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Lst>
  <p:notesMasterIdLst>
    <p:notesMasterId r:id="rId18"/>
  </p:notesMasterIdLst>
  <p:sldIdLst>
    <p:sldId id="256" r:id="rId2"/>
    <p:sldId id="258" r:id="rId3"/>
    <p:sldId id="292" r:id="rId4"/>
    <p:sldId id="259" r:id="rId5"/>
    <p:sldId id="260" r:id="rId6"/>
    <p:sldId id="261" r:id="rId7"/>
    <p:sldId id="288" r:id="rId8"/>
    <p:sldId id="289" r:id="rId9"/>
    <p:sldId id="287" r:id="rId10"/>
    <p:sldId id="290" r:id="rId11"/>
    <p:sldId id="291" r:id="rId12"/>
    <p:sldId id="271" r:id="rId13"/>
    <p:sldId id="284" r:id="rId14"/>
    <p:sldId id="273" r:id="rId15"/>
    <p:sldId id="27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CC031-B106-4A65-90A0-915814BB6A7C}" v="156" dt="2025-07-14T11:13:37.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65" d="100"/>
          <a:sy n="65"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dekemi Adefemi" userId="d58dfbb28a565153" providerId="LiveId" clId="{431CC031-B106-4A65-90A0-915814BB6A7C}"/>
    <pc:docChg chg="undo custSel addSld delSld modSld sldOrd modMainMaster">
      <pc:chgData name="Fadekemi Adefemi" userId="d58dfbb28a565153" providerId="LiveId" clId="{431CC031-B106-4A65-90A0-915814BB6A7C}" dt="2025-07-14T11:07:22.570" v="7097" actId="255"/>
      <pc:docMkLst>
        <pc:docMk/>
      </pc:docMkLst>
      <pc:sldChg chg="addSp delSp modSp mod setBg addAnim delAnim setClrOvrMap delDesignElem">
        <pc:chgData name="Fadekemi Adefemi" userId="d58dfbb28a565153" providerId="LiveId" clId="{431CC031-B106-4A65-90A0-915814BB6A7C}" dt="2025-07-14T11:07:22.570" v="7097" actId="255"/>
        <pc:sldMkLst>
          <pc:docMk/>
          <pc:sldMk cId="1463711586" sldId="256"/>
        </pc:sldMkLst>
        <pc:spChg chg="mod">
          <ac:chgData name="Fadekemi Adefemi" userId="d58dfbb28a565153" providerId="LiveId" clId="{431CC031-B106-4A65-90A0-915814BB6A7C}" dt="2025-07-14T11:07:22.570" v="7097" actId="255"/>
          <ac:spMkLst>
            <pc:docMk/>
            <pc:sldMk cId="1463711586" sldId="256"/>
            <ac:spMk id="2" creationId="{C56B94C4-0C7B-3A41-7C93-E39549C07AC1}"/>
          </ac:spMkLst>
        </pc:spChg>
        <pc:spChg chg="del mod">
          <ac:chgData name="Fadekemi Adefemi" userId="d58dfbb28a565153" providerId="LiveId" clId="{431CC031-B106-4A65-90A0-915814BB6A7C}" dt="2025-07-13T20:37:45.688" v="6089" actId="478"/>
          <ac:spMkLst>
            <pc:docMk/>
            <pc:sldMk cId="1463711586" sldId="256"/>
            <ac:spMk id="3" creationId="{F0C1F705-1C5C-D42F-FDD3-97D4C4EE12B7}"/>
          </ac:spMkLst>
        </pc:spChg>
        <pc:spChg chg="add del mod">
          <ac:chgData name="Fadekemi Adefemi" userId="d58dfbb28a565153" providerId="LiveId" clId="{431CC031-B106-4A65-90A0-915814BB6A7C}" dt="2025-07-13T20:37:52.876" v="6090" actId="478"/>
          <ac:spMkLst>
            <pc:docMk/>
            <pc:sldMk cId="1463711586" sldId="256"/>
            <ac:spMk id="6" creationId="{C2FF8D2E-587E-E8A8-E500-7953324931A7}"/>
          </ac:spMkLst>
        </pc:spChg>
        <pc:spChg chg="add del">
          <ac:chgData name="Fadekemi Adefemi" userId="d58dfbb28a565153" providerId="LiveId" clId="{431CC031-B106-4A65-90A0-915814BB6A7C}" dt="2025-07-14T11:06:59.283" v="7096" actId="26606"/>
          <ac:spMkLst>
            <pc:docMk/>
            <pc:sldMk cId="1463711586" sldId="256"/>
            <ac:spMk id="9" creationId="{B40FCD49-2060-48B9-8212-8A5F1DF4726F}"/>
          </ac:spMkLst>
        </pc:spChg>
        <pc:spChg chg="add">
          <ac:chgData name="Fadekemi Adefemi" userId="d58dfbb28a565153" providerId="LiveId" clId="{431CC031-B106-4A65-90A0-915814BB6A7C}" dt="2025-07-14T11:06:59.283" v="7096" actId="26606"/>
          <ac:spMkLst>
            <pc:docMk/>
            <pc:sldMk cId="1463711586" sldId="256"/>
            <ac:spMk id="16" creationId="{B40FCD49-2060-48B9-8212-8A5F1DF4726F}"/>
          </ac:spMkLst>
        </pc:spChg>
        <pc:picChg chg="mod">
          <ac:chgData name="Fadekemi Adefemi" userId="d58dfbb28a565153" providerId="LiveId" clId="{431CC031-B106-4A65-90A0-915814BB6A7C}" dt="2025-07-14T11:06:59.283" v="7096" actId="26606"/>
          <ac:picMkLst>
            <pc:docMk/>
            <pc:sldMk cId="1463711586" sldId="256"/>
            <ac:picMk id="4" creationId="{D3C08A40-1EB5-BEF0-E8D5-DB75BBA1080D}"/>
          </ac:picMkLst>
        </pc:picChg>
        <pc:picChg chg="add del">
          <ac:chgData name="Fadekemi Adefemi" userId="d58dfbb28a565153" providerId="LiveId" clId="{431CC031-B106-4A65-90A0-915814BB6A7C}" dt="2025-07-14T11:06:59.283" v="7096" actId="26606"/>
          <ac:picMkLst>
            <pc:docMk/>
            <pc:sldMk cId="1463711586" sldId="256"/>
            <ac:picMk id="11" creationId="{83A45DCD-B5FB-4A86-88D2-91088C7FFC5F}"/>
          </ac:picMkLst>
        </pc:picChg>
        <pc:picChg chg="add">
          <ac:chgData name="Fadekemi Adefemi" userId="d58dfbb28a565153" providerId="LiveId" clId="{431CC031-B106-4A65-90A0-915814BB6A7C}" dt="2025-07-14T11:06:59.283" v="7096" actId="26606"/>
          <ac:picMkLst>
            <pc:docMk/>
            <pc:sldMk cId="1463711586" sldId="256"/>
            <ac:picMk id="18" creationId="{DA70F40A-D18F-4F05-A106-6D2CB24DC79A}"/>
          </ac:picMkLst>
        </pc:picChg>
        <pc:picChg chg="add">
          <ac:chgData name="Fadekemi Adefemi" userId="d58dfbb28a565153" providerId="LiveId" clId="{431CC031-B106-4A65-90A0-915814BB6A7C}" dt="2025-07-14T11:06:59.283" v="7096" actId="26606"/>
          <ac:picMkLst>
            <pc:docMk/>
            <pc:sldMk cId="1463711586" sldId="256"/>
            <ac:picMk id="20" creationId="{83A45DCD-B5FB-4A86-88D2-91088C7FFC5F}"/>
          </ac:picMkLst>
        </pc:picChg>
      </pc:sldChg>
      <pc:sldChg chg="addSp delSp modSp del mod setBg delDesignElem">
        <pc:chgData name="Fadekemi Adefemi" userId="d58dfbb28a565153" providerId="LiveId" clId="{431CC031-B106-4A65-90A0-915814BB6A7C}" dt="2025-07-13T23:39:03.245" v="6716" actId="2696"/>
        <pc:sldMkLst>
          <pc:docMk/>
          <pc:sldMk cId="2276722670" sldId="257"/>
        </pc:sldMkLst>
      </pc:sldChg>
      <pc:sldChg chg="addSp delSp modSp mod setBg setClrOvrMap delDesignElem">
        <pc:chgData name="Fadekemi Adefemi" userId="d58dfbb28a565153" providerId="LiveId" clId="{431CC031-B106-4A65-90A0-915814BB6A7C}" dt="2025-07-14T11:06:50.534" v="7095"/>
        <pc:sldMkLst>
          <pc:docMk/>
          <pc:sldMk cId="1348703821" sldId="258"/>
        </pc:sldMkLst>
        <pc:spChg chg="mod ord">
          <ac:chgData name="Fadekemi Adefemi" userId="d58dfbb28a565153" providerId="LiveId" clId="{431CC031-B106-4A65-90A0-915814BB6A7C}" dt="2025-07-13T23:38:51.630" v="6713" actId="14100"/>
          <ac:spMkLst>
            <pc:docMk/>
            <pc:sldMk cId="1348703821" sldId="258"/>
            <ac:spMk id="2" creationId="{123D54FB-4083-1988-5D7D-09FBD22CAF49}"/>
          </ac:spMkLst>
        </pc:spChg>
        <pc:spChg chg="mod ord">
          <ac:chgData name="Fadekemi Adefemi" userId="d58dfbb28a565153" providerId="LiveId" clId="{431CC031-B106-4A65-90A0-915814BB6A7C}" dt="2025-07-14T11:03:47.545" v="7084"/>
          <ac:spMkLst>
            <pc:docMk/>
            <pc:sldMk cId="1348703821" sldId="258"/>
            <ac:spMk id="3" creationId="{34A725E6-854E-77D1-D8F4-73E7056D0AA4}"/>
          </ac:spMkLst>
        </pc:spChg>
        <pc:spChg chg="add del">
          <ac:chgData name="Fadekemi Adefemi" userId="d58dfbb28a565153" providerId="LiveId" clId="{431CC031-B106-4A65-90A0-915814BB6A7C}" dt="2025-07-14T11:06:50.534" v="7095"/>
          <ac:spMkLst>
            <pc:docMk/>
            <pc:sldMk cId="1348703821" sldId="258"/>
            <ac:spMk id="24" creationId="{C08B58CE-A486-4D86-A04C-CEBEC0C6EB27}"/>
          </ac:spMkLst>
        </pc:spChg>
        <pc:picChg chg="add mod ord">
          <ac:chgData name="Fadekemi Adefemi" userId="d58dfbb28a565153" providerId="LiveId" clId="{431CC031-B106-4A65-90A0-915814BB6A7C}" dt="2025-07-10T20:50:00.467" v="1465" actId="26606"/>
          <ac:picMkLst>
            <pc:docMk/>
            <pc:sldMk cId="1348703821" sldId="258"/>
            <ac:picMk id="5" creationId="{C50D022B-E37F-4058-C7FF-3E0C6352C4C4}"/>
          </ac:picMkLst>
        </pc:picChg>
        <pc:picChg chg="add del">
          <ac:chgData name="Fadekemi Adefemi" userId="d58dfbb28a565153" providerId="LiveId" clId="{431CC031-B106-4A65-90A0-915814BB6A7C}" dt="2025-07-14T11:06:50.534" v="7095"/>
          <ac:picMkLst>
            <pc:docMk/>
            <pc:sldMk cId="1348703821" sldId="258"/>
            <ac:picMk id="25" creationId="{7EF397AE-0609-4FFB-A98F-ECD05F0EF2C1}"/>
          </ac:picMkLst>
        </pc:picChg>
        <pc:picChg chg="add del">
          <ac:chgData name="Fadekemi Adefemi" userId="d58dfbb28a565153" providerId="LiveId" clId="{431CC031-B106-4A65-90A0-915814BB6A7C}" dt="2025-07-14T11:06:50.534" v="7095"/>
          <ac:picMkLst>
            <pc:docMk/>
            <pc:sldMk cId="1348703821" sldId="258"/>
            <ac:picMk id="26" creationId="{FF0509A6-53B5-44A9-B59C-1D9C4DD3C2A3}"/>
          </ac:picMkLst>
        </pc:picChg>
      </pc:sldChg>
      <pc:sldChg chg="modSp mod">
        <pc:chgData name="Fadekemi Adefemi" userId="d58dfbb28a565153" providerId="LiveId" clId="{431CC031-B106-4A65-90A0-915814BB6A7C}" dt="2025-07-11T23:12:35.194" v="5427" actId="20577"/>
        <pc:sldMkLst>
          <pc:docMk/>
          <pc:sldMk cId="1401950783" sldId="259"/>
        </pc:sldMkLst>
        <pc:spChg chg="mod">
          <ac:chgData name="Fadekemi Adefemi" userId="d58dfbb28a565153" providerId="LiveId" clId="{431CC031-B106-4A65-90A0-915814BB6A7C}" dt="2025-07-11T23:12:35.194" v="5427" actId="20577"/>
          <ac:spMkLst>
            <pc:docMk/>
            <pc:sldMk cId="1401950783" sldId="259"/>
            <ac:spMk id="3" creationId="{DF2392AE-A035-BCFD-4A33-F82EFFCEEF30}"/>
          </ac:spMkLst>
        </pc:spChg>
      </pc:sldChg>
      <pc:sldChg chg="modSp mod">
        <pc:chgData name="Fadekemi Adefemi" userId="d58dfbb28a565153" providerId="LiveId" clId="{431CC031-B106-4A65-90A0-915814BB6A7C}" dt="2025-07-11T23:13:01.491" v="5429" actId="313"/>
        <pc:sldMkLst>
          <pc:docMk/>
          <pc:sldMk cId="3627968048" sldId="260"/>
        </pc:sldMkLst>
        <pc:spChg chg="mod">
          <ac:chgData name="Fadekemi Adefemi" userId="d58dfbb28a565153" providerId="LiveId" clId="{431CC031-B106-4A65-90A0-915814BB6A7C}" dt="2025-07-11T19:44:15.527" v="2080" actId="1076"/>
          <ac:spMkLst>
            <pc:docMk/>
            <pc:sldMk cId="3627968048" sldId="260"/>
            <ac:spMk id="2" creationId="{163F270A-1543-DB5B-34C3-505777EB6D84}"/>
          </ac:spMkLst>
        </pc:spChg>
        <pc:spChg chg="mod">
          <ac:chgData name="Fadekemi Adefemi" userId="d58dfbb28a565153" providerId="LiveId" clId="{431CC031-B106-4A65-90A0-915814BB6A7C}" dt="2025-07-11T23:13:01.491" v="5429" actId="313"/>
          <ac:spMkLst>
            <pc:docMk/>
            <pc:sldMk cId="3627968048" sldId="260"/>
            <ac:spMk id="3" creationId="{04FC8E0C-1472-F01D-2EC0-56460EDF9536}"/>
          </ac:spMkLst>
        </pc:spChg>
      </pc:sldChg>
      <pc:sldChg chg="addSp delSp modSp mod setBg delDesignElem">
        <pc:chgData name="Fadekemi Adefemi" userId="d58dfbb28a565153" providerId="LiveId" clId="{431CC031-B106-4A65-90A0-915814BB6A7C}" dt="2025-07-14T11:06:50.534" v="7095"/>
        <pc:sldMkLst>
          <pc:docMk/>
          <pc:sldMk cId="1063072883" sldId="261"/>
        </pc:sldMkLst>
        <pc:spChg chg="mod">
          <ac:chgData name="Fadekemi Adefemi" userId="d58dfbb28a565153" providerId="LiveId" clId="{431CC031-B106-4A65-90A0-915814BB6A7C}" dt="2025-07-11T23:13:26.938" v="5431" actId="1076"/>
          <ac:spMkLst>
            <pc:docMk/>
            <pc:sldMk cId="1063072883" sldId="261"/>
            <ac:spMk id="2" creationId="{62B45C01-5C01-9DA2-D2A0-0A249243F6CD}"/>
          </ac:spMkLst>
        </pc:spChg>
        <pc:spChg chg="mod">
          <ac:chgData name="Fadekemi Adefemi" userId="d58dfbb28a565153" providerId="LiveId" clId="{431CC031-B106-4A65-90A0-915814BB6A7C}" dt="2025-07-11T23:14:20.875" v="5445" actId="1076"/>
          <ac:spMkLst>
            <pc:docMk/>
            <pc:sldMk cId="1063072883" sldId="261"/>
            <ac:spMk id="3" creationId="{10518FD2-9B3F-10DD-3C92-7CC9394F5B70}"/>
          </ac:spMkLst>
        </pc:spChg>
        <pc:spChg chg="add del">
          <ac:chgData name="Fadekemi Adefemi" userId="d58dfbb28a565153" providerId="LiveId" clId="{431CC031-B106-4A65-90A0-915814BB6A7C}" dt="2025-07-14T11:06:50.534" v="7095"/>
          <ac:spMkLst>
            <pc:docMk/>
            <pc:sldMk cId="1063072883" sldId="261"/>
            <ac:spMk id="25" creationId="{2C8B6C12-BE49-45C7-8E88-D16FE2E6283B}"/>
          </ac:spMkLst>
        </pc:spChg>
        <pc:picChg chg="add del">
          <ac:chgData name="Fadekemi Adefemi" userId="d58dfbb28a565153" providerId="LiveId" clId="{431CC031-B106-4A65-90A0-915814BB6A7C}" dt="2025-07-14T11:06:50.534" v="7095"/>
          <ac:picMkLst>
            <pc:docMk/>
            <pc:sldMk cId="1063072883" sldId="261"/>
            <ac:picMk id="26" creationId="{9D3FC01C-4EFD-4868-8317-4C9F86931895}"/>
          </ac:picMkLst>
        </pc:picChg>
      </pc:sldChg>
      <pc:sldChg chg="addSp delSp modSp add del mod modClrScheme chgLayout modNotesTx">
        <pc:chgData name="Fadekemi Adefemi" userId="d58dfbb28a565153" providerId="LiveId" clId="{431CC031-B106-4A65-90A0-915814BB6A7C}" dt="2025-07-12T21:24:12.106" v="5784" actId="2696"/>
        <pc:sldMkLst>
          <pc:docMk/>
          <pc:sldMk cId="1758766968" sldId="262"/>
        </pc:sldMkLst>
      </pc:sldChg>
      <pc:sldChg chg="addSp delSp modSp add del mod ord modNotesTx">
        <pc:chgData name="Fadekemi Adefemi" userId="d58dfbb28a565153" providerId="LiveId" clId="{431CC031-B106-4A65-90A0-915814BB6A7C}" dt="2025-07-12T21:24:19.809" v="5785" actId="2696"/>
        <pc:sldMkLst>
          <pc:docMk/>
          <pc:sldMk cId="3863376752" sldId="263"/>
        </pc:sldMkLst>
      </pc:sldChg>
      <pc:sldChg chg="addSp delSp modSp add del mod modNotesTx">
        <pc:chgData name="Fadekemi Adefemi" userId="d58dfbb28a565153" providerId="LiveId" clId="{431CC031-B106-4A65-90A0-915814BB6A7C}" dt="2025-07-13T20:31:04.336" v="6057" actId="2696"/>
        <pc:sldMkLst>
          <pc:docMk/>
          <pc:sldMk cId="3867050771" sldId="264"/>
        </pc:sldMkLst>
      </pc:sldChg>
      <pc:sldChg chg="addSp delSp modSp add del mod setBg delDesignElem modNotesTx">
        <pc:chgData name="Fadekemi Adefemi" userId="d58dfbb28a565153" providerId="LiveId" clId="{431CC031-B106-4A65-90A0-915814BB6A7C}" dt="2025-07-13T21:35:38.163" v="6097" actId="2696"/>
        <pc:sldMkLst>
          <pc:docMk/>
          <pc:sldMk cId="1057577426" sldId="265"/>
        </pc:sldMkLst>
      </pc:sldChg>
      <pc:sldChg chg="addSp delSp modSp add del mod delDesignElem modNotesTx">
        <pc:chgData name="Fadekemi Adefemi" userId="d58dfbb28a565153" providerId="LiveId" clId="{431CC031-B106-4A65-90A0-915814BB6A7C}" dt="2025-07-13T21:51:39.829" v="6135" actId="2696"/>
        <pc:sldMkLst>
          <pc:docMk/>
          <pc:sldMk cId="4107319417" sldId="266"/>
        </pc:sldMkLst>
      </pc:sldChg>
      <pc:sldChg chg="addSp delSp modSp add del mod delDesignElem modNotesTx">
        <pc:chgData name="Fadekemi Adefemi" userId="d58dfbb28a565153" providerId="LiveId" clId="{431CC031-B106-4A65-90A0-915814BB6A7C}" dt="2025-07-13T21:52:21.494" v="6136" actId="2696"/>
        <pc:sldMkLst>
          <pc:docMk/>
          <pc:sldMk cId="3587400072" sldId="267"/>
        </pc:sldMkLst>
      </pc:sldChg>
      <pc:sldChg chg="addSp delSp modSp add del mod delDesignElem">
        <pc:chgData name="Fadekemi Adefemi" userId="d58dfbb28a565153" providerId="LiveId" clId="{431CC031-B106-4A65-90A0-915814BB6A7C}" dt="2025-07-13T22:35:14.982" v="6186" actId="2696"/>
        <pc:sldMkLst>
          <pc:docMk/>
          <pc:sldMk cId="240380603" sldId="268"/>
        </pc:sldMkLst>
      </pc:sldChg>
      <pc:sldChg chg="addSp delSp modSp add del mod delDesignElem">
        <pc:chgData name="Fadekemi Adefemi" userId="d58dfbb28a565153" providerId="LiveId" clId="{431CC031-B106-4A65-90A0-915814BB6A7C}" dt="2025-07-13T22:53:54.180" v="6194" actId="2696"/>
        <pc:sldMkLst>
          <pc:docMk/>
          <pc:sldMk cId="1171149300" sldId="269"/>
        </pc:sldMkLst>
      </pc:sldChg>
      <pc:sldChg chg="addSp delSp modSp add del mod delDesignElem">
        <pc:chgData name="Fadekemi Adefemi" userId="d58dfbb28a565153" providerId="LiveId" clId="{431CC031-B106-4A65-90A0-915814BB6A7C}" dt="2025-07-13T22:54:17.938" v="6196" actId="2696"/>
        <pc:sldMkLst>
          <pc:docMk/>
          <pc:sldMk cId="332709096" sldId="270"/>
        </pc:sldMkLst>
      </pc:sldChg>
      <pc:sldChg chg="addSp delSp modSp add mod setBg delDesignElem">
        <pc:chgData name="Fadekemi Adefemi" userId="d58dfbb28a565153" providerId="LiveId" clId="{431CC031-B106-4A65-90A0-915814BB6A7C}" dt="2025-07-14T11:04:59.418" v="7085"/>
        <pc:sldMkLst>
          <pc:docMk/>
          <pc:sldMk cId="823515998" sldId="271"/>
        </pc:sldMkLst>
        <pc:spChg chg="mod">
          <ac:chgData name="Fadekemi Adefemi" userId="d58dfbb28a565153" providerId="LiveId" clId="{431CC031-B106-4A65-90A0-915814BB6A7C}" dt="2025-07-13T23:42:01.034" v="6719" actId="14100"/>
          <ac:spMkLst>
            <pc:docMk/>
            <pc:sldMk cId="823515998" sldId="271"/>
            <ac:spMk id="2" creationId="{36A5FE6D-32DB-A012-797E-3DF08FF0FE9E}"/>
          </ac:spMkLst>
        </pc:spChg>
        <pc:picChg chg="add mod ord">
          <ac:chgData name="Fadekemi Adefemi" userId="d58dfbb28a565153" providerId="LiveId" clId="{431CC031-B106-4A65-90A0-915814BB6A7C}" dt="2025-07-13T23:42:07.196" v="6721" actId="14100"/>
          <ac:picMkLst>
            <pc:docMk/>
            <pc:sldMk cId="823515998" sldId="271"/>
            <ac:picMk id="11" creationId="{1ECCA59D-9D6B-9418-2CE1-B03684F35A4E}"/>
          </ac:picMkLst>
        </pc:picChg>
      </pc:sldChg>
      <pc:sldChg chg="addSp delSp modSp add del mod">
        <pc:chgData name="Fadekemi Adefemi" userId="d58dfbb28a565153" providerId="LiveId" clId="{431CC031-B106-4A65-90A0-915814BB6A7C}" dt="2025-07-11T23:10:07.191" v="5403" actId="2696"/>
        <pc:sldMkLst>
          <pc:docMk/>
          <pc:sldMk cId="508946050" sldId="272"/>
        </pc:sldMkLst>
      </pc:sldChg>
      <pc:sldChg chg="add del">
        <pc:chgData name="Fadekemi Adefemi" userId="d58dfbb28a565153" providerId="LiveId" clId="{431CC031-B106-4A65-90A0-915814BB6A7C}" dt="2025-07-10T20:29:46.009" v="1297" actId="2696"/>
        <pc:sldMkLst>
          <pc:docMk/>
          <pc:sldMk cId="4155511183" sldId="272"/>
        </pc:sldMkLst>
      </pc:sldChg>
      <pc:sldChg chg="modSp new mod">
        <pc:chgData name="Fadekemi Adefemi" userId="d58dfbb28a565153" providerId="LiveId" clId="{431CC031-B106-4A65-90A0-915814BB6A7C}" dt="2025-07-14T11:03:47.545" v="7084"/>
        <pc:sldMkLst>
          <pc:docMk/>
          <pc:sldMk cId="1153712129" sldId="273"/>
        </pc:sldMkLst>
        <pc:spChg chg="mod">
          <ac:chgData name="Fadekemi Adefemi" userId="d58dfbb28a565153" providerId="LiveId" clId="{431CC031-B106-4A65-90A0-915814BB6A7C}" dt="2025-07-11T13:15:23.044" v="2003" actId="20577"/>
          <ac:spMkLst>
            <pc:docMk/>
            <pc:sldMk cId="1153712129" sldId="273"/>
            <ac:spMk id="2" creationId="{7CC4E4AB-AB03-700F-DB04-393C1524A731}"/>
          </ac:spMkLst>
        </pc:spChg>
        <pc:spChg chg="mod">
          <ac:chgData name="Fadekemi Adefemi" userId="d58dfbb28a565153" providerId="LiveId" clId="{431CC031-B106-4A65-90A0-915814BB6A7C}" dt="2025-07-14T11:03:47.545" v="7084"/>
          <ac:spMkLst>
            <pc:docMk/>
            <pc:sldMk cId="1153712129" sldId="273"/>
            <ac:spMk id="3" creationId="{2D9418BD-1D47-7F06-EBEF-779B3E563E78}"/>
          </ac:spMkLst>
        </pc:spChg>
      </pc:sldChg>
      <pc:sldChg chg="modSp add mod">
        <pc:chgData name="Fadekemi Adefemi" userId="d58dfbb28a565153" providerId="LiveId" clId="{431CC031-B106-4A65-90A0-915814BB6A7C}" dt="2025-07-14T11:03:47.545" v="7084"/>
        <pc:sldMkLst>
          <pc:docMk/>
          <pc:sldMk cId="2914273293" sldId="274"/>
        </pc:sldMkLst>
        <pc:spChg chg="mod">
          <ac:chgData name="Fadekemi Adefemi" userId="d58dfbb28a565153" providerId="LiveId" clId="{431CC031-B106-4A65-90A0-915814BB6A7C}" dt="2025-07-11T09:47:14.363" v="1884" actId="20577"/>
          <ac:spMkLst>
            <pc:docMk/>
            <pc:sldMk cId="2914273293" sldId="274"/>
            <ac:spMk id="2" creationId="{DC0F2091-EEED-F184-C080-B07BDF53BF5C}"/>
          </ac:spMkLst>
        </pc:spChg>
        <pc:spChg chg="mod">
          <ac:chgData name="Fadekemi Adefemi" userId="d58dfbb28a565153" providerId="LiveId" clId="{431CC031-B106-4A65-90A0-915814BB6A7C}" dt="2025-07-14T11:03:47.545" v="7084"/>
          <ac:spMkLst>
            <pc:docMk/>
            <pc:sldMk cId="2914273293" sldId="274"/>
            <ac:spMk id="3" creationId="{63C46A72-838F-BBDF-9D11-B8314495E486}"/>
          </ac:spMkLst>
        </pc:spChg>
      </pc:sldChg>
      <pc:sldChg chg="addSp delSp modSp add del mod modNotesTx">
        <pc:chgData name="Fadekemi Adefemi" userId="d58dfbb28a565153" providerId="LiveId" clId="{431CC031-B106-4A65-90A0-915814BB6A7C}" dt="2025-07-13T22:49:22.584" v="6189" actId="2696"/>
        <pc:sldMkLst>
          <pc:docMk/>
          <pc:sldMk cId="1820934910" sldId="275"/>
        </pc:sldMkLst>
      </pc:sldChg>
      <pc:sldChg chg="modSp add del mod ord modNotesTx">
        <pc:chgData name="Fadekemi Adefemi" userId="d58dfbb28a565153" providerId="LiveId" clId="{431CC031-B106-4A65-90A0-915814BB6A7C}" dt="2025-07-13T22:50:10.656" v="6190" actId="2696"/>
        <pc:sldMkLst>
          <pc:docMk/>
          <pc:sldMk cId="516894809" sldId="276"/>
        </pc:sldMkLst>
      </pc:sldChg>
      <pc:sldChg chg="modSp add del mod ord">
        <pc:chgData name="Fadekemi Adefemi" userId="d58dfbb28a565153" providerId="LiveId" clId="{431CC031-B106-4A65-90A0-915814BB6A7C}" dt="2025-07-13T22:50:24.179" v="6191" actId="2696"/>
        <pc:sldMkLst>
          <pc:docMk/>
          <pc:sldMk cId="1952202284" sldId="277"/>
        </pc:sldMkLst>
      </pc:sldChg>
      <pc:sldChg chg="addSp delSp modSp add del mod ord setBg">
        <pc:chgData name="Fadekemi Adefemi" userId="d58dfbb28a565153" providerId="LiveId" clId="{431CC031-B106-4A65-90A0-915814BB6A7C}" dt="2025-07-13T22:51:09.810" v="6192" actId="2696"/>
        <pc:sldMkLst>
          <pc:docMk/>
          <pc:sldMk cId="2504390758" sldId="278"/>
        </pc:sldMkLst>
        <pc:spChg chg="mod">
          <ac:chgData name="Fadekemi Adefemi" userId="d58dfbb28a565153" providerId="LiveId" clId="{431CC031-B106-4A65-90A0-915814BB6A7C}" dt="2025-07-13T22:48:32.657" v="6188" actId="26606"/>
          <ac:spMkLst>
            <pc:docMk/>
            <pc:sldMk cId="2504390758" sldId="278"/>
            <ac:spMk id="2" creationId="{AB028D18-B886-18DC-4230-36EA3773A8A0}"/>
          </ac:spMkLst>
        </pc:spChg>
        <pc:spChg chg="mod">
          <ac:chgData name="Fadekemi Adefemi" userId="d58dfbb28a565153" providerId="LiveId" clId="{431CC031-B106-4A65-90A0-915814BB6A7C}" dt="2025-07-13T22:48:32.657" v="6188" actId="26606"/>
          <ac:spMkLst>
            <pc:docMk/>
            <pc:sldMk cId="2504390758" sldId="278"/>
            <ac:spMk id="4" creationId="{CE0A5D88-EACD-F3DF-95B5-693BC9ACBB4C}"/>
          </ac:spMkLst>
        </pc:spChg>
        <pc:spChg chg="add del">
          <ac:chgData name="Fadekemi Adefemi" userId="d58dfbb28a565153" providerId="LiveId" clId="{431CC031-B106-4A65-90A0-915814BB6A7C}" dt="2025-07-13T22:48:32.657" v="6188" actId="26606"/>
          <ac:spMkLst>
            <pc:docMk/>
            <pc:sldMk cId="2504390758" sldId="278"/>
            <ac:spMk id="10" creationId="{6D58954F-C5AC-4BE0-811D-8DFE18E3506B}"/>
          </ac:spMkLst>
        </pc:spChg>
        <pc:spChg chg="add del">
          <ac:chgData name="Fadekemi Adefemi" userId="d58dfbb28a565153" providerId="LiveId" clId="{431CC031-B106-4A65-90A0-915814BB6A7C}" dt="2025-07-13T22:48:32.657" v="6188" actId="26606"/>
          <ac:spMkLst>
            <pc:docMk/>
            <pc:sldMk cId="2504390758" sldId="278"/>
            <ac:spMk id="12" creationId="{C359E835-CE77-4DCC-8EC3-1924094D3B5B}"/>
          </ac:spMkLst>
        </pc:spChg>
        <pc:picChg chg="add del">
          <ac:chgData name="Fadekemi Adefemi" userId="d58dfbb28a565153" providerId="LiveId" clId="{431CC031-B106-4A65-90A0-915814BB6A7C}" dt="2025-07-13T22:48:32.657" v="6188" actId="26606"/>
          <ac:picMkLst>
            <pc:docMk/>
            <pc:sldMk cId="2504390758" sldId="278"/>
            <ac:picMk id="6" creationId="{C36BA5F8-AF4A-E24A-88E9-83B298E051D2}"/>
          </ac:picMkLst>
        </pc:picChg>
        <pc:picChg chg="add del">
          <ac:chgData name="Fadekemi Adefemi" userId="d58dfbb28a565153" providerId="LiveId" clId="{431CC031-B106-4A65-90A0-915814BB6A7C}" dt="2025-07-13T22:48:32.657" v="6188" actId="26606"/>
          <ac:picMkLst>
            <pc:docMk/>
            <pc:sldMk cId="2504390758" sldId="278"/>
            <ac:picMk id="14" creationId="{B03B59B5-123A-4DC5-87BD-6D3E22FA6504}"/>
          </ac:picMkLst>
        </pc:picChg>
      </pc:sldChg>
      <pc:sldChg chg="modSp add del mod ord">
        <pc:chgData name="Fadekemi Adefemi" userId="d58dfbb28a565153" providerId="LiveId" clId="{431CC031-B106-4A65-90A0-915814BB6A7C}" dt="2025-07-13T22:53:43.726" v="6193" actId="2696"/>
        <pc:sldMkLst>
          <pc:docMk/>
          <pc:sldMk cId="149671895" sldId="279"/>
        </pc:sldMkLst>
      </pc:sldChg>
      <pc:sldChg chg="delSp modSp new del mod ord">
        <pc:chgData name="Fadekemi Adefemi" userId="d58dfbb28a565153" providerId="LiveId" clId="{431CC031-B106-4A65-90A0-915814BB6A7C}" dt="2025-07-11T23:22:45.040" v="5713" actId="2696"/>
        <pc:sldMkLst>
          <pc:docMk/>
          <pc:sldMk cId="3949837041" sldId="280"/>
        </pc:sldMkLst>
      </pc:sldChg>
      <pc:sldChg chg="addSp modSp add del mod">
        <pc:chgData name="Fadekemi Adefemi" userId="d58dfbb28a565153" providerId="LiveId" clId="{431CC031-B106-4A65-90A0-915814BB6A7C}" dt="2025-07-13T23:36:54.336" v="6705" actId="2696"/>
        <pc:sldMkLst>
          <pc:docMk/>
          <pc:sldMk cId="3771070246" sldId="281"/>
        </pc:sldMkLst>
        <pc:spChg chg="mod">
          <ac:chgData name="Fadekemi Adefemi" userId="d58dfbb28a565153" providerId="LiveId" clId="{431CC031-B106-4A65-90A0-915814BB6A7C}" dt="2025-07-13T23:25:54.361" v="6665" actId="27636"/>
          <ac:spMkLst>
            <pc:docMk/>
            <pc:sldMk cId="3771070246" sldId="281"/>
            <ac:spMk id="2" creationId="{CB437CA9-F1A2-0506-B598-83F08FF6F0FD}"/>
          </ac:spMkLst>
        </pc:spChg>
        <pc:spChg chg="mod">
          <ac:chgData name="Fadekemi Adefemi" userId="d58dfbb28a565153" providerId="LiveId" clId="{431CC031-B106-4A65-90A0-915814BB6A7C}" dt="2025-07-13T23:24:07.048" v="6628" actId="27636"/>
          <ac:spMkLst>
            <pc:docMk/>
            <pc:sldMk cId="3771070246" sldId="281"/>
            <ac:spMk id="3" creationId="{24334404-86E7-4568-1ED9-023C27850DEE}"/>
          </ac:spMkLst>
        </pc:spChg>
        <pc:spChg chg="mod">
          <ac:chgData name="Fadekemi Adefemi" userId="d58dfbb28a565153" providerId="LiveId" clId="{431CC031-B106-4A65-90A0-915814BB6A7C}" dt="2025-07-13T23:24:49.393" v="6641" actId="27636"/>
          <ac:spMkLst>
            <pc:docMk/>
            <pc:sldMk cId="3771070246" sldId="281"/>
            <ac:spMk id="4" creationId="{C76DCDF6-67F4-D443-24B7-3D09F1E0A533}"/>
          </ac:spMkLst>
        </pc:spChg>
        <pc:picChg chg="add mod">
          <ac:chgData name="Fadekemi Adefemi" userId="d58dfbb28a565153" providerId="LiveId" clId="{431CC031-B106-4A65-90A0-915814BB6A7C}" dt="2025-07-13T23:25:59.315" v="6666" actId="14100"/>
          <ac:picMkLst>
            <pc:docMk/>
            <pc:sldMk cId="3771070246" sldId="281"/>
            <ac:picMk id="5" creationId="{451F0437-7204-7020-D636-B00368FC8F01}"/>
          </ac:picMkLst>
        </pc:picChg>
      </pc:sldChg>
      <pc:sldChg chg="add del ord">
        <pc:chgData name="Fadekemi Adefemi" userId="d58dfbb28a565153" providerId="LiveId" clId="{431CC031-B106-4A65-90A0-915814BB6A7C}" dt="2025-07-11T22:15:13.051" v="4106" actId="47"/>
        <pc:sldMkLst>
          <pc:docMk/>
          <pc:sldMk cId="1955827870" sldId="282"/>
        </pc:sldMkLst>
      </pc:sldChg>
      <pc:sldChg chg="modSp add del mod ord">
        <pc:chgData name="Fadekemi Adefemi" userId="d58dfbb28a565153" providerId="LiveId" clId="{431CC031-B106-4A65-90A0-915814BB6A7C}" dt="2025-07-13T22:54:12.206" v="6195" actId="2696"/>
        <pc:sldMkLst>
          <pc:docMk/>
          <pc:sldMk cId="3027628318" sldId="283"/>
        </pc:sldMkLst>
      </pc:sldChg>
      <pc:sldChg chg="modSp add mod ord">
        <pc:chgData name="Fadekemi Adefemi" userId="d58dfbb28a565153" providerId="LiveId" clId="{431CC031-B106-4A65-90A0-915814BB6A7C}" dt="2025-07-13T23:42:48.018" v="6723" actId="14100"/>
        <pc:sldMkLst>
          <pc:docMk/>
          <pc:sldMk cId="1045419988" sldId="284"/>
        </pc:sldMkLst>
        <pc:spChg chg="mod">
          <ac:chgData name="Fadekemi Adefemi" userId="d58dfbb28a565153" providerId="LiveId" clId="{431CC031-B106-4A65-90A0-915814BB6A7C}" dt="2025-07-13T22:59:26.836" v="6282" actId="20577"/>
          <ac:spMkLst>
            <pc:docMk/>
            <pc:sldMk cId="1045419988" sldId="284"/>
            <ac:spMk id="2" creationId="{8EE8B63D-B807-38C8-7379-7F7F404A5DD6}"/>
          </ac:spMkLst>
        </pc:spChg>
        <pc:spChg chg="mod">
          <ac:chgData name="Fadekemi Adefemi" userId="d58dfbb28a565153" providerId="LiveId" clId="{431CC031-B106-4A65-90A0-915814BB6A7C}" dt="2025-07-13T23:42:48.018" v="6723" actId="14100"/>
          <ac:spMkLst>
            <pc:docMk/>
            <pc:sldMk cId="1045419988" sldId="284"/>
            <ac:spMk id="4" creationId="{990F9955-0524-FA5A-024B-57E053E24FE5}"/>
          </ac:spMkLst>
        </pc:spChg>
      </pc:sldChg>
      <pc:sldChg chg="addSp delSp modSp add mod ord setBg delDesignElem">
        <pc:chgData name="Fadekemi Adefemi" userId="d58dfbb28a565153" providerId="LiveId" clId="{431CC031-B106-4A65-90A0-915814BB6A7C}" dt="2025-07-14T11:06:50.534" v="7095"/>
        <pc:sldMkLst>
          <pc:docMk/>
          <pc:sldMk cId="2532916982" sldId="285"/>
        </pc:sldMkLst>
        <pc:spChg chg="mod">
          <ac:chgData name="Fadekemi Adefemi" userId="d58dfbb28a565153" providerId="LiveId" clId="{431CC031-B106-4A65-90A0-915814BB6A7C}" dt="2025-07-11T23:09:19.049" v="5400" actId="1076"/>
          <ac:spMkLst>
            <pc:docMk/>
            <pc:sldMk cId="2532916982" sldId="285"/>
            <ac:spMk id="2" creationId="{A3B1841F-A64D-04DD-C312-FED4CD5DE230}"/>
          </ac:spMkLst>
        </pc:spChg>
        <pc:spChg chg="add del">
          <ac:chgData name="Fadekemi Adefemi" userId="d58dfbb28a565153" providerId="LiveId" clId="{431CC031-B106-4A65-90A0-915814BB6A7C}" dt="2025-07-14T11:06:50.534" v="7095"/>
          <ac:spMkLst>
            <pc:docMk/>
            <pc:sldMk cId="2532916982" sldId="285"/>
            <ac:spMk id="24" creationId="{C0EF9E8B-368D-314C-2C38-07C4F5AFCC7B}"/>
          </ac:spMkLst>
        </pc:spChg>
        <pc:picChg chg="mod">
          <ac:chgData name="Fadekemi Adefemi" userId="d58dfbb28a565153" providerId="LiveId" clId="{431CC031-B106-4A65-90A0-915814BB6A7C}" dt="2025-07-11T23:09:10.638" v="5399" actId="1076"/>
          <ac:picMkLst>
            <pc:docMk/>
            <pc:sldMk cId="2532916982" sldId="285"/>
            <ac:picMk id="5" creationId="{3B84F9F4-789E-55E6-DD80-1FCAD6AD4858}"/>
          </ac:picMkLst>
        </pc:picChg>
        <pc:picChg chg="add del">
          <ac:chgData name="Fadekemi Adefemi" userId="d58dfbb28a565153" providerId="LiveId" clId="{431CC031-B106-4A65-90A0-915814BB6A7C}" dt="2025-07-14T11:06:50.534" v="7095"/>
          <ac:picMkLst>
            <pc:docMk/>
            <pc:sldMk cId="2532916982" sldId="285"/>
            <ac:picMk id="25" creationId="{1526401D-C39A-F820-1525-2D328847F0BA}"/>
          </ac:picMkLst>
        </pc:picChg>
        <pc:picChg chg="add del">
          <ac:chgData name="Fadekemi Adefemi" userId="d58dfbb28a565153" providerId="LiveId" clId="{431CC031-B106-4A65-90A0-915814BB6A7C}" dt="2025-07-14T11:06:50.534" v="7095"/>
          <ac:picMkLst>
            <pc:docMk/>
            <pc:sldMk cId="2532916982" sldId="285"/>
            <ac:picMk id="26" creationId="{3602E2F5-8837-E055-96BB-8223D2EE6FF1}"/>
          </ac:picMkLst>
        </pc:picChg>
      </pc:sldChg>
      <pc:sldChg chg="modSp new del mod">
        <pc:chgData name="Fadekemi Adefemi" userId="d58dfbb28a565153" providerId="LiveId" clId="{431CC031-B106-4A65-90A0-915814BB6A7C}" dt="2025-07-13T17:57:45.714" v="6009" actId="2696"/>
        <pc:sldMkLst>
          <pc:docMk/>
          <pc:sldMk cId="443456866" sldId="286"/>
        </pc:sldMkLst>
      </pc:sldChg>
      <pc:sldChg chg="modSp add del mod ord">
        <pc:chgData name="Fadekemi Adefemi" userId="d58dfbb28a565153" providerId="LiveId" clId="{431CC031-B106-4A65-90A0-915814BB6A7C}" dt="2025-07-14T11:03:47.545" v="7084"/>
        <pc:sldMkLst>
          <pc:docMk/>
          <pc:sldMk cId="2326492370" sldId="287"/>
        </pc:sldMkLst>
        <pc:spChg chg="mod">
          <ac:chgData name="Fadekemi Adefemi" userId="d58dfbb28a565153" providerId="LiveId" clId="{431CC031-B106-4A65-90A0-915814BB6A7C}" dt="2025-07-11T23:23:24.168" v="5741" actId="20577"/>
          <ac:spMkLst>
            <pc:docMk/>
            <pc:sldMk cId="2326492370" sldId="287"/>
            <ac:spMk id="2" creationId="{07C510C4-57B0-9238-F029-DE9A011CB2AF}"/>
          </ac:spMkLst>
        </pc:spChg>
        <pc:spChg chg="mod">
          <ac:chgData name="Fadekemi Adefemi" userId="d58dfbb28a565153" providerId="LiveId" clId="{431CC031-B106-4A65-90A0-915814BB6A7C}" dt="2025-07-14T11:03:47.545" v="7084"/>
          <ac:spMkLst>
            <pc:docMk/>
            <pc:sldMk cId="2326492370" sldId="287"/>
            <ac:spMk id="3" creationId="{3019C068-6186-3BF2-F6B3-47EEEF5BC54D}"/>
          </ac:spMkLst>
        </pc:spChg>
      </pc:sldChg>
      <pc:sldChg chg="addSp delSp modSp new mod">
        <pc:chgData name="Fadekemi Adefemi" userId="d58dfbb28a565153" providerId="LiveId" clId="{431CC031-B106-4A65-90A0-915814BB6A7C}" dt="2025-07-14T11:03:47.545" v="7084"/>
        <pc:sldMkLst>
          <pc:docMk/>
          <pc:sldMk cId="2930822882" sldId="288"/>
        </pc:sldMkLst>
        <pc:spChg chg="mod">
          <ac:chgData name="Fadekemi Adefemi" userId="d58dfbb28a565153" providerId="LiveId" clId="{431CC031-B106-4A65-90A0-915814BB6A7C}" dt="2025-07-13T21:43:22.384" v="6114" actId="27636"/>
          <ac:spMkLst>
            <pc:docMk/>
            <pc:sldMk cId="2930822882" sldId="288"/>
            <ac:spMk id="2" creationId="{8B17916B-3C3E-5A40-F144-61FCFB168CEA}"/>
          </ac:spMkLst>
        </pc:spChg>
        <pc:spChg chg="add del mod">
          <ac:chgData name="Fadekemi Adefemi" userId="d58dfbb28a565153" providerId="LiveId" clId="{431CC031-B106-4A65-90A0-915814BB6A7C}" dt="2025-07-13T17:35:47.314" v="5829" actId="478"/>
          <ac:spMkLst>
            <pc:docMk/>
            <pc:sldMk cId="2930822882" sldId="288"/>
            <ac:spMk id="3" creationId="{E0EAD9A3-8D10-7083-FB4B-5AB73DF0D927}"/>
          </ac:spMkLst>
        </pc:spChg>
        <pc:spChg chg="del mod">
          <ac:chgData name="Fadekemi Adefemi" userId="d58dfbb28a565153" providerId="LiveId" clId="{431CC031-B106-4A65-90A0-915814BB6A7C}" dt="2025-07-13T17:35:33.031" v="5826"/>
          <ac:spMkLst>
            <pc:docMk/>
            <pc:sldMk cId="2930822882" sldId="288"/>
            <ac:spMk id="4" creationId="{26E1F135-67F4-AB3E-ED45-14C6CA0BD61B}"/>
          </ac:spMkLst>
        </pc:spChg>
        <pc:spChg chg="add del mod">
          <ac:chgData name="Fadekemi Adefemi" userId="d58dfbb28a565153" providerId="LiveId" clId="{431CC031-B106-4A65-90A0-915814BB6A7C}" dt="2025-07-13T21:43:32.712" v="6117" actId="14100"/>
          <ac:spMkLst>
            <pc:docMk/>
            <pc:sldMk cId="2930822882" sldId="288"/>
            <ac:spMk id="5" creationId="{2961D9EC-E459-EDD2-2F54-B30357C8E1DA}"/>
          </ac:spMkLst>
        </pc:spChg>
        <pc:spChg chg="mod">
          <ac:chgData name="Fadekemi Adefemi" userId="d58dfbb28a565153" providerId="LiveId" clId="{431CC031-B106-4A65-90A0-915814BB6A7C}" dt="2025-07-14T11:03:47.545" v="7084"/>
          <ac:spMkLst>
            <pc:docMk/>
            <pc:sldMk cId="2930822882" sldId="288"/>
            <ac:spMk id="6" creationId="{ED45C171-DB48-0DC6-28AD-C6574BF0B6A9}"/>
          </ac:spMkLst>
        </pc:spChg>
        <pc:spChg chg="add del mod">
          <ac:chgData name="Fadekemi Adefemi" userId="d58dfbb28a565153" providerId="LiveId" clId="{431CC031-B106-4A65-90A0-915814BB6A7C}" dt="2025-07-13T17:52:28.358" v="5831"/>
          <ac:spMkLst>
            <pc:docMk/>
            <pc:sldMk cId="2930822882" sldId="288"/>
            <ac:spMk id="11" creationId="{98F4F626-14DF-ECAF-F3D0-29A3291CE167}"/>
          </ac:spMkLst>
        </pc:spChg>
        <pc:spChg chg="add del mod">
          <ac:chgData name="Fadekemi Adefemi" userId="d58dfbb28a565153" providerId="LiveId" clId="{431CC031-B106-4A65-90A0-915814BB6A7C}" dt="2025-07-13T21:34:41.297" v="6092"/>
          <ac:spMkLst>
            <pc:docMk/>
            <pc:sldMk cId="2930822882" sldId="288"/>
            <ac:spMk id="16" creationId="{29A367D1-B5FA-FFCE-6A2A-C04DBC525F35}"/>
          </ac:spMkLst>
        </pc:spChg>
        <pc:picChg chg="add del mod">
          <ac:chgData name="Fadekemi Adefemi" userId="d58dfbb28a565153" providerId="LiveId" clId="{431CC031-B106-4A65-90A0-915814BB6A7C}" dt="2025-07-13T17:52:20.950" v="5830" actId="478"/>
          <ac:picMkLst>
            <pc:docMk/>
            <pc:sldMk cId="2930822882" sldId="288"/>
            <ac:picMk id="9" creationId="{EA6CDF3F-8119-65F1-3D30-283CC99E2A28}"/>
          </ac:picMkLst>
        </pc:picChg>
        <pc:picChg chg="add del mod">
          <ac:chgData name="Fadekemi Adefemi" userId="d58dfbb28a565153" providerId="LiveId" clId="{431CC031-B106-4A65-90A0-915814BB6A7C}" dt="2025-07-13T21:34:36.528" v="6091" actId="478"/>
          <ac:picMkLst>
            <pc:docMk/>
            <pc:sldMk cId="2930822882" sldId="288"/>
            <ac:picMk id="12" creationId="{E96D20AF-E28C-A0C7-C2DF-BCD378B56247}"/>
          </ac:picMkLst>
        </pc:picChg>
        <pc:picChg chg="add del mod">
          <ac:chgData name="Fadekemi Adefemi" userId="d58dfbb28a565153" providerId="LiveId" clId="{431CC031-B106-4A65-90A0-915814BB6A7C}" dt="2025-07-13T21:42:53.618" v="6107" actId="478"/>
          <ac:picMkLst>
            <pc:docMk/>
            <pc:sldMk cId="2930822882" sldId="288"/>
            <ac:picMk id="14" creationId="{6CB112F8-CD2E-0F10-3D6A-4EDCB16A5C5B}"/>
          </ac:picMkLst>
        </pc:picChg>
        <pc:picChg chg="add mod">
          <ac:chgData name="Fadekemi Adefemi" userId="d58dfbb28a565153" providerId="LiveId" clId="{431CC031-B106-4A65-90A0-915814BB6A7C}" dt="2025-07-13T21:43:17.236" v="6112" actId="14100"/>
          <ac:picMkLst>
            <pc:docMk/>
            <pc:sldMk cId="2930822882" sldId="288"/>
            <ac:picMk id="17" creationId="{079B5A25-88D1-0B04-0328-5EA2FC6B166E}"/>
          </ac:picMkLst>
        </pc:picChg>
        <pc:picChg chg="add mod">
          <ac:chgData name="Fadekemi Adefemi" userId="d58dfbb28a565153" providerId="LiveId" clId="{431CC031-B106-4A65-90A0-915814BB6A7C}" dt="2025-07-13T21:43:25.548" v="6115" actId="14100"/>
          <ac:picMkLst>
            <pc:docMk/>
            <pc:sldMk cId="2930822882" sldId="288"/>
            <ac:picMk id="19" creationId="{647F4528-1D97-A3AD-3018-A43F10810CAC}"/>
          </ac:picMkLst>
        </pc:picChg>
      </pc:sldChg>
      <pc:sldChg chg="addSp delSp modSp add mod ord">
        <pc:chgData name="Fadekemi Adefemi" userId="d58dfbb28a565153" providerId="LiveId" clId="{431CC031-B106-4A65-90A0-915814BB6A7C}" dt="2025-07-13T21:49:53.902" v="6134" actId="14100"/>
        <pc:sldMkLst>
          <pc:docMk/>
          <pc:sldMk cId="448667052" sldId="289"/>
        </pc:sldMkLst>
        <pc:spChg chg="mod">
          <ac:chgData name="Fadekemi Adefemi" userId="d58dfbb28a565153" providerId="LiveId" clId="{431CC031-B106-4A65-90A0-915814BB6A7C}" dt="2025-07-13T21:49:45.807" v="6132" actId="27636"/>
          <ac:spMkLst>
            <pc:docMk/>
            <pc:sldMk cId="448667052" sldId="289"/>
            <ac:spMk id="2" creationId="{0A629C28-603D-EA2F-B82F-D01384229328}"/>
          </ac:spMkLst>
        </pc:spChg>
        <pc:spChg chg="add del mod">
          <ac:chgData name="Fadekemi Adefemi" userId="d58dfbb28a565153" providerId="LiveId" clId="{431CC031-B106-4A65-90A0-915814BB6A7C}" dt="2025-07-13T18:01:44.582" v="6014"/>
          <ac:spMkLst>
            <pc:docMk/>
            <pc:sldMk cId="448667052" sldId="289"/>
            <ac:spMk id="4" creationId="{1A6B71CD-19CE-9980-65DD-8DCD88E44325}"/>
          </ac:spMkLst>
        </pc:spChg>
        <pc:spChg chg="del">
          <ac:chgData name="Fadekemi Adefemi" userId="d58dfbb28a565153" providerId="LiveId" clId="{431CC031-B106-4A65-90A0-915814BB6A7C}" dt="2025-07-13T21:49:24.539" v="6123" actId="478"/>
          <ac:spMkLst>
            <pc:docMk/>
            <pc:sldMk cId="448667052" sldId="289"/>
            <ac:spMk id="5" creationId="{A159DD36-E17A-E0BD-1047-859F80D4813E}"/>
          </ac:spMkLst>
        </pc:spChg>
        <pc:spChg chg="del mod">
          <ac:chgData name="Fadekemi Adefemi" userId="d58dfbb28a565153" providerId="LiveId" clId="{431CC031-B106-4A65-90A0-915814BB6A7C}" dt="2025-07-13T21:40:58.043" v="6101" actId="478"/>
          <ac:spMkLst>
            <pc:docMk/>
            <pc:sldMk cId="448667052" sldId="289"/>
            <ac:spMk id="6" creationId="{29AAD3C9-EA69-55E5-2820-9EAF4D6EA0D5}"/>
          </ac:spMkLst>
        </pc:spChg>
        <pc:spChg chg="add del mod">
          <ac:chgData name="Fadekemi Adefemi" userId="d58dfbb28a565153" providerId="LiveId" clId="{431CC031-B106-4A65-90A0-915814BB6A7C}" dt="2025-07-13T18:15:30.444" v="6023"/>
          <ac:spMkLst>
            <pc:docMk/>
            <pc:sldMk cId="448667052" sldId="289"/>
            <ac:spMk id="9" creationId="{156EEA89-41F2-28C2-6DCA-06CB4E03E131}"/>
          </ac:spMkLst>
        </pc:spChg>
        <pc:spChg chg="add del mod">
          <ac:chgData name="Fadekemi Adefemi" userId="d58dfbb28a565153" providerId="LiveId" clId="{431CC031-B106-4A65-90A0-915814BB6A7C}" dt="2025-07-13T20:28:47.099" v="6028"/>
          <ac:spMkLst>
            <pc:docMk/>
            <pc:sldMk cId="448667052" sldId="289"/>
            <ac:spMk id="13" creationId="{E7F566D2-7DCD-9DBD-11DB-0F15813CBB77}"/>
          </ac:spMkLst>
        </pc:spChg>
        <pc:spChg chg="add del mod">
          <ac:chgData name="Fadekemi Adefemi" userId="d58dfbb28a565153" providerId="LiveId" clId="{431CC031-B106-4A65-90A0-915814BB6A7C}" dt="2025-07-13T20:30:14.726" v="6031"/>
          <ac:spMkLst>
            <pc:docMk/>
            <pc:sldMk cId="448667052" sldId="289"/>
            <ac:spMk id="16" creationId="{60C1A93E-A5E3-C8A2-4107-DDE0193BC680}"/>
          </ac:spMkLst>
        </pc:spChg>
        <pc:spChg chg="add del mod">
          <ac:chgData name="Fadekemi Adefemi" userId="d58dfbb28a565153" providerId="LiveId" clId="{431CC031-B106-4A65-90A0-915814BB6A7C}" dt="2025-07-13T21:41:03.174" v="6102" actId="22"/>
          <ac:spMkLst>
            <pc:docMk/>
            <pc:sldMk cId="448667052" sldId="289"/>
            <ac:spMk id="19" creationId="{D010438D-6ED8-EAF2-58FE-907EE1D37B91}"/>
          </ac:spMkLst>
        </pc:spChg>
        <pc:spChg chg="add del mod">
          <ac:chgData name="Fadekemi Adefemi" userId="d58dfbb28a565153" providerId="LiveId" clId="{431CC031-B106-4A65-90A0-915814BB6A7C}" dt="2025-07-13T21:41:21.570" v="6104" actId="22"/>
          <ac:spMkLst>
            <pc:docMk/>
            <pc:sldMk cId="448667052" sldId="289"/>
            <ac:spMk id="23" creationId="{CB208672-B9AF-4833-6FD6-65C94F01A6DF}"/>
          </ac:spMkLst>
        </pc:spChg>
        <pc:spChg chg="add del mod">
          <ac:chgData name="Fadekemi Adefemi" userId="d58dfbb28a565153" providerId="LiveId" clId="{431CC031-B106-4A65-90A0-915814BB6A7C}" dt="2025-07-13T21:49:11.584" v="6120"/>
          <ac:spMkLst>
            <pc:docMk/>
            <pc:sldMk cId="448667052" sldId="289"/>
            <ac:spMk id="27" creationId="{348A0745-CE21-18E0-AD1E-5611A200E7D4}"/>
          </ac:spMkLst>
        </pc:spChg>
        <pc:spChg chg="add del mod">
          <ac:chgData name="Fadekemi Adefemi" userId="d58dfbb28a565153" providerId="LiveId" clId="{431CC031-B106-4A65-90A0-915814BB6A7C}" dt="2025-07-13T21:49:30.067" v="6124" actId="478"/>
          <ac:spMkLst>
            <pc:docMk/>
            <pc:sldMk cId="448667052" sldId="289"/>
            <ac:spMk id="30" creationId="{700DE60C-C9C2-75F6-85D8-1AE894B5CD4B}"/>
          </ac:spMkLst>
        </pc:spChg>
        <pc:picChg chg="add del mod">
          <ac:chgData name="Fadekemi Adefemi" userId="d58dfbb28a565153" providerId="LiveId" clId="{431CC031-B106-4A65-90A0-915814BB6A7C}" dt="2025-07-13T18:15:25.433" v="6022" actId="478"/>
          <ac:picMkLst>
            <pc:docMk/>
            <pc:sldMk cId="448667052" sldId="289"/>
            <ac:picMk id="7" creationId="{EE95163D-F736-F3F9-0548-CC09012EE740}"/>
          </ac:picMkLst>
        </pc:picChg>
        <pc:picChg chg="add del mod">
          <ac:chgData name="Fadekemi Adefemi" userId="d58dfbb28a565153" providerId="LiveId" clId="{431CC031-B106-4A65-90A0-915814BB6A7C}" dt="2025-07-13T20:28:40.087" v="6027" actId="478"/>
          <ac:picMkLst>
            <pc:docMk/>
            <pc:sldMk cId="448667052" sldId="289"/>
            <ac:picMk id="10" creationId="{2943B18C-5058-53BF-5075-A9CBAA070460}"/>
          </ac:picMkLst>
        </pc:picChg>
        <pc:picChg chg="del">
          <ac:chgData name="Fadekemi Adefemi" userId="d58dfbb28a565153" providerId="LiveId" clId="{431CC031-B106-4A65-90A0-915814BB6A7C}" dt="2025-07-13T18:01:38.233" v="6013" actId="478"/>
          <ac:picMkLst>
            <pc:docMk/>
            <pc:sldMk cId="448667052" sldId="289"/>
            <ac:picMk id="12" creationId="{37A116E3-B49E-F7C8-CB59-AC320A6324BC}"/>
          </ac:picMkLst>
        </pc:picChg>
        <pc:picChg chg="add del mod">
          <ac:chgData name="Fadekemi Adefemi" userId="d58dfbb28a565153" providerId="LiveId" clId="{431CC031-B106-4A65-90A0-915814BB6A7C}" dt="2025-07-13T20:30:08.801" v="6030" actId="478"/>
          <ac:picMkLst>
            <pc:docMk/>
            <pc:sldMk cId="448667052" sldId="289"/>
            <ac:picMk id="14" creationId="{80C30F91-734D-2696-25ED-B662CD12C5BA}"/>
          </ac:picMkLst>
        </pc:picChg>
        <pc:picChg chg="add del mod">
          <ac:chgData name="Fadekemi Adefemi" userId="d58dfbb28a565153" providerId="LiveId" clId="{431CC031-B106-4A65-90A0-915814BB6A7C}" dt="2025-07-13T21:41:17.740" v="6103" actId="478"/>
          <ac:picMkLst>
            <pc:docMk/>
            <pc:sldMk cId="448667052" sldId="289"/>
            <ac:picMk id="17" creationId="{D60A64EE-2482-6F8C-3645-53ECD2DF7A1B}"/>
          </ac:picMkLst>
        </pc:picChg>
        <pc:picChg chg="add del mod ord">
          <ac:chgData name="Fadekemi Adefemi" userId="d58dfbb28a565153" providerId="LiveId" clId="{431CC031-B106-4A65-90A0-915814BB6A7C}" dt="2025-07-13T21:41:34.359" v="6106" actId="478"/>
          <ac:picMkLst>
            <pc:docMk/>
            <pc:sldMk cId="448667052" sldId="289"/>
            <ac:picMk id="21" creationId="{30834A13-8C20-1F3B-E08A-AA59AC151A8F}"/>
          </ac:picMkLst>
        </pc:picChg>
        <pc:picChg chg="add mod ord">
          <ac:chgData name="Fadekemi Adefemi" userId="d58dfbb28a565153" providerId="LiveId" clId="{431CC031-B106-4A65-90A0-915814BB6A7C}" dt="2025-07-13T21:49:53.902" v="6134" actId="14100"/>
          <ac:picMkLst>
            <pc:docMk/>
            <pc:sldMk cId="448667052" sldId="289"/>
            <ac:picMk id="25" creationId="{6D30E69F-1934-CFA6-C43D-7B39D0854AA2}"/>
          </ac:picMkLst>
        </pc:picChg>
        <pc:picChg chg="add mod">
          <ac:chgData name="Fadekemi Adefemi" userId="d58dfbb28a565153" providerId="LiveId" clId="{431CC031-B106-4A65-90A0-915814BB6A7C}" dt="2025-07-13T21:49:48.732" v="6133" actId="14100"/>
          <ac:picMkLst>
            <pc:docMk/>
            <pc:sldMk cId="448667052" sldId="289"/>
            <ac:picMk id="28" creationId="{9D3E05CF-407C-C3E6-9407-164A424C95E9}"/>
          </ac:picMkLst>
        </pc:picChg>
      </pc:sldChg>
      <pc:sldChg chg="addSp delSp modSp add mod ord">
        <pc:chgData name="Fadekemi Adefemi" userId="d58dfbb28a565153" providerId="LiveId" clId="{431CC031-B106-4A65-90A0-915814BB6A7C}" dt="2025-07-14T11:03:47.545" v="7084"/>
        <pc:sldMkLst>
          <pc:docMk/>
          <pc:sldMk cId="2397926343" sldId="290"/>
        </pc:sldMkLst>
        <pc:spChg chg="mod">
          <ac:chgData name="Fadekemi Adefemi" userId="d58dfbb28a565153" providerId="LiveId" clId="{431CC031-B106-4A65-90A0-915814BB6A7C}" dt="2025-07-13T22:58:10.708" v="6263" actId="255"/>
          <ac:spMkLst>
            <pc:docMk/>
            <pc:sldMk cId="2397926343" sldId="290"/>
            <ac:spMk id="2" creationId="{14D7D236-2B26-BD33-A402-1456F9371B9E}"/>
          </ac:spMkLst>
        </pc:spChg>
        <pc:spChg chg="add mod">
          <ac:chgData name="Fadekemi Adefemi" userId="d58dfbb28a565153" providerId="LiveId" clId="{431CC031-B106-4A65-90A0-915814BB6A7C}" dt="2025-07-14T11:03:47.545" v="7084"/>
          <ac:spMkLst>
            <pc:docMk/>
            <pc:sldMk cId="2397926343" sldId="290"/>
            <ac:spMk id="4" creationId="{98B1CF60-F36A-4764-3724-E9CF9CAA012A}"/>
          </ac:spMkLst>
        </pc:spChg>
        <pc:spChg chg="add del mod">
          <ac:chgData name="Fadekemi Adefemi" userId="d58dfbb28a565153" providerId="LiveId" clId="{431CC031-B106-4A65-90A0-915814BB6A7C}" dt="2025-07-13T22:29:38.757" v="6142"/>
          <ac:spMkLst>
            <pc:docMk/>
            <pc:sldMk cId="2397926343" sldId="290"/>
            <ac:spMk id="6" creationId="{05403D01-4BF6-D958-8036-E2048603A4F3}"/>
          </ac:spMkLst>
        </pc:spChg>
        <pc:picChg chg="add mod">
          <ac:chgData name="Fadekemi Adefemi" userId="d58dfbb28a565153" providerId="LiveId" clId="{431CC031-B106-4A65-90A0-915814BB6A7C}" dt="2025-07-13T22:34:11.903" v="6182" actId="14100"/>
          <ac:picMkLst>
            <pc:docMk/>
            <pc:sldMk cId="2397926343" sldId="290"/>
            <ac:picMk id="7" creationId="{963B007D-BCA3-71BA-C82F-338370B00EEC}"/>
          </ac:picMkLst>
        </pc:picChg>
        <pc:picChg chg="add mod">
          <ac:chgData name="Fadekemi Adefemi" userId="d58dfbb28a565153" providerId="LiveId" clId="{431CC031-B106-4A65-90A0-915814BB6A7C}" dt="2025-07-13T22:33:20.424" v="6170" actId="14100"/>
          <ac:picMkLst>
            <pc:docMk/>
            <pc:sldMk cId="2397926343" sldId="290"/>
            <ac:picMk id="9" creationId="{CD8B07D0-8030-C3D2-636E-00369A2EEEB4}"/>
          </ac:picMkLst>
        </pc:picChg>
        <pc:picChg chg="del">
          <ac:chgData name="Fadekemi Adefemi" userId="d58dfbb28a565153" providerId="LiveId" clId="{431CC031-B106-4A65-90A0-915814BB6A7C}" dt="2025-07-13T22:29:30.644" v="6141" actId="478"/>
          <ac:picMkLst>
            <pc:docMk/>
            <pc:sldMk cId="2397926343" sldId="290"/>
            <ac:picMk id="25" creationId="{16566B41-7EB2-6A7E-5913-1F85819C806D}"/>
          </ac:picMkLst>
        </pc:picChg>
        <pc:picChg chg="del">
          <ac:chgData name="Fadekemi Adefemi" userId="d58dfbb28a565153" providerId="LiveId" clId="{431CC031-B106-4A65-90A0-915814BB6A7C}" dt="2025-07-13T22:29:24.100" v="6140" actId="478"/>
          <ac:picMkLst>
            <pc:docMk/>
            <pc:sldMk cId="2397926343" sldId="290"/>
            <ac:picMk id="28" creationId="{370643FC-8A1F-574A-5F7B-948A5E54F2D6}"/>
          </ac:picMkLst>
        </pc:picChg>
      </pc:sldChg>
      <pc:sldChg chg="addSp delSp modSp add del mod">
        <pc:chgData name="Fadekemi Adefemi" userId="d58dfbb28a565153" providerId="LiveId" clId="{431CC031-B106-4A65-90A0-915814BB6A7C}" dt="2025-07-13T23:25:05.652" v="6642" actId="2696"/>
        <pc:sldMkLst>
          <pc:docMk/>
          <pc:sldMk cId="2731599258" sldId="291"/>
        </pc:sldMkLst>
        <pc:spChg chg="mod">
          <ac:chgData name="Fadekemi Adefemi" userId="d58dfbb28a565153" providerId="LiveId" clId="{431CC031-B106-4A65-90A0-915814BB6A7C}" dt="2025-07-13T23:16:08.583" v="6366" actId="6549"/>
          <ac:spMkLst>
            <pc:docMk/>
            <pc:sldMk cId="2731599258" sldId="291"/>
            <ac:spMk id="2" creationId="{3F4E40BF-0FE0-71EC-C9DF-2CB8967B9BC6}"/>
          </ac:spMkLst>
        </pc:spChg>
        <pc:spChg chg="del mod">
          <ac:chgData name="Fadekemi Adefemi" userId="d58dfbb28a565153" providerId="LiveId" clId="{431CC031-B106-4A65-90A0-915814BB6A7C}" dt="2025-07-13T23:14:40.367" v="6302" actId="478"/>
          <ac:spMkLst>
            <pc:docMk/>
            <pc:sldMk cId="2731599258" sldId="291"/>
            <ac:spMk id="4" creationId="{2EBC0199-4519-F82F-9F78-5BBB3CE5AB6C}"/>
          </ac:spMkLst>
        </pc:spChg>
        <pc:spChg chg="add del mod">
          <ac:chgData name="Fadekemi Adefemi" userId="d58dfbb28a565153" providerId="LiveId" clId="{431CC031-B106-4A65-90A0-915814BB6A7C}" dt="2025-07-13T23:14:44.076" v="6303" actId="478"/>
          <ac:spMkLst>
            <pc:docMk/>
            <pc:sldMk cId="2731599258" sldId="291"/>
            <ac:spMk id="5" creationId="{335765CE-1FB3-1B1C-432A-EE4D7FCE53FF}"/>
          </ac:spMkLst>
        </pc:spChg>
        <pc:spChg chg="add del mod">
          <ac:chgData name="Fadekemi Adefemi" userId="d58dfbb28a565153" providerId="LiveId" clId="{431CC031-B106-4A65-90A0-915814BB6A7C}" dt="2025-07-13T23:15:03.218" v="6306" actId="478"/>
          <ac:spMkLst>
            <pc:docMk/>
            <pc:sldMk cId="2731599258" sldId="291"/>
            <ac:spMk id="11" creationId="{65226D24-9A55-2043-CE15-07AF8F026985}"/>
          </ac:spMkLst>
        </pc:spChg>
        <pc:picChg chg="del">
          <ac:chgData name="Fadekemi Adefemi" userId="d58dfbb28a565153" providerId="LiveId" clId="{431CC031-B106-4A65-90A0-915814BB6A7C}" dt="2025-07-13T23:14:56.924" v="6305" actId="478"/>
          <ac:picMkLst>
            <pc:docMk/>
            <pc:sldMk cId="2731599258" sldId="291"/>
            <ac:picMk id="7" creationId="{B91A5D5F-1635-3A25-36CF-75D0C18C4287}"/>
          </ac:picMkLst>
        </pc:picChg>
        <pc:picChg chg="add mod">
          <ac:chgData name="Fadekemi Adefemi" userId="d58dfbb28a565153" providerId="LiveId" clId="{431CC031-B106-4A65-90A0-915814BB6A7C}" dt="2025-07-13T23:15:17.279" v="6309" actId="1076"/>
          <ac:picMkLst>
            <pc:docMk/>
            <pc:sldMk cId="2731599258" sldId="291"/>
            <ac:picMk id="8" creationId="{F6413876-1D3D-3140-7130-35FC9C30CD74}"/>
          </ac:picMkLst>
        </pc:picChg>
        <pc:picChg chg="del">
          <ac:chgData name="Fadekemi Adefemi" userId="d58dfbb28a565153" providerId="LiveId" clId="{431CC031-B106-4A65-90A0-915814BB6A7C}" dt="2025-07-13T23:14:29.902" v="6300" actId="478"/>
          <ac:picMkLst>
            <pc:docMk/>
            <pc:sldMk cId="2731599258" sldId="291"/>
            <ac:picMk id="9" creationId="{831A32CE-3E91-D9FD-30D9-B48297FD0CFF}"/>
          </ac:picMkLst>
        </pc:picChg>
      </pc:sldChg>
      <pc:sldChg chg="addSp delSp modSp add mod">
        <pc:chgData name="Fadekemi Adefemi" userId="d58dfbb28a565153" providerId="LiveId" clId="{431CC031-B106-4A65-90A0-915814BB6A7C}" dt="2025-07-14T11:03:47.545" v="7084"/>
        <pc:sldMkLst>
          <pc:docMk/>
          <pc:sldMk cId="2735288407" sldId="291"/>
        </pc:sldMkLst>
        <pc:spChg chg="mod">
          <ac:chgData name="Fadekemi Adefemi" userId="d58dfbb28a565153" providerId="LiveId" clId="{431CC031-B106-4A65-90A0-915814BB6A7C}" dt="2025-07-13T23:36:17.493" v="6704" actId="20577"/>
          <ac:spMkLst>
            <pc:docMk/>
            <pc:sldMk cId="2735288407" sldId="291"/>
            <ac:spMk id="2" creationId="{F5F03BAC-08F2-3ADC-77D2-7B6BA6AED9FC}"/>
          </ac:spMkLst>
        </pc:spChg>
        <pc:spChg chg="mod">
          <ac:chgData name="Fadekemi Adefemi" userId="d58dfbb28a565153" providerId="LiveId" clId="{431CC031-B106-4A65-90A0-915814BB6A7C}" dt="2025-07-14T11:03:47.545" v="7084"/>
          <ac:spMkLst>
            <pc:docMk/>
            <pc:sldMk cId="2735288407" sldId="291"/>
            <ac:spMk id="3" creationId="{1414B08B-2E6D-79FF-1B05-DC1D18381E4D}"/>
          </ac:spMkLst>
        </pc:spChg>
        <pc:spChg chg="del mod">
          <ac:chgData name="Fadekemi Adefemi" userId="d58dfbb28a565153" providerId="LiveId" clId="{431CC031-B106-4A65-90A0-915814BB6A7C}" dt="2025-07-13T23:34:30.121" v="6690" actId="478"/>
          <ac:spMkLst>
            <pc:docMk/>
            <pc:sldMk cId="2735288407" sldId="291"/>
            <ac:spMk id="4" creationId="{AC904188-4DF1-3FE6-CA25-A3F4C02A9479}"/>
          </ac:spMkLst>
        </pc:spChg>
        <pc:spChg chg="add del mod">
          <ac:chgData name="Fadekemi Adefemi" userId="d58dfbb28a565153" providerId="LiveId" clId="{431CC031-B106-4A65-90A0-915814BB6A7C}" dt="2025-07-13T23:34:37.428" v="6691" actId="478"/>
          <ac:spMkLst>
            <pc:docMk/>
            <pc:sldMk cId="2735288407" sldId="291"/>
            <ac:spMk id="9" creationId="{39B8A453-96B8-318A-2007-36D4320E6075}"/>
          </ac:spMkLst>
        </pc:spChg>
        <pc:picChg chg="del">
          <ac:chgData name="Fadekemi Adefemi" userId="d58dfbb28a565153" providerId="LiveId" clId="{431CC031-B106-4A65-90A0-915814BB6A7C}" dt="2025-07-13T23:31:35.105" v="6668" actId="478"/>
          <ac:picMkLst>
            <pc:docMk/>
            <pc:sldMk cId="2735288407" sldId="291"/>
            <ac:picMk id="5" creationId="{1E9AB779-A9FE-1438-1E9C-0B96DE44C20E}"/>
          </ac:picMkLst>
        </pc:picChg>
        <pc:picChg chg="add mod">
          <ac:chgData name="Fadekemi Adefemi" userId="d58dfbb28a565153" providerId="LiveId" clId="{431CC031-B106-4A65-90A0-915814BB6A7C}" dt="2025-07-14T10:57:30.476" v="7050" actId="14100"/>
          <ac:picMkLst>
            <pc:docMk/>
            <pc:sldMk cId="2735288407" sldId="291"/>
            <ac:picMk id="7" creationId="{97E8E1AB-0631-57C1-C83F-331643F74D97}"/>
          </ac:picMkLst>
        </pc:picChg>
        <pc:picChg chg="add mod">
          <ac:chgData name="Fadekemi Adefemi" userId="d58dfbb28a565153" providerId="LiveId" clId="{431CC031-B106-4A65-90A0-915814BB6A7C}" dt="2025-07-14T10:56:53.041" v="7045" actId="14100"/>
          <ac:picMkLst>
            <pc:docMk/>
            <pc:sldMk cId="2735288407" sldId="291"/>
            <ac:picMk id="10" creationId="{183F0BAD-739F-6748-0CE2-D1EC7508EECD}"/>
          </ac:picMkLst>
        </pc:picChg>
      </pc:sldChg>
      <pc:sldChg chg="addSp delSp modSp add setBg delDesignElem">
        <pc:chgData name="Fadekemi Adefemi" userId="d58dfbb28a565153" providerId="LiveId" clId="{431CC031-B106-4A65-90A0-915814BB6A7C}" dt="2025-07-14T11:06:50.534" v="7095"/>
        <pc:sldMkLst>
          <pc:docMk/>
          <pc:sldMk cId="2858183594" sldId="292"/>
        </pc:sldMkLst>
        <pc:spChg chg="mod">
          <ac:chgData name="Fadekemi Adefemi" userId="d58dfbb28a565153" providerId="LiveId" clId="{431CC031-B106-4A65-90A0-915814BB6A7C}" dt="2025-07-14T11:06:50.534" v="7095"/>
          <ac:spMkLst>
            <pc:docMk/>
            <pc:sldMk cId="2858183594" sldId="292"/>
            <ac:spMk id="2" creationId="{76ED2D93-4C5A-F460-8DF7-F0FFB1F1C41A}"/>
          </ac:spMkLst>
        </pc:spChg>
        <pc:spChg chg="mod">
          <ac:chgData name="Fadekemi Adefemi" userId="d58dfbb28a565153" providerId="LiveId" clId="{431CC031-B106-4A65-90A0-915814BB6A7C}" dt="2025-07-14T11:06:50.534" v="7095"/>
          <ac:spMkLst>
            <pc:docMk/>
            <pc:sldMk cId="2858183594" sldId="292"/>
            <ac:spMk id="3" creationId="{AFAF6D6F-EF89-B7F9-5C87-839E234845BE}"/>
          </ac:spMkLst>
        </pc:spChg>
        <pc:spChg chg="add del">
          <ac:chgData name="Fadekemi Adefemi" userId="d58dfbb28a565153" providerId="LiveId" clId="{431CC031-B106-4A65-90A0-915814BB6A7C}" dt="2025-07-14T11:06:50.534" v="7095"/>
          <ac:spMkLst>
            <pc:docMk/>
            <pc:sldMk cId="2858183594" sldId="292"/>
            <ac:spMk id="24" creationId="{EA196C8D-59F0-26C8-27D2-94CF0441011D}"/>
          </ac:spMkLst>
        </pc:spChg>
        <pc:picChg chg="mod">
          <ac:chgData name="Fadekemi Adefemi" userId="d58dfbb28a565153" providerId="LiveId" clId="{431CC031-B106-4A65-90A0-915814BB6A7C}" dt="2025-07-14T11:06:31.943" v="7088" actId="16037"/>
          <ac:picMkLst>
            <pc:docMk/>
            <pc:sldMk cId="2858183594" sldId="292"/>
            <ac:picMk id="5" creationId="{7E03B8BB-F998-FE2B-D513-39091D409FA4}"/>
          </ac:picMkLst>
        </pc:picChg>
        <pc:picChg chg="add del">
          <ac:chgData name="Fadekemi Adefemi" userId="d58dfbb28a565153" providerId="LiveId" clId="{431CC031-B106-4A65-90A0-915814BB6A7C}" dt="2025-07-14T11:06:50.534" v="7095"/>
          <ac:picMkLst>
            <pc:docMk/>
            <pc:sldMk cId="2858183594" sldId="292"/>
            <ac:picMk id="25" creationId="{D26336FC-AF3A-5352-46A4-937E7181ADD0}"/>
          </ac:picMkLst>
        </pc:picChg>
        <pc:picChg chg="add del">
          <ac:chgData name="Fadekemi Adefemi" userId="d58dfbb28a565153" providerId="LiveId" clId="{431CC031-B106-4A65-90A0-915814BB6A7C}" dt="2025-07-14T11:06:50.534" v="7095"/>
          <ac:picMkLst>
            <pc:docMk/>
            <pc:sldMk cId="2858183594" sldId="292"/>
            <ac:picMk id="26" creationId="{AE30C6E2-E06A-4A62-7C88-522A1C9E50AD}"/>
          </ac:picMkLst>
        </pc:picChg>
      </pc:sldChg>
      <pc:sldMasterChg chg="setBg delSldLayout">
        <pc:chgData name="Fadekemi Adefemi" userId="d58dfbb28a565153" providerId="LiveId" clId="{431CC031-B106-4A65-90A0-915814BB6A7C}" dt="2025-07-14T11:05:41.632" v="7087"/>
        <pc:sldMasterMkLst>
          <pc:docMk/>
          <pc:sldMasterMk cId="2390261007" sldId="2147484137"/>
        </pc:sldMasterMkLst>
        <pc:sldLayoutChg chg="del">
          <pc:chgData name="Fadekemi Adefemi" userId="d58dfbb28a565153" providerId="LiveId" clId="{431CC031-B106-4A65-90A0-915814BB6A7C}" dt="2025-07-12T21:24:12.106" v="5784" actId="2696"/>
          <pc:sldLayoutMkLst>
            <pc:docMk/>
            <pc:sldMasterMk cId="2390261007" sldId="2147484137"/>
            <pc:sldLayoutMk cId="2434730710" sldId="2147484156"/>
          </pc:sldLayoutMkLst>
        </pc:sldLayoutChg>
      </pc:sldMasterChg>
      <pc:sldMasterChg chg="modSldLayout">
        <pc:chgData name="Fadekemi Adefemi" userId="d58dfbb28a565153" providerId="LiveId" clId="{431CC031-B106-4A65-90A0-915814BB6A7C}" dt="2025-07-14T11:03:47.545" v="7084"/>
        <pc:sldMasterMkLst>
          <pc:docMk/>
          <pc:sldMasterMk cId="692998611" sldId="2147484156"/>
        </pc:sldMasterMkLst>
        <pc:sldLayoutChg chg="addSp delSp">
          <pc:chgData name="Fadekemi Adefemi" userId="d58dfbb28a565153" providerId="LiveId" clId="{431CC031-B106-4A65-90A0-915814BB6A7C}" dt="2025-07-14T11:03:47.545" v="7084"/>
          <pc:sldLayoutMkLst>
            <pc:docMk/>
            <pc:sldMasterMk cId="692998611" sldId="2147484156"/>
            <pc:sldLayoutMk cId="3099060957" sldId="2147484168"/>
          </pc:sldLayoutMkLst>
          <pc:picChg chg="add del">
            <ac:chgData name="Fadekemi Adefemi" userId="d58dfbb28a565153" providerId="LiveId" clId="{431CC031-B106-4A65-90A0-915814BB6A7C}" dt="2025-07-14T11:03:47.545" v="7084"/>
            <ac:picMkLst>
              <pc:docMk/>
              <pc:sldMasterMk cId="692998611" sldId="2147484156"/>
              <pc:sldLayoutMk cId="3099060957" sldId="2147484168"/>
              <ac:picMk id="15" creationId="{00000000-0000-0000-0000-000000000000}"/>
            </ac:picMkLst>
          </pc:picChg>
        </pc:sldLayoutChg>
        <pc:sldLayoutChg chg="addSp delSp">
          <pc:chgData name="Fadekemi Adefemi" userId="d58dfbb28a565153" providerId="LiveId" clId="{431CC031-B106-4A65-90A0-915814BB6A7C}" dt="2025-07-14T11:03:47.545" v="7084"/>
          <pc:sldLayoutMkLst>
            <pc:docMk/>
            <pc:sldMasterMk cId="692998611" sldId="2147484156"/>
            <pc:sldLayoutMk cId="2664450772" sldId="2147484169"/>
          </pc:sldLayoutMkLst>
          <pc:picChg chg="add del">
            <ac:chgData name="Fadekemi Adefemi" userId="d58dfbb28a565153" providerId="LiveId" clId="{431CC031-B106-4A65-90A0-915814BB6A7C}" dt="2025-07-14T11:03:47.545" v="7084"/>
            <ac:picMkLst>
              <pc:docMk/>
              <pc:sldMasterMk cId="692998611" sldId="2147484156"/>
              <pc:sldLayoutMk cId="2664450772" sldId="2147484169"/>
              <ac:picMk id="3" creationId="{00000000-0000-0000-0000-000000000000}"/>
            </ac:picMkLst>
          </pc:picChg>
        </pc:sldLayoutChg>
        <pc:sldLayoutChg chg="addSp delSp">
          <pc:chgData name="Fadekemi Adefemi" userId="d58dfbb28a565153" providerId="LiveId" clId="{431CC031-B106-4A65-90A0-915814BB6A7C}" dt="2025-07-14T11:03:47.545" v="7084"/>
          <pc:sldLayoutMkLst>
            <pc:docMk/>
            <pc:sldMasterMk cId="692998611" sldId="2147484156"/>
            <pc:sldLayoutMk cId="1640185896" sldId="2147484170"/>
          </pc:sldLayoutMkLst>
          <pc:picChg chg="add del">
            <ac:chgData name="Fadekemi Adefemi" userId="d58dfbb28a565153" providerId="LiveId" clId="{431CC031-B106-4A65-90A0-915814BB6A7C}" dt="2025-07-14T11:03:47.545" v="7084"/>
            <ac:picMkLst>
              <pc:docMk/>
              <pc:sldMasterMk cId="692998611" sldId="2147484156"/>
              <pc:sldLayoutMk cId="1640185896" sldId="2147484170"/>
              <ac:picMk id="10" creationId="{00000000-0000-0000-0000-000000000000}"/>
            </ac:picMkLst>
          </pc:picChg>
        </pc:sldLayoutChg>
      </pc:sldMasterChg>
      <pc:sldMasterChg chg="modSldLayout">
        <pc:chgData name="Fadekemi Adefemi" userId="d58dfbb28a565153" providerId="LiveId" clId="{431CC031-B106-4A65-90A0-915814BB6A7C}" dt="2025-07-13T23:44:23.156" v="6743"/>
        <pc:sldMasterMkLst>
          <pc:docMk/>
          <pc:sldMasterMk cId="2041879768" sldId="2147484156"/>
        </pc:sldMasterMkLst>
        <pc:sldLayoutChg chg="addSp delSp">
          <pc:chgData name="Fadekemi Adefemi" userId="d58dfbb28a565153" providerId="LiveId" clId="{431CC031-B106-4A65-90A0-915814BB6A7C}" dt="2025-07-13T23:44:23.156" v="6743"/>
          <pc:sldLayoutMkLst>
            <pc:docMk/>
            <pc:sldMasterMk cId="2041879768" sldId="2147484156"/>
            <pc:sldLayoutMk cId="2694589802" sldId="2147484168"/>
          </pc:sldLayoutMkLst>
          <pc:picChg chg="add del">
            <ac:chgData name="Fadekemi Adefemi" userId="d58dfbb28a565153" providerId="LiveId" clId="{431CC031-B106-4A65-90A0-915814BB6A7C}" dt="2025-07-13T23:44:23.156" v="6743"/>
            <ac:picMkLst>
              <pc:docMk/>
              <pc:sldMasterMk cId="2041879768" sldId="2147484156"/>
              <pc:sldLayoutMk cId="2694589802" sldId="2147484168"/>
              <ac:picMk id="15" creationId="{00000000-0000-0000-0000-000000000000}"/>
            </ac:picMkLst>
          </pc:picChg>
        </pc:sldLayoutChg>
        <pc:sldLayoutChg chg="addSp delSp">
          <pc:chgData name="Fadekemi Adefemi" userId="d58dfbb28a565153" providerId="LiveId" clId="{431CC031-B106-4A65-90A0-915814BB6A7C}" dt="2025-07-13T23:44:23.156" v="6743"/>
          <pc:sldLayoutMkLst>
            <pc:docMk/>
            <pc:sldMasterMk cId="2041879768" sldId="2147484156"/>
            <pc:sldLayoutMk cId="3080274481" sldId="2147484169"/>
          </pc:sldLayoutMkLst>
          <pc:picChg chg="add del">
            <ac:chgData name="Fadekemi Adefemi" userId="d58dfbb28a565153" providerId="LiveId" clId="{431CC031-B106-4A65-90A0-915814BB6A7C}" dt="2025-07-13T23:44:23.156" v="6743"/>
            <ac:picMkLst>
              <pc:docMk/>
              <pc:sldMasterMk cId="2041879768" sldId="2147484156"/>
              <pc:sldLayoutMk cId="3080274481" sldId="2147484169"/>
              <ac:picMk id="3" creationId="{00000000-0000-0000-0000-000000000000}"/>
            </ac:picMkLst>
          </pc:picChg>
        </pc:sldLayoutChg>
        <pc:sldLayoutChg chg="addSp delSp">
          <pc:chgData name="Fadekemi Adefemi" userId="d58dfbb28a565153" providerId="LiveId" clId="{431CC031-B106-4A65-90A0-915814BB6A7C}" dt="2025-07-13T23:44:23.156" v="6743"/>
          <pc:sldLayoutMkLst>
            <pc:docMk/>
            <pc:sldMasterMk cId="2041879768" sldId="2147484156"/>
            <pc:sldLayoutMk cId="453382628" sldId="2147484170"/>
          </pc:sldLayoutMkLst>
          <pc:picChg chg="add del">
            <ac:chgData name="Fadekemi Adefemi" userId="d58dfbb28a565153" providerId="LiveId" clId="{431CC031-B106-4A65-90A0-915814BB6A7C}" dt="2025-07-13T23:44:23.156" v="6743"/>
            <ac:picMkLst>
              <pc:docMk/>
              <pc:sldMasterMk cId="2041879768" sldId="2147484156"/>
              <pc:sldLayoutMk cId="453382628" sldId="2147484170"/>
              <ac:picMk id="10"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B4F07-5389-4057-A0C6-B1232BDEFBCC}" type="datetimeFigureOut">
              <a:rPr lang="en-GB" smtClean="0"/>
              <a:t>14/07/2025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EBC68-3C90-482A-AAAB-AEBCDD1EF33E}" type="slidenum">
              <a:rPr lang="en-GB" smtClean="0"/>
              <a:t>‹#›</a:t>
            </a:fld>
            <a:endParaRPr lang="en-GB"/>
          </a:p>
        </p:txBody>
      </p:sp>
    </p:spTree>
    <p:extLst>
      <p:ext uri="{BB962C8B-B14F-4D97-AF65-F5344CB8AC3E}">
        <p14:creationId xmlns:p14="http://schemas.microsoft.com/office/powerpoint/2010/main" val="1729499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1360-C27A-D5F7-AE70-9BA8EFB09B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B3C417-7A0D-D221-1A67-947CE13239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9A7729-564A-053B-48A6-23164B01155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C84AD75-EB3D-7E5F-FCC5-ECC675382661}"/>
              </a:ext>
            </a:extLst>
          </p:cNvPr>
          <p:cNvSpPr>
            <a:spLocks noGrp="1"/>
          </p:cNvSpPr>
          <p:nvPr>
            <p:ph type="sldNum" sz="quarter" idx="5"/>
          </p:nvPr>
        </p:nvSpPr>
        <p:spPr/>
        <p:txBody>
          <a:bodyPr/>
          <a:lstStyle/>
          <a:p>
            <a:fld id="{BFEEBC68-3C90-482A-AAAB-AEBCDD1EF33E}" type="slidenum">
              <a:rPr lang="en-GB" smtClean="0"/>
              <a:t>12</a:t>
            </a:fld>
            <a:endParaRPr lang="en-GB"/>
          </a:p>
        </p:txBody>
      </p:sp>
    </p:spTree>
    <p:extLst>
      <p:ext uri="{BB962C8B-B14F-4D97-AF65-F5344CB8AC3E}">
        <p14:creationId xmlns:p14="http://schemas.microsoft.com/office/powerpoint/2010/main" val="394798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E8B89-C021-8CC9-CD51-1D9BB5C88A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B97DC-6E5A-AEE5-D87D-84B42DBCD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0F06D-3670-D90C-C954-D30DCB2F685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5DDD9F9-798C-655C-A105-A7FA077AFC14}"/>
              </a:ext>
            </a:extLst>
          </p:cNvPr>
          <p:cNvSpPr>
            <a:spLocks noGrp="1"/>
          </p:cNvSpPr>
          <p:nvPr>
            <p:ph type="sldNum" sz="quarter" idx="5"/>
          </p:nvPr>
        </p:nvSpPr>
        <p:spPr/>
        <p:txBody>
          <a:bodyPr/>
          <a:lstStyle/>
          <a:p>
            <a:fld id="{BFEEBC68-3C90-482A-AAAB-AEBCDD1EF33E}" type="slidenum">
              <a:rPr lang="en-GB" smtClean="0"/>
              <a:t>13</a:t>
            </a:fld>
            <a:endParaRPr lang="en-GB"/>
          </a:p>
        </p:txBody>
      </p:sp>
    </p:spTree>
    <p:extLst>
      <p:ext uri="{BB962C8B-B14F-4D97-AF65-F5344CB8AC3E}">
        <p14:creationId xmlns:p14="http://schemas.microsoft.com/office/powerpoint/2010/main" val="3609170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0304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53952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85291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4787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027877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80C50CD-E178-4744-9B35-B2F624D6C5E9}" type="datetimeFigureOut">
              <a:rPr lang="en-US" smtClean="0"/>
              <a:pPr/>
              <a:t>7/14/2025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498968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80C50CD-E178-4744-9B35-B2F624D6C5E9}" type="datetimeFigureOut">
              <a:rPr lang="en-US" smtClean="0"/>
              <a:pPr/>
              <a:t>7/14/2025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10382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871815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279177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332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0180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6803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28179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pPr/>
              <a:t>7/14/2025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204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7517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80C50CD-E178-4744-9B35-B2F624D6C5E9}" type="datetimeFigureOut">
              <a:rPr lang="en-US" smtClean="0"/>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3749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02794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87273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80C50CD-E178-4744-9B35-B2F624D6C5E9}" type="datetimeFigureOut">
              <a:rPr lang="en-US" smtClean="0"/>
              <a:pPr/>
              <a:t>7/14/2025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2390261007"/>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DA70F40A-D18F-4F05-A106-6D2CB24DC7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Neon laser lights aligned to form a triangle">
            <a:extLst>
              <a:ext uri="{FF2B5EF4-FFF2-40B4-BE49-F238E27FC236}">
                <a16:creationId xmlns:a16="http://schemas.microsoft.com/office/drawing/2014/main" id="{D3C08A40-1EB5-BEF0-E8D5-DB75BBA1080D}"/>
              </a:ext>
            </a:extLst>
          </p:cNvPr>
          <p:cNvPicPr>
            <a:picLocks noChangeAspect="1"/>
          </p:cNvPicPr>
          <p:nvPr/>
        </p:nvPicPr>
        <p:blipFill>
          <a:blip r:embed="rId3">
            <a:duotone>
              <a:schemeClr val="bg2">
                <a:shade val="45000"/>
                <a:satMod val="135000"/>
              </a:schemeClr>
              <a:prstClr val="white"/>
            </a:duotone>
            <a:alphaModFix amt="25000"/>
          </a:blip>
          <a:srcRect t="8365" b="1635"/>
          <a:stretch>
            <a:fillRect/>
          </a:stretch>
        </p:blipFill>
        <p:spPr>
          <a:xfrm>
            <a:off x="20" y="10"/>
            <a:ext cx="12191980" cy="6857990"/>
          </a:xfrm>
          <a:prstGeom prst="rect">
            <a:avLst/>
          </a:prstGeom>
        </p:spPr>
      </p:pic>
      <p:pic>
        <p:nvPicPr>
          <p:cNvPr id="20" name="Picture 19">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6B94C4-0C7B-3A41-7C93-E39549C07AC1}"/>
              </a:ext>
            </a:extLst>
          </p:cNvPr>
          <p:cNvSpPr>
            <a:spLocks noGrp="1"/>
          </p:cNvSpPr>
          <p:nvPr>
            <p:ph type="ctrTitle"/>
          </p:nvPr>
        </p:nvSpPr>
        <p:spPr>
          <a:xfrm>
            <a:off x="1751012" y="1300785"/>
            <a:ext cx="8689976" cy="2509213"/>
          </a:xfrm>
        </p:spPr>
        <p:txBody>
          <a:bodyPr>
            <a:normAutofit/>
          </a:bodyPr>
          <a:lstStyle/>
          <a:p>
            <a:r>
              <a:rPr lang="en-GB" dirty="0" err="1"/>
              <a:t>DermAI</a:t>
            </a:r>
            <a:r>
              <a:rPr lang="en-GB" dirty="0"/>
              <a:t> Diagnostics</a:t>
            </a:r>
            <a:br>
              <a:rPr lang="en-GB" dirty="0"/>
            </a:br>
            <a:r>
              <a:rPr lang="en-GB" dirty="0"/>
              <a:t> </a:t>
            </a:r>
            <a:br>
              <a:rPr lang="en-GB" dirty="0"/>
            </a:br>
            <a:r>
              <a:rPr lang="en-GB" sz="2400" dirty="0"/>
              <a:t>Skin Cancer Analysis</a:t>
            </a:r>
          </a:p>
        </p:txBody>
      </p:sp>
    </p:spTree>
    <p:extLst>
      <p:ext uri="{BB962C8B-B14F-4D97-AF65-F5344CB8AC3E}">
        <p14:creationId xmlns:p14="http://schemas.microsoft.com/office/powerpoint/2010/main" val="146371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723F-DF14-C6F4-CB2F-D1B8B60651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7D236-2B26-BD33-A402-1456F9371B9E}"/>
              </a:ext>
            </a:extLst>
          </p:cNvPr>
          <p:cNvSpPr>
            <a:spLocks noGrp="1"/>
          </p:cNvSpPr>
          <p:nvPr>
            <p:ph type="title"/>
          </p:nvPr>
        </p:nvSpPr>
        <p:spPr>
          <a:xfrm>
            <a:off x="913775" y="404262"/>
            <a:ext cx="10364451" cy="529390"/>
          </a:xfrm>
        </p:spPr>
        <p:txBody>
          <a:bodyPr>
            <a:normAutofit fontScale="90000"/>
          </a:bodyPr>
          <a:lstStyle/>
          <a:p>
            <a:r>
              <a:rPr lang="en-GB" dirty="0">
                <a:solidFill>
                  <a:prstClr val="black"/>
                </a:solidFill>
              </a:rPr>
              <a:t>DIAGNOSIS </a:t>
            </a:r>
            <a:r>
              <a:rPr lang="en-GB" sz="2700" dirty="0">
                <a:solidFill>
                  <a:prstClr val="black"/>
                </a:solidFill>
              </a:rPr>
              <a:t>VS</a:t>
            </a:r>
            <a:r>
              <a:rPr lang="en-GB" dirty="0">
                <a:solidFill>
                  <a:prstClr val="black"/>
                </a:solidFill>
              </a:rPr>
              <a:t> AVG LESION SIZE</a:t>
            </a:r>
            <a:endParaRPr lang="en-GB" dirty="0"/>
          </a:p>
        </p:txBody>
      </p:sp>
      <p:sp>
        <p:nvSpPr>
          <p:cNvPr id="4" name="Content Placeholder 3">
            <a:extLst>
              <a:ext uri="{FF2B5EF4-FFF2-40B4-BE49-F238E27FC236}">
                <a16:creationId xmlns:a16="http://schemas.microsoft.com/office/drawing/2014/main" id="{98B1CF60-F36A-4764-3724-E9CF9CAA012A}"/>
              </a:ext>
            </a:extLst>
          </p:cNvPr>
          <p:cNvSpPr>
            <a:spLocks noGrp="1"/>
          </p:cNvSpPr>
          <p:nvPr>
            <p:ph sz="quarter" idx="14"/>
          </p:nvPr>
        </p:nvSpPr>
        <p:spPr>
          <a:xfrm>
            <a:off x="5707782" y="3551719"/>
            <a:ext cx="4822256" cy="1867304"/>
          </a:xfrm>
        </p:spPr>
        <p:txBody>
          <a:bodyPr>
            <a:normAutofit fontScale="55000" lnSpcReduction="20000"/>
          </a:bodyPr>
          <a:lstStyle/>
          <a:p>
            <a:pPr marL="0" indent="0">
              <a:lnSpc>
                <a:spcPct val="110000"/>
              </a:lnSpc>
              <a:buNone/>
            </a:pPr>
            <a:r>
              <a:rPr lang="en-GB" cap="none" dirty="0"/>
              <a:t>MEL (Melanoma): Largest average lesion area (197.58 mm²).</a:t>
            </a:r>
          </a:p>
          <a:p>
            <a:pPr marL="0" indent="0">
              <a:lnSpc>
                <a:spcPct val="110000"/>
              </a:lnSpc>
              <a:buNone/>
            </a:pPr>
            <a:r>
              <a:rPr lang="en-GB" cap="none" dirty="0"/>
              <a:t>BCC (Basal Cell Carcinoma): Large average lesion area (106.63 mm²).</a:t>
            </a:r>
          </a:p>
          <a:p>
            <a:pPr marL="0" indent="0">
              <a:lnSpc>
                <a:spcPct val="110000"/>
              </a:lnSpc>
              <a:buNone/>
            </a:pPr>
            <a:r>
              <a:rPr lang="en-GB" cap="none" dirty="0"/>
              <a:t>SCC (Squamous Cell Carcinoma): Large average lesion area (100.95 mm²).</a:t>
            </a:r>
          </a:p>
          <a:p>
            <a:pPr marL="0" indent="0">
              <a:lnSpc>
                <a:spcPct val="110000"/>
              </a:lnSpc>
              <a:buNone/>
            </a:pPr>
            <a:r>
              <a:rPr lang="en-GB" cap="none" dirty="0"/>
              <a:t>ACK (Actinic Keratosis):  Moderate average lesion area (24.95 mm²).</a:t>
            </a:r>
          </a:p>
          <a:p>
            <a:pPr marL="0" indent="0">
              <a:lnSpc>
                <a:spcPct val="110000"/>
              </a:lnSpc>
              <a:buNone/>
            </a:pPr>
            <a:r>
              <a:rPr lang="en-GB" cap="none" dirty="0"/>
              <a:t>SEK (Seborrheic Keratosis): Small average lesion area (5.91 mm²).</a:t>
            </a:r>
          </a:p>
          <a:p>
            <a:pPr marL="0" indent="0">
              <a:lnSpc>
                <a:spcPct val="110000"/>
              </a:lnSpc>
              <a:buNone/>
            </a:pPr>
            <a:r>
              <a:rPr lang="en-GB" cap="none" dirty="0"/>
              <a:t>NEV (Nevus):  Smallest average lesion area (3.67 mm²).</a:t>
            </a:r>
            <a:br>
              <a:rPr lang="en-GB" cap="none" dirty="0"/>
            </a:br>
            <a:endParaRPr lang="en-GB" dirty="0"/>
          </a:p>
        </p:txBody>
      </p:sp>
      <p:pic>
        <p:nvPicPr>
          <p:cNvPr id="7" name="Content Placeholder 6">
            <a:extLst>
              <a:ext uri="{FF2B5EF4-FFF2-40B4-BE49-F238E27FC236}">
                <a16:creationId xmlns:a16="http://schemas.microsoft.com/office/drawing/2014/main" id="{963B007D-BCA3-71BA-C82F-338370B00EEC}"/>
              </a:ext>
            </a:extLst>
          </p:cNvPr>
          <p:cNvPicPr>
            <a:picLocks noGrp="1" noChangeAspect="1"/>
          </p:cNvPicPr>
          <p:nvPr>
            <p:ph sz="quarter" idx="13"/>
          </p:nvPr>
        </p:nvPicPr>
        <p:blipFill>
          <a:blip r:embed="rId2"/>
          <a:stretch>
            <a:fillRect/>
          </a:stretch>
        </p:blipFill>
        <p:spPr>
          <a:xfrm>
            <a:off x="5707782" y="1066801"/>
            <a:ext cx="4822256" cy="2239478"/>
          </a:xfrm>
          <a:prstGeom prst="rect">
            <a:avLst/>
          </a:prstGeom>
        </p:spPr>
      </p:pic>
      <p:pic>
        <p:nvPicPr>
          <p:cNvPr id="9" name="Picture 8">
            <a:extLst>
              <a:ext uri="{FF2B5EF4-FFF2-40B4-BE49-F238E27FC236}">
                <a16:creationId xmlns:a16="http://schemas.microsoft.com/office/drawing/2014/main" id="{CD8B07D0-8030-C3D2-636E-00369A2EEEB4}"/>
              </a:ext>
            </a:extLst>
          </p:cNvPr>
          <p:cNvPicPr>
            <a:picLocks noChangeAspect="1"/>
          </p:cNvPicPr>
          <p:nvPr/>
        </p:nvPicPr>
        <p:blipFill>
          <a:blip r:embed="rId3"/>
          <a:stretch>
            <a:fillRect/>
          </a:stretch>
        </p:blipFill>
        <p:spPr>
          <a:xfrm>
            <a:off x="1107018" y="1194685"/>
            <a:ext cx="4215753" cy="4224338"/>
          </a:xfrm>
          <a:prstGeom prst="rect">
            <a:avLst/>
          </a:prstGeom>
        </p:spPr>
      </p:pic>
    </p:spTree>
    <p:extLst>
      <p:ext uri="{BB962C8B-B14F-4D97-AF65-F5344CB8AC3E}">
        <p14:creationId xmlns:p14="http://schemas.microsoft.com/office/powerpoint/2010/main" val="239792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3B444-536B-A71C-1FFD-E0EC6F404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03BAC-08F2-3ADC-77D2-7B6BA6AED9FC}"/>
              </a:ext>
            </a:extLst>
          </p:cNvPr>
          <p:cNvSpPr>
            <a:spLocks noGrp="1"/>
          </p:cNvSpPr>
          <p:nvPr>
            <p:ph type="title"/>
          </p:nvPr>
        </p:nvSpPr>
        <p:spPr>
          <a:xfrm>
            <a:off x="307193" y="172863"/>
            <a:ext cx="10364451" cy="548639"/>
          </a:xfrm>
        </p:spPr>
        <p:txBody>
          <a:bodyPr>
            <a:normAutofit fontScale="90000"/>
          </a:bodyPr>
          <a:lstStyle/>
          <a:p>
            <a:r>
              <a:rPr lang="en-GB" dirty="0"/>
              <a:t>CANCER SYPMTOMS INDICATOR</a:t>
            </a:r>
            <a:endParaRPr lang="en-GB" sz="1800" dirty="0"/>
          </a:p>
        </p:txBody>
      </p:sp>
      <p:sp>
        <p:nvSpPr>
          <p:cNvPr id="3" name="Content Placeholder 2">
            <a:extLst>
              <a:ext uri="{FF2B5EF4-FFF2-40B4-BE49-F238E27FC236}">
                <a16:creationId xmlns:a16="http://schemas.microsoft.com/office/drawing/2014/main" id="{1414B08B-2E6D-79FF-1B05-DC1D18381E4D}"/>
              </a:ext>
            </a:extLst>
          </p:cNvPr>
          <p:cNvSpPr>
            <a:spLocks noGrp="1"/>
          </p:cNvSpPr>
          <p:nvPr>
            <p:ph sz="quarter" idx="13"/>
          </p:nvPr>
        </p:nvSpPr>
        <p:spPr>
          <a:xfrm>
            <a:off x="714596" y="5078993"/>
            <a:ext cx="11036803" cy="959668"/>
          </a:xfrm>
        </p:spPr>
        <p:txBody>
          <a:bodyPr>
            <a:normAutofit fontScale="70000" lnSpcReduction="20000"/>
          </a:bodyPr>
          <a:lstStyle/>
          <a:p>
            <a:pPr marL="0" indent="0">
              <a:buNone/>
            </a:pPr>
            <a:r>
              <a:rPr lang="en-GB" cap="none" dirty="0"/>
              <a:t>SUMMARY:</a:t>
            </a:r>
          </a:p>
          <a:p>
            <a:r>
              <a:rPr lang="en-GB" cap="none" dirty="0"/>
              <a:t>Malignant lesions (MEL, SCC, BCC) show strong biopsy confirmation rates even when symptoms are few. In contrast, benign and precancerous lesions, particularly ACK, often remain unbiopsied despite high symptom counts, this may carry hidden risk and suggest potential gaps in diagnostic follow-up.</a:t>
            </a:r>
          </a:p>
          <a:p>
            <a:endParaRPr lang="en-GB" cap="none" dirty="0"/>
          </a:p>
          <a:p>
            <a:endParaRPr lang="en-GB" cap="none" dirty="0"/>
          </a:p>
          <a:p>
            <a:endParaRPr lang="en-GB" cap="none" dirty="0"/>
          </a:p>
        </p:txBody>
      </p:sp>
      <p:pic>
        <p:nvPicPr>
          <p:cNvPr id="7" name="Picture 6">
            <a:extLst>
              <a:ext uri="{FF2B5EF4-FFF2-40B4-BE49-F238E27FC236}">
                <a16:creationId xmlns:a16="http://schemas.microsoft.com/office/drawing/2014/main" id="{97E8E1AB-0631-57C1-C83F-331643F74D97}"/>
              </a:ext>
            </a:extLst>
          </p:cNvPr>
          <p:cNvPicPr>
            <a:picLocks noChangeAspect="1"/>
          </p:cNvPicPr>
          <p:nvPr/>
        </p:nvPicPr>
        <p:blipFill>
          <a:blip r:embed="rId2"/>
          <a:stretch>
            <a:fillRect/>
          </a:stretch>
        </p:blipFill>
        <p:spPr>
          <a:xfrm>
            <a:off x="714596" y="3041964"/>
            <a:ext cx="11036801" cy="1810693"/>
          </a:xfrm>
          <a:prstGeom prst="rect">
            <a:avLst/>
          </a:prstGeom>
        </p:spPr>
      </p:pic>
      <p:pic>
        <p:nvPicPr>
          <p:cNvPr id="10" name="Picture 9">
            <a:extLst>
              <a:ext uri="{FF2B5EF4-FFF2-40B4-BE49-F238E27FC236}">
                <a16:creationId xmlns:a16="http://schemas.microsoft.com/office/drawing/2014/main" id="{183F0BAD-739F-6748-0CE2-D1EC7508EECD}"/>
              </a:ext>
            </a:extLst>
          </p:cNvPr>
          <p:cNvPicPr>
            <a:picLocks noChangeAspect="1"/>
          </p:cNvPicPr>
          <p:nvPr/>
        </p:nvPicPr>
        <p:blipFill>
          <a:blip r:embed="rId3"/>
          <a:stretch>
            <a:fillRect/>
          </a:stretch>
        </p:blipFill>
        <p:spPr>
          <a:xfrm>
            <a:off x="714597" y="923453"/>
            <a:ext cx="11036801" cy="1982709"/>
          </a:xfrm>
          <a:prstGeom prst="rect">
            <a:avLst/>
          </a:prstGeom>
        </p:spPr>
      </p:pic>
    </p:spTree>
    <p:extLst>
      <p:ext uri="{BB962C8B-B14F-4D97-AF65-F5344CB8AC3E}">
        <p14:creationId xmlns:p14="http://schemas.microsoft.com/office/powerpoint/2010/main" val="273528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F4B00-1465-3B5A-FD0F-3F37FA994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5FE6D-32DB-A012-797E-3DF08FF0FE9E}"/>
              </a:ext>
            </a:extLst>
          </p:cNvPr>
          <p:cNvSpPr>
            <a:spLocks noGrp="1"/>
          </p:cNvSpPr>
          <p:nvPr>
            <p:ph type="title"/>
          </p:nvPr>
        </p:nvSpPr>
        <p:spPr>
          <a:xfrm>
            <a:off x="521208" y="235976"/>
            <a:ext cx="7263804" cy="722670"/>
          </a:xfrm>
        </p:spPr>
        <p:txBody>
          <a:bodyPr vert="horz" lIns="91440" tIns="45720" rIns="91440" bIns="45720" rtlCol="0" anchor="t">
            <a:normAutofit/>
          </a:bodyPr>
          <a:lstStyle/>
          <a:p>
            <a:r>
              <a:rPr lang="en-US" sz="2800" dirty="0"/>
              <a:t>High Risk Patient</a:t>
            </a:r>
          </a:p>
        </p:txBody>
      </p:sp>
      <p:pic>
        <p:nvPicPr>
          <p:cNvPr id="11" name="Content Placeholder 10">
            <a:extLst>
              <a:ext uri="{FF2B5EF4-FFF2-40B4-BE49-F238E27FC236}">
                <a16:creationId xmlns:a16="http://schemas.microsoft.com/office/drawing/2014/main" id="{1ECCA59D-9D6B-9418-2CE1-B03684F35A4E}"/>
              </a:ext>
            </a:extLst>
          </p:cNvPr>
          <p:cNvPicPr>
            <a:picLocks noGrp="1" noChangeAspect="1"/>
          </p:cNvPicPr>
          <p:nvPr>
            <p:ph idx="1"/>
          </p:nvPr>
        </p:nvPicPr>
        <p:blipFill>
          <a:blip r:embed="rId3"/>
          <a:stretch>
            <a:fillRect/>
          </a:stretch>
        </p:blipFill>
        <p:spPr>
          <a:xfrm>
            <a:off x="747007" y="1194620"/>
            <a:ext cx="10982527" cy="5206180"/>
          </a:xfrm>
        </p:spPr>
      </p:pic>
    </p:spTree>
    <p:extLst>
      <p:ext uri="{BB962C8B-B14F-4D97-AF65-F5344CB8AC3E}">
        <p14:creationId xmlns:p14="http://schemas.microsoft.com/office/powerpoint/2010/main" val="82351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42AD2-BD36-BE50-5CFF-B567969B5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8B63D-B807-38C8-7379-7F7F404A5DD6}"/>
              </a:ext>
            </a:extLst>
          </p:cNvPr>
          <p:cNvSpPr>
            <a:spLocks noGrp="1"/>
          </p:cNvSpPr>
          <p:nvPr>
            <p:ph type="title"/>
          </p:nvPr>
        </p:nvSpPr>
        <p:spPr>
          <a:xfrm>
            <a:off x="340138" y="344665"/>
            <a:ext cx="11155680" cy="859446"/>
          </a:xfrm>
        </p:spPr>
        <p:txBody>
          <a:bodyPr>
            <a:normAutofit/>
          </a:bodyPr>
          <a:lstStyle/>
          <a:p>
            <a:r>
              <a:rPr lang="en-GB" sz="3200" dirty="0"/>
              <a:t>HIGH RISK PATIENT</a:t>
            </a:r>
            <a:br>
              <a:rPr lang="en-GB" sz="3200" dirty="0"/>
            </a:br>
            <a:r>
              <a:rPr lang="en-GB" sz="1800" dirty="0"/>
              <a:t>SUMMARY</a:t>
            </a:r>
          </a:p>
        </p:txBody>
      </p:sp>
      <p:sp>
        <p:nvSpPr>
          <p:cNvPr id="4" name="Content Placeholder 3">
            <a:extLst>
              <a:ext uri="{FF2B5EF4-FFF2-40B4-BE49-F238E27FC236}">
                <a16:creationId xmlns:a16="http://schemas.microsoft.com/office/drawing/2014/main" id="{990F9955-0524-FA5A-024B-57E053E24FE5}"/>
              </a:ext>
            </a:extLst>
          </p:cNvPr>
          <p:cNvSpPr>
            <a:spLocks noGrp="1"/>
          </p:cNvSpPr>
          <p:nvPr>
            <p:ph idx="1"/>
          </p:nvPr>
        </p:nvSpPr>
        <p:spPr>
          <a:xfrm>
            <a:off x="735752" y="1607575"/>
            <a:ext cx="10364452" cy="4005574"/>
          </a:xfrm>
        </p:spPr>
        <p:txBody>
          <a:bodyPr>
            <a:normAutofit/>
          </a:bodyPr>
          <a:lstStyle/>
          <a:p>
            <a:pPr marL="0" indent="0">
              <a:buNone/>
            </a:pPr>
            <a:endParaRPr lang="en-GB" b="1" cap="none" dirty="0"/>
          </a:p>
          <a:p>
            <a:pPr marL="0" indent="0">
              <a:buNone/>
            </a:pPr>
            <a:r>
              <a:rPr lang="en-GB" cap="none" dirty="0"/>
              <a:t>54 high-risk patients were identified, most of whom are older adults (age &gt; 50) with a personal history of skin cancer and environmental risk factors(mostly pesticide exposure and, in many cases, lack of piped water and sewage systems). </a:t>
            </a:r>
          </a:p>
          <a:p>
            <a:pPr marL="0" indent="0">
              <a:buNone/>
            </a:pPr>
            <a:endParaRPr lang="en-GB" cap="none" dirty="0"/>
          </a:p>
          <a:p>
            <a:pPr marL="0" indent="0">
              <a:buNone/>
            </a:pPr>
            <a:r>
              <a:rPr lang="en-GB" cap="none" dirty="0"/>
              <a:t>Most of the high-risk lesions are BCC, with a few MEL(Melanoma) and SCC cases. Most patients are from Germany, Pomerania, or Italy, and both males and females are represented.</a:t>
            </a:r>
          </a:p>
          <a:p>
            <a:pPr marL="0" indent="0">
              <a:buNone/>
            </a:pPr>
            <a:endParaRPr lang="en-GB" cap="none" dirty="0"/>
          </a:p>
        </p:txBody>
      </p:sp>
    </p:spTree>
    <p:extLst>
      <p:ext uri="{BB962C8B-B14F-4D97-AF65-F5344CB8AC3E}">
        <p14:creationId xmlns:p14="http://schemas.microsoft.com/office/powerpoint/2010/main" val="1045419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E4AB-AB03-700F-DB04-393C1524A731}"/>
              </a:ext>
            </a:extLst>
          </p:cNvPr>
          <p:cNvSpPr>
            <a:spLocks noGrp="1"/>
          </p:cNvSpPr>
          <p:nvPr>
            <p:ph type="title"/>
          </p:nvPr>
        </p:nvSpPr>
        <p:spPr>
          <a:xfrm>
            <a:off x="913775" y="618517"/>
            <a:ext cx="10364451" cy="1146909"/>
          </a:xfrm>
        </p:spPr>
        <p:txBody>
          <a:bodyPr>
            <a:normAutofit/>
          </a:bodyPr>
          <a:lstStyle/>
          <a:p>
            <a:r>
              <a:rPr lang="en-GB" sz="4000" dirty="0"/>
              <a:t>GENERAL SUMMARY</a:t>
            </a:r>
          </a:p>
        </p:txBody>
      </p:sp>
      <p:sp>
        <p:nvSpPr>
          <p:cNvPr id="3" name="Content Placeholder 2">
            <a:extLst>
              <a:ext uri="{FF2B5EF4-FFF2-40B4-BE49-F238E27FC236}">
                <a16:creationId xmlns:a16="http://schemas.microsoft.com/office/drawing/2014/main" id="{2D9418BD-1D47-7F06-EBEF-779B3E563E78}"/>
              </a:ext>
            </a:extLst>
          </p:cNvPr>
          <p:cNvSpPr>
            <a:spLocks noGrp="1"/>
          </p:cNvSpPr>
          <p:nvPr>
            <p:ph idx="1"/>
          </p:nvPr>
        </p:nvSpPr>
        <p:spPr>
          <a:xfrm>
            <a:off x="913775" y="1837853"/>
            <a:ext cx="10364452" cy="3953347"/>
          </a:xfrm>
        </p:spPr>
        <p:txBody>
          <a:bodyPr/>
          <a:lstStyle/>
          <a:p>
            <a:pPr eaLnBrk="0" fontAlgn="base" hangingPunct="0">
              <a:lnSpc>
                <a:spcPct val="100000"/>
              </a:lnSpc>
              <a:spcBef>
                <a:spcPct val="0"/>
              </a:spcBef>
              <a:spcAft>
                <a:spcPct val="0"/>
              </a:spcAft>
              <a:buClrTx/>
            </a:pPr>
            <a:r>
              <a:rPr lang="en-US" altLang="en-US" b="1" cap="none" dirty="0">
                <a:latin typeface="Arial" panose="020B0604020202020204" pitchFamily="34" charset="0"/>
              </a:rPr>
              <a:t>Environmental risks</a:t>
            </a:r>
            <a:r>
              <a:rPr lang="en-US" altLang="en-US" cap="none" dirty="0">
                <a:latin typeface="Arial" panose="020B0604020202020204" pitchFamily="34" charset="0"/>
              </a:rPr>
              <a:t> like pesticide exposure are higher among malignant lesions.</a:t>
            </a:r>
          </a:p>
          <a:p>
            <a:pPr marL="0" indent="0" eaLnBrk="0" fontAlgn="base" hangingPunct="0">
              <a:lnSpc>
                <a:spcPct val="100000"/>
              </a:lnSpc>
              <a:spcBef>
                <a:spcPct val="0"/>
              </a:spcBef>
              <a:spcAft>
                <a:spcPct val="0"/>
              </a:spcAft>
              <a:buClrTx/>
              <a:buNone/>
            </a:pPr>
            <a:endParaRPr lang="en-US" altLang="en-US" cap="none" dirty="0">
              <a:latin typeface="Arial" panose="020B0604020202020204" pitchFamily="34" charset="0"/>
            </a:endParaRPr>
          </a:p>
          <a:p>
            <a:pPr eaLnBrk="0" fontAlgn="base" hangingPunct="0">
              <a:lnSpc>
                <a:spcPct val="100000"/>
              </a:lnSpc>
              <a:spcBef>
                <a:spcPct val="0"/>
              </a:spcBef>
              <a:spcAft>
                <a:spcPct val="0"/>
              </a:spcAft>
              <a:buClrTx/>
            </a:pPr>
            <a:r>
              <a:rPr lang="en-US" altLang="en-US" b="1" cap="none" dirty="0">
                <a:latin typeface="Arial" panose="020B0604020202020204" pitchFamily="34" charset="0"/>
              </a:rPr>
              <a:t>Demographic patterns</a:t>
            </a:r>
            <a:r>
              <a:rPr lang="en-US" altLang="en-US" cap="none" dirty="0">
                <a:latin typeface="Arial" panose="020B0604020202020204" pitchFamily="34" charset="0"/>
              </a:rPr>
              <a:t> show older patients and males are more prone to malignant lesions.</a:t>
            </a:r>
          </a:p>
          <a:p>
            <a:pPr marL="0" indent="0" eaLnBrk="0" fontAlgn="base" hangingPunct="0">
              <a:lnSpc>
                <a:spcPct val="100000"/>
              </a:lnSpc>
              <a:spcBef>
                <a:spcPct val="0"/>
              </a:spcBef>
              <a:spcAft>
                <a:spcPct val="0"/>
              </a:spcAft>
              <a:buClrTx/>
              <a:buNone/>
            </a:pPr>
            <a:endParaRPr lang="en-US" altLang="en-US" cap="none" dirty="0">
              <a:latin typeface="Arial" panose="020B0604020202020204" pitchFamily="34" charset="0"/>
            </a:endParaRPr>
          </a:p>
          <a:p>
            <a:pPr eaLnBrk="0" fontAlgn="base" hangingPunct="0">
              <a:lnSpc>
                <a:spcPct val="100000"/>
              </a:lnSpc>
              <a:spcBef>
                <a:spcPct val="0"/>
              </a:spcBef>
              <a:spcAft>
                <a:spcPct val="0"/>
              </a:spcAft>
              <a:buClrTx/>
            </a:pPr>
            <a:r>
              <a:rPr lang="en-US" altLang="en-US" b="1" cap="none" dirty="0">
                <a:latin typeface="Arial" panose="020B0604020202020204" pitchFamily="34" charset="0"/>
              </a:rPr>
              <a:t>Lesion size</a:t>
            </a:r>
            <a:r>
              <a:rPr lang="en-US" altLang="en-US" cap="none" dirty="0">
                <a:latin typeface="Arial" panose="020B0604020202020204" pitchFamily="34" charset="0"/>
              </a:rPr>
              <a:t> is generally larger in malignant diagnostic category.</a:t>
            </a:r>
          </a:p>
          <a:p>
            <a:pPr marL="0" indent="0" eaLnBrk="0" fontAlgn="base" hangingPunct="0">
              <a:lnSpc>
                <a:spcPct val="100000"/>
              </a:lnSpc>
              <a:spcBef>
                <a:spcPct val="0"/>
              </a:spcBef>
              <a:spcAft>
                <a:spcPct val="0"/>
              </a:spcAft>
              <a:buClrTx/>
              <a:buNone/>
            </a:pPr>
            <a:endParaRPr lang="en-US" altLang="en-US" cap="none" dirty="0">
              <a:latin typeface="Arial" panose="020B0604020202020204" pitchFamily="34" charset="0"/>
            </a:endParaRPr>
          </a:p>
          <a:p>
            <a:pPr eaLnBrk="0" fontAlgn="base" hangingPunct="0">
              <a:lnSpc>
                <a:spcPct val="100000"/>
              </a:lnSpc>
              <a:spcBef>
                <a:spcPct val="0"/>
              </a:spcBef>
              <a:spcAft>
                <a:spcPct val="0"/>
              </a:spcAft>
              <a:buClrTx/>
            </a:pPr>
            <a:r>
              <a:rPr lang="en-US" altLang="en-US" cap="none" dirty="0">
                <a:latin typeface="Arial" panose="020B0604020202020204" pitchFamily="34" charset="0"/>
              </a:rPr>
              <a:t>Many benign lesions show no symptoms and remain unbiopsied, which may risk missing early transformations.</a:t>
            </a:r>
          </a:p>
          <a:p>
            <a:pPr marL="0" indent="0" eaLnBrk="0" fontAlgn="base" hangingPunct="0">
              <a:lnSpc>
                <a:spcPct val="100000"/>
              </a:lnSpc>
              <a:spcBef>
                <a:spcPct val="0"/>
              </a:spcBef>
              <a:spcAft>
                <a:spcPct val="0"/>
              </a:spcAft>
              <a:buClrTx/>
              <a:buNone/>
            </a:pPr>
            <a:endParaRPr lang="en-US" altLang="en-US" cap="none" dirty="0">
              <a:latin typeface="Arial" panose="020B0604020202020204" pitchFamily="34" charset="0"/>
            </a:endParaRPr>
          </a:p>
          <a:p>
            <a:pPr eaLnBrk="0" fontAlgn="base" hangingPunct="0">
              <a:lnSpc>
                <a:spcPct val="100000"/>
              </a:lnSpc>
              <a:spcBef>
                <a:spcPct val="0"/>
              </a:spcBef>
              <a:spcAft>
                <a:spcPct val="0"/>
              </a:spcAft>
              <a:buClrTx/>
            </a:pPr>
            <a:r>
              <a:rPr lang="en-US" altLang="en-US" cap="none" dirty="0">
                <a:latin typeface="Arial" panose="020B0604020202020204" pitchFamily="34" charset="0"/>
              </a:rPr>
              <a:t>The </a:t>
            </a:r>
            <a:r>
              <a:rPr lang="en-US" altLang="en-US" b="1" cap="none" dirty="0">
                <a:latin typeface="Arial" panose="020B0604020202020204" pitchFamily="34" charset="0"/>
              </a:rPr>
              <a:t>high-risk patients</a:t>
            </a:r>
            <a:r>
              <a:rPr lang="en-US" altLang="en-US" cap="none" dirty="0">
                <a:latin typeface="Arial" panose="020B0604020202020204" pitchFamily="34" charset="0"/>
              </a:rPr>
              <a:t> table combines multiple risk factors which can be further analyzed.</a:t>
            </a:r>
          </a:p>
        </p:txBody>
      </p:sp>
    </p:spTree>
    <p:extLst>
      <p:ext uri="{BB962C8B-B14F-4D97-AF65-F5344CB8AC3E}">
        <p14:creationId xmlns:p14="http://schemas.microsoft.com/office/powerpoint/2010/main" val="115371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40233-72EB-CBB7-502B-1450FA3E8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F2091-EEED-F184-C080-B07BDF53BF5C}"/>
              </a:ext>
            </a:extLst>
          </p:cNvPr>
          <p:cNvSpPr>
            <a:spLocks noGrp="1"/>
          </p:cNvSpPr>
          <p:nvPr>
            <p:ph type="title"/>
          </p:nvPr>
        </p:nvSpPr>
        <p:spPr>
          <a:xfrm>
            <a:off x="913775" y="618517"/>
            <a:ext cx="10364451" cy="1146909"/>
          </a:xfrm>
        </p:spPr>
        <p:txBody>
          <a:bodyPr>
            <a:normAutofit/>
          </a:bodyPr>
          <a:lstStyle/>
          <a:p>
            <a:r>
              <a:rPr lang="en-GB" sz="4000" dirty="0"/>
              <a:t>RECOMMENDATIONS</a:t>
            </a:r>
          </a:p>
        </p:txBody>
      </p:sp>
      <p:sp>
        <p:nvSpPr>
          <p:cNvPr id="3" name="Content Placeholder 2">
            <a:extLst>
              <a:ext uri="{FF2B5EF4-FFF2-40B4-BE49-F238E27FC236}">
                <a16:creationId xmlns:a16="http://schemas.microsoft.com/office/drawing/2014/main" id="{63C46A72-838F-BBDF-9D11-B8314495E486}"/>
              </a:ext>
            </a:extLst>
          </p:cNvPr>
          <p:cNvSpPr>
            <a:spLocks noGrp="1"/>
          </p:cNvSpPr>
          <p:nvPr>
            <p:ph idx="1"/>
          </p:nvPr>
        </p:nvSpPr>
        <p:spPr>
          <a:xfrm>
            <a:off x="913775" y="1837853"/>
            <a:ext cx="10364452" cy="3953347"/>
          </a:xfrm>
        </p:spPr>
        <p:txBody>
          <a:bodyPr>
            <a:normAutofit fontScale="92500" lnSpcReduction="10000"/>
          </a:bodyPr>
          <a:lstStyle/>
          <a:p>
            <a:pPr marL="0" indent="0">
              <a:buNone/>
            </a:pPr>
            <a:r>
              <a:rPr lang="en-GB" b="1" cap="none" dirty="0"/>
              <a:t>Prioritize high-risk patients:</a:t>
            </a:r>
          </a:p>
          <a:p>
            <a:pPr marL="0" indent="0">
              <a:buNone/>
            </a:pPr>
            <a:r>
              <a:rPr lang="en-GB" cap="none" dirty="0"/>
              <a:t>Screening and follow-up on older patients with prior skin cancer history and environmental exposures.</a:t>
            </a:r>
          </a:p>
          <a:p>
            <a:pPr marL="0" indent="0">
              <a:buNone/>
            </a:pPr>
            <a:r>
              <a:rPr lang="en-GB" b="1" cap="none" dirty="0"/>
              <a:t>Monitor asymptomatic lesions:</a:t>
            </a:r>
            <a:endParaRPr lang="en-GB" cap="none" dirty="0"/>
          </a:p>
          <a:p>
            <a:pPr marL="0" indent="0">
              <a:buNone/>
            </a:pPr>
            <a:r>
              <a:rPr lang="en-GB" cap="none" dirty="0"/>
              <a:t>Periodic evaluation of benign lesions, especially in high-risk patients, even if asymptomatic.</a:t>
            </a:r>
          </a:p>
          <a:p>
            <a:pPr marL="0" indent="0">
              <a:buNone/>
            </a:pPr>
            <a:r>
              <a:rPr lang="en-GB" b="1" cap="none" dirty="0"/>
              <a:t>Integrate findings for further analysis:</a:t>
            </a:r>
            <a:endParaRPr lang="en-GB" cap="none" dirty="0"/>
          </a:p>
          <a:p>
            <a:pPr marL="0" indent="0">
              <a:buNone/>
            </a:pPr>
            <a:r>
              <a:rPr lang="en-GB" cap="none" dirty="0"/>
              <a:t>Utilize the output of this analysis for further machine learning to build models for predicting skin cancer risk.</a:t>
            </a:r>
          </a:p>
          <a:p>
            <a:pPr marL="0" indent="0">
              <a:buNone/>
            </a:pPr>
            <a:r>
              <a:rPr lang="en-GB" b="1" cap="none" dirty="0"/>
              <a:t>Public health enhancement:</a:t>
            </a:r>
            <a:endParaRPr lang="en-GB" cap="none" dirty="0"/>
          </a:p>
          <a:p>
            <a:pPr marL="0" indent="0">
              <a:buNone/>
            </a:pPr>
            <a:r>
              <a:rPr lang="en-GB" cap="none" dirty="0"/>
              <a:t>Awareness on environmental risks, emphasizing pesticide exposure’s potential links to malignancy.</a:t>
            </a:r>
          </a:p>
          <a:p>
            <a:pPr eaLnBrk="0" fontAlgn="base" hangingPunct="0">
              <a:lnSpc>
                <a:spcPct val="100000"/>
              </a:lnSpc>
              <a:spcBef>
                <a:spcPct val="0"/>
              </a:spcBef>
              <a:spcAft>
                <a:spcPct val="0"/>
              </a:spcAft>
              <a:buClrTx/>
            </a:pPr>
            <a:endParaRPr lang="en-US" altLang="en-US" cap="none" dirty="0">
              <a:latin typeface="Arial" panose="020B0604020202020204" pitchFamily="34" charset="0"/>
            </a:endParaRPr>
          </a:p>
        </p:txBody>
      </p:sp>
    </p:spTree>
    <p:extLst>
      <p:ext uri="{BB962C8B-B14F-4D97-AF65-F5344CB8AC3E}">
        <p14:creationId xmlns:p14="http://schemas.microsoft.com/office/powerpoint/2010/main" val="291427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2045C-42FB-E709-BD93-86ABE4C11900}"/>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0EF9E8B-368D-314C-2C38-07C4F5AFC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a:extLst>
              <a:ext uri="{FF2B5EF4-FFF2-40B4-BE49-F238E27FC236}">
                <a16:creationId xmlns:a16="http://schemas.microsoft.com/office/drawing/2014/main" id="{1526401D-C39A-F820-1525-2D328847F0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gnifying glass showing decling performance">
            <a:extLst>
              <a:ext uri="{FF2B5EF4-FFF2-40B4-BE49-F238E27FC236}">
                <a16:creationId xmlns:a16="http://schemas.microsoft.com/office/drawing/2014/main" id="{3B84F9F4-789E-55E6-DD80-1FCAD6AD4858}"/>
              </a:ext>
            </a:extLst>
          </p:cNvPr>
          <p:cNvPicPr>
            <a:picLocks noChangeAspect="1"/>
          </p:cNvPicPr>
          <p:nvPr/>
        </p:nvPicPr>
        <p:blipFill>
          <a:blip r:embed="rId3">
            <a:duotone>
              <a:schemeClr val="bg2">
                <a:shade val="45000"/>
                <a:satMod val="135000"/>
              </a:schemeClr>
              <a:prstClr val="white"/>
            </a:duotone>
            <a:alphaModFix amt="25000"/>
          </a:blip>
          <a:srcRect t="7865" b="7865"/>
          <a:stretch>
            <a:fillRect/>
          </a:stretch>
        </p:blipFill>
        <p:spPr>
          <a:xfrm>
            <a:off x="-3" y="10"/>
            <a:ext cx="12191980"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26" name="Picture 25">
            <a:extLst>
              <a:ext uri="{FF2B5EF4-FFF2-40B4-BE49-F238E27FC236}">
                <a16:creationId xmlns:a16="http://schemas.microsoft.com/office/drawing/2014/main" id="{3602E2F5-8837-E055-96BB-8223D2EE6F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B1841F-A64D-04DD-C312-FED4CD5DE230}"/>
              </a:ext>
            </a:extLst>
          </p:cNvPr>
          <p:cNvSpPr>
            <a:spLocks noGrp="1"/>
          </p:cNvSpPr>
          <p:nvPr>
            <p:ph type="title"/>
          </p:nvPr>
        </p:nvSpPr>
        <p:spPr>
          <a:xfrm>
            <a:off x="913761" y="1388883"/>
            <a:ext cx="10364451" cy="4080232"/>
          </a:xfrm>
        </p:spPr>
        <p:txBody>
          <a:bodyPr>
            <a:normAutofit/>
          </a:bodyPr>
          <a:lstStyle/>
          <a:p>
            <a:r>
              <a:rPr lang="en-GB" dirty="0"/>
              <a:t>THANKS FOR LISTENING</a:t>
            </a:r>
          </a:p>
        </p:txBody>
      </p:sp>
    </p:spTree>
    <p:extLst>
      <p:ext uri="{BB962C8B-B14F-4D97-AF65-F5344CB8AC3E}">
        <p14:creationId xmlns:p14="http://schemas.microsoft.com/office/powerpoint/2010/main" val="253291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AE926-A0E6-F64A-32AF-391EA3F22887}"/>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08B58CE-A486-4D86-A04C-CEBEC0C6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a:extLst>
              <a:ext uri="{FF2B5EF4-FFF2-40B4-BE49-F238E27FC236}">
                <a16:creationId xmlns:a16="http://schemas.microsoft.com/office/drawing/2014/main" id="{7EF397AE-0609-4FFB-A98F-ECD05F0EF2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gnifying glass showing decling performance">
            <a:extLst>
              <a:ext uri="{FF2B5EF4-FFF2-40B4-BE49-F238E27FC236}">
                <a16:creationId xmlns:a16="http://schemas.microsoft.com/office/drawing/2014/main" id="{C50D022B-E37F-4058-C7FF-3E0C6352C4C4}"/>
              </a:ext>
            </a:extLst>
          </p:cNvPr>
          <p:cNvPicPr>
            <a:picLocks noChangeAspect="1"/>
          </p:cNvPicPr>
          <p:nvPr/>
        </p:nvPicPr>
        <p:blipFill>
          <a:blip r:embed="rId3">
            <a:duotone>
              <a:schemeClr val="bg2">
                <a:shade val="45000"/>
                <a:satMod val="135000"/>
              </a:schemeClr>
              <a:prstClr val="white"/>
            </a:duotone>
            <a:alphaModFix amt="25000"/>
          </a:blip>
          <a:srcRect t="7865" b="7865"/>
          <a:stretch>
            <a:fillRect/>
          </a:stretch>
        </p:blipFill>
        <p:spPr>
          <a:xfrm>
            <a:off x="20" y="10"/>
            <a:ext cx="12191980"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26" name="Picture 25">
            <a:extLst>
              <a:ext uri="{FF2B5EF4-FFF2-40B4-BE49-F238E27FC236}">
                <a16:creationId xmlns:a16="http://schemas.microsoft.com/office/drawing/2014/main" id="{FF0509A6-53B5-44A9-B59C-1D9C4DD3C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23D54FB-4083-1988-5D7D-09FBD22CAF49}"/>
              </a:ext>
            </a:extLst>
          </p:cNvPr>
          <p:cNvSpPr>
            <a:spLocks noGrp="1"/>
          </p:cNvSpPr>
          <p:nvPr>
            <p:ph type="title"/>
          </p:nvPr>
        </p:nvSpPr>
        <p:spPr>
          <a:xfrm>
            <a:off x="913775" y="618518"/>
            <a:ext cx="10364451" cy="929626"/>
          </a:xfrm>
        </p:spPr>
        <p:txBody>
          <a:bodyPr>
            <a:normAutofit/>
          </a:bodyPr>
          <a:lstStyle/>
          <a:p>
            <a:r>
              <a:rPr lang="en-GB" dirty="0"/>
              <a:t>PROBLEM STATEMENT</a:t>
            </a:r>
          </a:p>
        </p:txBody>
      </p:sp>
      <p:sp>
        <p:nvSpPr>
          <p:cNvPr id="3" name="Content Placeholder 2">
            <a:extLst>
              <a:ext uri="{FF2B5EF4-FFF2-40B4-BE49-F238E27FC236}">
                <a16:creationId xmlns:a16="http://schemas.microsoft.com/office/drawing/2014/main" id="{34A725E6-854E-77D1-D8F4-73E7056D0AA4}"/>
              </a:ext>
            </a:extLst>
          </p:cNvPr>
          <p:cNvSpPr>
            <a:spLocks noGrp="1"/>
          </p:cNvSpPr>
          <p:nvPr>
            <p:ph idx="1"/>
          </p:nvPr>
        </p:nvSpPr>
        <p:spPr>
          <a:xfrm>
            <a:off x="913774" y="1792586"/>
            <a:ext cx="10363826" cy="3998613"/>
          </a:xfrm>
        </p:spPr>
        <p:txBody>
          <a:bodyPr>
            <a:normAutofit fontScale="92500"/>
          </a:bodyPr>
          <a:lstStyle/>
          <a:p>
            <a:pPr marL="0" indent="0">
              <a:buNone/>
            </a:pPr>
            <a:r>
              <a:rPr lang="en-GB" cap="none" dirty="0"/>
              <a:t>Skin cancer is one of the most common and life-threatening diseases, yet early detection can significantly improve survival rates. Our business, </a:t>
            </a:r>
            <a:r>
              <a:rPr lang="en-GB" cap="none" dirty="0" err="1"/>
              <a:t>DermAI</a:t>
            </a:r>
            <a:r>
              <a:rPr lang="en-GB" cap="none" dirty="0"/>
              <a:t> Diagnostics, leverages machine learning and clinical dermatology research to enhance early diagnosis and treatment. By </a:t>
            </a:r>
            <a:r>
              <a:rPr lang="en-GB" cap="none" dirty="0" err="1"/>
              <a:t>analyzing</a:t>
            </a:r>
            <a:r>
              <a:rPr lang="en-GB" cap="none" dirty="0"/>
              <a:t> patient demographics, environmental factors, and lesion characteristics, we create data-driven insights to assist dermatologists in early-stage detection and decision-making.</a:t>
            </a:r>
          </a:p>
          <a:p>
            <a:pPr marL="0" indent="0">
              <a:buNone/>
            </a:pPr>
            <a:endParaRPr lang="en-GB" cap="none" dirty="0"/>
          </a:p>
          <a:p>
            <a:pPr marL="0" indent="0">
              <a:buNone/>
            </a:pPr>
            <a:r>
              <a:rPr lang="en-GB" cap="none" dirty="0"/>
              <a:t>Through a combination of AI-powered diagnostic tools, real-world clinical data, and SQL-based research, our company aims to bridge the gap between medical practitioners and machine learning-based skin lesion classification. By providing a structured dataset and digital tools, we support medical research, epidemiological studies, and AI-driven skin cancer detection, ultimately improving public health outcomes.</a:t>
            </a:r>
          </a:p>
          <a:p>
            <a:pPr marL="0" indent="0">
              <a:buNone/>
            </a:pPr>
            <a:endParaRPr lang="en-GB" cap="none" dirty="0"/>
          </a:p>
          <a:p>
            <a:pPr marL="0" indent="0">
              <a:buNone/>
            </a:pPr>
            <a:endParaRPr lang="en-GB" cap="none" dirty="0"/>
          </a:p>
        </p:txBody>
      </p:sp>
    </p:spTree>
    <p:extLst>
      <p:ext uri="{BB962C8B-B14F-4D97-AF65-F5344CB8AC3E}">
        <p14:creationId xmlns:p14="http://schemas.microsoft.com/office/powerpoint/2010/main" val="134870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4910-7369-2551-03CF-8E83AA5A8AD0}"/>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A196C8D-59F0-26C8-27D2-94CF04410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a:extLst>
              <a:ext uri="{FF2B5EF4-FFF2-40B4-BE49-F238E27FC236}">
                <a16:creationId xmlns:a16="http://schemas.microsoft.com/office/drawing/2014/main" id="{D26336FC-AF3A-5352-46A4-937E7181AD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gnifying glass showing decling performance">
            <a:extLst>
              <a:ext uri="{FF2B5EF4-FFF2-40B4-BE49-F238E27FC236}">
                <a16:creationId xmlns:a16="http://schemas.microsoft.com/office/drawing/2014/main" id="{7E03B8BB-F998-FE2B-D513-39091D409FA4}"/>
              </a:ext>
            </a:extLst>
          </p:cNvPr>
          <p:cNvPicPr>
            <a:picLocks noChangeAspect="1"/>
          </p:cNvPicPr>
          <p:nvPr/>
        </p:nvPicPr>
        <p:blipFill>
          <a:blip r:embed="rId3">
            <a:duotone>
              <a:schemeClr val="bg2">
                <a:shade val="45000"/>
                <a:satMod val="135000"/>
              </a:schemeClr>
              <a:prstClr val="white"/>
            </a:duotone>
            <a:alphaModFix amt="25000"/>
          </a:blip>
          <a:srcRect t="7865" b="7865"/>
          <a:stretch>
            <a:fillRect/>
          </a:stretch>
        </p:blipFill>
        <p:spPr>
          <a:xfrm>
            <a:off x="20" y="10"/>
            <a:ext cx="12191980"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26" name="Picture 25">
            <a:extLst>
              <a:ext uri="{FF2B5EF4-FFF2-40B4-BE49-F238E27FC236}">
                <a16:creationId xmlns:a16="http://schemas.microsoft.com/office/drawing/2014/main" id="{AE30C6E2-E06A-4A62-7C88-522A1C9E50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ED2D93-4C5A-F460-8DF7-F0FFB1F1C41A}"/>
              </a:ext>
            </a:extLst>
          </p:cNvPr>
          <p:cNvSpPr>
            <a:spLocks noGrp="1"/>
          </p:cNvSpPr>
          <p:nvPr>
            <p:ph type="title"/>
          </p:nvPr>
        </p:nvSpPr>
        <p:spPr>
          <a:xfrm>
            <a:off x="913775" y="618517"/>
            <a:ext cx="10364451" cy="1596177"/>
          </a:xfrm>
        </p:spPr>
        <p:txBody>
          <a:bodyPr>
            <a:normAutofit/>
          </a:bodyPr>
          <a:lstStyle/>
          <a:p>
            <a:r>
              <a:rPr lang="en-GB" dirty="0"/>
              <a:t>PROBLEM STATEMENT</a:t>
            </a:r>
          </a:p>
        </p:txBody>
      </p:sp>
      <p:sp>
        <p:nvSpPr>
          <p:cNvPr id="3" name="Content Placeholder 2">
            <a:extLst>
              <a:ext uri="{FF2B5EF4-FFF2-40B4-BE49-F238E27FC236}">
                <a16:creationId xmlns:a16="http://schemas.microsoft.com/office/drawing/2014/main" id="{AFAF6D6F-EF89-B7F9-5C87-839E234845BE}"/>
              </a:ext>
            </a:extLst>
          </p:cNvPr>
          <p:cNvSpPr>
            <a:spLocks noGrp="1"/>
          </p:cNvSpPr>
          <p:nvPr>
            <p:ph idx="1"/>
          </p:nvPr>
        </p:nvSpPr>
        <p:spPr>
          <a:xfrm>
            <a:off x="913774" y="2367092"/>
            <a:ext cx="10363826" cy="3424107"/>
          </a:xfrm>
        </p:spPr>
        <p:txBody>
          <a:bodyPr>
            <a:normAutofit/>
          </a:bodyPr>
          <a:lstStyle/>
          <a:p>
            <a:pPr marL="0" indent="0">
              <a:buNone/>
            </a:pPr>
            <a:r>
              <a:rPr lang="en-GB" cap="none" dirty="0"/>
              <a:t>Skin cancer detection is often delayed due to misdiagnosis, lack of access to dermatologists, and limited understanding of environmental risk factors. with 1,089 instances of skin lesions in our dataset, we aim to uncover key patterns that link demographics, environmental exposure, and lesion characteristics to different types of skin cancer. this project seeks to enhance early-stage diagnosis and machine learning-based decision support by structuring the data for SQL queries, analysis, and model training.</a:t>
            </a:r>
          </a:p>
        </p:txBody>
      </p:sp>
    </p:spTree>
    <p:extLst>
      <p:ext uri="{BB962C8B-B14F-4D97-AF65-F5344CB8AC3E}">
        <p14:creationId xmlns:p14="http://schemas.microsoft.com/office/powerpoint/2010/main" val="285818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FE2F-466A-AB20-B69E-1D67F0196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8C653-2CD1-A8F0-52CB-62AF4BC7AC1B}"/>
              </a:ext>
            </a:extLst>
          </p:cNvPr>
          <p:cNvSpPr>
            <a:spLocks noGrp="1"/>
          </p:cNvSpPr>
          <p:nvPr>
            <p:ph type="title"/>
          </p:nvPr>
        </p:nvSpPr>
        <p:spPr>
          <a:xfrm>
            <a:off x="521208" y="978408"/>
            <a:ext cx="11155680" cy="938882"/>
          </a:xfrm>
        </p:spPr>
        <p:txBody>
          <a:bodyPr/>
          <a:lstStyle/>
          <a:p>
            <a:r>
              <a:rPr lang="en-GB" dirty="0"/>
              <a:t>RATIONALE FOR THE PROJECT</a:t>
            </a:r>
          </a:p>
        </p:txBody>
      </p:sp>
      <p:sp>
        <p:nvSpPr>
          <p:cNvPr id="3" name="Content Placeholder 2">
            <a:extLst>
              <a:ext uri="{FF2B5EF4-FFF2-40B4-BE49-F238E27FC236}">
                <a16:creationId xmlns:a16="http://schemas.microsoft.com/office/drawing/2014/main" id="{DF2392AE-A035-BCFD-4A33-F82EFFCEEF30}"/>
              </a:ext>
            </a:extLst>
          </p:cNvPr>
          <p:cNvSpPr>
            <a:spLocks noGrp="1"/>
          </p:cNvSpPr>
          <p:nvPr>
            <p:ph idx="1"/>
          </p:nvPr>
        </p:nvSpPr>
        <p:spPr>
          <a:xfrm>
            <a:off x="521208" y="2241755"/>
            <a:ext cx="11155680" cy="4104181"/>
          </a:xfrm>
        </p:spPr>
        <p:txBody>
          <a:bodyPr>
            <a:noAutofit/>
          </a:bodyPr>
          <a:lstStyle/>
          <a:p>
            <a:r>
              <a:rPr lang="en-GB" sz="2000" cap="none" dirty="0"/>
              <a:t>Bridging Data And Medicine</a:t>
            </a:r>
          </a:p>
          <a:p>
            <a:r>
              <a:rPr lang="en-GB" sz="2000" cap="none" dirty="0"/>
              <a:t>Early Detection &amp; Prevention</a:t>
            </a:r>
          </a:p>
          <a:p>
            <a:r>
              <a:rPr lang="en-GB" sz="2000" cap="none" dirty="0"/>
              <a:t>Ai-driven Medical Research</a:t>
            </a:r>
          </a:p>
          <a:p>
            <a:r>
              <a:rPr lang="en-GB" sz="2000" cap="none" dirty="0"/>
              <a:t>Real-world Application</a:t>
            </a:r>
          </a:p>
          <a:p>
            <a:r>
              <a:rPr lang="en-GB" cap="none" dirty="0"/>
              <a:t>SQL</a:t>
            </a:r>
            <a:r>
              <a:rPr lang="en-GB" sz="2000" cap="none" dirty="0"/>
              <a:t> Learning Opportunity</a:t>
            </a:r>
          </a:p>
        </p:txBody>
      </p:sp>
    </p:spTree>
    <p:extLst>
      <p:ext uri="{BB962C8B-B14F-4D97-AF65-F5344CB8AC3E}">
        <p14:creationId xmlns:p14="http://schemas.microsoft.com/office/powerpoint/2010/main" val="14019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0B7E5-EC53-A993-36D5-8FC2F0E0D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0A-1543-DB5B-34C3-505777EB6D84}"/>
              </a:ext>
            </a:extLst>
          </p:cNvPr>
          <p:cNvSpPr>
            <a:spLocks noGrp="1"/>
          </p:cNvSpPr>
          <p:nvPr>
            <p:ph type="title"/>
          </p:nvPr>
        </p:nvSpPr>
        <p:spPr>
          <a:xfrm>
            <a:off x="99952" y="720293"/>
            <a:ext cx="11155680" cy="938882"/>
          </a:xfrm>
        </p:spPr>
        <p:txBody>
          <a:bodyPr/>
          <a:lstStyle/>
          <a:p>
            <a:r>
              <a:rPr lang="en-GB" dirty="0"/>
              <a:t>AIM OF THE PROJECT</a:t>
            </a:r>
          </a:p>
        </p:txBody>
      </p:sp>
      <p:sp>
        <p:nvSpPr>
          <p:cNvPr id="3" name="Content Placeholder 2">
            <a:extLst>
              <a:ext uri="{FF2B5EF4-FFF2-40B4-BE49-F238E27FC236}">
                <a16:creationId xmlns:a16="http://schemas.microsoft.com/office/drawing/2014/main" id="{04FC8E0C-1472-F01D-2EC0-56460EDF9536}"/>
              </a:ext>
            </a:extLst>
          </p:cNvPr>
          <p:cNvSpPr>
            <a:spLocks noGrp="1"/>
          </p:cNvSpPr>
          <p:nvPr>
            <p:ph idx="1"/>
          </p:nvPr>
        </p:nvSpPr>
        <p:spPr>
          <a:xfrm>
            <a:off x="656472" y="2033526"/>
            <a:ext cx="10042641" cy="4104181"/>
          </a:xfrm>
        </p:spPr>
        <p:txBody>
          <a:bodyPr>
            <a:noAutofit/>
          </a:bodyPr>
          <a:lstStyle/>
          <a:p>
            <a:r>
              <a:rPr lang="en-GB" sz="2000" cap="none" dirty="0"/>
              <a:t>Develop a SQL database for students to practice joining clinical and lesion data for effective skin cancer analysis.</a:t>
            </a:r>
          </a:p>
          <a:p>
            <a:r>
              <a:rPr lang="en-GB" sz="2000" cap="none" dirty="0"/>
              <a:t>Identify environmental and demographic risk factors that correlate with specific skin lesions.</a:t>
            </a:r>
          </a:p>
          <a:p>
            <a:r>
              <a:rPr lang="en-GB" sz="2000" cap="none" dirty="0"/>
              <a:t>Analyse lesion characteristics to find patterns that indicate cancerous vs. Benign lesions.</a:t>
            </a:r>
          </a:p>
          <a:p>
            <a:r>
              <a:rPr lang="en-GB" sz="2000" cap="none" dirty="0"/>
              <a:t>Create a machine learning-ready dataset that supports ai-based early detection of skin cancer using structured metadata.</a:t>
            </a:r>
          </a:p>
          <a:p>
            <a:r>
              <a:rPr lang="en-GB" sz="2000" cap="none" dirty="0"/>
              <a:t>Enhance dermatological research by providing a well-organized dataset for epidemiological studies and ai model training.</a:t>
            </a:r>
          </a:p>
        </p:txBody>
      </p:sp>
    </p:spTree>
    <p:extLst>
      <p:ext uri="{BB962C8B-B14F-4D97-AF65-F5344CB8AC3E}">
        <p14:creationId xmlns:p14="http://schemas.microsoft.com/office/powerpoint/2010/main" val="362796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CF472-D3CE-175C-A9A6-4E73E6DE8DCA}"/>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8B6C12-BE49-45C7-8E88-D16FE2E62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9D3FC01C-4EFD-4868-8317-4C9F869318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B45C01-5C01-9DA2-D2A0-0A249243F6CD}"/>
              </a:ext>
            </a:extLst>
          </p:cNvPr>
          <p:cNvSpPr>
            <a:spLocks noGrp="1"/>
          </p:cNvSpPr>
          <p:nvPr>
            <p:ph type="title"/>
          </p:nvPr>
        </p:nvSpPr>
        <p:spPr>
          <a:xfrm>
            <a:off x="913774" y="527983"/>
            <a:ext cx="10364451" cy="1596177"/>
          </a:xfrm>
        </p:spPr>
        <p:txBody>
          <a:bodyPr>
            <a:normAutofit/>
          </a:bodyPr>
          <a:lstStyle/>
          <a:p>
            <a:r>
              <a:rPr lang="en-GB" dirty="0"/>
              <a:t>PROJECT WORKFLOW</a:t>
            </a:r>
          </a:p>
        </p:txBody>
      </p:sp>
      <p:sp>
        <p:nvSpPr>
          <p:cNvPr id="3" name="Content Placeholder 2">
            <a:extLst>
              <a:ext uri="{FF2B5EF4-FFF2-40B4-BE49-F238E27FC236}">
                <a16:creationId xmlns:a16="http://schemas.microsoft.com/office/drawing/2014/main" id="{10518FD2-9B3F-10DD-3C92-7CC9394F5B70}"/>
              </a:ext>
            </a:extLst>
          </p:cNvPr>
          <p:cNvSpPr>
            <a:spLocks noGrp="1"/>
          </p:cNvSpPr>
          <p:nvPr>
            <p:ph idx="1"/>
          </p:nvPr>
        </p:nvSpPr>
        <p:spPr>
          <a:xfrm>
            <a:off x="1624460" y="2120756"/>
            <a:ext cx="6439786" cy="3027262"/>
          </a:xfrm>
        </p:spPr>
        <p:txBody>
          <a:bodyPr>
            <a:normAutofit fontScale="92500" lnSpcReduction="20000"/>
          </a:bodyPr>
          <a:lstStyle/>
          <a:p>
            <a:r>
              <a:rPr lang="en-GB" cap="none" dirty="0"/>
              <a:t>Import The Dataset</a:t>
            </a:r>
          </a:p>
          <a:p>
            <a:pPr marL="0" indent="0">
              <a:buNone/>
            </a:pPr>
            <a:endParaRPr lang="en-GB" cap="none" dirty="0"/>
          </a:p>
          <a:p>
            <a:r>
              <a:rPr lang="en-GB" cap="none" dirty="0"/>
              <a:t>Join Tables</a:t>
            </a:r>
          </a:p>
          <a:p>
            <a:pPr marL="0" indent="0">
              <a:buNone/>
            </a:pPr>
            <a:endParaRPr lang="en-GB" cap="none" dirty="0"/>
          </a:p>
          <a:p>
            <a:r>
              <a:rPr lang="en-GB" cap="none" dirty="0"/>
              <a:t>Write Queries</a:t>
            </a:r>
          </a:p>
          <a:p>
            <a:pPr marL="0" indent="0">
              <a:buNone/>
            </a:pPr>
            <a:endParaRPr lang="en-GB" cap="none" dirty="0"/>
          </a:p>
          <a:p>
            <a:r>
              <a:rPr lang="en-GB" cap="none" dirty="0"/>
              <a:t>Recommendation</a:t>
            </a:r>
          </a:p>
        </p:txBody>
      </p:sp>
    </p:spTree>
    <p:extLst>
      <p:ext uri="{BB962C8B-B14F-4D97-AF65-F5344CB8AC3E}">
        <p14:creationId xmlns:p14="http://schemas.microsoft.com/office/powerpoint/2010/main" val="106307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916B-3C3E-5A40-F144-61FCFB168CEA}"/>
              </a:ext>
            </a:extLst>
          </p:cNvPr>
          <p:cNvSpPr>
            <a:spLocks noGrp="1"/>
          </p:cNvSpPr>
          <p:nvPr>
            <p:ph type="title"/>
          </p:nvPr>
        </p:nvSpPr>
        <p:spPr>
          <a:xfrm>
            <a:off x="913775" y="389300"/>
            <a:ext cx="10364451" cy="540472"/>
          </a:xfrm>
        </p:spPr>
        <p:txBody>
          <a:bodyPr>
            <a:normAutofit fontScale="90000"/>
          </a:bodyPr>
          <a:lstStyle/>
          <a:p>
            <a:r>
              <a:rPr lang="en-GB" dirty="0">
                <a:solidFill>
                  <a:prstClr val="black"/>
                </a:solidFill>
              </a:rPr>
              <a:t>Environmental Risk Factors</a:t>
            </a:r>
            <a:endParaRPr lang="en-GB" dirty="0"/>
          </a:p>
        </p:txBody>
      </p:sp>
      <p:sp>
        <p:nvSpPr>
          <p:cNvPr id="5" name="Text Placeholder 4">
            <a:extLst>
              <a:ext uri="{FF2B5EF4-FFF2-40B4-BE49-F238E27FC236}">
                <a16:creationId xmlns:a16="http://schemas.microsoft.com/office/drawing/2014/main" id="{2961D9EC-E459-EDD2-2F54-B30357C8E1DA}"/>
              </a:ext>
            </a:extLst>
          </p:cNvPr>
          <p:cNvSpPr>
            <a:spLocks noGrp="1"/>
          </p:cNvSpPr>
          <p:nvPr>
            <p:ph type="body" sz="quarter" idx="3"/>
          </p:nvPr>
        </p:nvSpPr>
        <p:spPr>
          <a:xfrm>
            <a:off x="6172200" y="1119479"/>
            <a:ext cx="4881804" cy="468690"/>
          </a:xfrm>
        </p:spPr>
        <p:txBody>
          <a:bodyPr/>
          <a:lstStyle/>
          <a:p>
            <a:r>
              <a:rPr lang="en-GB" cap="none" dirty="0"/>
              <a:t>Findings:</a:t>
            </a:r>
          </a:p>
        </p:txBody>
      </p:sp>
      <p:sp>
        <p:nvSpPr>
          <p:cNvPr id="6" name="Content Placeholder 5">
            <a:extLst>
              <a:ext uri="{FF2B5EF4-FFF2-40B4-BE49-F238E27FC236}">
                <a16:creationId xmlns:a16="http://schemas.microsoft.com/office/drawing/2014/main" id="{ED45C171-DB48-0DC6-28AD-C6574BF0B6A9}"/>
              </a:ext>
            </a:extLst>
          </p:cNvPr>
          <p:cNvSpPr>
            <a:spLocks noGrp="1"/>
          </p:cNvSpPr>
          <p:nvPr>
            <p:ph sz="quarter" idx="14"/>
          </p:nvPr>
        </p:nvSpPr>
        <p:spPr>
          <a:xfrm>
            <a:off x="6172200" y="1694047"/>
            <a:ext cx="5105401" cy="4044476"/>
          </a:xfrm>
        </p:spPr>
        <p:txBody>
          <a:bodyPr>
            <a:normAutofit fontScale="85000" lnSpcReduction="20000"/>
          </a:bodyPr>
          <a:lstStyle/>
          <a:p>
            <a:pPr marL="0" indent="0">
              <a:buNone/>
            </a:pPr>
            <a:r>
              <a:rPr lang="en-GB" b="1" cap="none" dirty="0"/>
              <a:t>Precancerous Lesions</a:t>
            </a:r>
          </a:p>
          <a:p>
            <a:r>
              <a:rPr lang="en-GB" cap="none" dirty="0"/>
              <a:t>With 461 total cases, 13.45% of cases were exposed to pesticides, 80.48% lacked piped water while 82% lacked a sewage system. </a:t>
            </a:r>
          </a:p>
          <a:p>
            <a:pPr marL="0" indent="0">
              <a:buNone/>
            </a:pPr>
            <a:r>
              <a:rPr lang="en-GB" b="1" cap="none" dirty="0"/>
              <a:t>Benign Lesions</a:t>
            </a:r>
          </a:p>
          <a:p>
            <a:r>
              <a:rPr lang="en-GB" cap="none" dirty="0"/>
              <a:t>With 281 total cases, Only 1.78% were exposed to pesticides, 92.53% lacked piped water while 93.24% lacked a sewage system.</a:t>
            </a:r>
          </a:p>
          <a:p>
            <a:pPr marL="0" indent="0">
              <a:buNone/>
            </a:pPr>
            <a:r>
              <a:rPr lang="en-GB" b="1" cap="none" dirty="0"/>
              <a:t>Malignant Lesions</a:t>
            </a:r>
          </a:p>
          <a:p>
            <a:r>
              <a:rPr lang="en-GB" cap="none" dirty="0"/>
              <a:t>With 346 total cases, 45.09% were exposed to pesticides (highest among categories), 43.64% lacked piped water while 50.58% lacked a sewage system.</a:t>
            </a:r>
          </a:p>
          <a:p>
            <a:pPr marL="0" indent="0">
              <a:buNone/>
            </a:pPr>
            <a:endParaRPr lang="en-GB" cap="none" dirty="0"/>
          </a:p>
          <a:p>
            <a:endParaRPr lang="en-GB" cap="none" dirty="0"/>
          </a:p>
          <a:p>
            <a:pPr marL="0" indent="0">
              <a:buNone/>
            </a:pPr>
            <a:endParaRPr lang="en-GB" dirty="0"/>
          </a:p>
          <a:p>
            <a:endParaRPr lang="en-GB" dirty="0"/>
          </a:p>
        </p:txBody>
      </p:sp>
      <p:pic>
        <p:nvPicPr>
          <p:cNvPr id="17" name="Content Placeholder 16">
            <a:extLst>
              <a:ext uri="{FF2B5EF4-FFF2-40B4-BE49-F238E27FC236}">
                <a16:creationId xmlns:a16="http://schemas.microsoft.com/office/drawing/2014/main" id="{079B5A25-88D1-0B04-0328-5EA2FC6B166E}"/>
              </a:ext>
            </a:extLst>
          </p:cNvPr>
          <p:cNvPicPr>
            <a:picLocks noGrp="1" noChangeAspect="1"/>
          </p:cNvPicPr>
          <p:nvPr>
            <p:ph sz="quarter" idx="13"/>
          </p:nvPr>
        </p:nvPicPr>
        <p:blipFill>
          <a:blip r:embed="rId2"/>
          <a:stretch>
            <a:fillRect/>
          </a:stretch>
        </p:blipFill>
        <p:spPr>
          <a:xfrm>
            <a:off x="841218" y="3272589"/>
            <a:ext cx="5105402" cy="2465933"/>
          </a:xfrm>
          <a:prstGeom prst="rect">
            <a:avLst/>
          </a:prstGeom>
        </p:spPr>
      </p:pic>
      <p:pic>
        <p:nvPicPr>
          <p:cNvPr id="19" name="Picture 18">
            <a:extLst>
              <a:ext uri="{FF2B5EF4-FFF2-40B4-BE49-F238E27FC236}">
                <a16:creationId xmlns:a16="http://schemas.microsoft.com/office/drawing/2014/main" id="{647F4528-1D97-A3AD-3018-A43F10810CAC}"/>
              </a:ext>
            </a:extLst>
          </p:cNvPr>
          <p:cNvPicPr>
            <a:picLocks noChangeAspect="1"/>
          </p:cNvPicPr>
          <p:nvPr/>
        </p:nvPicPr>
        <p:blipFill>
          <a:blip r:embed="rId3"/>
          <a:stretch>
            <a:fillRect/>
          </a:stretch>
        </p:blipFill>
        <p:spPr>
          <a:xfrm>
            <a:off x="841219" y="1119478"/>
            <a:ext cx="5105402" cy="1985860"/>
          </a:xfrm>
          <a:prstGeom prst="rect">
            <a:avLst/>
          </a:prstGeom>
        </p:spPr>
      </p:pic>
    </p:spTree>
    <p:extLst>
      <p:ext uri="{BB962C8B-B14F-4D97-AF65-F5344CB8AC3E}">
        <p14:creationId xmlns:p14="http://schemas.microsoft.com/office/powerpoint/2010/main" val="293082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3F31-B25D-E4E2-3F18-6F11B91F9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29C28-603D-EA2F-B82F-D01384229328}"/>
              </a:ext>
            </a:extLst>
          </p:cNvPr>
          <p:cNvSpPr>
            <a:spLocks noGrp="1"/>
          </p:cNvSpPr>
          <p:nvPr>
            <p:ph type="title"/>
          </p:nvPr>
        </p:nvSpPr>
        <p:spPr>
          <a:xfrm>
            <a:off x="913775" y="404262"/>
            <a:ext cx="10364451" cy="529390"/>
          </a:xfrm>
        </p:spPr>
        <p:txBody>
          <a:bodyPr>
            <a:normAutofit fontScale="90000"/>
          </a:bodyPr>
          <a:lstStyle/>
          <a:p>
            <a:r>
              <a:rPr lang="en-GB" dirty="0">
                <a:solidFill>
                  <a:prstClr val="black"/>
                </a:solidFill>
              </a:rPr>
              <a:t>DEMOGRAPHIC Risk Factors</a:t>
            </a:r>
            <a:endParaRPr lang="en-GB" dirty="0"/>
          </a:p>
        </p:txBody>
      </p:sp>
      <p:pic>
        <p:nvPicPr>
          <p:cNvPr id="25" name="Content Placeholder 24">
            <a:extLst>
              <a:ext uri="{FF2B5EF4-FFF2-40B4-BE49-F238E27FC236}">
                <a16:creationId xmlns:a16="http://schemas.microsoft.com/office/drawing/2014/main" id="{6D30E69F-1934-CFA6-C43D-7B39D0854AA2}"/>
              </a:ext>
            </a:extLst>
          </p:cNvPr>
          <p:cNvPicPr>
            <a:picLocks noGrp="1" noChangeAspect="1"/>
          </p:cNvPicPr>
          <p:nvPr>
            <p:ph sz="quarter" idx="13"/>
          </p:nvPr>
        </p:nvPicPr>
        <p:blipFill>
          <a:blip r:embed="rId2"/>
          <a:stretch>
            <a:fillRect/>
          </a:stretch>
        </p:blipFill>
        <p:spPr>
          <a:xfrm>
            <a:off x="914400" y="1289785"/>
            <a:ext cx="5105400" cy="4501415"/>
          </a:xfrm>
        </p:spPr>
      </p:pic>
      <p:pic>
        <p:nvPicPr>
          <p:cNvPr id="28" name="Content Placeholder 27">
            <a:extLst>
              <a:ext uri="{FF2B5EF4-FFF2-40B4-BE49-F238E27FC236}">
                <a16:creationId xmlns:a16="http://schemas.microsoft.com/office/drawing/2014/main" id="{9D3E05CF-407C-C3E6-9407-164A424C95E9}"/>
              </a:ext>
            </a:extLst>
          </p:cNvPr>
          <p:cNvPicPr>
            <a:picLocks noGrp="1" noChangeAspect="1"/>
          </p:cNvPicPr>
          <p:nvPr>
            <p:ph sz="quarter" idx="14"/>
          </p:nvPr>
        </p:nvPicPr>
        <p:blipFill>
          <a:blip r:embed="rId3"/>
          <a:stretch>
            <a:fillRect/>
          </a:stretch>
        </p:blipFill>
        <p:spPr>
          <a:xfrm>
            <a:off x="6270705" y="1289785"/>
            <a:ext cx="4908389" cy="4501415"/>
          </a:xfrm>
          <a:prstGeom prst="rect">
            <a:avLst/>
          </a:prstGeom>
        </p:spPr>
      </p:pic>
    </p:spTree>
    <p:extLst>
      <p:ext uri="{BB962C8B-B14F-4D97-AF65-F5344CB8AC3E}">
        <p14:creationId xmlns:p14="http://schemas.microsoft.com/office/powerpoint/2010/main" val="44866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14D24-39F6-0FCC-08FF-FB0A18122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510C4-57B0-9238-F029-DE9A011CB2AF}"/>
              </a:ext>
            </a:extLst>
          </p:cNvPr>
          <p:cNvSpPr>
            <a:spLocks noGrp="1"/>
          </p:cNvSpPr>
          <p:nvPr>
            <p:ph type="title"/>
          </p:nvPr>
        </p:nvSpPr>
        <p:spPr>
          <a:xfrm>
            <a:off x="913775" y="443620"/>
            <a:ext cx="10364451" cy="1149790"/>
          </a:xfrm>
        </p:spPr>
        <p:txBody>
          <a:bodyPr/>
          <a:lstStyle/>
          <a:p>
            <a:r>
              <a:rPr lang="en-GB" dirty="0">
                <a:solidFill>
                  <a:prstClr val="black"/>
                </a:solidFill>
                <a:latin typeface="Tw Cen MT" panose="020B0602020104020603"/>
              </a:rPr>
              <a:t>DEMOGRAPGHIC</a:t>
            </a:r>
            <a:r>
              <a:rPr kumimoji="0" lang="en-GB" sz="3600" b="0" i="0" u="none" strike="noStrike" kern="1200" cap="all" spc="0" normalizeH="0" baseline="0" noProof="0" dirty="0">
                <a:ln>
                  <a:noFill/>
                </a:ln>
                <a:solidFill>
                  <a:prstClr val="black"/>
                </a:solidFill>
                <a:effectLst/>
                <a:uLnTx/>
                <a:uFillTx/>
                <a:latin typeface="Tw Cen MT" panose="020B0602020104020603"/>
                <a:ea typeface="+mj-ea"/>
                <a:cs typeface="+mj-cs"/>
              </a:rPr>
              <a:t> Risk Factors</a:t>
            </a:r>
            <a:br>
              <a:rPr kumimoji="0" lang="en-GB" sz="3600" b="0" i="0" u="none" strike="noStrike" kern="1200" cap="all" spc="0" normalizeH="0" baseline="0" noProof="0" dirty="0">
                <a:ln>
                  <a:noFill/>
                </a:ln>
                <a:solidFill>
                  <a:prstClr val="black"/>
                </a:solidFill>
                <a:effectLst/>
                <a:uLnTx/>
                <a:uFillTx/>
                <a:latin typeface="Tw Cen MT" panose="020B0602020104020603"/>
                <a:ea typeface="+mj-ea"/>
                <a:cs typeface="+mj-cs"/>
              </a:rPr>
            </a:br>
            <a:r>
              <a:rPr kumimoji="0" lang="en-GB" sz="1800" b="0" i="0" u="none" strike="noStrike" kern="1200" cap="all" spc="0" normalizeH="0" baseline="0" noProof="0" dirty="0">
                <a:ln>
                  <a:noFill/>
                </a:ln>
                <a:solidFill>
                  <a:prstClr val="black"/>
                </a:solidFill>
                <a:effectLst/>
                <a:uLnTx/>
                <a:uFillTx/>
                <a:latin typeface="Tw Cen MT" panose="020B0602020104020603"/>
                <a:ea typeface="+mj-ea"/>
                <a:cs typeface="+mj-cs"/>
              </a:rPr>
              <a:t>FINDINGS</a:t>
            </a:r>
            <a:endParaRPr lang="en-GB" dirty="0"/>
          </a:p>
        </p:txBody>
      </p:sp>
      <p:sp>
        <p:nvSpPr>
          <p:cNvPr id="3" name="Content Placeholder 2">
            <a:extLst>
              <a:ext uri="{FF2B5EF4-FFF2-40B4-BE49-F238E27FC236}">
                <a16:creationId xmlns:a16="http://schemas.microsoft.com/office/drawing/2014/main" id="{3019C068-6186-3BF2-F6B3-47EEEF5BC54D}"/>
              </a:ext>
            </a:extLst>
          </p:cNvPr>
          <p:cNvSpPr>
            <a:spLocks noGrp="1"/>
          </p:cNvSpPr>
          <p:nvPr>
            <p:ph sz="quarter" idx="13"/>
          </p:nvPr>
        </p:nvSpPr>
        <p:spPr>
          <a:xfrm>
            <a:off x="913774" y="1810693"/>
            <a:ext cx="10363826" cy="4200807"/>
          </a:xfrm>
        </p:spPr>
        <p:txBody>
          <a:bodyPr>
            <a:normAutofit fontScale="70000" lnSpcReduction="20000"/>
          </a:bodyPr>
          <a:lstStyle/>
          <a:p>
            <a:pPr marL="0" indent="0">
              <a:buNone/>
            </a:pPr>
            <a:r>
              <a:rPr lang="en-GB" b="1" cap="none" dirty="0"/>
              <a:t>Benign lesions:</a:t>
            </a:r>
            <a:endParaRPr lang="en-GB" cap="none" dirty="0"/>
          </a:p>
          <a:p>
            <a:pPr lvl="0"/>
            <a:r>
              <a:rPr lang="en-GB" cap="none" dirty="0"/>
              <a:t>Most cases are in older age groups (50–69, 70+).</a:t>
            </a:r>
          </a:p>
          <a:p>
            <a:pPr lvl="0"/>
            <a:r>
              <a:rPr lang="en-GB" cap="none" dirty="0"/>
              <a:t>Very low rates of smoking and drinking.</a:t>
            </a:r>
          </a:p>
          <a:p>
            <a:pPr lvl="0"/>
            <a:r>
              <a:rPr lang="en-GB" cap="none" dirty="0"/>
              <a:t>Cancer history is present in a small percentage (up to 5.48%).</a:t>
            </a:r>
          </a:p>
          <a:p>
            <a:pPr lvl="0"/>
            <a:r>
              <a:rPr lang="en-GB" cap="none" dirty="0"/>
              <a:t>Skin cancer history is rare.</a:t>
            </a:r>
          </a:p>
          <a:p>
            <a:pPr marL="0" indent="0">
              <a:buNone/>
            </a:pPr>
            <a:r>
              <a:rPr lang="en-GB" b="1" cap="none" dirty="0"/>
              <a:t>Malignant lesions:</a:t>
            </a:r>
            <a:endParaRPr lang="en-GB" cap="none" dirty="0"/>
          </a:p>
          <a:p>
            <a:pPr lvl="0"/>
            <a:r>
              <a:rPr lang="en-GB" cap="none" dirty="0"/>
              <a:t>Highest rates of smoking and drinking, especially in age groups 50–69 and 70+ (</a:t>
            </a:r>
            <a:r>
              <a:rPr lang="en-GB" cap="none" dirty="0" err="1"/>
              <a:t>smokes_pct</a:t>
            </a:r>
            <a:r>
              <a:rPr lang="en-GB" cap="none" dirty="0"/>
              <a:t> up to 23.66%, </a:t>
            </a:r>
            <a:r>
              <a:rPr lang="en-GB" cap="none" dirty="0" err="1"/>
              <a:t>drinks_pct</a:t>
            </a:r>
            <a:r>
              <a:rPr lang="en-GB" cap="none" dirty="0"/>
              <a:t> up to 59.26%).</a:t>
            </a:r>
          </a:p>
          <a:p>
            <a:pPr lvl="0"/>
            <a:r>
              <a:rPr lang="en-GB" cap="none" dirty="0"/>
              <a:t>Significant proportion have a history of skin cancer (up to 51.85%) and general cancer history (up to 57.97%).</a:t>
            </a:r>
          </a:p>
          <a:p>
            <a:pPr lvl="0"/>
            <a:r>
              <a:rPr lang="en-GB" cap="none" dirty="0"/>
              <a:t>Malignant cases are more common in older males.</a:t>
            </a:r>
          </a:p>
          <a:p>
            <a:pPr marL="0" indent="0">
              <a:buNone/>
            </a:pPr>
            <a:r>
              <a:rPr lang="en-GB" b="1" cap="none" dirty="0"/>
              <a:t>Precancerous lesions:</a:t>
            </a:r>
            <a:endParaRPr lang="en-GB" cap="none" dirty="0"/>
          </a:p>
          <a:p>
            <a:pPr lvl="0"/>
            <a:r>
              <a:rPr lang="en-GB" cap="none" dirty="0"/>
              <a:t>Moderate rates of smoking and drinking, increasing with age.</a:t>
            </a:r>
          </a:p>
          <a:p>
            <a:pPr lvl="0"/>
            <a:r>
              <a:rPr lang="en-GB" cap="none" dirty="0"/>
              <a:t>Cancer history and skin cancer history are present but less than in malignant cases.</a:t>
            </a:r>
          </a:p>
          <a:p>
            <a:pPr marL="0" indent="0">
              <a:buNone/>
            </a:pPr>
            <a:endParaRPr lang="en-GB" cap="none" dirty="0"/>
          </a:p>
        </p:txBody>
      </p:sp>
    </p:spTree>
    <p:extLst>
      <p:ext uri="{BB962C8B-B14F-4D97-AF65-F5344CB8AC3E}">
        <p14:creationId xmlns:p14="http://schemas.microsoft.com/office/powerpoint/2010/main" val="2326492370"/>
      </p:ext>
    </p:extLst>
  </p:cSld>
  <p:clrMapOvr>
    <a:masterClrMapping/>
  </p:clrMapOvr>
</p:sld>
</file>

<file path=ppt/theme/theme1.xml><?xml version="1.0" encoding="utf-8"?>
<a:theme xmlns:a="http://schemas.openxmlformats.org/drawingml/2006/main" name="Dropl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5139</TotalTime>
  <Words>959</Words>
  <Application>Microsoft Office PowerPoint</Application>
  <PresentationFormat>Widescreen</PresentationFormat>
  <Paragraphs>90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Tw Cen MT</vt:lpstr>
      <vt:lpstr>Droplet</vt:lpstr>
      <vt:lpstr>DermAI Diagnostics   Skin Cancer Analysis</vt:lpstr>
      <vt:lpstr>PROBLEM STATEMENT</vt:lpstr>
      <vt:lpstr>PROBLEM STATEMENT</vt:lpstr>
      <vt:lpstr>RATIONALE FOR THE PROJECT</vt:lpstr>
      <vt:lpstr>AIM OF THE PROJECT</vt:lpstr>
      <vt:lpstr>PROJECT WORKFLOW</vt:lpstr>
      <vt:lpstr>Environmental Risk Factors</vt:lpstr>
      <vt:lpstr>DEMOGRAPHIC Risk Factors</vt:lpstr>
      <vt:lpstr>DEMOGRAPGHIC Risk Factors FINDINGS</vt:lpstr>
      <vt:lpstr>DIAGNOSIS VS AVG LESION SIZE</vt:lpstr>
      <vt:lpstr>CANCER SYPMTOMS INDICATOR</vt:lpstr>
      <vt:lpstr>High Risk Patient</vt:lpstr>
      <vt:lpstr>HIGH RISK PATIENT SUMMARY</vt:lpstr>
      <vt:lpstr>GENERAL SUMMARY</vt:lpstr>
      <vt:lpstr>RECOMMENDATIONS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Fadekemi Adefemi</dc:creator>
  <cp:lastModifiedBy>Fadekemi Adefemi</cp:lastModifiedBy>
  <cp:revision>1</cp:revision>
  <dcterms:created xsi:type="dcterms:W3CDTF">2025-07-03T08:46:27Z</dcterms:created>
  <dcterms:modified xsi:type="dcterms:W3CDTF">2025-07-14T11:13:45Z</dcterms:modified>
</cp:coreProperties>
</file>