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B92809-56D8-41B4-8CB3-A230F463BF6A}">
  <a:tblStyle styleId="{E2B92809-56D8-41B4-8CB3-A230F463B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1fb69573f_3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1fb69573f_3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89d94411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89d94411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401417" y="-699240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" name="Google Shape;26;p3"/>
          <p:cNvSpPr/>
          <p:nvPr/>
        </p:nvSpPr>
        <p:spPr>
          <a:xfrm rot="10800000" flipH="1">
            <a:off x="-561710" y="3695519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1201699" y="477799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237473">
            <a:off x="2973497" y="262075"/>
            <a:ext cx="1201753" cy="450422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3054346" flipH="1">
            <a:off x="346548" y="627139"/>
            <a:ext cx="524555" cy="446864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9767623">
            <a:off x="194466" y="3988910"/>
            <a:ext cx="164101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431901" y="44640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6784495">
            <a:off x="7379716" y="157936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606875">
            <a:off x="6766390" y="4659376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526850" y="875726"/>
            <a:ext cx="184251" cy="18425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0000" y="3240725"/>
            <a:ext cx="42498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7203379" y="-51029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4"/>
          <p:cNvSpPr/>
          <p:nvPr/>
        </p:nvSpPr>
        <p:spPr>
          <a:xfrm rot="10800000" flipH="1">
            <a:off x="-449146" y="359375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1" name="Google Shape;41;p4"/>
          <p:cNvSpPr/>
          <p:nvPr/>
        </p:nvSpPr>
        <p:spPr>
          <a:xfrm rot="-938533">
            <a:off x="8499415" y="547114"/>
            <a:ext cx="766588" cy="224447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-7079738" flipH="1">
            <a:off x="169391" y="400248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4550277">
            <a:off x="348624" y="4777055"/>
            <a:ext cx="351076" cy="315345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626626" y="149157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50">
                <a:solidFill>
                  <a:schemeClr val="accent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-401435" y="2272207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3838" y="57241"/>
                </a:moveTo>
                <a:cubicBezTo>
                  <a:pt x="-1728" y="33889"/>
                  <a:pt x="-3493" y="-3176"/>
                  <a:pt x="14428" y="218"/>
                </a:cubicBezTo>
                <a:cubicBezTo>
                  <a:pt x="32349" y="3612"/>
                  <a:pt x="79325" y="60771"/>
                  <a:pt x="111366" y="77606"/>
                </a:cubicBezTo>
                <a:cubicBezTo>
                  <a:pt x="143407" y="94441"/>
                  <a:pt x="180226" y="98490"/>
                  <a:pt x="206676" y="101230"/>
                </a:cubicBezTo>
                <a:cubicBezTo>
                  <a:pt x="233126" y="103970"/>
                  <a:pt x="248205" y="97035"/>
                  <a:pt x="270064" y="94048"/>
                </a:cubicBezTo>
                <a:cubicBezTo>
                  <a:pt x="291923" y="91061"/>
                  <a:pt x="316487" y="84556"/>
                  <a:pt x="337828" y="83309"/>
                </a:cubicBezTo>
                <a:cubicBezTo>
                  <a:pt x="359169" y="82062"/>
                  <a:pt x="388062" y="82494"/>
                  <a:pt x="398109" y="86567"/>
                </a:cubicBezTo>
                <a:cubicBezTo>
                  <a:pt x="408156" y="90640"/>
                  <a:pt x="403268" y="100008"/>
                  <a:pt x="398109" y="107747"/>
                </a:cubicBezTo>
                <a:cubicBezTo>
                  <a:pt x="392950" y="115486"/>
                  <a:pt x="425534" y="127569"/>
                  <a:pt x="367154" y="133000"/>
                </a:cubicBezTo>
                <a:cubicBezTo>
                  <a:pt x="308774" y="138431"/>
                  <a:pt x="108380" y="152958"/>
                  <a:pt x="47827" y="140331"/>
                </a:cubicBezTo>
                <a:cubicBezTo>
                  <a:pt x="-12726" y="127705"/>
                  <a:pt x="9405" y="80593"/>
                  <a:pt x="3838" y="572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9" name="Google Shape;99;p9"/>
          <p:cNvSpPr/>
          <p:nvPr/>
        </p:nvSpPr>
        <p:spPr>
          <a:xfrm>
            <a:off x="-561710" y="-238006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0" name="Google Shape;100;p9"/>
          <p:cNvSpPr/>
          <p:nvPr/>
        </p:nvSpPr>
        <p:spPr>
          <a:xfrm rot="126079">
            <a:off x="716867" y="194038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 rot="-281910">
            <a:off x="184591" y="923460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 rot="-2700000">
            <a:off x="6129820" y="4334171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4431901" y="46824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-4499985" flipH="1">
            <a:off x="450823" y="43806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 rot="-4297704">
            <a:off x="2340466" y="4438435"/>
            <a:ext cx="164102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8220026" y="3817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969625" y="1458875"/>
            <a:ext cx="4461300" cy="1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ubTitle" idx="1"/>
          </p:nvPr>
        </p:nvSpPr>
        <p:spPr>
          <a:xfrm>
            <a:off x="3969625" y="2519725"/>
            <a:ext cx="44613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-789671" y="-70744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36" name="Google Shape;136;p13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7" name="Google Shape;137;p13"/>
          <p:cNvSpPr/>
          <p:nvPr/>
        </p:nvSpPr>
        <p:spPr>
          <a:xfrm>
            <a:off x="135926" y="905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 rot="1606875">
            <a:off x="632815" y="26965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 rot="5797880">
            <a:off x="8640501" y="38172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-281910">
            <a:off x="8563991" y="4610260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 rot="-9177506">
            <a:off x="8794215" y="10369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 rot="-4499985" flipH="1">
            <a:off x="8663961" y="3816339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 rot="-9177506">
            <a:off x="66340" y="41734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2" hasCustomPrompt="1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6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 hasCustomPrompt="1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9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3" hasCustomPrompt="1"/>
          </p:nvPr>
        </p:nvSpPr>
        <p:spPr>
          <a:xfrm>
            <a:off x="11061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4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5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6" hasCustomPrompt="1"/>
          </p:nvPr>
        </p:nvSpPr>
        <p:spPr>
          <a:xfrm>
            <a:off x="395835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7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8"/>
          </p:nvPr>
        </p:nvSpPr>
        <p:spPr>
          <a:xfrm>
            <a:off x="64245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19" hasCustomPrompt="1"/>
          </p:nvPr>
        </p:nvSpPr>
        <p:spPr>
          <a:xfrm>
            <a:off x="68106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0"/>
          </p:nvPr>
        </p:nvSpPr>
        <p:spPr>
          <a:xfrm>
            <a:off x="64245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flipH="1">
            <a:off x="6337204" y="-109012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 rot="7205836" flipH="1">
            <a:off x="8553951" y="756864"/>
            <a:ext cx="750014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 rot="-2283227" flipH="1">
            <a:off x="8397155" y="140484"/>
            <a:ext cx="164100" cy="331326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10800000" flipH="1">
            <a:off x="-851421" y="337024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>
            <a:off x="171776" y="43646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8976492">
            <a:off x="1015679" y="4511249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rot="-4499991" flipH="1">
            <a:off x="8559983" y="1633368"/>
            <a:ext cx="325665" cy="277435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6637955">
            <a:off x="185968" y="3247800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2"/>
          </p:nvPr>
        </p:nvSpPr>
        <p:spPr>
          <a:xfrm>
            <a:off x="720000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20002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title" idx="3"/>
          </p:nvPr>
        </p:nvSpPr>
        <p:spPr>
          <a:xfrm>
            <a:off x="3528600" y="284300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4"/>
          </p:nvPr>
        </p:nvSpPr>
        <p:spPr>
          <a:xfrm>
            <a:off x="3528597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title" idx="5"/>
          </p:nvPr>
        </p:nvSpPr>
        <p:spPr>
          <a:xfrm>
            <a:off x="6337197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6"/>
          </p:nvPr>
        </p:nvSpPr>
        <p:spPr>
          <a:xfrm>
            <a:off x="6337198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4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1"/>
                </a:solidFill>
              </a:rPr>
              <a:t>To </a:t>
            </a:r>
            <a:r>
              <a:rPr lang="id-ID" sz="3000" dirty="0">
                <a:solidFill>
                  <a:schemeClr val="accent1"/>
                </a:solidFill>
              </a:rPr>
              <a:t>The </a:t>
            </a:r>
            <a:r>
              <a:rPr lang="id-ID" sz="3000" dirty="0" err="1">
                <a:solidFill>
                  <a:schemeClr val="accent1"/>
                </a:solidFill>
              </a:rPr>
              <a:t>Running</a:t>
            </a:r>
            <a:r>
              <a:rPr lang="id-ID" sz="3000" dirty="0">
                <a:solidFill>
                  <a:schemeClr val="accent1"/>
                </a:solidFill>
              </a:rPr>
              <a:t> Cat</a:t>
            </a:r>
            <a:r>
              <a:rPr lang="en-US" sz="3000" dirty="0">
                <a:solidFill>
                  <a:schemeClr val="accent1"/>
                </a:solidFill>
              </a:rPr>
              <a:t> Game</a:t>
            </a:r>
            <a:endParaRPr sz="13300" dirty="0">
              <a:solidFill>
                <a:schemeClr val="accent1"/>
              </a:solidFill>
            </a:endParaRPr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</a:t>
            </a:r>
            <a:endParaRPr dirty="0"/>
          </a:p>
        </p:txBody>
      </p:sp>
      <p:grpSp>
        <p:nvGrpSpPr>
          <p:cNvPr id="379" name="Google Shape;379;p31"/>
          <p:cNvGrpSpPr/>
          <p:nvPr/>
        </p:nvGrpSpPr>
        <p:grpSpPr>
          <a:xfrm>
            <a:off x="5438148" y="1086975"/>
            <a:ext cx="2608445" cy="2800978"/>
            <a:chOff x="4554675" y="2907300"/>
            <a:chExt cx="772575" cy="829600"/>
          </a:xfrm>
        </p:grpSpPr>
        <p:sp>
          <p:nvSpPr>
            <p:cNvPr id="380" name="Google Shape;380;p31"/>
            <p:cNvSpPr/>
            <p:nvPr/>
          </p:nvSpPr>
          <p:spPr>
            <a:xfrm>
              <a:off x="4554675" y="2907300"/>
              <a:ext cx="772575" cy="829600"/>
            </a:xfrm>
            <a:custGeom>
              <a:avLst/>
              <a:gdLst/>
              <a:ahLst/>
              <a:cxnLst/>
              <a:rect l="l" t="t" r="r" b="b"/>
              <a:pathLst>
                <a:path w="30903" h="33184" extrusionOk="0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82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596025" y="2932375"/>
              <a:ext cx="708050" cy="77947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238250" y="307460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40500" y="3180250"/>
              <a:ext cx="21975" cy="38725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95025" y="3162425"/>
              <a:ext cx="21950" cy="38650"/>
            </a:xfrm>
            <a:custGeom>
              <a:avLst/>
              <a:gdLst/>
              <a:ahLst/>
              <a:cxnLst/>
              <a:rect l="l" t="t" r="r" b="b"/>
              <a:pathLst>
                <a:path w="878" h="1546" extrusionOk="0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161800" y="31100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246400" y="3145800"/>
              <a:ext cx="19450" cy="39250"/>
            </a:xfrm>
            <a:custGeom>
              <a:avLst/>
              <a:gdLst/>
              <a:ahLst/>
              <a:cxnLst/>
              <a:rect l="l" t="t" r="r" b="b"/>
              <a:pathLst>
                <a:path w="778" h="1570" extrusionOk="0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254550" y="3255500"/>
              <a:ext cx="19450" cy="39275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164950" y="306942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216325" y="32274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204425" y="311132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167450" y="323217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272725" y="3201150"/>
              <a:ext cx="27575" cy="30100"/>
            </a:xfrm>
            <a:custGeom>
              <a:avLst/>
              <a:gdLst/>
              <a:ahLst/>
              <a:cxnLst/>
              <a:rect l="l" t="t" r="r" b="b"/>
              <a:pathLst>
                <a:path w="1103" h="1204" extrusionOk="0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107925" y="31187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596025" y="3268825"/>
              <a:ext cx="481850" cy="443025"/>
            </a:xfrm>
            <a:custGeom>
              <a:avLst/>
              <a:gdLst/>
              <a:ahLst/>
              <a:cxnLst/>
              <a:rect l="l" t="t" r="r" b="b"/>
              <a:pathLst>
                <a:path w="19274" h="17721" extrusionOk="0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213200" y="3465575"/>
              <a:ext cx="72700" cy="50775"/>
            </a:xfrm>
            <a:custGeom>
              <a:avLst/>
              <a:gdLst/>
              <a:ahLst/>
              <a:cxnLst/>
              <a:rect l="l" t="t" r="r" b="b"/>
              <a:pathLst>
                <a:path w="2908" h="2031" extrusionOk="0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40750" y="3684875"/>
              <a:ext cx="54550" cy="26975"/>
            </a:xfrm>
            <a:custGeom>
              <a:avLst/>
              <a:gdLst/>
              <a:ahLst/>
              <a:cxnLst/>
              <a:rect l="l" t="t" r="r" b="b"/>
              <a:pathLst>
                <a:path w="2182" h="1079" extrusionOk="0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662425" y="3241250"/>
              <a:ext cx="72725" cy="50150"/>
            </a:xfrm>
            <a:custGeom>
              <a:avLst/>
              <a:gdLst/>
              <a:ahLst/>
              <a:cxnLst/>
              <a:rect l="l" t="t" r="r" b="b"/>
              <a:pathLst>
                <a:path w="2909" h="2006" extrusionOk="0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742625" y="3013200"/>
              <a:ext cx="72100" cy="50150"/>
            </a:xfrm>
            <a:custGeom>
              <a:avLst/>
              <a:gdLst/>
              <a:ahLst/>
              <a:cxnLst/>
              <a:rect l="l" t="t" r="r" b="b"/>
              <a:pathLst>
                <a:path w="2884" h="2006" extrusionOk="0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879225" y="2952625"/>
              <a:ext cx="112800" cy="33025"/>
            </a:xfrm>
            <a:custGeom>
              <a:avLst/>
              <a:gdLst/>
              <a:ahLst/>
              <a:cxnLst/>
              <a:rect l="l" t="t" r="r" b="b"/>
              <a:pathLst>
                <a:path w="4512" h="1321" extrusionOk="0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608550" y="3176250"/>
              <a:ext cx="90875" cy="28375"/>
            </a:xfrm>
            <a:custGeom>
              <a:avLst/>
              <a:gdLst/>
              <a:ahLst/>
              <a:cxnLst/>
              <a:rect l="l" t="t" r="r" b="b"/>
              <a:pathLst>
                <a:path w="3635" h="1135" extrusionOk="0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241375" y="3386775"/>
              <a:ext cx="62700" cy="29325"/>
            </a:xfrm>
            <a:custGeom>
              <a:avLst/>
              <a:gdLst/>
              <a:ahLst/>
              <a:cxnLst/>
              <a:rect l="l" t="t" r="r" b="b"/>
              <a:pathLst>
                <a:path w="2508" h="1173" extrusionOk="0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620450" y="3400525"/>
              <a:ext cx="21325" cy="38375"/>
            </a:xfrm>
            <a:custGeom>
              <a:avLst/>
              <a:gdLst/>
              <a:ahLst/>
              <a:cxnLst/>
              <a:rect l="l" t="t" r="r" b="b"/>
              <a:pathLst>
                <a:path w="853" h="1535" extrusionOk="0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596025" y="3347625"/>
              <a:ext cx="10675" cy="32125"/>
            </a:xfrm>
            <a:custGeom>
              <a:avLst/>
              <a:gdLst/>
              <a:ahLst/>
              <a:cxnLst/>
              <a:rect l="l" t="t" r="r" b="b"/>
              <a:pathLst>
                <a:path w="427" h="1285" extrusionOk="0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671200" y="33838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679350" y="349352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596025" y="3307675"/>
              <a:ext cx="35100" cy="13175"/>
            </a:xfrm>
            <a:custGeom>
              <a:avLst/>
              <a:gdLst/>
              <a:ahLst/>
              <a:cxnLst/>
              <a:rect l="l" t="t" r="r" b="b"/>
              <a:pathLst>
                <a:path w="1404" h="527" extrusionOk="0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641750" y="34655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629850" y="3349350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596025" y="3469950"/>
              <a:ext cx="29475" cy="30725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697525" y="3439250"/>
              <a:ext cx="29475" cy="30100"/>
            </a:xfrm>
            <a:custGeom>
              <a:avLst/>
              <a:gdLst/>
              <a:ahLst/>
              <a:cxnLst/>
              <a:rect l="l" t="t" r="r" b="b"/>
              <a:pathLst>
                <a:path w="1179" h="1204" extrusionOk="0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609800" y="3038875"/>
              <a:ext cx="671700" cy="645400"/>
            </a:xfrm>
            <a:custGeom>
              <a:avLst/>
              <a:gdLst/>
              <a:ahLst/>
              <a:cxnLst/>
              <a:rect l="l" t="t" r="r" b="b"/>
              <a:pathLst>
                <a:path w="26868" h="25816" extrusionOk="0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86875" y="3466200"/>
              <a:ext cx="532600" cy="3775"/>
            </a:xfrm>
            <a:custGeom>
              <a:avLst/>
              <a:gdLst/>
              <a:ahLst/>
              <a:cxnLst/>
              <a:rect l="l" t="t" r="r" b="b"/>
              <a:pathLst>
                <a:path w="21304" h="151" extrusionOk="0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709425" y="3038875"/>
              <a:ext cx="487500" cy="84625"/>
            </a:xfrm>
            <a:custGeom>
              <a:avLst/>
              <a:gdLst/>
              <a:ahLst/>
              <a:cxnLst/>
              <a:rect l="l" t="t" r="r" b="b"/>
              <a:pathLst>
                <a:path w="19500" h="3385" extrusionOk="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054050" y="3038875"/>
              <a:ext cx="140375" cy="81475"/>
            </a:xfrm>
            <a:custGeom>
              <a:avLst/>
              <a:gdLst/>
              <a:ahLst/>
              <a:cxnLst/>
              <a:rect l="l" t="t" r="r" b="b"/>
              <a:pathLst>
                <a:path w="5615" h="3259" extrusionOk="0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120450" y="3038875"/>
              <a:ext cx="75225" cy="60800"/>
            </a:xfrm>
            <a:custGeom>
              <a:avLst/>
              <a:gdLst/>
              <a:ahLst/>
              <a:cxnLst/>
              <a:rect l="l" t="t" r="r" b="b"/>
              <a:pathLst>
                <a:path w="3009" h="2432" extrusionOk="0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710675" y="3065200"/>
              <a:ext cx="72725" cy="57675"/>
            </a:xfrm>
            <a:custGeom>
              <a:avLst/>
              <a:gdLst/>
              <a:ahLst/>
              <a:cxnLst/>
              <a:rect l="l" t="t" r="r" b="b"/>
              <a:pathLst>
                <a:path w="2909" h="2307" extrusionOk="0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713825" y="3038875"/>
              <a:ext cx="135350" cy="84000"/>
            </a:xfrm>
            <a:custGeom>
              <a:avLst/>
              <a:gdLst/>
              <a:ahLst/>
              <a:cxnLst/>
              <a:rect l="l" t="t" r="r" b="b"/>
              <a:pathLst>
                <a:path w="5414" h="3360" extrusionOk="0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67700" y="3057050"/>
              <a:ext cx="372200" cy="48275"/>
            </a:xfrm>
            <a:custGeom>
              <a:avLst/>
              <a:gdLst/>
              <a:ahLst/>
              <a:cxnLst/>
              <a:rect l="l" t="t" r="r" b="b"/>
              <a:pathLst>
                <a:path w="14888" h="1931" extrusionOk="0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609800" y="3585250"/>
              <a:ext cx="671700" cy="99025"/>
            </a:xfrm>
            <a:custGeom>
              <a:avLst/>
              <a:gdLst/>
              <a:ahLst/>
              <a:cxnLst/>
              <a:rect l="l" t="t" r="r" b="b"/>
              <a:pathLst>
                <a:path w="26868" h="3961" extrusionOk="0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689375" y="361532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689375" y="362597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689375" y="3636000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89375" y="3646650"/>
              <a:ext cx="132225" cy="4425"/>
            </a:xfrm>
            <a:custGeom>
              <a:avLst/>
              <a:gdLst/>
              <a:ahLst/>
              <a:cxnLst/>
              <a:rect l="l" t="t" r="r" b="b"/>
              <a:pathLst>
                <a:path w="5289" h="177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19200" y="3597150"/>
              <a:ext cx="63925" cy="81475"/>
            </a:xfrm>
            <a:custGeom>
              <a:avLst/>
              <a:gdLst/>
              <a:ahLst/>
              <a:cxnLst/>
              <a:rect l="l" t="t" r="r" b="b"/>
              <a:pathLst>
                <a:path w="2557" h="3259" extrusionOk="0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139875" y="3589000"/>
              <a:ext cx="6300" cy="94025"/>
            </a:xfrm>
            <a:custGeom>
              <a:avLst/>
              <a:gdLst/>
              <a:ahLst/>
              <a:cxnLst/>
              <a:rect l="l" t="t" r="r" b="b"/>
              <a:pathLst>
                <a:path w="252" h="3761" extrusionOk="0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171825" y="3609675"/>
              <a:ext cx="75850" cy="74600"/>
            </a:xfrm>
            <a:custGeom>
              <a:avLst/>
              <a:gdLst/>
              <a:ahLst/>
              <a:cxnLst/>
              <a:rect l="l" t="t" r="r" b="b"/>
              <a:pathLst>
                <a:path w="3034" h="2984" extrusionOk="0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600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80600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778975" y="3490000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778975" y="3532625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5842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05842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5617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5617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894900" y="3521350"/>
              <a:ext cx="131600" cy="38850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960050" y="3478725"/>
              <a:ext cx="1900" cy="63325"/>
            </a:xfrm>
            <a:custGeom>
              <a:avLst/>
              <a:gdLst/>
              <a:ahLst/>
              <a:cxnLst/>
              <a:rect l="l" t="t" r="r" b="b"/>
              <a:pathLst>
                <a:path w="76" h="2533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935625" y="3456800"/>
              <a:ext cx="47650" cy="48275"/>
            </a:xfrm>
            <a:custGeom>
              <a:avLst/>
              <a:gdLst/>
              <a:ahLst/>
              <a:cxnLst/>
              <a:rect l="l" t="t" r="r" b="b"/>
              <a:pathLst>
                <a:path w="1906" h="1931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715700" y="3149775"/>
              <a:ext cx="480600" cy="290750"/>
            </a:xfrm>
            <a:custGeom>
              <a:avLst/>
              <a:gdLst/>
              <a:ahLst/>
              <a:cxnLst/>
              <a:rect l="l" t="t" r="r" b="b"/>
              <a:pathLst>
                <a:path w="19224" h="11630" extrusionOk="0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736375" y="3162325"/>
              <a:ext cx="432350" cy="260675"/>
            </a:xfrm>
            <a:custGeom>
              <a:avLst/>
              <a:gdLst/>
              <a:ahLst/>
              <a:cxnLst/>
              <a:rect l="l" t="t" r="r" b="b"/>
              <a:pathLst>
                <a:path w="17294" h="10427" extrusionOk="0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736375" y="3344650"/>
              <a:ext cx="432350" cy="78350"/>
            </a:xfrm>
            <a:custGeom>
              <a:avLst/>
              <a:gdLst/>
              <a:ahLst/>
              <a:cxnLst/>
              <a:rect l="l" t="t" r="r" b="b"/>
              <a:pathLst>
                <a:path w="17294" h="3134" extrusionOk="0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736375" y="3365950"/>
              <a:ext cx="432350" cy="57050"/>
            </a:xfrm>
            <a:custGeom>
              <a:avLst/>
              <a:gdLst/>
              <a:ahLst/>
              <a:cxnLst/>
              <a:rect l="l" t="t" r="r" b="b"/>
              <a:pathLst>
                <a:path w="17294" h="2282" extrusionOk="0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736375" y="3392900"/>
              <a:ext cx="432350" cy="30100"/>
            </a:xfrm>
            <a:custGeom>
              <a:avLst/>
              <a:gdLst/>
              <a:ahLst/>
              <a:cxnLst/>
              <a:rect l="l" t="t" r="r" b="b"/>
              <a:pathLst>
                <a:path w="17294" h="1204" extrusionOk="0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736375" y="3401675"/>
              <a:ext cx="52025" cy="21325"/>
            </a:xfrm>
            <a:custGeom>
              <a:avLst/>
              <a:gdLst/>
              <a:ahLst/>
              <a:cxnLst/>
              <a:rect l="l" t="t" r="r" b="b"/>
              <a:pathLst>
                <a:path w="2081" h="853" extrusionOk="0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7890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844775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9030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9588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01645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0728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130475" y="3401675"/>
              <a:ext cx="38250" cy="21325"/>
            </a:xfrm>
            <a:custGeom>
              <a:avLst/>
              <a:gdLst/>
              <a:ahLst/>
              <a:cxnLst/>
              <a:rect l="l" t="t" r="r" b="b"/>
              <a:pathLst>
                <a:path w="1530" h="853" extrusionOk="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775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822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8704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037750" y="3183000"/>
              <a:ext cx="97775" cy="17550"/>
            </a:xfrm>
            <a:custGeom>
              <a:avLst/>
              <a:gdLst/>
              <a:ahLst/>
              <a:cxnLst/>
              <a:rect l="l" t="t" r="r" b="b"/>
              <a:pathLst>
                <a:path w="3911" h="702" extrusionOk="0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58550" y="3229975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908050" y="3229975"/>
              <a:ext cx="43250" cy="43900"/>
            </a:xfrm>
            <a:custGeom>
              <a:avLst/>
              <a:gdLst/>
              <a:ahLst/>
              <a:cxnLst/>
              <a:rect l="l" t="t" r="r" b="b"/>
              <a:pathLst>
                <a:path w="1730" h="1756" extrusionOk="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9575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0070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857925" y="3289500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907425" y="32895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956925" y="3290125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006425" y="3290750"/>
              <a:ext cx="43875" cy="43275"/>
            </a:xfrm>
            <a:custGeom>
              <a:avLst/>
              <a:gdLst/>
              <a:ahLst/>
              <a:cxnLst/>
              <a:rect l="l" t="t" r="r" b="b"/>
              <a:pathLst>
                <a:path w="1755" h="1731" extrusionOk="0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</a:t>
            </a:r>
            <a:endParaRPr dirty="0"/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Konsep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dari</a:t>
            </a:r>
            <a:r>
              <a:rPr lang="en-US" dirty="0">
                <a:solidFill>
                  <a:schemeClr val="lt1"/>
                </a:solidFill>
              </a:rPr>
              <a:t> game </a:t>
            </a:r>
            <a:r>
              <a:rPr lang="en-US" dirty="0" err="1">
                <a:solidFill>
                  <a:schemeClr val="lt1"/>
                </a:solidFill>
              </a:rPr>
              <a:t>ini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adalah</a:t>
            </a:r>
            <a:r>
              <a:rPr lang="en-US" dirty="0">
                <a:solidFill>
                  <a:schemeClr val="lt1"/>
                </a:solidFill>
              </a:rPr>
              <a:t> :</a:t>
            </a:r>
            <a:endParaRPr dirty="0">
              <a:solidFill>
                <a:schemeClr val="lt1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Player </a:t>
            </a:r>
            <a:r>
              <a:rPr lang="en-US" dirty="0" err="1">
                <a:solidFill>
                  <a:schemeClr val="lt1"/>
                </a:solidFill>
              </a:rPr>
              <a:t>berada</a:t>
            </a:r>
            <a:r>
              <a:rPr lang="en-US" dirty="0">
                <a:solidFill>
                  <a:schemeClr val="lt1"/>
                </a:solidFill>
              </a:rPr>
              <a:t> di </a:t>
            </a:r>
            <a:r>
              <a:rPr lang="en-US" dirty="0" err="1">
                <a:solidFill>
                  <a:schemeClr val="lt1"/>
                </a:solidFill>
              </a:rPr>
              <a:t>sisi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kiri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layar</a:t>
            </a:r>
            <a:r>
              <a:rPr lang="en-US" dirty="0">
                <a:solidFill>
                  <a:schemeClr val="lt1"/>
                </a:solidFill>
              </a:rPr>
              <a:t> yang </a:t>
            </a:r>
            <a:r>
              <a:rPr lang="en-US" dirty="0" err="1">
                <a:solidFill>
                  <a:schemeClr val="lt1"/>
                </a:solidFill>
              </a:rPr>
              <a:t>terlihat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terus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berjalan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ke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arah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kanan</a:t>
            </a:r>
            <a:endParaRPr dirty="0">
              <a:solidFill>
                <a:schemeClr val="lt1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Player </a:t>
            </a:r>
            <a:r>
              <a:rPr lang="en-US" dirty="0" err="1">
                <a:solidFill>
                  <a:schemeClr val="lt1"/>
                </a:solidFill>
              </a:rPr>
              <a:t>hanya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bisa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melakukan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satu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aksi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yaitu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melompat</a:t>
            </a:r>
            <a:r>
              <a:rPr lang="en-US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Cara player </a:t>
            </a:r>
            <a:r>
              <a:rPr lang="en-US" dirty="0" err="1">
                <a:solidFill>
                  <a:schemeClr val="lt1"/>
                </a:solidFill>
              </a:rPr>
              <a:t>melompat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adalah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dengan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menekan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spasi</a:t>
            </a:r>
            <a:endParaRPr dirty="0">
              <a:solidFill>
                <a:schemeClr val="lt1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-US" dirty="0">
                <a:solidFill>
                  <a:schemeClr val="lt1"/>
                </a:solidFill>
              </a:rPr>
              <a:t>Obstacle </a:t>
            </a:r>
            <a:r>
              <a:rPr lang="en-US" dirty="0" err="1">
                <a:solidFill>
                  <a:schemeClr val="lt1"/>
                </a:solidFill>
              </a:rPr>
              <a:t>bergerak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dari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kanan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ke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kiri</a:t>
            </a:r>
            <a:endParaRPr dirty="0">
              <a:solidFill>
                <a:schemeClr val="lt1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" dirty="0">
                <a:solidFill>
                  <a:schemeClr val="lt1"/>
                </a:solidFill>
                <a:uFill>
                  <a:noFill/>
                </a:uFill>
              </a:rPr>
              <a:t>Apabila player mengenai Obstacle (collision) maka player kalah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" dirty="0">
                <a:solidFill>
                  <a:schemeClr val="lt1"/>
                </a:solidFill>
                <a:uFill>
                  <a:noFill/>
                </a:uFill>
              </a:rPr>
              <a:t>Obstacle terdiri dari dua jenis, Obstacle darat dan Obstacle udara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AutoNum type="arabicPeriod"/>
            </a:pPr>
            <a:r>
              <a:rPr lang="en" dirty="0">
                <a:solidFill>
                  <a:schemeClr val="lt1"/>
                </a:solidFill>
                <a:uFill>
                  <a:noFill/>
                </a:uFill>
              </a:rPr>
              <a:t>Terdapat skor sehingga player bisa berkompetisi dengan player lain (local)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>
            <a:spLocks noGrp="1"/>
          </p:cNvSpPr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Fadel Malik</a:t>
            </a:r>
            <a:endParaRPr dirty="0"/>
          </a:p>
        </p:txBody>
      </p:sp>
      <p:sp>
        <p:nvSpPr>
          <p:cNvPr id="475" name="Google Shape;475;p33"/>
          <p:cNvSpPr txBox="1">
            <a:spLocks noGrp="1"/>
          </p:cNvSpPr>
          <p:nvPr>
            <p:ph type="title" idx="9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Sindikia</a:t>
            </a:r>
            <a:r>
              <a:rPr lang="en-ID" dirty="0"/>
              <a:t> Al </a:t>
            </a:r>
            <a:r>
              <a:rPr lang="en-ID" dirty="0" err="1"/>
              <a:t>Ulya</a:t>
            </a:r>
            <a:r>
              <a:rPr lang="en-ID" dirty="0"/>
              <a:t> </a:t>
            </a:r>
            <a:r>
              <a:rPr lang="en-ID" dirty="0" err="1"/>
              <a:t>Nurussyifa</a:t>
            </a:r>
            <a:endParaRPr lang="en-ID" dirty="0"/>
          </a:p>
        </p:txBody>
      </p:sp>
      <p:sp>
        <p:nvSpPr>
          <p:cNvPr id="476" name="Google Shape;476;p33"/>
          <p:cNvSpPr txBox="1">
            <a:spLocks noGrp="1"/>
          </p:cNvSpPr>
          <p:nvPr>
            <p:ph type="subTitle" idx="14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121140095</a:t>
            </a:r>
            <a:endParaRPr dirty="0"/>
          </a:p>
        </p:txBody>
      </p:sp>
      <p:sp>
        <p:nvSpPr>
          <p:cNvPr id="477" name="Google Shape;477;p33"/>
          <p:cNvSpPr txBox="1">
            <a:spLocks noGrp="1"/>
          </p:cNvSpPr>
          <p:nvPr>
            <p:ph type="title" idx="15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Nova Yutavia</a:t>
            </a:r>
            <a:endParaRPr dirty="0"/>
          </a:p>
        </p:txBody>
      </p:sp>
      <p:sp>
        <p:nvSpPr>
          <p:cNvPr id="478" name="Google Shape;478;p33"/>
          <p:cNvSpPr txBox="1">
            <a:spLocks noGrp="1"/>
          </p:cNvSpPr>
          <p:nvPr>
            <p:ph type="subTitle" idx="17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121140019</a:t>
            </a:r>
            <a:endParaRPr dirty="0"/>
          </a:p>
        </p:txBody>
      </p:sp>
      <p:sp>
        <p:nvSpPr>
          <p:cNvPr id="480" name="Google Shape;480;p33"/>
          <p:cNvSpPr txBox="1">
            <a:spLocks noGrp="1"/>
          </p:cNvSpPr>
          <p:nvPr>
            <p:ph type="subTitle" idx="1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121140165</a:t>
            </a:r>
            <a:endParaRPr dirty="0"/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3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M. Taqy Abdullah</a:t>
            </a:r>
            <a:endParaRPr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subTitle" idx="5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121140166</a:t>
            </a:r>
            <a:endParaRPr dirty="0"/>
          </a:p>
        </p:txBody>
      </p:sp>
      <p:sp>
        <p:nvSpPr>
          <p:cNvPr id="483" name="Google Shape;483;p33"/>
          <p:cNvSpPr txBox="1">
            <a:spLocks noGrp="1"/>
          </p:cNvSpPr>
          <p:nvPr>
            <p:ph type="title" idx="6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Maleakhi Pratama Tobing</a:t>
            </a:r>
            <a:endParaRPr dirty="0"/>
          </a:p>
        </p:txBody>
      </p:sp>
      <p:sp>
        <p:nvSpPr>
          <p:cNvPr id="486" name="Google Shape;486;p33"/>
          <p:cNvSpPr txBox="1">
            <a:spLocks noGrp="1"/>
          </p:cNvSpPr>
          <p:nvPr>
            <p:ph type="subTitle" idx="8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121140225</a:t>
            </a:r>
            <a:endParaRPr dirty="0"/>
          </a:p>
        </p:txBody>
      </p:sp>
      <p:sp>
        <p:nvSpPr>
          <p:cNvPr id="491" name="Google Shape;491;p3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>
            <a:spLocks noGrp="1"/>
          </p:cNvSpPr>
          <p:nvPr>
            <p:ph type="title"/>
          </p:nvPr>
        </p:nvSpPr>
        <p:spPr>
          <a:xfrm>
            <a:off x="3969625" y="1458875"/>
            <a:ext cx="4461300" cy="1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Kelas Dan Objek</a:t>
            </a:r>
            <a:endParaRPr dirty="0"/>
          </a:p>
        </p:txBody>
      </p:sp>
      <p:sp>
        <p:nvSpPr>
          <p:cNvPr id="497" name="Google Shape;497;p34"/>
          <p:cNvSpPr txBox="1">
            <a:spLocks noGrp="1"/>
          </p:cNvSpPr>
          <p:nvPr>
            <p:ph type="subTitle" idx="1"/>
          </p:nvPr>
        </p:nvSpPr>
        <p:spPr>
          <a:xfrm>
            <a:off x="3969625" y="2550385"/>
            <a:ext cx="3387144" cy="1134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Kelas</a:t>
            </a:r>
            <a:r>
              <a:rPr lang="en" dirty="0"/>
              <a:t> =</a:t>
            </a:r>
            <a:r>
              <a:rPr lang="id-ID" dirty="0"/>
              <a:t>    </a:t>
            </a:r>
            <a:r>
              <a:rPr lang="en" dirty="0"/>
              <a:t> -Player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                 -</a:t>
            </a:r>
            <a:r>
              <a:rPr lang="id-ID" dirty="0" err="1"/>
              <a:t>Obstacle</a:t>
            </a:r>
            <a:endParaRPr dirty="0"/>
          </a:p>
        </p:txBody>
      </p:sp>
      <p:grpSp>
        <p:nvGrpSpPr>
          <p:cNvPr id="498" name="Google Shape;498;p34"/>
          <p:cNvGrpSpPr/>
          <p:nvPr/>
        </p:nvGrpSpPr>
        <p:grpSpPr>
          <a:xfrm>
            <a:off x="713100" y="1292800"/>
            <a:ext cx="2335754" cy="2557906"/>
            <a:chOff x="713100" y="1292800"/>
            <a:chExt cx="2335754" cy="2557906"/>
          </a:xfrm>
        </p:grpSpPr>
        <p:sp>
          <p:nvSpPr>
            <p:cNvPr id="499" name="Google Shape;499;p34"/>
            <p:cNvSpPr/>
            <p:nvPr/>
          </p:nvSpPr>
          <p:spPr>
            <a:xfrm>
              <a:off x="713100" y="1292800"/>
              <a:ext cx="2335754" cy="2557906"/>
            </a:xfrm>
            <a:custGeom>
              <a:avLst/>
              <a:gdLst/>
              <a:ahLst/>
              <a:cxnLst/>
              <a:rect l="l" t="t" r="r" b="b"/>
              <a:pathLst>
                <a:path w="30302" h="33184" extrusionOk="0">
                  <a:moveTo>
                    <a:pt x="15139" y="0"/>
                  </a:moveTo>
                  <a:cubicBezTo>
                    <a:pt x="11981" y="0"/>
                    <a:pt x="8948" y="978"/>
                    <a:pt x="6367" y="2807"/>
                  </a:cubicBezTo>
                  <a:cubicBezTo>
                    <a:pt x="5790" y="3233"/>
                    <a:pt x="5214" y="3709"/>
                    <a:pt x="4662" y="4211"/>
                  </a:cubicBezTo>
                  <a:cubicBezTo>
                    <a:pt x="4362" y="4511"/>
                    <a:pt x="4086" y="4812"/>
                    <a:pt x="3785" y="5113"/>
                  </a:cubicBezTo>
                  <a:lnTo>
                    <a:pt x="2607" y="5113"/>
                  </a:lnTo>
                  <a:cubicBezTo>
                    <a:pt x="2507" y="5088"/>
                    <a:pt x="2382" y="5063"/>
                    <a:pt x="2281" y="5063"/>
                  </a:cubicBezTo>
                  <a:cubicBezTo>
                    <a:pt x="1905" y="5063"/>
                    <a:pt x="1554" y="5263"/>
                    <a:pt x="1354" y="5589"/>
                  </a:cubicBezTo>
                  <a:cubicBezTo>
                    <a:pt x="1229" y="5840"/>
                    <a:pt x="1179" y="6115"/>
                    <a:pt x="1254" y="6391"/>
                  </a:cubicBezTo>
                  <a:cubicBezTo>
                    <a:pt x="1254" y="6416"/>
                    <a:pt x="1279" y="6441"/>
                    <a:pt x="1279" y="6441"/>
                  </a:cubicBezTo>
                  <a:lnTo>
                    <a:pt x="1279" y="9073"/>
                  </a:lnTo>
                  <a:cubicBezTo>
                    <a:pt x="1078" y="9524"/>
                    <a:pt x="903" y="9975"/>
                    <a:pt x="752" y="10401"/>
                  </a:cubicBezTo>
                  <a:cubicBezTo>
                    <a:pt x="727" y="10501"/>
                    <a:pt x="702" y="10577"/>
                    <a:pt x="677" y="10677"/>
                  </a:cubicBezTo>
                  <a:cubicBezTo>
                    <a:pt x="627" y="10852"/>
                    <a:pt x="577" y="11028"/>
                    <a:pt x="527" y="11203"/>
                  </a:cubicBezTo>
                  <a:cubicBezTo>
                    <a:pt x="477" y="11379"/>
                    <a:pt x="427" y="11579"/>
                    <a:pt x="377" y="11805"/>
                  </a:cubicBezTo>
                  <a:lnTo>
                    <a:pt x="351" y="11880"/>
                  </a:lnTo>
                  <a:cubicBezTo>
                    <a:pt x="301" y="12080"/>
                    <a:pt x="276" y="12281"/>
                    <a:pt x="226" y="12481"/>
                  </a:cubicBezTo>
                  <a:lnTo>
                    <a:pt x="226" y="12531"/>
                  </a:lnTo>
                  <a:cubicBezTo>
                    <a:pt x="151" y="12958"/>
                    <a:pt x="101" y="13359"/>
                    <a:pt x="51" y="13785"/>
                  </a:cubicBezTo>
                  <a:cubicBezTo>
                    <a:pt x="51" y="13785"/>
                    <a:pt x="51" y="13985"/>
                    <a:pt x="51" y="13985"/>
                  </a:cubicBezTo>
                  <a:cubicBezTo>
                    <a:pt x="51" y="13985"/>
                    <a:pt x="26" y="14035"/>
                    <a:pt x="26" y="14035"/>
                  </a:cubicBezTo>
                  <a:cubicBezTo>
                    <a:pt x="26" y="14161"/>
                    <a:pt x="26" y="14286"/>
                    <a:pt x="26" y="14386"/>
                  </a:cubicBezTo>
                  <a:cubicBezTo>
                    <a:pt x="1" y="14637"/>
                    <a:pt x="1" y="14887"/>
                    <a:pt x="1" y="15163"/>
                  </a:cubicBezTo>
                  <a:lnTo>
                    <a:pt x="1" y="32181"/>
                  </a:lnTo>
                  <a:cubicBezTo>
                    <a:pt x="1" y="32732"/>
                    <a:pt x="452" y="33183"/>
                    <a:pt x="978" y="33183"/>
                  </a:cubicBezTo>
                  <a:lnTo>
                    <a:pt x="29324" y="33183"/>
                  </a:lnTo>
                  <a:cubicBezTo>
                    <a:pt x="29850" y="33183"/>
                    <a:pt x="30302" y="32732"/>
                    <a:pt x="30302" y="32181"/>
                  </a:cubicBezTo>
                  <a:lnTo>
                    <a:pt x="30302" y="15163"/>
                  </a:lnTo>
                  <a:cubicBezTo>
                    <a:pt x="30302" y="15013"/>
                    <a:pt x="30302" y="14887"/>
                    <a:pt x="30302" y="14762"/>
                  </a:cubicBezTo>
                  <a:cubicBezTo>
                    <a:pt x="30302" y="14511"/>
                    <a:pt x="30276" y="14286"/>
                    <a:pt x="30276" y="14085"/>
                  </a:cubicBezTo>
                  <a:cubicBezTo>
                    <a:pt x="30251" y="14010"/>
                    <a:pt x="30251" y="13960"/>
                    <a:pt x="30251" y="13885"/>
                  </a:cubicBezTo>
                  <a:cubicBezTo>
                    <a:pt x="30251" y="13810"/>
                    <a:pt x="30226" y="13734"/>
                    <a:pt x="30226" y="13684"/>
                  </a:cubicBezTo>
                  <a:cubicBezTo>
                    <a:pt x="30226" y="13609"/>
                    <a:pt x="30226" y="13534"/>
                    <a:pt x="30201" y="13484"/>
                  </a:cubicBezTo>
                  <a:cubicBezTo>
                    <a:pt x="30201" y="13384"/>
                    <a:pt x="30176" y="13283"/>
                    <a:pt x="30176" y="13183"/>
                  </a:cubicBezTo>
                  <a:cubicBezTo>
                    <a:pt x="30176" y="13108"/>
                    <a:pt x="30151" y="13008"/>
                    <a:pt x="30151" y="12932"/>
                  </a:cubicBezTo>
                  <a:cubicBezTo>
                    <a:pt x="30126" y="12882"/>
                    <a:pt x="30126" y="12832"/>
                    <a:pt x="30126" y="12807"/>
                  </a:cubicBezTo>
                  <a:lnTo>
                    <a:pt x="30126" y="12757"/>
                  </a:lnTo>
                  <a:cubicBezTo>
                    <a:pt x="30101" y="12732"/>
                    <a:pt x="30101" y="12707"/>
                    <a:pt x="30101" y="12682"/>
                  </a:cubicBezTo>
                  <a:cubicBezTo>
                    <a:pt x="30076" y="12582"/>
                    <a:pt x="30076" y="12506"/>
                    <a:pt x="30051" y="12406"/>
                  </a:cubicBezTo>
                  <a:cubicBezTo>
                    <a:pt x="30051" y="12406"/>
                    <a:pt x="30051" y="12331"/>
                    <a:pt x="30051" y="12331"/>
                  </a:cubicBezTo>
                  <a:cubicBezTo>
                    <a:pt x="30026" y="12281"/>
                    <a:pt x="30026" y="12231"/>
                    <a:pt x="30001" y="12181"/>
                  </a:cubicBezTo>
                  <a:cubicBezTo>
                    <a:pt x="30001" y="12105"/>
                    <a:pt x="29976" y="12030"/>
                    <a:pt x="29976" y="11980"/>
                  </a:cubicBezTo>
                  <a:cubicBezTo>
                    <a:pt x="29926" y="11780"/>
                    <a:pt x="29875" y="11604"/>
                    <a:pt x="29850" y="11429"/>
                  </a:cubicBezTo>
                  <a:cubicBezTo>
                    <a:pt x="29825" y="11354"/>
                    <a:pt x="29800" y="11253"/>
                    <a:pt x="29775" y="11178"/>
                  </a:cubicBezTo>
                  <a:cubicBezTo>
                    <a:pt x="29775" y="11178"/>
                    <a:pt x="29700" y="10927"/>
                    <a:pt x="29700" y="10927"/>
                  </a:cubicBezTo>
                  <a:cubicBezTo>
                    <a:pt x="29700" y="10877"/>
                    <a:pt x="29625" y="10677"/>
                    <a:pt x="29625" y="10677"/>
                  </a:cubicBezTo>
                  <a:cubicBezTo>
                    <a:pt x="29625" y="10652"/>
                    <a:pt x="29625" y="10652"/>
                    <a:pt x="29625" y="10627"/>
                  </a:cubicBezTo>
                  <a:cubicBezTo>
                    <a:pt x="29575" y="10526"/>
                    <a:pt x="29550" y="10401"/>
                    <a:pt x="29499" y="10301"/>
                  </a:cubicBezTo>
                  <a:cubicBezTo>
                    <a:pt x="29474" y="10201"/>
                    <a:pt x="29449" y="10125"/>
                    <a:pt x="29424" y="10050"/>
                  </a:cubicBezTo>
                  <a:cubicBezTo>
                    <a:pt x="29399" y="9975"/>
                    <a:pt x="29374" y="9925"/>
                    <a:pt x="29349" y="9875"/>
                  </a:cubicBezTo>
                  <a:cubicBezTo>
                    <a:pt x="29274" y="9674"/>
                    <a:pt x="29199" y="9499"/>
                    <a:pt x="29149" y="9323"/>
                  </a:cubicBezTo>
                  <a:cubicBezTo>
                    <a:pt x="29124" y="9248"/>
                    <a:pt x="29073" y="9173"/>
                    <a:pt x="29048" y="9098"/>
                  </a:cubicBezTo>
                  <a:cubicBezTo>
                    <a:pt x="28973" y="8947"/>
                    <a:pt x="28923" y="8797"/>
                    <a:pt x="28823" y="8647"/>
                  </a:cubicBezTo>
                  <a:lnTo>
                    <a:pt x="28898" y="6491"/>
                  </a:lnTo>
                  <a:cubicBezTo>
                    <a:pt x="28898" y="6466"/>
                    <a:pt x="28898" y="6441"/>
                    <a:pt x="28898" y="6416"/>
                  </a:cubicBezTo>
                  <a:cubicBezTo>
                    <a:pt x="28998" y="6166"/>
                    <a:pt x="28973" y="5865"/>
                    <a:pt x="28823" y="5614"/>
                  </a:cubicBezTo>
                  <a:cubicBezTo>
                    <a:pt x="28647" y="5288"/>
                    <a:pt x="28296" y="5063"/>
                    <a:pt x="27895" y="5063"/>
                  </a:cubicBezTo>
                  <a:cubicBezTo>
                    <a:pt x="27795" y="5063"/>
                    <a:pt x="27670" y="5088"/>
                    <a:pt x="27570" y="5113"/>
                  </a:cubicBezTo>
                  <a:lnTo>
                    <a:pt x="26517" y="5113"/>
                  </a:lnTo>
                  <a:cubicBezTo>
                    <a:pt x="26417" y="5013"/>
                    <a:pt x="26317" y="4912"/>
                    <a:pt x="26216" y="4812"/>
                  </a:cubicBezTo>
                  <a:cubicBezTo>
                    <a:pt x="26166" y="4762"/>
                    <a:pt x="26116" y="4687"/>
                    <a:pt x="26066" y="4637"/>
                  </a:cubicBezTo>
                  <a:cubicBezTo>
                    <a:pt x="25991" y="4561"/>
                    <a:pt x="25941" y="4511"/>
                    <a:pt x="25865" y="4436"/>
                  </a:cubicBezTo>
                  <a:cubicBezTo>
                    <a:pt x="25715" y="4311"/>
                    <a:pt x="25590" y="4186"/>
                    <a:pt x="25489" y="4060"/>
                  </a:cubicBezTo>
                  <a:cubicBezTo>
                    <a:pt x="25414" y="4010"/>
                    <a:pt x="25339" y="3935"/>
                    <a:pt x="25264" y="3860"/>
                  </a:cubicBezTo>
                  <a:cubicBezTo>
                    <a:pt x="22482" y="1379"/>
                    <a:pt x="18898" y="0"/>
                    <a:pt x="15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3540000" algn="bl" rotWithShape="0">
                <a:schemeClr val="accent5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801975" y="1370036"/>
              <a:ext cx="2183131" cy="240335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3" y="1"/>
                    <a:pt x="8271" y="953"/>
                    <a:pt x="5965" y="2607"/>
                  </a:cubicBezTo>
                  <a:cubicBezTo>
                    <a:pt x="5389" y="3008"/>
                    <a:pt x="4863" y="3459"/>
                    <a:pt x="4361" y="3935"/>
                  </a:cubicBezTo>
                  <a:cubicBezTo>
                    <a:pt x="3384" y="4863"/>
                    <a:pt x="2532" y="5940"/>
                    <a:pt x="1855" y="7118"/>
                  </a:cubicBezTo>
                  <a:cubicBezTo>
                    <a:pt x="1404" y="7945"/>
                    <a:pt x="1003" y="8823"/>
                    <a:pt x="702" y="9725"/>
                  </a:cubicBezTo>
                  <a:cubicBezTo>
                    <a:pt x="677" y="9800"/>
                    <a:pt x="652" y="9875"/>
                    <a:pt x="627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6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0" y="13685"/>
                    <a:pt x="0" y="13910"/>
                    <a:pt x="0" y="14161"/>
                  </a:cubicBezTo>
                  <a:lnTo>
                    <a:pt x="0" y="31179"/>
                  </a:lnTo>
                  <a:lnTo>
                    <a:pt x="28321" y="31179"/>
                  </a:lnTo>
                  <a:lnTo>
                    <a:pt x="28321" y="14161"/>
                  </a:lnTo>
                  <a:cubicBezTo>
                    <a:pt x="28321" y="14036"/>
                    <a:pt x="28321" y="13910"/>
                    <a:pt x="28321" y="13785"/>
                  </a:cubicBezTo>
                  <a:cubicBezTo>
                    <a:pt x="28321" y="13760"/>
                    <a:pt x="28321" y="13735"/>
                    <a:pt x="28321" y="13710"/>
                  </a:cubicBezTo>
                  <a:cubicBezTo>
                    <a:pt x="28321" y="13585"/>
                    <a:pt x="28321" y="13484"/>
                    <a:pt x="28296" y="13384"/>
                  </a:cubicBezTo>
                  <a:cubicBezTo>
                    <a:pt x="28296" y="13309"/>
                    <a:pt x="28296" y="13234"/>
                    <a:pt x="28296" y="13159"/>
                  </a:cubicBezTo>
                  <a:cubicBezTo>
                    <a:pt x="28296" y="13083"/>
                    <a:pt x="28296" y="13033"/>
                    <a:pt x="28271" y="12958"/>
                  </a:cubicBezTo>
                  <a:cubicBezTo>
                    <a:pt x="28271" y="12908"/>
                    <a:pt x="28271" y="12833"/>
                    <a:pt x="28271" y="12758"/>
                  </a:cubicBezTo>
                  <a:cubicBezTo>
                    <a:pt x="28246" y="12707"/>
                    <a:pt x="28246" y="12632"/>
                    <a:pt x="28246" y="12582"/>
                  </a:cubicBezTo>
                  <a:cubicBezTo>
                    <a:pt x="28221" y="12482"/>
                    <a:pt x="28221" y="12407"/>
                    <a:pt x="28221" y="12306"/>
                  </a:cubicBezTo>
                  <a:cubicBezTo>
                    <a:pt x="28196" y="12231"/>
                    <a:pt x="28196" y="12156"/>
                    <a:pt x="28171" y="12056"/>
                  </a:cubicBezTo>
                  <a:cubicBezTo>
                    <a:pt x="28171" y="12031"/>
                    <a:pt x="28171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121" y="11655"/>
                    <a:pt x="28096" y="11555"/>
                  </a:cubicBezTo>
                  <a:cubicBezTo>
                    <a:pt x="28096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5" y="10828"/>
                    <a:pt x="27895" y="10677"/>
                  </a:cubicBezTo>
                  <a:cubicBezTo>
                    <a:pt x="27870" y="10577"/>
                    <a:pt x="27845" y="10502"/>
                    <a:pt x="27820" y="10427"/>
                  </a:cubicBezTo>
                  <a:cubicBezTo>
                    <a:pt x="27820" y="10352"/>
                    <a:pt x="27795" y="10276"/>
                    <a:pt x="27770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95" y="9600"/>
                  </a:cubicBezTo>
                  <a:cubicBezTo>
                    <a:pt x="27544" y="9524"/>
                    <a:pt x="27519" y="9449"/>
                    <a:pt x="27494" y="9374"/>
                  </a:cubicBezTo>
                  <a:cubicBezTo>
                    <a:pt x="27469" y="9324"/>
                    <a:pt x="27469" y="9274"/>
                    <a:pt x="27444" y="9224"/>
                  </a:cubicBezTo>
                  <a:cubicBezTo>
                    <a:pt x="27369" y="9048"/>
                    <a:pt x="27319" y="8873"/>
                    <a:pt x="27244" y="8697"/>
                  </a:cubicBezTo>
                  <a:cubicBezTo>
                    <a:pt x="27219" y="8647"/>
                    <a:pt x="27194" y="8572"/>
                    <a:pt x="27143" y="8497"/>
                  </a:cubicBezTo>
                  <a:cubicBezTo>
                    <a:pt x="27043" y="8246"/>
                    <a:pt x="26943" y="8021"/>
                    <a:pt x="26818" y="7795"/>
                  </a:cubicBezTo>
                  <a:cubicBezTo>
                    <a:pt x="26793" y="7720"/>
                    <a:pt x="26742" y="7645"/>
                    <a:pt x="26717" y="7570"/>
                  </a:cubicBezTo>
                  <a:cubicBezTo>
                    <a:pt x="26667" y="7494"/>
                    <a:pt x="26642" y="7419"/>
                    <a:pt x="26592" y="7344"/>
                  </a:cubicBezTo>
                  <a:cubicBezTo>
                    <a:pt x="26517" y="7194"/>
                    <a:pt x="26417" y="7043"/>
                    <a:pt x="26341" y="6918"/>
                  </a:cubicBezTo>
                  <a:cubicBezTo>
                    <a:pt x="26291" y="6843"/>
                    <a:pt x="26266" y="6793"/>
                    <a:pt x="26241" y="6742"/>
                  </a:cubicBezTo>
                  <a:cubicBezTo>
                    <a:pt x="26116" y="6542"/>
                    <a:pt x="25991" y="6341"/>
                    <a:pt x="25865" y="6166"/>
                  </a:cubicBezTo>
                  <a:cubicBezTo>
                    <a:pt x="25815" y="6091"/>
                    <a:pt x="25765" y="6041"/>
                    <a:pt x="25740" y="5991"/>
                  </a:cubicBezTo>
                  <a:cubicBezTo>
                    <a:pt x="25615" y="5815"/>
                    <a:pt x="25489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5013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1" y="4261"/>
                    <a:pt x="24236" y="4211"/>
                    <a:pt x="24186" y="4136"/>
                  </a:cubicBezTo>
                  <a:cubicBezTo>
                    <a:pt x="24061" y="4011"/>
                    <a:pt x="23935" y="3910"/>
                    <a:pt x="23810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1103" y="1354"/>
                    <a:pt x="17795" y="1"/>
                    <a:pt x="14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1476207" y="3408150"/>
              <a:ext cx="786319" cy="365217"/>
            </a:xfrm>
            <a:custGeom>
              <a:avLst/>
              <a:gdLst/>
              <a:ahLst/>
              <a:cxnLst/>
              <a:rect l="l" t="t" r="r" b="b"/>
              <a:pathLst>
                <a:path w="10201" h="4738" extrusionOk="0">
                  <a:moveTo>
                    <a:pt x="5113" y="1"/>
                  </a:moveTo>
                  <a:cubicBezTo>
                    <a:pt x="2406" y="1"/>
                    <a:pt x="201" y="2081"/>
                    <a:pt x="0" y="4738"/>
                  </a:cubicBezTo>
                  <a:lnTo>
                    <a:pt x="10201" y="4738"/>
                  </a:lnTo>
                  <a:cubicBezTo>
                    <a:pt x="10026" y="2081"/>
                    <a:pt x="7795" y="1"/>
                    <a:pt x="5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801975" y="2119577"/>
              <a:ext cx="442454" cy="969929"/>
            </a:xfrm>
            <a:custGeom>
              <a:avLst/>
              <a:gdLst/>
              <a:ahLst/>
              <a:cxnLst/>
              <a:rect l="l" t="t" r="r" b="b"/>
              <a:pathLst>
                <a:path w="5740" h="12583" extrusionOk="0">
                  <a:moveTo>
                    <a:pt x="702" y="1"/>
                  </a:moveTo>
                  <a:cubicBezTo>
                    <a:pt x="677" y="76"/>
                    <a:pt x="652" y="151"/>
                    <a:pt x="627" y="252"/>
                  </a:cubicBezTo>
                  <a:cubicBezTo>
                    <a:pt x="577" y="402"/>
                    <a:pt x="527" y="577"/>
                    <a:pt x="477" y="753"/>
                  </a:cubicBezTo>
                  <a:cubicBezTo>
                    <a:pt x="226" y="1705"/>
                    <a:pt x="76" y="2708"/>
                    <a:pt x="26" y="3735"/>
                  </a:cubicBezTo>
                  <a:cubicBezTo>
                    <a:pt x="0" y="3961"/>
                    <a:pt x="0" y="4186"/>
                    <a:pt x="0" y="4437"/>
                  </a:cubicBezTo>
                  <a:lnTo>
                    <a:pt x="0" y="12582"/>
                  </a:lnTo>
                  <a:cubicBezTo>
                    <a:pt x="3234" y="12257"/>
                    <a:pt x="5740" y="9550"/>
                    <a:pt x="5740" y="6242"/>
                  </a:cubicBezTo>
                  <a:cubicBezTo>
                    <a:pt x="5740" y="3184"/>
                    <a:pt x="3584" y="628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486592" y="2136997"/>
              <a:ext cx="498493" cy="981491"/>
            </a:xfrm>
            <a:custGeom>
              <a:avLst/>
              <a:gdLst/>
              <a:ahLst/>
              <a:cxnLst/>
              <a:rect l="l" t="t" r="r" b="b"/>
              <a:pathLst>
                <a:path w="6467" h="12733" extrusionOk="0">
                  <a:moveTo>
                    <a:pt x="5840" y="1"/>
                  </a:moveTo>
                  <a:cubicBezTo>
                    <a:pt x="2582" y="276"/>
                    <a:pt x="0" y="3008"/>
                    <a:pt x="0" y="6341"/>
                  </a:cubicBezTo>
                  <a:cubicBezTo>
                    <a:pt x="0" y="9875"/>
                    <a:pt x="2857" y="12732"/>
                    <a:pt x="6391" y="12732"/>
                  </a:cubicBezTo>
                  <a:lnTo>
                    <a:pt x="6466" y="12732"/>
                  </a:lnTo>
                  <a:lnTo>
                    <a:pt x="6466" y="4211"/>
                  </a:lnTo>
                  <a:cubicBezTo>
                    <a:pt x="6466" y="4086"/>
                    <a:pt x="6466" y="3960"/>
                    <a:pt x="6466" y="3835"/>
                  </a:cubicBezTo>
                  <a:cubicBezTo>
                    <a:pt x="6466" y="3635"/>
                    <a:pt x="6441" y="3409"/>
                    <a:pt x="6441" y="3209"/>
                  </a:cubicBezTo>
                  <a:cubicBezTo>
                    <a:pt x="6441" y="3133"/>
                    <a:pt x="6441" y="3083"/>
                    <a:pt x="6416" y="3008"/>
                  </a:cubicBezTo>
                  <a:cubicBezTo>
                    <a:pt x="6416" y="2958"/>
                    <a:pt x="6416" y="2883"/>
                    <a:pt x="6416" y="2808"/>
                  </a:cubicBezTo>
                  <a:cubicBezTo>
                    <a:pt x="6391" y="2757"/>
                    <a:pt x="6391" y="2682"/>
                    <a:pt x="6391" y="2632"/>
                  </a:cubicBezTo>
                  <a:cubicBezTo>
                    <a:pt x="6366" y="2532"/>
                    <a:pt x="6366" y="2457"/>
                    <a:pt x="6366" y="2356"/>
                  </a:cubicBezTo>
                  <a:cubicBezTo>
                    <a:pt x="6341" y="2281"/>
                    <a:pt x="6341" y="2206"/>
                    <a:pt x="6316" y="2106"/>
                  </a:cubicBezTo>
                  <a:cubicBezTo>
                    <a:pt x="6316" y="2081"/>
                    <a:pt x="6316" y="2031"/>
                    <a:pt x="6291" y="2006"/>
                  </a:cubicBezTo>
                  <a:cubicBezTo>
                    <a:pt x="6291" y="1980"/>
                    <a:pt x="6291" y="1955"/>
                    <a:pt x="6291" y="1930"/>
                  </a:cubicBezTo>
                  <a:cubicBezTo>
                    <a:pt x="6291" y="1930"/>
                    <a:pt x="6291" y="1930"/>
                    <a:pt x="6291" y="1905"/>
                  </a:cubicBezTo>
                  <a:cubicBezTo>
                    <a:pt x="6266" y="1805"/>
                    <a:pt x="6266" y="1705"/>
                    <a:pt x="6241" y="1605"/>
                  </a:cubicBezTo>
                  <a:cubicBezTo>
                    <a:pt x="6241" y="1579"/>
                    <a:pt x="6216" y="1579"/>
                    <a:pt x="6216" y="1554"/>
                  </a:cubicBezTo>
                  <a:cubicBezTo>
                    <a:pt x="6216" y="1504"/>
                    <a:pt x="6216" y="1454"/>
                    <a:pt x="6191" y="1429"/>
                  </a:cubicBezTo>
                  <a:cubicBezTo>
                    <a:pt x="6191" y="1354"/>
                    <a:pt x="6166" y="1304"/>
                    <a:pt x="6166" y="1229"/>
                  </a:cubicBezTo>
                  <a:cubicBezTo>
                    <a:pt x="6116" y="1053"/>
                    <a:pt x="6090" y="878"/>
                    <a:pt x="6040" y="727"/>
                  </a:cubicBezTo>
                  <a:cubicBezTo>
                    <a:pt x="6015" y="627"/>
                    <a:pt x="5990" y="552"/>
                    <a:pt x="5965" y="477"/>
                  </a:cubicBezTo>
                  <a:cubicBezTo>
                    <a:pt x="5965" y="402"/>
                    <a:pt x="5940" y="326"/>
                    <a:pt x="5915" y="251"/>
                  </a:cubicBezTo>
                  <a:cubicBezTo>
                    <a:pt x="5890" y="176"/>
                    <a:pt x="5865" y="76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138128" y="1570987"/>
              <a:ext cx="289830" cy="198565"/>
            </a:xfrm>
            <a:custGeom>
              <a:avLst/>
              <a:gdLst/>
              <a:ahLst/>
              <a:cxnLst/>
              <a:rect l="l" t="t" r="r" b="b"/>
              <a:pathLst>
                <a:path w="3760" h="2576" extrusionOk="0">
                  <a:moveTo>
                    <a:pt x="1604" y="0"/>
                  </a:moveTo>
                  <a:cubicBezTo>
                    <a:pt x="1028" y="401"/>
                    <a:pt x="502" y="852"/>
                    <a:pt x="0" y="1328"/>
                  </a:cubicBezTo>
                  <a:cubicBezTo>
                    <a:pt x="770" y="2098"/>
                    <a:pt x="1830" y="2575"/>
                    <a:pt x="2980" y="2575"/>
                  </a:cubicBezTo>
                  <a:cubicBezTo>
                    <a:pt x="3179" y="2575"/>
                    <a:pt x="3381" y="2561"/>
                    <a:pt x="3584" y="2531"/>
                  </a:cubicBezTo>
                  <a:cubicBezTo>
                    <a:pt x="3660" y="2506"/>
                    <a:pt x="3710" y="2506"/>
                    <a:pt x="3760" y="2506"/>
                  </a:cubicBezTo>
                  <a:lnTo>
                    <a:pt x="3334" y="501"/>
                  </a:lnTo>
                  <a:lnTo>
                    <a:pt x="3309" y="501"/>
                  </a:lnTo>
                  <a:cubicBezTo>
                    <a:pt x="3197" y="519"/>
                    <a:pt x="3087" y="527"/>
                    <a:pt x="2978" y="527"/>
                  </a:cubicBezTo>
                  <a:cubicBezTo>
                    <a:pt x="2455" y="527"/>
                    <a:pt x="1978" y="332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2258585" y="1510555"/>
              <a:ext cx="129576" cy="39235"/>
            </a:xfrm>
            <a:custGeom>
              <a:avLst/>
              <a:gdLst/>
              <a:ahLst/>
              <a:cxnLst/>
              <a:rect l="l" t="t" r="r" b="b"/>
              <a:pathLst>
                <a:path w="1681" h="509" extrusionOk="0">
                  <a:moveTo>
                    <a:pt x="137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83"/>
                  </a:cubicBezTo>
                  <a:lnTo>
                    <a:pt x="1505" y="508"/>
                  </a:lnTo>
                  <a:cubicBezTo>
                    <a:pt x="1580" y="508"/>
                    <a:pt x="1655" y="458"/>
                    <a:pt x="1655" y="383"/>
                  </a:cubicBezTo>
                  <a:cubicBezTo>
                    <a:pt x="1680" y="308"/>
                    <a:pt x="1630" y="233"/>
                    <a:pt x="1555" y="233"/>
                  </a:cubicBezTo>
                  <a:lnTo>
                    <a:pt x="176" y="7"/>
                  </a:lnTo>
                  <a:cubicBezTo>
                    <a:pt x="163" y="3"/>
                    <a:pt x="150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237388" y="1633963"/>
              <a:ext cx="88953" cy="106297"/>
            </a:xfrm>
            <a:custGeom>
              <a:avLst/>
              <a:gdLst/>
              <a:ahLst/>
              <a:cxnLst/>
              <a:rect l="l" t="t" r="r" b="b"/>
              <a:pathLst>
                <a:path w="1154" h="1379" extrusionOk="0">
                  <a:moveTo>
                    <a:pt x="174" y="0"/>
                  </a:moveTo>
                  <a:cubicBezTo>
                    <a:pt x="143" y="0"/>
                    <a:pt x="109" y="13"/>
                    <a:pt x="75" y="35"/>
                  </a:cubicBezTo>
                  <a:cubicBezTo>
                    <a:pt x="25" y="60"/>
                    <a:pt x="0" y="161"/>
                    <a:pt x="50" y="211"/>
                  </a:cubicBezTo>
                  <a:lnTo>
                    <a:pt x="877" y="1313"/>
                  </a:lnTo>
                  <a:cubicBezTo>
                    <a:pt x="909" y="1361"/>
                    <a:pt x="951" y="1379"/>
                    <a:pt x="996" y="1379"/>
                  </a:cubicBezTo>
                  <a:cubicBezTo>
                    <a:pt x="1023" y="1379"/>
                    <a:pt x="1050" y="1373"/>
                    <a:pt x="1078" y="1364"/>
                  </a:cubicBezTo>
                  <a:cubicBezTo>
                    <a:pt x="1128" y="1313"/>
                    <a:pt x="1153" y="1213"/>
                    <a:pt x="1103" y="1163"/>
                  </a:cubicBezTo>
                  <a:lnTo>
                    <a:pt x="276" y="60"/>
                  </a:lnTo>
                  <a:cubicBezTo>
                    <a:pt x="248" y="19"/>
                    <a:pt x="213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1939853" y="1470319"/>
              <a:ext cx="87026" cy="107299"/>
            </a:xfrm>
            <a:custGeom>
              <a:avLst/>
              <a:gdLst/>
              <a:ahLst/>
              <a:cxnLst/>
              <a:rect l="l" t="t" r="r" b="b"/>
              <a:pathLst>
                <a:path w="1129" h="1392" extrusionOk="0">
                  <a:moveTo>
                    <a:pt x="149" y="1"/>
                  </a:moveTo>
                  <a:cubicBezTo>
                    <a:pt x="121" y="1"/>
                    <a:pt x="95" y="9"/>
                    <a:pt x="76" y="28"/>
                  </a:cubicBezTo>
                  <a:cubicBezTo>
                    <a:pt x="26" y="78"/>
                    <a:pt x="0" y="178"/>
                    <a:pt x="51" y="228"/>
                  </a:cubicBezTo>
                  <a:lnTo>
                    <a:pt x="878" y="1331"/>
                  </a:lnTo>
                  <a:cubicBezTo>
                    <a:pt x="905" y="1373"/>
                    <a:pt x="940" y="1391"/>
                    <a:pt x="975" y="1391"/>
                  </a:cubicBezTo>
                  <a:cubicBezTo>
                    <a:pt x="1003" y="1391"/>
                    <a:pt x="1031" y="1379"/>
                    <a:pt x="1053" y="1356"/>
                  </a:cubicBezTo>
                  <a:cubicBezTo>
                    <a:pt x="1128" y="1306"/>
                    <a:pt x="1128" y="1231"/>
                    <a:pt x="1103" y="1181"/>
                  </a:cubicBezTo>
                  <a:lnTo>
                    <a:pt x="276" y="53"/>
                  </a:lnTo>
                  <a:cubicBezTo>
                    <a:pt x="245" y="22"/>
                    <a:pt x="195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2583175" y="1648223"/>
              <a:ext cx="54189" cy="55114"/>
            </a:xfrm>
            <a:custGeom>
              <a:avLst/>
              <a:gdLst/>
              <a:ahLst/>
              <a:cxnLst/>
              <a:rect l="l" t="t" r="r" b="b"/>
              <a:pathLst>
                <a:path w="703" h="715" extrusionOk="0">
                  <a:moveTo>
                    <a:pt x="502" y="1"/>
                  </a:moveTo>
                  <a:lnTo>
                    <a:pt x="50" y="477"/>
                  </a:lnTo>
                  <a:cubicBezTo>
                    <a:pt x="50" y="477"/>
                    <a:pt x="25" y="502"/>
                    <a:pt x="25" y="502"/>
                  </a:cubicBezTo>
                  <a:cubicBezTo>
                    <a:pt x="0" y="552"/>
                    <a:pt x="0" y="627"/>
                    <a:pt x="50" y="677"/>
                  </a:cubicBezTo>
                  <a:cubicBezTo>
                    <a:pt x="76" y="702"/>
                    <a:pt x="113" y="715"/>
                    <a:pt x="151" y="715"/>
                  </a:cubicBezTo>
                  <a:cubicBezTo>
                    <a:pt x="188" y="715"/>
                    <a:pt x="226" y="702"/>
                    <a:pt x="251" y="677"/>
                  </a:cubicBezTo>
                  <a:lnTo>
                    <a:pt x="702" y="176"/>
                  </a:lnTo>
                  <a:cubicBezTo>
                    <a:pt x="652" y="126"/>
                    <a:pt x="577" y="5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2086693" y="1473402"/>
              <a:ext cx="96661" cy="98589"/>
            </a:xfrm>
            <a:custGeom>
              <a:avLst/>
              <a:gdLst/>
              <a:ahLst/>
              <a:cxnLst/>
              <a:rect l="l" t="t" r="r" b="b"/>
              <a:pathLst>
                <a:path w="1254" h="1279" extrusionOk="0">
                  <a:moveTo>
                    <a:pt x="1103" y="0"/>
                  </a:moveTo>
                  <a:cubicBezTo>
                    <a:pt x="1065" y="0"/>
                    <a:pt x="1028" y="13"/>
                    <a:pt x="1003" y="38"/>
                  </a:cubicBezTo>
                  <a:lnTo>
                    <a:pt x="50" y="1041"/>
                  </a:lnTo>
                  <a:cubicBezTo>
                    <a:pt x="0" y="1091"/>
                    <a:pt x="0" y="1191"/>
                    <a:pt x="50" y="1241"/>
                  </a:cubicBezTo>
                  <a:cubicBezTo>
                    <a:pt x="88" y="1266"/>
                    <a:pt x="126" y="1279"/>
                    <a:pt x="160" y="1279"/>
                  </a:cubicBezTo>
                  <a:cubicBezTo>
                    <a:pt x="194" y="1279"/>
                    <a:pt x="226" y="1266"/>
                    <a:pt x="251" y="1241"/>
                  </a:cubicBezTo>
                  <a:lnTo>
                    <a:pt x="1203" y="239"/>
                  </a:lnTo>
                  <a:cubicBezTo>
                    <a:pt x="1253" y="188"/>
                    <a:pt x="1253" y="88"/>
                    <a:pt x="1203" y="38"/>
                  </a:cubicBezTo>
                  <a:cubicBezTo>
                    <a:pt x="1178" y="13"/>
                    <a:pt x="1141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2376443" y="1638048"/>
              <a:ext cx="127572" cy="45556"/>
            </a:xfrm>
            <a:custGeom>
              <a:avLst/>
              <a:gdLst/>
              <a:ahLst/>
              <a:cxnLst/>
              <a:rect l="l" t="t" r="r" b="b"/>
              <a:pathLst>
                <a:path w="1655" h="591" extrusionOk="0">
                  <a:moveTo>
                    <a:pt x="1494" y="1"/>
                  </a:moveTo>
                  <a:cubicBezTo>
                    <a:pt x="1481" y="1"/>
                    <a:pt x="1468" y="3"/>
                    <a:pt x="1454" y="7"/>
                  </a:cubicBezTo>
                  <a:lnTo>
                    <a:pt x="126" y="333"/>
                  </a:lnTo>
                  <a:cubicBezTo>
                    <a:pt x="51" y="333"/>
                    <a:pt x="1" y="408"/>
                    <a:pt x="26" y="484"/>
                  </a:cubicBezTo>
                  <a:cubicBezTo>
                    <a:pt x="46" y="545"/>
                    <a:pt x="101" y="590"/>
                    <a:pt x="161" y="590"/>
                  </a:cubicBezTo>
                  <a:cubicBezTo>
                    <a:pt x="175" y="590"/>
                    <a:pt x="188" y="588"/>
                    <a:pt x="201" y="584"/>
                  </a:cubicBezTo>
                  <a:lnTo>
                    <a:pt x="1529" y="258"/>
                  </a:lnTo>
                  <a:cubicBezTo>
                    <a:pt x="1605" y="258"/>
                    <a:pt x="1655" y="183"/>
                    <a:pt x="1630" y="108"/>
                  </a:cubicBezTo>
                  <a:cubicBezTo>
                    <a:pt x="1609" y="46"/>
                    <a:pt x="1555" y="1"/>
                    <a:pt x="1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2032582" y="1663177"/>
              <a:ext cx="125644" cy="43089"/>
            </a:xfrm>
            <a:custGeom>
              <a:avLst/>
              <a:gdLst/>
              <a:ahLst/>
              <a:cxnLst/>
              <a:rect l="l" t="t" r="r" b="b"/>
              <a:pathLst>
                <a:path w="1630" h="559" extrusionOk="0">
                  <a:moveTo>
                    <a:pt x="1485" y="1"/>
                  </a:moveTo>
                  <a:cubicBezTo>
                    <a:pt x="1473" y="1"/>
                    <a:pt x="1463" y="3"/>
                    <a:pt x="1454" y="7"/>
                  </a:cubicBezTo>
                  <a:lnTo>
                    <a:pt x="101" y="333"/>
                  </a:lnTo>
                  <a:cubicBezTo>
                    <a:pt x="76" y="333"/>
                    <a:pt x="51" y="358"/>
                    <a:pt x="26" y="383"/>
                  </a:cubicBezTo>
                  <a:cubicBezTo>
                    <a:pt x="26" y="383"/>
                    <a:pt x="0" y="408"/>
                    <a:pt x="0" y="408"/>
                  </a:cubicBezTo>
                  <a:cubicBezTo>
                    <a:pt x="76" y="433"/>
                    <a:pt x="126" y="458"/>
                    <a:pt x="201" y="483"/>
                  </a:cubicBezTo>
                  <a:cubicBezTo>
                    <a:pt x="251" y="508"/>
                    <a:pt x="301" y="533"/>
                    <a:pt x="376" y="559"/>
                  </a:cubicBezTo>
                  <a:lnTo>
                    <a:pt x="1504" y="283"/>
                  </a:lnTo>
                  <a:cubicBezTo>
                    <a:pt x="1554" y="258"/>
                    <a:pt x="1579" y="233"/>
                    <a:pt x="1579" y="208"/>
                  </a:cubicBezTo>
                  <a:cubicBezTo>
                    <a:pt x="1604" y="183"/>
                    <a:pt x="1630" y="132"/>
                    <a:pt x="1604" y="107"/>
                  </a:cubicBezTo>
                  <a:cubicBezTo>
                    <a:pt x="1604" y="46"/>
                    <a:pt x="1537" y="1"/>
                    <a:pt x="1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1671301" y="3004396"/>
              <a:ext cx="127572" cy="39235"/>
            </a:xfrm>
            <a:custGeom>
              <a:avLst/>
              <a:gdLst/>
              <a:ahLst/>
              <a:cxnLst/>
              <a:rect l="l" t="t" r="r" b="b"/>
              <a:pathLst>
                <a:path w="1655" h="509" extrusionOk="0">
                  <a:moveTo>
                    <a:pt x="151" y="1"/>
                  </a:moveTo>
                  <a:cubicBezTo>
                    <a:pt x="76" y="1"/>
                    <a:pt x="26" y="51"/>
                    <a:pt x="1" y="126"/>
                  </a:cubicBezTo>
                  <a:cubicBezTo>
                    <a:pt x="1" y="201"/>
                    <a:pt x="51" y="276"/>
                    <a:pt x="126" y="276"/>
                  </a:cubicBezTo>
                  <a:lnTo>
                    <a:pt x="1479" y="502"/>
                  </a:lnTo>
                  <a:cubicBezTo>
                    <a:pt x="1493" y="506"/>
                    <a:pt x="1506" y="508"/>
                    <a:pt x="1519" y="508"/>
                  </a:cubicBezTo>
                  <a:cubicBezTo>
                    <a:pt x="1579" y="508"/>
                    <a:pt x="1630" y="464"/>
                    <a:pt x="1630" y="402"/>
                  </a:cubicBezTo>
                  <a:cubicBezTo>
                    <a:pt x="1655" y="327"/>
                    <a:pt x="1605" y="251"/>
                    <a:pt x="1530" y="22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1895454" y="3000542"/>
              <a:ext cx="75387" cy="76851"/>
            </a:xfrm>
            <a:custGeom>
              <a:avLst/>
              <a:gdLst/>
              <a:ahLst/>
              <a:cxnLst/>
              <a:rect l="l" t="t" r="r" b="b"/>
              <a:pathLst>
                <a:path w="978" h="997" extrusionOk="0">
                  <a:moveTo>
                    <a:pt x="0" y="1"/>
                  </a:moveTo>
                  <a:lnTo>
                    <a:pt x="702" y="928"/>
                  </a:lnTo>
                  <a:cubicBezTo>
                    <a:pt x="727" y="953"/>
                    <a:pt x="727" y="953"/>
                    <a:pt x="752" y="978"/>
                  </a:cubicBezTo>
                  <a:cubicBezTo>
                    <a:pt x="777" y="991"/>
                    <a:pt x="802" y="997"/>
                    <a:pt x="827" y="997"/>
                  </a:cubicBezTo>
                  <a:cubicBezTo>
                    <a:pt x="852" y="997"/>
                    <a:pt x="877" y="991"/>
                    <a:pt x="902" y="978"/>
                  </a:cubicBezTo>
                  <a:cubicBezTo>
                    <a:pt x="952" y="928"/>
                    <a:pt x="977" y="828"/>
                    <a:pt x="927" y="778"/>
                  </a:cubicBezTo>
                  <a:lnTo>
                    <a:pt x="677" y="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1648099" y="3127881"/>
              <a:ext cx="88953" cy="106682"/>
            </a:xfrm>
            <a:custGeom>
              <a:avLst/>
              <a:gdLst/>
              <a:ahLst/>
              <a:cxnLst/>
              <a:rect l="l" t="t" r="r" b="b"/>
              <a:pathLst>
                <a:path w="1154" h="1384" extrusionOk="0">
                  <a:moveTo>
                    <a:pt x="161" y="0"/>
                  </a:moveTo>
                  <a:cubicBezTo>
                    <a:pt x="134" y="0"/>
                    <a:pt x="105" y="9"/>
                    <a:pt x="76" y="28"/>
                  </a:cubicBezTo>
                  <a:cubicBezTo>
                    <a:pt x="26" y="78"/>
                    <a:pt x="1" y="153"/>
                    <a:pt x="51" y="228"/>
                  </a:cubicBezTo>
                  <a:lnTo>
                    <a:pt x="878" y="1331"/>
                  </a:lnTo>
                  <a:cubicBezTo>
                    <a:pt x="909" y="1362"/>
                    <a:pt x="950" y="1383"/>
                    <a:pt x="994" y="1383"/>
                  </a:cubicBezTo>
                  <a:cubicBezTo>
                    <a:pt x="1021" y="1383"/>
                    <a:pt x="1050" y="1375"/>
                    <a:pt x="1079" y="1356"/>
                  </a:cubicBezTo>
                  <a:cubicBezTo>
                    <a:pt x="1129" y="1306"/>
                    <a:pt x="1154" y="1231"/>
                    <a:pt x="1104" y="1156"/>
                  </a:cubicBezTo>
                  <a:lnTo>
                    <a:pt x="277" y="53"/>
                  </a:lnTo>
                  <a:cubicBezTo>
                    <a:pt x="246" y="22"/>
                    <a:pt x="205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1350641" y="2965008"/>
              <a:ext cx="88953" cy="107299"/>
            </a:xfrm>
            <a:custGeom>
              <a:avLst/>
              <a:gdLst/>
              <a:ahLst/>
              <a:cxnLst/>
              <a:rect l="l" t="t" r="r" b="b"/>
              <a:pathLst>
                <a:path w="1154" h="1392" extrusionOk="0">
                  <a:moveTo>
                    <a:pt x="175" y="1"/>
                  </a:moveTo>
                  <a:cubicBezTo>
                    <a:pt x="143" y="1"/>
                    <a:pt x="109" y="13"/>
                    <a:pt x="75" y="36"/>
                  </a:cubicBezTo>
                  <a:cubicBezTo>
                    <a:pt x="25" y="86"/>
                    <a:pt x="0" y="161"/>
                    <a:pt x="50" y="211"/>
                  </a:cubicBezTo>
                  <a:lnTo>
                    <a:pt x="878" y="1339"/>
                  </a:lnTo>
                  <a:cubicBezTo>
                    <a:pt x="908" y="1370"/>
                    <a:pt x="949" y="1391"/>
                    <a:pt x="993" y="1391"/>
                  </a:cubicBezTo>
                  <a:cubicBezTo>
                    <a:pt x="1021" y="1391"/>
                    <a:pt x="1049" y="1383"/>
                    <a:pt x="1078" y="1364"/>
                  </a:cubicBezTo>
                  <a:cubicBezTo>
                    <a:pt x="1128" y="1314"/>
                    <a:pt x="1153" y="1239"/>
                    <a:pt x="1103" y="1163"/>
                  </a:cubicBezTo>
                  <a:lnTo>
                    <a:pt x="276" y="61"/>
                  </a:lnTo>
                  <a:cubicBezTo>
                    <a:pt x="248" y="19"/>
                    <a:pt x="213" y="1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1993964" y="3110692"/>
              <a:ext cx="88953" cy="86024"/>
            </a:xfrm>
            <a:custGeom>
              <a:avLst/>
              <a:gdLst/>
              <a:ahLst/>
              <a:cxnLst/>
              <a:rect l="l" t="t" r="r" b="b"/>
              <a:pathLst>
                <a:path w="1154" h="1116" extrusionOk="0">
                  <a:moveTo>
                    <a:pt x="902" y="0"/>
                  </a:moveTo>
                  <a:lnTo>
                    <a:pt x="50" y="902"/>
                  </a:lnTo>
                  <a:lnTo>
                    <a:pt x="25" y="902"/>
                  </a:lnTo>
                  <a:cubicBezTo>
                    <a:pt x="0" y="978"/>
                    <a:pt x="0" y="1053"/>
                    <a:pt x="50" y="1078"/>
                  </a:cubicBezTo>
                  <a:cubicBezTo>
                    <a:pt x="75" y="1103"/>
                    <a:pt x="113" y="1115"/>
                    <a:pt x="151" y="1115"/>
                  </a:cubicBezTo>
                  <a:cubicBezTo>
                    <a:pt x="188" y="1115"/>
                    <a:pt x="226" y="1103"/>
                    <a:pt x="251" y="1078"/>
                  </a:cubicBezTo>
                  <a:lnTo>
                    <a:pt x="1153" y="151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1497482" y="2967243"/>
              <a:ext cx="96661" cy="98126"/>
            </a:xfrm>
            <a:custGeom>
              <a:avLst/>
              <a:gdLst/>
              <a:ahLst/>
              <a:cxnLst/>
              <a:rect l="l" t="t" r="r" b="b"/>
              <a:pathLst>
                <a:path w="1254" h="1273" extrusionOk="0">
                  <a:moveTo>
                    <a:pt x="1103" y="0"/>
                  </a:moveTo>
                  <a:cubicBezTo>
                    <a:pt x="1065" y="0"/>
                    <a:pt x="1028" y="19"/>
                    <a:pt x="1003" y="57"/>
                  </a:cubicBezTo>
                  <a:lnTo>
                    <a:pt x="50" y="1059"/>
                  </a:lnTo>
                  <a:cubicBezTo>
                    <a:pt x="0" y="1109"/>
                    <a:pt x="0" y="1184"/>
                    <a:pt x="50" y="1235"/>
                  </a:cubicBezTo>
                  <a:cubicBezTo>
                    <a:pt x="88" y="1260"/>
                    <a:pt x="125" y="1272"/>
                    <a:pt x="160" y="1272"/>
                  </a:cubicBezTo>
                  <a:cubicBezTo>
                    <a:pt x="194" y="1272"/>
                    <a:pt x="226" y="1260"/>
                    <a:pt x="251" y="1235"/>
                  </a:cubicBezTo>
                  <a:lnTo>
                    <a:pt x="1203" y="232"/>
                  </a:lnTo>
                  <a:cubicBezTo>
                    <a:pt x="1253" y="182"/>
                    <a:pt x="1253" y="107"/>
                    <a:pt x="1203" y="57"/>
                  </a:cubicBezTo>
                  <a:cubicBezTo>
                    <a:pt x="1178" y="19"/>
                    <a:pt x="1140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1787231" y="3131889"/>
              <a:ext cx="127572" cy="46943"/>
            </a:xfrm>
            <a:custGeom>
              <a:avLst/>
              <a:gdLst/>
              <a:ahLst/>
              <a:cxnLst/>
              <a:rect l="l" t="t" r="r" b="b"/>
              <a:pathLst>
                <a:path w="1655" h="609" extrusionOk="0">
                  <a:moveTo>
                    <a:pt x="1479" y="1"/>
                  </a:moveTo>
                  <a:lnTo>
                    <a:pt x="126" y="327"/>
                  </a:lnTo>
                  <a:cubicBezTo>
                    <a:pt x="51" y="352"/>
                    <a:pt x="0" y="427"/>
                    <a:pt x="26" y="502"/>
                  </a:cubicBezTo>
                  <a:cubicBezTo>
                    <a:pt x="46" y="564"/>
                    <a:pt x="101" y="609"/>
                    <a:pt x="161" y="609"/>
                  </a:cubicBezTo>
                  <a:cubicBezTo>
                    <a:pt x="174" y="609"/>
                    <a:pt x="188" y="607"/>
                    <a:pt x="201" y="602"/>
                  </a:cubicBezTo>
                  <a:lnTo>
                    <a:pt x="1529" y="277"/>
                  </a:lnTo>
                  <a:cubicBezTo>
                    <a:pt x="1605" y="251"/>
                    <a:pt x="1655" y="176"/>
                    <a:pt x="1630" y="101"/>
                  </a:cubicBezTo>
                  <a:cubicBezTo>
                    <a:pt x="1630" y="26"/>
                    <a:pt x="155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1538027" y="2836359"/>
              <a:ext cx="125644" cy="44477"/>
            </a:xfrm>
            <a:custGeom>
              <a:avLst/>
              <a:gdLst/>
              <a:ahLst/>
              <a:cxnLst/>
              <a:rect l="l" t="t" r="r" b="b"/>
              <a:pathLst>
                <a:path w="1630" h="577" extrusionOk="0">
                  <a:moveTo>
                    <a:pt x="1354" y="0"/>
                  </a:moveTo>
                  <a:lnTo>
                    <a:pt x="126" y="301"/>
                  </a:lnTo>
                  <a:cubicBezTo>
                    <a:pt x="76" y="301"/>
                    <a:pt x="51" y="326"/>
                    <a:pt x="51" y="351"/>
                  </a:cubicBezTo>
                  <a:cubicBezTo>
                    <a:pt x="25" y="401"/>
                    <a:pt x="0" y="426"/>
                    <a:pt x="25" y="476"/>
                  </a:cubicBezTo>
                  <a:cubicBezTo>
                    <a:pt x="51" y="552"/>
                    <a:pt x="126" y="577"/>
                    <a:pt x="176" y="577"/>
                  </a:cubicBezTo>
                  <a:lnTo>
                    <a:pt x="1529" y="251"/>
                  </a:lnTo>
                  <a:cubicBezTo>
                    <a:pt x="1554" y="226"/>
                    <a:pt x="1604" y="201"/>
                    <a:pt x="1604" y="176"/>
                  </a:cubicBezTo>
                  <a:lnTo>
                    <a:pt x="1629" y="176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1445298" y="3157018"/>
              <a:ext cx="123717" cy="42627"/>
            </a:xfrm>
            <a:custGeom>
              <a:avLst/>
              <a:gdLst/>
              <a:ahLst/>
              <a:cxnLst/>
              <a:rect l="l" t="t" r="r" b="b"/>
              <a:pathLst>
                <a:path w="1605" h="553" extrusionOk="0">
                  <a:moveTo>
                    <a:pt x="1429" y="1"/>
                  </a:moveTo>
                  <a:lnTo>
                    <a:pt x="76" y="326"/>
                  </a:lnTo>
                  <a:cubicBezTo>
                    <a:pt x="51" y="352"/>
                    <a:pt x="25" y="377"/>
                    <a:pt x="0" y="402"/>
                  </a:cubicBezTo>
                  <a:cubicBezTo>
                    <a:pt x="51" y="427"/>
                    <a:pt x="101" y="452"/>
                    <a:pt x="176" y="477"/>
                  </a:cubicBezTo>
                  <a:cubicBezTo>
                    <a:pt x="226" y="502"/>
                    <a:pt x="276" y="527"/>
                    <a:pt x="351" y="552"/>
                  </a:cubicBezTo>
                  <a:lnTo>
                    <a:pt x="1479" y="276"/>
                  </a:lnTo>
                  <a:cubicBezTo>
                    <a:pt x="1529" y="276"/>
                    <a:pt x="1554" y="251"/>
                    <a:pt x="1579" y="226"/>
                  </a:cubicBezTo>
                  <a:cubicBezTo>
                    <a:pt x="1579" y="176"/>
                    <a:pt x="1604" y="151"/>
                    <a:pt x="1579" y="101"/>
                  </a:cubicBezTo>
                  <a:cubicBezTo>
                    <a:pt x="1579" y="26"/>
                    <a:pt x="1504" y="1"/>
                    <a:pt x="1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01975" y="2364928"/>
              <a:ext cx="539038" cy="913890"/>
            </a:xfrm>
            <a:custGeom>
              <a:avLst/>
              <a:gdLst/>
              <a:ahLst/>
              <a:cxnLst/>
              <a:rect l="l" t="t" r="r" b="b"/>
              <a:pathLst>
                <a:path w="6993" h="11856" extrusionOk="0">
                  <a:moveTo>
                    <a:pt x="51" y="1"/>
                  </a:moveTo>
                  <a:cubicBezTo>
                    <a:pt x="51" y="51"/>
                    <a:pt x="51" y="101"/>
                    <a:pt x="51" y="151"/>
                  </a:cubicBezTo>
                  <a:cubicBezTo>
                    <a:pt x="953" y="226"/>
                    <a:pt x="1855" y="527"/>
                    <a:pt x="2582" y="1079"/>
                  </a:cubicBezTo>
                  <a:lnTo>
                    <a:pt x="2682" y="953"/>
                  </a:lnTo>
                  <a:cubicBezTo>
                    <a:pt x="1930" y="377"/>
                    <a:pt x="1003" y="51"/>
                    <a:pt x="51" y="1"/>
                  </a:cubicBezTo>
                  <a:close/>
                  <a:moveTo>
                    <a:pt x="3685" y="9124"/>
                  </a:moveTo>
                  <a:cubicBezTo>
                    <a:pt x="4036" y="9124"/>
                    <a:pt x="4462" y="9199"/>
                    <a:pt x="4888" y="9399"/>
                  </a:cubicBezTo>
                  <a:cubicBezTo>
                    <a:pt x="5489" y="9625"/>
                    <a:pt x="5940" y="9951"/>
                    <a:pt x="6241" y="10327"/>
                  </a:cubicBezTo>
                  <a:cubicBezTo>
                    <a:pt x="6241" y="10327"/>
                    <a:pt x="6266" y="10352"/>
                    <a:pt x="6266" y="10377"/>
                  </a:cubicBezTo>
                  <a:cubicBezTo>
                    <a:pt x="6216" y="10477"/>
                    <a:pt x="6141" y="10577"/>
                    <a:pt x="6041" y="10678"/>
                  </a:cubicBezTo>
                  <a:cubicBezTo>
                    <a:pt x="5516" y="11290"/>
                    <a:pt x="4705" y="11654"/>
                    <a:pt x="3875" y="11654"/>
                  </a:cubicBezTo>
                  <a:cubicBezTo>
                    <a:pt x="3753" y="11654"/>
                    <a:pt x="3631" y="11646"/>
                    <a:pt x="3509" y="11630"/>
                  </a:cubicBezTo>
                  <a:cubicBezTo>
                    <a:pt x="2933" y="11580"/>
                    <a:pt x="2281" y="11254"/>
                    <a:pt x="2131" y="10653"/>
                  </a:cubicBezTo>
                  <a:cubicBezTo>
                    <a:pt x="1980" y="10051"/>
                    <a:pt x="2457" y="9425"/>
                    <a:pt x="3033" y="9224"/>
                  </a:cubicBezTo>
                  <a:cubicBezTo>
                    <a:pt x="3234" y="9149"/>
                    <a:pt x="3434" y="9124"/>
                    <a:pt x="3685" y="9124"/>
                  </a:cubicBezTo>
                  <a:close/>
                  <a:moveTo>
                    <a:pt x="3183" y="5790"/>
                  </a:moveTo>
                  <a:cubicBezTo>
                    <a:pt x="2056" y="5790"/>
                    <a:pt x="953" y="6141"/>
                    <a:pt x="26" y="6818"/>
                  </a:cubicBezTo>
                  <a:cubicBezTo>
                    <a:pt x="26" y="6843"/>
                    <a:pt x="26" y="6843"/>
                    <a:pt x="0" y="6843"/>
                  </a:cubicBezTo>
                  <a:lnTo>
                    <a:pt x="0" y="7069"/>
                  </a:lnTo>
                  <a:cubicBezTo>
                    <a:pt x="51" y="7018"/>
                    <a:pt x="101" y="6993"/>
                    <a:pt x="126" y="6943"/>
                  </a:cubicBezTo>
                  <a:cubicBezTo>
                    <a:pt x="1003" y="6317"/>
                    <a:pt x="2081" y="5941"/>
                    <a:pt x="3158" y="5941"/>
                  </a:cubicBezTo>
                  <a:lnTo>
                    <a:pt x="3183" y="5941"/>
                  </a:lnTo>
                  <a:cubicBezTo>
                    <a:pt x="4462" y="5966"/>
                    <a:pt x="6066" y="6617"/>
                    <a:pt x="6567" y="8046"/>
                  </a:cubicBezTo>
                  <a:cubicBezTo>
                    <a:pt x="6667" y="8297"/>
                    <a:pt x="6717" y="8597"/>
                    <a:pt x="6717" y="8873"/>
                  </a:cubicBezTo>
                  <a:cubicBezTo>
                    <a:pt x="6717" y="9349"/>
                    <a:pt x="6592" y="9800"/>
                    <a:pt x="6366" y="10227"/>
                  </a:cubicBezTo>
                  <a:cubicBezTo>
                    <a:pt x="6041" y="9826"/>
                    <a:pt x="5564" y="9500"/>
                    <a:pt x="4963" y="9249"/>
                  </a:cubicBezTo>
                  <a:cubicBezTo>
                    <a:pt x="4506" y="9051"/>
                    <a:pt x="4077" y="8955"/>
                    <a:pt x="3681" y="8955"/>
                  </a:cubicBezTo>
                  <a:cubicBezTo>
                    <a:pt x="3426" y="8955"/>
                    <a:pt x="3184" y="8995"/>
                    <a:pt x="2958" y="9074"/>
                  </a:cubicBezTo>
                  <a:cubicBezTo>
                    <a:pt x="2331" y="9299"/>
                    <a:pt x="1780" y="10001"/>
                    <a:pt x="1955" y="10703"/>
                  </a:cubicBezTo>
                  <a:cubicBezTo>
                    <a:pt x="2156" y="11404"/>
                    <a:pt x="2908" y="11730"/>
                    <a:pt x="3509" y="11805"/>
                  </a:cubicBezTo>
                  <a:cubicBezTo>
                    <a:pt x="3631" y="11821"/>
                    <a:pt x="3753" y="11828"/>
                    <a:pt x="3875" y="11828"/>
                  </a:cubicBezTo>
                  <a:cubicBezTo>
                    <a:pt x="4756" y="11828"/>
                    <a:pt x="5615" y="11438"/>
                    <a:pt x="6166" y="10778"/>
                  </a:cubicBezTo>
                  <a:cubicBezTo>
                    <a:pt x="6241" y="10703"/>
                    <a:pt x="6316" y="10602"/>
                    <a:pt x="6366" y="10527"/>
                  </a:cubicBezTo>
                  <a:cubicBezTo>
                    <a:pt x="6642" y="10928"/>
                    <a:pt x="6742" y="11404"/>
                    <a:pt x="6642" y="11831"/>
                  </a:cubicBezTo>
                  <a:lnTo>
                    <a:pt x="6792" y="11856"/>
                  </a:lnTo>
                  <a:cubicBezTo>
                    <a:pt x="6918" y="11379"/>
                    <a:pt x="6792" y="10828"/>
                    <a:pt x="6467" y="10352"/>
                  </a:cubicBezTo>
                  <a:cubicBezTo>
                    <a:pt x="6893" y="9650"/>
                    <a:pt x="6993" y="8748"/>
                    <a:pt x="6717" y="7996"/>
                  </a:cubicBezTo>
                  <a:cubicBezTo>
                    <a:pt x="6191" y="6492"/>
                    <a:pt x="4537" y="5790"/>
                    <a:pt x="3183" y="57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838666" y="3240266"/>
              <a:ext cx="1062659" cy="454864"/>
            </a:xfrm>
            <a:custGeom>
              <a:avLst/>
              <a:gdLst/>
              <a:ahLst/>
              <a:cxnLst/>
              <a:rect l="l" t="t" r="r" b="b"/>
              <a:pathLst>
                <a:path w="13786" h="5901" extrusionOk="0">
                  <a:moveTo>
                    <a:pt x="7660" y="0"/>
                  </a:moveTo>
                  <a:cubicBezTo>
                    <a:pt x="6246" y="0"/>
                    <a:pt x="4832" y="217"/>
                    <a:pt x="3484" y="600"/>
                  </a:cubicBezTo>
                  <a:cubicBezTo>
                    <a:pt x="3209" y="675"/>
                    <a:pt x="2933" y="775"/>
                    <a:pt x="2657" y="901"/>
                  </a:cubicBezTo>
                  <a:cubicBezTo>
                    <a:pt x="1429" y="1402"/>
                    <a:pt x="176" y="2404"/>
                    <a:pt x="51" y="3833"/>
                  </a:cubicBezTo>
                  <a:cubicBezTo>
                    <a:pt x="1" y="4635"/>
                    <a:pt x="402" y="5487"/>
                    <a:pt x="1154" y="5763"/>
                  </a:cubicBezTo>
                  <a:cubicBezTo>
                    <a:pt x="1390" y="5857"/>
                    <a:pt x="1624" y="5894"/>
                    <a:pt x="1857" y="5894"/>
                  </a:cubicBezTo>
                  <a:cubicBezTo>
                    <a:pt x="2618" y="5894"/>
                    <a:pt x="3366" y="5507"/>
                    <a:pt x="4132" y="5507"/>
                  </a:cubicBezTo>
                  <a:cubicBezTo>
                    <a:pt x="4250" y="5507"/>
                    <a:pt x="4368" y="5516"/>
                    <a:pt x="4487" y="5537"/>
                  </a:cubicBezTo>
                  <a:cubicBezTo>
                    <a:pt x="4913" y="5612"/>
                    <a:pt x="5339" y="5763"/>
                    <a:pt x="5765" y="5838"/>
                  </a:cubicBezTo>
                  <a:cubicBezTo>
                    <a:pt x="5993" y="5881"/>
                    <a:pt x="6212" y="5900"/>
                    <a:pt x="6423" y="5900"/>
                  </a:cubicBezTo>
                  <a:cubicBezTo>
                    <a:pt x="7325" y="5900"/>
                    <a:pt x="8100" y="5547"/>
                    <a:pt x="8973" y="5161"/>
                  </a:cubicBezTo>
                  <a:cubicBezTo>
                    <a:pt x="9322" y="5005"/>
                    <a:pt x="9682" y="4963"/>
                    <a:pt x="10046" y="4963"/>
                  </a:cubicBezTo>
                  <a:cubicBezTo>
                    <a:pt x="10463" y="4963"/>
                    <a:pt x="10886" y="5018"/>
                    <a:pt x="11309" y="5018"/>
                  </a:cubicBezTo>
                  <a:cubicBezTo>
                    <a:pt x="11525" y="5018"/>
                    <a:pt x="11741" y="5004"/>
                    <a:pt x="11956" y="4961"/>
                  </a:cubicBezTo>
                  <a:cubicBezTo>
                    <a:pt x="12557" y="4835"/>
                    <a:pt x="13109" y="4460"/>
                    <a:pt x="13409" y="3883"/>
                  </a:cubicBezTo>
                  <a:cubicBezTo>
                    <a:pt x="13785" y="3181"/>
                    <a:pt x="13660" y="2304"/>
                    <a:pt x="13184" y="1678"/>
                  </a:cubicBezTo>
                  <a:cubicBezTo>
                    <a:pt x="12808" y="1176"/>
                    <a:pt x="12281" y="850"/>
                    <a:pt x="11705" y="625"/>
                  </a:cubicBezTo>
                  <a:cubicBezTo>
                    <a:pt x="11103" y="399"/>
                    <a:pt x="10427" y="274"/>
                    <a:pt x="9800" y="174"/>
                  </a:cubicBezTo>
                  <a:cubicBezTo>
                    <a:pt x="9093" y="56"/>
                    <a:pt x="8376" y="0"/>
                    <a:pt x="7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840593" y="3215523"/>
              <a:ext cx="1047166" cy="454478"/>
            </a:xfrm>
            <a:custGeom>
              <a:avLst/>
              <a:gdLst/>
              <a:ahLst/>
              <a:cxnLst/>
              <a:rect l="l" t="t" r="r" b="b"/>
              <a:pathLst>
                <a:path w="13585" h="5896" extrusionOk="0">
                  <a:moveTo>
                    <a:pt x="7628" y="0"/>
                  </a:moveTo>
                  <a:cubicBezTo>
                    <a:pt x="6440" y="0"/>
                    <a:pt x="5256" y="151"/>
                    <a:pt x="4086" y="420"/>
                  </a:cubicBezTo>
                  <a:cubicBezTo>
                    <a:pt x="4036" y="445"/>
                    <a:pt x="3986" y="445"/>
                    <a:pt x="3936" y="470"/>
                  </a:cubicBezTo>
                  <a:cubicBezTo>
                    <a:pt x="3760" y="520"/>
                    <a:pt x="3610" y="545"/>
                    <a:pt x="3434" y="595"/>
                  </a:cubicBezTo>
                  <a:cubicBezTo>
                    <a:pt x="3159" y="670"/>
                    <a:pt x="2883" y="770"/>
                    <a:pt x="2607" y="896"/>
                  </a:cubicBezTo>
                  <a:cubicBezTo>
                    <a:pt x="1379" y="1397"/>
                    <a:pt x="126" y="2400"/>
                    <a:pt x="1" y="3828"/>
                  </a:cubicBezTo>
                  <a:cubicBezTo>
                    <a:pt x="1" y="3979"/>
                    <a:pt x="1" y="4129"/>
                    <a:pt x="26" y="4279"/>
                  </a:cubicBezTo>
                  <a:lnTo>
                    <a:pt x="26" y="4304"/>
                  </a:lnTo>
                  <a:cubicBezTo>
                    <a:pt x="126" y="4931"/>
                    <a:pt x="502" y="5532"/>
                    <a:pt x="1103" y="5758"/>
                  </a:cubicBezTo>
                  <a:cubicBezTo>
                    <a:pt x="1340" y="5853"/>
                    <a:pt x="1574" y="5889"/>
                    <a:pt x="1807" y="5889"/>
                  </a:cubicBezTo>
                  <a:cubicBezTo>
                    <a:pt x="2568" y="5889"/>
                    <a:pt x="3316" y="5502"/>
                    <a:pt x="4082" y="5502"/>
                  </a:cubicBezTo>
                  <a:cubicBezTo>
                    <a:pt x="4200" y="5502"/>
                    <a:pt x="4318" y="5511"/>
                    <a:pt x="4437" y="5532"/>
                  </a:cubicBezTo>
                  <a:cubicBezTo>
                    <a:pt x="4863" y="5608"/>
                    <a:pt x="5289" y="5758"/>
                    <a:pt x="5715" y="5833"/>
                  </a:cubicBezTo>
                  <a:cubicBezTo>
                    <a:pt x="5943" y="5876"/>
                    <a:pt x="6162" y="5895"/>
                    <a:pt x="6373" y="5895"/>
                  </a:cubicBezTo>
                  <a:cubicBezTo>
                    <a:pt x="7275" y="5895"/>
                    <a:pt x="8050" y="5542"/>
                    <a:pt x="8923" y="5156"/>
                  </a:cubicBezTo>
                  <a:cubicBezTo>
                    <a:pt x="9281" y="5000"/>
                    <a:pt x="9643" y="4959"/>
                    <a:pt x="10007" y="4959"/>
                  </a:cubicBezTo>
                  <a:cubicBezTo>
                    <a:pt x="10423" y="4959"/>
                    <a:pt x="10842" y="5013"/>
                    <a:pt x="11262" y="5013"/>
                  </a:cubicBezTo>
                  <a:cubicBezTo>
                    <a:pt x="11476" y="5013"/>
                    <a:pt x="11691" y="4999"/>
                    <a:pt x="11906" y="4956"/>
                  </a:cubicBezTo>
                  <a:cubicBezTo>
                    <a:pt x="12507" y="4831"/>
                    <a:pt x="13058" y="4455"/>
                    <a:pt x="13359" y="3903"/>
                  </a:cubicBezTo>
                  <a:cubicBezTo>
                    <a:pt x="13510" y="3603"/>
                    <a:pt x="13585" y="3302"/>
                    <a:pt x="13585" y="3001"/>
                  </a:cubicBezTo>
                  <a:lnTo>
                    <a:pt x="13585" y="2976"/>
                  </a:lnTo>
                  <a:cubicBezTo>
                    <a:pt x="13585" y="2525"/>
                    <a:pt x="13434" y="2049"/>
                    <a:pt x="13134" y="1673"/>
                  </a:cubicBezTo>
                  <a:cubicBezTo>
                    <a:pt x="12758" y="1171"/>
                    <a:pt x="12231" y="846"/>
                    <a:pt x="11655" y="620"/>
                  </a:cubicBezTo>
                  <a:cubicBezTo>
                    <a:pt x="11053" y="395"/>
                    <a:pt x="10377" y="269"/>
                    <a:pt x="9750" y="169"/>
                  </a:cubicBezTo>
                  <a:cubicBezTo>
                    <a:pt x="9474" y="119"/>
                    <a:pt x="9174" y="69"/>
                    <a:pt x="8898" y="44"/>
                  </a:cubicBezTo>
                  <a:lnTo>
                    <a:pt x="8723" y="44"/>
                  </a:lnTo>
                  <a:cubicBezTo>
                    <a:pt x="8358" y="14"/>
                    <a:pt x="7993" y="0"/>
                    <a:pt x="7628" y="0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1143909" y="3218837"/>
              <a:ext cx="382638" cy="119092"/>
            </a:xfrm>
            <a:custGeom>
              <a:avLst/>
              <a:gdLst/>
              <a:ahLst/>
              <a:cxnLst/>
              <a:rect l="l" t="t" r="r" b="b"/>
              <a:pathLst>
                <a:path w="4964" h="1545" extrusionOk="0">
                  <a:moveTo>
                    <a:pt x="4788" y="1"/>
                  </a:moveTo>
                  <a:cubicBezTo>
                    <a:pt x="4737" y="101"/>
                    <a:pt x="4662" y="201"/>
                    <a:pt x="4587" y="301"/>
                  </a:cubicBezTo>
                  <a:cubicBezTo>
                    <a:pt x="4562" y="352"/>
                    <a:pt x="4512" y="427"/>
                    <a:pt x="4462" y="477"/>
                  </a:cubicBezTo>
                  <a:cubicBezTo>
                    <a:pt x="4186" y="778"/>
                    <a:pt x="3810" y="1003"/>
                    <a:pt x="3359" y="1179"/>
                  </a:cubicBezTo>
                  <a:cubicBezTo>
                    <a:pt x="2974" y="1320"/>
                    <a:pt x="2589" y="1389"/>
                    <a:pt x="2218" y="1389"/>
                  </a:cubicBezTo>
                  <a:cubicBezTo>
                    <a:pt x="1864" y="1389"/>
                    <a:pt x="1522" y="1326"/>
                    <a:pt x="1204" y="1204"/>
                  </a:cubicBezTo>
                  <a:cubicBezTo>
                    <a:pt x="903" y="1078"/>
                    <a:pt x="602" y="903"/>
                    <a:pt x="377" y="652"/>
                  </a:cubicBezTo>
                  <a:cubicBezTo>
                    <a:pt x="301" y="577"/>
                    <a:pt x="226" y="477"/>
                    <a:pt x="151" y="377"/>
                  </a:cubicBezTo>
                  <a:cubicBezTo>
                    <a:pt x="101" y="402"/>
                    <a:pt x="51" y="402"/>
                    <a:pt x="1" y="427"/>
                  </a:cubicBezTo>
                  <a:cubicBezTo>
                    <a:pt x="51" y="527"/>
                    <a:pt x="126" y="627"/>
                    <a:pt x="201" y="702"/>
                  </a:cubicBezTo>
                  <a:cubicBezTo>
                    <a:pt x="452" y="978"/>
                    <a:pt x="778" y="1204"/>
                    <a:pt x="1153" y="1354"/>
                  </a:cubicBezTo>
                  <a:cubicBezTo>
                    <a:pt x="1451" y="1473"/>
                    <a:pt x="1780" y="1545"/>
                    <a:pt x="2128" y="1545"/>
                  </a:cubicBezTo>
                  <a:cubicBezTo>
                    <a:pt x="2219" y="1545"/>
                    <a:pt x="2312" y="1540"/>
                    <a:pt x="2407" y="1530"/>
                  </a:cubicBezTo>
                  <a:cubicBezTo>
                    <a:pt x="2732" y="1530"/>
                    <a:pt x="3083" y="1454"/>
                    <a:pt x="3409" y="1329"/>
                  </a:cubicBezTo>
                  <a:cubicBezTo>
                    <a:pt x="3885" y="1154"/>
                    <a:pt x="4286" y="903"/>
                    <a:pt x="4562" y="577"/>
                  </a:cubicBezTo>
                  <a:cubicBezTo>
                    <a:pt x="4637" y="502"/>
                    <a:pt x="4712" y="402"/>
                    <a:pt x="4788" y="326"/>
                  </a:cubicBezTo>
                  <a:cubicBezTo>
                    <a:pt x="4863" y="226"/>
                    <a:pt x="4913" y="126"/>
                    <a:pt x="4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1000922" y="3373232"/>
              <a:ext cx="75464" cy="75618"/>
            </a:xfrm>
            <a:custGeom>
              <a:avLst/>
              <a:gdLst/>
              <a:ahLst/>
              <a:cxnLst/>
              <a:rect l="l" t="t" r="r" b="b"/>
              <a:pathLst>
                <a:path w="979" h="981" extrusionOk="0">
                  <a:moveTo>
                    <a:pt x="498" y="1"/>
                  </a:moveTo>
                  <a:cubicBezTo>
                    <a:pt x="483" y="1"/>
                    <a:pt x="468" y="1"/>
                    <a:pt x="452" y="3"/>
                  </a:cubicBezTo>
                  <a:cubicBezTo>
                    <a:pt x="201" y="28"/>
                    <a:pt x="1" y="253"/>
                    <a:pt x="1" y="504"/>
                  </a:cubicBezTo>
                  <a:lnTo>
                    <a:pt x="26" y="980"/>
                  </a:lnTo>
                  <a:lnTo>
                    <a:pt x="978" y="930"/>
                  </a:lnTo>
                  <a:lnTo>
                    <a:pt x="953" y="454"/>
                  </a:lnTo>
                  <a:cubicBezTo>
                    <a:pt x="953" y="194"/>
                    <a:pt x="753" y="1"/>
                    <a:pt x="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1008708" y="3522153"/>
              <a:ext cx="75387" cy="75387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953" y="1"/>
                  </a:moveTo>
                  <a:lnTo>
                    <a:pt x="0" y="51"/>
                  </a:lnTo>
                  <a:lnTo>
                    <a:pt x="25" y="527"/>
                  </a:lnTo>
                  <a:cubicBezTo>
                    <a:pt x="25" y="777"/>
                    <a:pt x="251" y="978"/>
                    <a:pt x="527" y="978"/>
                  </a:cubicBezTo>
                  <a:cubicBezTo>
                    <a:pt x="777" y="953"/>
                    <a:pt x="978" y="727"/>
                    <a:pt x="978" y="477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1078235" y="3444686"/>
              <a:ext cx="77314" cy="75618"/>
            </a:xfrm>
            <a:custGeom>
              <a:avLst/>
              <a:gdLst/>
              <a:ahLst/>
              <a:cxnLst/>
              <a:rect l="l" t="t" r="r" b="b"/>
              <a:pathLst>
                <a:path w="1003" h="981" extrusionOk="0">
                  <a:moveTo>
                    <a:pt x="523" y="1"/>
                  </a:moveTo>
                  <a:cubicBezTo>
                    <a:pt x="508" y="1"/>
                    <a:pt x="492" y="2"/>
                    <a:pt x="477" y="3"/>
                  </a:cubicBezTo>
                  <a:lnTo>
                    <a:pt x="0" y="28"/>
                  </a:lnTo>
                  <a:lnTo>
                    <a:pt x="51" y="980"/>
                  </a:lnTo>
                  <a:lnTo>
                    <a:pt x="527" y="955"/>
                  </a:lnTo>
                  <a:cubicBezTo>
                    <a:pt x="802" y="930"/>
                    <a:pt x="1003" y="705"/>
                    <a:pt x="978" y="429"/>
                  </a:cubicBezTo>
                  <a:cubicBezTo>
                    <a:pt x="978" y="193"/>
                    <a:pt x="777" y="1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929468" y="3450699"/>
              <a:ext cx="77391" cy="75541"/>
            </a:xfrm>
            <a:custGeom>
              <a:avLst/>
              <a:gdLst/>
              <a:ahLst/>
              <a:cxnLst/>
              <a:rect l="l" t="t" r="r" b="b"/>
              <a:pathLst>
                <a:path w="1004" h="980" extrusionOk="0">
                  <a:moveTo>
                    <a:pt x="928" y="0"/>
                  </a:moveTo>
                  <a:lnTo>
                    <a:pt x="477" y="25"/>
                  </a:lnTo>
                  <a:cubicBezTo>
                    <a:pt x="201" y="50"/>
                    <a:pt x="1" y="276"/>
                    <a:pt x="26" y="527"/>
                  </a:cubicBezTo>
                  <a:cubicBezTo>
                    <a:pt x="26" y="787"/>
                    <a:pt x="226" y="980"/>
                    <a:pt x="481" y="980"/>
                  </a:cubicBezTo>
                  <a:cubicBezTo>
                    <a:pt x="496" y="980"/>
                    <a:pt x="511" y="979"/>
                    <a:pt x="527" y="978"/>
                  </a:cubicBezTo>
                  <a:lnTo>
                    <a:pt x="1003" y="95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1613335" y="3311412"/>
              <a:ext cx="94734" cy="93116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622" y="1"/>
                  </a:moveTo>
                  <a:cubicBezTo>
                    <a:pt x="607" y="1"/>
                    <a:pt x="592" y="2"/>
                    <a:pt x="577" y="3"/>
                  </a:cubicBezTo>
                  <a:cubicBezTo>
                    <a:pt x="251" y="28"/>
                    <a:pt x="1" y="303"/>
                    <a:pt x="26" y="629"/>
                  </a:cubicBezTo>
                  <a:cubicBezTo>
                    <a:pt x="26" y="964"/>
                    <a:pt x="300" y="1207"/>
                    <a:pt x="608" y="1207"/>
                  </a:cubicBezTo>
                  <a:cubicBezTo>
                    <a:pt x="622" y="1207"/>
                    <a:pt x="637" y="1207"/>
                    <a:pt x="652" y="1206"/>
                  </a:cubicBezTo>
                  <a:cubicBezTo>
                    <a:pt x="978" y="1181"/>
                    <a:pt x="1229" y="880"/>
                    <a:pt x="1204" y="554"/>
                  </a:cubicBezTo>
                  <a:cubicBezTo>
                    <a:pt x="1204" y="243"/>
                    <a:pt x="930" y="1"/>
                    <a:pt x="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1534173" y="3415781"/>
              <a:ext cx="96661" cy="93039"/>
            </a:xfrm>
            <a:custGeom>
              <a:avLst/>
              <a:gdLst/>
              <a:ahLst/>
              <a:cxnLst/>
              <a:rect l="l" t="t" r="r" b="b"/>
              <a:pathLst>
                <a:path w="1254" h="1207" extrusionOk="0">
                  <a:moveTo>
                    <a:pt x="625" y="0"/>
                  </a:moveTo>
                  <a:cubicBezTo>
                    <a:pt x="609" y="0"/>
                    <a:pt x="593" y="1"/>
                    <a:pt x="577" y="2"/>
                  </a:cubicBezTo>
                  <a:cubicBezTo>
                    <a:pt x="251" y="27"/>
                    <a:pt x="0" y="303"/>
                    <a:pt x="25" y="629"/>
                  </a:cubicBezTo>
                  <a:cubicBezTo>
                    <a:pt x="49" y="963"/>
                    <a:pt x="301" y="1207"/>
                    <a:pt x="629" y="1207"/>
                  </a:cubicBezTo>
                  <a:cubicBezTo>
                    <a:pt x="645" y="1207"/>
                    <a:pt x="661" y="1206"/>
                    <a:pt x="677" y="1205"/>
                  </a:cubicBezTo>
                  <a:cubicBezTo>
                    <a:pt x="1003" y="1180"/>
                    <a:pt x="1253" y="904"/>
                    <a:pt x="1228" y="553"/>
                  </a:cubicBezTo>
                  <a:cubicBezTo>
                    <a:pt x="1204" y="243"/>
                    <a:pt x="95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1709919" y="3404141"/>
              <a:ext cx="96739" cy="93116"/>
            </a:xfrm>
            <a:custGeom>
              <a:avLst/>
              <a:gdLst/>
              <a:ahLst/>
              <a:cxnLst/>
              <a:rect l="l" t="t" r="r" b="b"/>
              <a:pathLst>
                <a:path w="1255" h="1208" extrusionOk="0">
                  <a:moveTo>
                    <a:pt x="626" y="1"/>
                  </a:moveTo>
                  <a:cubicBezTo>
                    <a:pt x="610" y="1"/>
                    <a:pt x="594" y="2"/>
                    <a:pt x="577" y="3"/>
                  </a:cubicBezTo>
                  <a:cubicBezTo>
                    <a:pt x="252" y="28"/>
                    <a:pt x="1" y="303"/>
                    <a:pt x="26" y="629"/>
                  </a:cubicBezTo>
                  <a:cubicBezTo>
                    <a:pt x="50" y="964"/>
                    <a:pt x="302" y="1207"/>
                    <a:pt x="630" y="1207"/>
                  </a:cubicBezTo>
                  <a:cubicBezTo>
                    <a:pt x="645" y="1207"/>
                    <a:pt x="661" y="1207"/>
                    <a:pt x="678" y="1206"/>
                  </a:cubicBezTo>
                  <a:cubicBezTo>
                    <a:pt x="1003" y="1181"/>
                    <a:pt x="1254" y="905"/>
                    <a:pt x="1229" y="554"/>
                  </a:cubicBezTo>
                  <a:cubicBezTo>
                    <a:pt x="1205" y="243"/>
                    <a:pt x="953" y="1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1257912" y="3583973"/>
              <a:ext cx="61897" cy="29060"/>
            </a:xfrm>
            <a:custGeom>
              <a:avLst/>
              <a:gdLst/>
              <a:ahLst/>
              <a:cxnLst/>
              <a:rect l="l" t="t" r="r" b="b"/>
              <a:pathLst>
                <a:path w="803" h="377" extrusionOk="0">
                  <a:moveTo>
                    <a:pt x="401" y="1"/>
                  </a:moveTo>
                  <a:cubicBezTo>
                    <a:pt x="176" y="26"/>
                    <a:pt x="0" y="101"/>
                    <a:pt x="0" y="201"/>
                  </a:cubicBezTo>
                  <a:cubicBezTo>
                    <a:pt x="0" y="326"/>
                    <a:pt x="201" y="376"/>
                    <a:pt x="426" y="376"/>
                  </a:cubicBezTo>
                  <a:cubicBezTo>
                    <a:pt x="627" y="351"/>
                    <a:pt x="802" y="251"/>
                    <a:pt x="802" y="151"/>
                  </a:cubicBezTo>
                  <a:cubicBezTo>
                    <a:pt x="802" y="51"/>
                    <a:pt x="602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1381551" y="3575879"/>
              <a:ext cx="63824" cy="29446"/>
            </a:xfrm>
            <a:custGeom>
              <a:avLst/>
              <a:gdLst/>
              <a:ahLst/>
              <a:cxnLst/>
              <a:rect l="l" t="t" r="r" b="b"/>
              <a:pathLst>
                <a:path w="828" h="382" extrusionOk="0">
                  <a:moveTo>
                    <a:pt x="487" y="0"/>
                  </a:moveTo>
                  <a:cubicBezTo>
                    <a:pt x="460" y="0"/>
                    <a:pt x="431" y="2"/>
                    <a:pt x="401" y="5"/>
                  </a:cubicBezTo>
                  <a:cubicBezTo>
                    <a:pt x="176" y="5"/>
                    <a:pt x="0" y="106"/>
                    <a:pt x="25" y="206"/>
                  </a:cubicBezTo>
                  <a:cubicBezTo>
                    <a:pt x="25" y="306"/>
                    <a:pt x="201" y="381"/>
                    <a:pt x="426" y="381"/>
                  </a:cubicBezTo>
                  <a:cubicBezTo>
                    <a:pt x="652" y="356"/>
                    <a:pt x="827" y="256"/>
                    <a:pt x="827" y="156"/>
                  </a:cubicBezTo>
                  <a:cubicBezTo>
                    <a:pt x="806" y="69"/>
                    <a:pt x="670" y="0"/>
                    <a:pt x="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1271402" y="3392425"/>
              <a:ext cx="152700" cy="145609"/>
            </a:xfrm>
            <a:custGeom>
              <a:avLst/>
              <a:gdLst/>
              <a:ahLst/>
              <a:cxnLst/>
              <a:rect l="l" t="t" r="r" b="b"/>
              <a:pathLst>
                <a:path w="1981" h="1889" extrusionOk="0">
                  <a:moveTo>
                    <a:pt x="1017" y="0"/>
                  </a:moveTo>
                  <a:cubicBezTo>
                    <a:pt x="988" y="0"/>
                    <a:pt x="958" y="1"/>
                    <a:pt x="928" y="4"/>
                  </a:cubicBezTo>
                  <a:cubicBezTo>
                    <a:pt x="402" y="29"/>
                    <a:pt x="1" y="481"/>
                    <a:pt x="51" y="1007"/>
                  </a:cubicBezTo>
                  <a:cubicBezTo>
                    <a:pt x="74" y="1503"/>
                    <a:pt x="477" y="1888"/>
                    <a:pt x="965" y="1888"/>
                  </a:cubicBezTo>
                  <a:cubicBezTo>
                    <a:pt x="994" y="1888"/>
                    <a:pt x="1024" y="1887"/>
                    <a:pt x="1053" y="1884"/>
                  </a:cubicBezTo>
                  <a:cubicBezTo>
                    <a:pt x="1580" y="1859"/>
                    <a:pt x="1981" y="1408"/>
                    <a:pt x="1931" y="882"/>
                  </a:cubicBezTo>
                  <a:cubicBezTo>
                    <a:pt x="1907" y="385"/>
                    <a:pt x="1504" y="0"/>
                    <a:pt x="1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1271402" y="3379090"/>
              <a:ext cx="150773" cy="147073"/>
            </a:xfrm>
            <a:custGeom>
              <a:avLst/>
              <a:gdLst/>
              <a:ahLst/>
              <a:cxnLst/>
              <a:rect l="l" t="t" r="r" b="b"/>
              <a:pathLst>
                <a:path w="1956" h="1908" extrusionOk="0">
                  <a:moveTo>
                    <a:pt x="973" y="1"/>
                  </a:moveTo>
                  <a:cubicBezTo>
                    <a:pt x="958" y="1"/>
                    <a:pt x="943" y="1"/>
                    <a:pt x="928" y="2"/>
                  </a:cubicBezTo>
                  <a:cubicBezTo>
                    <a:pt x="402" y="27"/>
                    <a:pt x="1" y="503"/>
                    <a:pt x="26" y="1004"/>
                  </a:cubicBezTo>
                  <a:cubicBezTo>
                    <a:pt x="74" y="1515"/>
                    <a:pt x="501" y="1908"/>
                    <a:pt x="1007" y="1908"/>
                  </a:cubicBezTo>
                  <a:cubicBezTo>
                    <a:pt x="1022" y="1908"/>
                    <a:pt x="1038" y="1907"/>
                    <a:pt x="1053" y="1907"/>
                  </a:cubicBezTo>
                  <a:cubicBezTo>
                    <a:pt x="1555" y="1857"/>
                    <a:pt x="1956" y="1405"/>
                    <a:pt x="1931" y="879"/>
                  </a:cubicBezTo>
                  <a:cubicBezTo>
                    <a:pt x="1882" y="393"/>
                    <a:pt x="1456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2463391" y="2257861"/>
              <a:ext cx="521694" cy="1105980"/>
            </a:xfrm>
            <a:custGeom>
              <a:avLst/>
              <a:gdLst/>
              <a:ahLst/>
              <a:cxnLst/>
              <a:rect l="l" t="t" r="r" b="b"/>
              <a:pathLst>
                <a:path w="6768" h="14348" extrusionOk="0">
                  <a:moveTo>
                    <a:pt x="3769" y="0"/>
                  </a:moveTo>
                  <a:cubicBezTo>
                    <a:pt x="2866" y="0"/>
                    <a:pt x="1863" y="567"/>
                    <a:pt x="1655" y="1540"/>
                  </a:cubicBezTo>
                  <a:lnTo>
                    <a:pt x="1830" y="1565"/>
                  </a:lnTo>
                  <a:cubicBezTo>
                    <a:pt x="1995" y="694"/>
                    <a:pt x="2956" y="155"/>
                    <a:pt x="3799" y="155"/>
                  </a:cubicBezTo>
                  <a:cubicBezTo>
                    <a:pt x="3853" y="155"/>
                    <a:pt x="3907" y="157"/>
                    <a:pt x="3960" y="162"/>
                  </a:cubicBezTo>
                  <a:cubicBezTo>
                    <a:pt x="4787" y="237"/>
                    <a:pt x="5640" y="763"/>
                    <a:pt x="6341" y="1615"/>
                  </a:cubicBezTo>
                  <a:cubicBezTo>
                    <a:pt x="6492" y="1791"/>
                    <a:pt x="6642" y="1991"/>
                    <a:pt x="6767" y="2192"/>
                  </a:cubicBezTo>
                  <a:cubicBezTo>
                    <a:pt x="6767" y="2067"/>
                    <a:pt x="6767" y="1966"/>
                    <a:pt x="6742" y="1866"/>
                  </a:cubicBezTo>
                  <a:cubicBezTo>
                    <a:pt x="6667" y="1741"/>
                    <a:pt x="6567" y="1615"/>
                    <a:pt x="6467" y="1515"/>
                  </a:cubicBezTo>
                  <a:cubicBezTo>
                    <a:pt x="5740" y="613"/>
                    <a:pt x="4863" y="87"/>
                    <a:pt x="3985" y="11"/>
                  </a:cubicBezTo>
                  <a:cubicBezTo>
                    <a:pt x="3914" y="4"/>
                    <a:pt x="3842" y="0"/>
                    <a:pt x="3769" y="0"/>
                  </a:cubicBezTo>
                  <a:close/>
                  <a:moveTo>
                    <a:pt x="3635" y="11540"/>
                  </a:moveTo>
                  <a:cubicBezTo>
                    <a:pt x="3760" y="11666"/>
                    <a:pt x="3860" y="11791"/>
                    <a:pt x="3935" y="11916"/>
                  </a:cubicBezTo>
                  <a:cubicBezTo>
                    <a:pt x="4236" y="12367"/>
                    <a:pt x="4336" y="12894"/>
                    <a:pt x="4211" y="13345"/>
                  </a:cubicBezTo>
                  <a:cubicBezTo>
                    <a:pt x="4111" y="13721"/>
                    <a:pt x="3860" y="13997"/>
                    <a:pt x="3584" y="14122"/>
                  </a:cubicBezTo>
                  <a:cubicBezTo>
                    <a:pt x="3480" y="14164"/>
                    <a:pt x="3371" y="14184"/>
                    <a:pt x="3259" y="14184"/>
                  </a:cubicBezTo>
                  <a:cubicBezTo>
                    <a:pt x="3104" y="14184"/>
                    <a:pt x="2943" y="14145"/>
                    <a:pt x="2782" y="14072"/>
                  </a:cubicBezTo>
                  <a:cubicBezTo>
                    <a:pt x="2482" y="13896"/>
                    <a:pt x="2256" y="13595"/>
                    <a:pt x="2231" y="13270"/>
                  </a:cubicBezTo>
                  <a:cubicBezTo>
                    <a:pt x="2131" y="12668"/>
                    <a:pt x="2532" y="12042"/>
                    <a:pt x="3133" y="11741"/>
                  </a:cubicBezTo>
                  <a:cubicBezTo>
                    <a:pt x="3284" y="11666"/>
                    <a:pt x="3459" y="11590"/>
                    <a:pt x="3635" y="11540"/>
                  </a:cubicBezTo>
                  <a:close/>
                  <a:moveTo>
                    <a:pt x="6767" y="9310"/>
                  </a:moveTo>
                  <a:cubicBezTo>
                    <a:pt x="6742" y="9360"/>
                    <a:pt x="6692" y="9410"/>
                    <a:pt x="6667" y="9460"/>
                  </a:cubicBezTo>
                  <a:cubicBezTo>
                    <a:pt x="6266" y="10062"/>
                    <a:pt x="5564" y="10814"/>
                    <a:pt x="4587" y="11139"/>
                  </a:cubicBezTo>
                  <a:cubicBezTo>
                    <a:pt x="4386" y="11215"/>
                    <a:pt x="4186" y="11265"/>
                    <a:pt x="3985" y="11290"/>
                  </a:cubicBezTo>
                  <a:cubicBezTo>
                    <a:pt x="3885" y="11315"/>
                    <a:pt x="3785" y="11340"/>
                    <a:pt x="3685" y="11365"/>
                  </a:cubicBezTo>
                  <a:cubicBezTo>
                    <a:pt x="3384" y="11114"/>
                    <a:pt x="3033" y="10914"/>
                    <a:pt x="2657" y="10864"/>
                  </a:cubicBezTo>
                  <a:cubicBezTo>
                    <a:pt x="2550" y="10847"/>
                    <a:pt x="2441" y="10838"/>
                    <a:pt x="2333" y="10838"/>
                  </a:cubicBezTo>
                  <a:cubicBezTo>
                    <a:pt x="1332" y="10838"/>
                    <a:pt x="340" y="11548"/>
                    <a:pt x="0" y="12543"/>
                  </a:cubicBezTo>
                  <a:lnTo>
                    <a:pt x="151" y="12618"/>
                  </a:lnTo>
                  <a:cubicBezTo>
                    <a:pt x="466" y="11694"/>
                    <a:pt x="1390" y="11013"/>
                    <a:pt x="2321" y="11013"/>
                  </a:cubicBezTo>
                  <a:cubicBezTo>
                    <a:pt x="2425" y="11013"/>
                    <a:pt x="2529" y="11021"/>
                    <a:pt x="2632" y="11039"/>
                  </a:cubicBezTo>
                  <a:cubicBezTo>
                    <a:pt x="2933" y="11064"/>
                    <a:pt x="3234" y="11215"/>
                    <a:pt x="3484" y="11415"/>
                  </a:cubicBezTo>
                  <a:cubicBezTo>
                    <a:pt x="3334" y="11465"/>
                    <a:pt x="3209" y="11515"/>
                    <a:pt x="3058" y="11590"/>
                  </a:cubicBezTo>
                  <a:cubicBezTo>
                    <a:pt x="2381" y="11916"/>
                    <a:pt x="1955" y="12643"/>
                    <a:pt x="2056" y="13295"/>
                  </a:cubicBezTo>
                  <a:cubicBezTo>
                    <a:pt x="2106" y="13646"/>
                    <a:pt x="2356" y="13997"/>
                    <a:pt x="2707" y="14197"/>
                  </a:cubicBezTo>
                  <a:cubicBezTo>
                    <a:pt x="2883" y="14297"/>
                    <a:pt x="3083" y="14347"/>
                    <a:pt x="3259" y="14347"/>
                  </a:cubicBezTo>
                  <a:cubicBezTo>
                    <a:pt x="3409" y="14347"/>
                    <a:pt x="3534" y="14322"/>
                    <a:pt x="3635" y="14272"/>
                  </a:cubicBezTo>
                  <a:cubicBezTo>
                    <a:pt x="3985" y="14147"/>
                    <a:pt x="4236" y="13796"/>
                    <a:pt x="4361" y="13370"/>
                  </a:cubicBezTo>
                  <a:cubicBezTo>
                    <a:pt x="4487" y="12869"/>
                    <a:pt x="4386" y="12317"/>
                    <a:pt x="4086" y="11841"/>
                  </a:cubicBezTo>
                  <a:cubicBezTo>
                    <a:pt x="4011" y="11716"/>
                    <a:pt x="3910" y="11616"/>
                    <a:pt x="3835" y="11515"/>
                  </a:cubicBezTo>
                  <a:cubicBezTo>
                    <a:pt x="3885" y="11490"/>
                    <a:pt x="3960" y="11465"/>
                    <a:pt x="4036" y="11465"/>
                  </a:cubicBezTo>
                  <a:cubicBezTo>
                    <a:pt x="4236" y="11415"/>
                    <a:pt x="4437" y="11365"/>
                    <a:pt x="4637" y="11290"/>
                  </a:cubicBezTo>
                  <a:cubicBezTo>
                    <a:pt x="5640" y="10964"/>
                    <a:pt x="6341" y="10212"/>
                    <a:pt x="6767" y="9611"/>
                  </a:cubicBezTo>
                  <a:lnTo>
                    <a:pt x="6767" y="93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876106" y="3114469"/>
              <a:ext cx="1016256" cy="621516"/>
            </a:xfrm>
            <a:custGeom>
              <a:avLst/>
              <a:gdLst/>
              <a:ahLst/>
              <a:cxnLst/>
              <a:rect l="l" t="t" r="r" b="b"/>
              <a:pathLst>
                <a:path w="13184" h="8063" extrusionOk="0">
                  <a:moveTo>
                    <a:pt x="3580" y="0"/>
                  </a:moveTo>
                  <a:cubicBezTo>
                    <a:pt x="2391" y="0"/>
                    <a:pt x="1122" y="366"/>
                    <a:pt x="452" y="1405"/>
                  </a:cubicBezTo>
                  <a:cubicBezTo>
                    <a:pt x="25" y="2081"/>
                    <a:pt x="0" y="3034"/>
                    <a:pt x="502" y="3635"/>
                  </a:cubicBezTo>
                  <a:cubicBezTo>
                    <a:pt x="1304" y="4538"/>
                    <a:pt x="2657" y="4287"/>
                    <a:pt x="3559" y="4989"/>
                  </a:cubicBezTo>
                  <a:cubicBezTo>
                    <a:pt x="3910" y="5264"/>
                    <a:pt x="4211" y="5590"/>
                    <a:pt x="4562" y="5866"/>
                  </a:cubicBezTo>
                  <a:cubicBezTo>
                    <a:pt x="5514" y="6618"/>
                    <a:pt x="6517" y="6693"/>
                    <a:pt x="7695" y="6768"/>
                  </a:cubicBezTo>
                  <a:cubicBezTo>
                    <a:pt x="8747" y="6818"/>
                    <a:pt x="9449" y="7696"/>
                    <a:pt x="10427" y="7971"/>
                  </a:cubicBezTo>
                  <a:cubicBezTo>
                    <a:pt x="10633" y="8032"/>
                    <a:pt x="10846" y="8062"/>
                    <a:pt x="11058" y="8062"/>
                  </a:cubicBezTo>
                  <a:cubicBezTo>
                    <a:pt x="11462" y="8062"/>
                    <a:pt x="11861" y="7951"/>
                    <a:pt x="12206" y="7721"/>
                  </a:cubicBezTo>
                  <a:cubicBezTo>
                    <a:pt x="12883" y="7269"/>
                    <a:pt x="13183" y="6442"/>
                    <a:pt x="13058" y="5665"/>
                  </a:cubicBezTo>
                  <a:cubicBezTo>
                    <a:pt x="12958" y="5064"/>
                    <a:pt x="12632" y="4513"/>
                    <a:pt x="12231" y="4061"/>
                  </a:cubicBezTo>
                  <a:cubicBezTo>
                    <a:pt x="11805" y="3560"/>
                    <a:pt x="11279" y="3134"/>
                    <a:pt x="10777" y="2733"/>
                  </a:cubicBezTo>
                  <a:cubicBezTo>
                    <a:pt x="9073" y="1455"/>
                    <a:pt x="7068" y="603"/>
                    <a:pt x="4988" y="152"/>
                  </a:cubicBezTo>
                  <a:cubicBezTo>
                    <a:pt x="4712" y="102"/>
                    <a:pt x="4437" y="51"/>
                    <a:pt x="4136" y="26"/>
                  </a:cubicBezTo>
                  <a:cubicBezTo>
                    <a:pt x="3954" y="9"/>
                    <a:pt x="3768" y="0"/>
                    <a:pt x="3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889596" y="3091267"/>
              <a:ext cx="1008547" cy="622827"/>
            </a:xfrm>
            <a:custGeom>
              <a:avLst/>
              <a:gdLst/>
              <a:ahLst/>
              <a:cxnLst/>
              <a:rect l="l" t="t" r="r" b="b"/>
              <a:pathLst>
                <a:path w="13084" h="8080" extrusionOk="0">
                  <a:moveTo>
                    <a:pt x="3530" y="0"/>
                  </a:moveTo>
                  <a:cubicBezTo>
                    <a:pt x="2341" y="0"/>
                    <a:pt x="1073" y="366"/>
                    <a:pt x="402" y="1405"/>
                  </a:cubicBezTo>
                  <a:cubicBezTo>
                    <a:pt x="327" y="1530"/>
                    <a:pt x="251" y="1681"/>
                    <a:pt x="201" y="1806"/>
                  </a:cubicBezTo>
                  <a:cubicBezTo>
                    <a:pt x="201" y="1831"/>
                    <a:pt x="201" y="1831"/>
                    <a:pt x="201" y="1831"/>
                  </a:cubicBezTo>
                  <a:cubicBezTo>
                    <a:pt x="1" y="2433"/>
                    <a:pt x="51" y="3159"/>
                    <a:pt x="477" y="3636"/>
                  </a:cubicBezTo>
                  <a:cubicBezTo>
                    <a:pt x="1279" y="4538"/>
                    <a:pt x="2607" y="4287"/>
                    <a:pt x="3535" y="4989"/>
                  </a:cubicBezTo>
                  <a:cubicBezTo>
                    <a:pt x="3860" y="5265"/>
                    <a:pt x="4161" y="5591"/>
                    <a:pt x="4512" y="5866"/>
                  </a:cubicBezTo>
                  <a:cubicBezTo>
                    <a:pt x="5465" y="6618"/>
                    <a:pt x="6492" y="6693"/>
                    <a:pt x="7670" y="6768"/>
                  </a:cubicBezTo>
                  <a:cubicBezTo>
                    <a:pt x="8723" y="6844"/>
                    <a:pt x="9399" y="7696"/>
                    <a:pt x="10377" y="7971"/>
                  </a:cubicBezTo>
                  <a:cubicBezTo>
                    <a:pt x="10592" y="8043"/>
                    <a:pt x="10817" y="8080"/>
                    <a:pt x="11040" y="8080"/>
                  </a:cubicBezTo>
                  <a:cubicBezTo>
                    <a:pt x="11440" y="8080"/>
                    <a:pt x="11834" y="7962"/>
                    <a:pt x="12156" y="7721"/>
                  </a:cubicBezTo>
                  <a:cubicBezTo>
                    <a:pt x="12432" y="7545"/>
                    <a:pt x="12632" y="7320"/>
                    <a:pt x="12783" y="7044"/>
                  </a:cubicBezTo>
                  <a:cubicBezTo>
                    <a:pt x="13008" y="6618"/>
                    <a:pt x="13084" y="6142"/>
                    <a:pt x="13008" y="5666"/>
                  </a:cubicBezTo>
                  <a:cubicBezTo>
                    <a:pt x="12908" y="5064"/>
                    <a:pt x="12607" y="4513"/>
                    <a:pt x="12181" y="4062"/>
                  </a:cubicBezTo>
                  <a:cubicBezTo>
                    <a:pt x="11780" y="3560"/>
                    <a:pt x="11254" y="3134"/>
                    <a:pt x="10728" y="2733"/>
                  </a:cubicBezTo>
                  <a:cubicBezTo>
                    <a:pt x="10502" y="2558"/>
                    <a:pt x="10277" y="2408"/>
                    <a:pt x="10026" y="2257"/>
                  </a:cubicBezTo>
                  <a:cubicBezTo>
                    <a:pt x="9976" y="2207"/>
                    <a:pt x="9926" y="2182"/>
                    <a:pt x="9876" y="2157"/>
                  </a:cubicBezTo>
                  <a:cubicBezTo>
                    <a:pt x="8572" y="1330"/>
                    <a:pt x="7119" y="703"/>
                    <a:pt x="5615" y="327"/>
                  </a:cubicBezTo>
                  <a:cubicBezTo>
                    <a:pt x="5565" y="302"/>
                    <a:pt x="5515" y="302"/>
                    <a:pt x="5439" y="277"/>
                  </a:cubicBezTo>
                  <a:cubicBezTo>
                    <a:pt x="5289" y="227"/>
                    <a:pt x="5114" y="202"/>
                    <a:pt x="4963" y="177"/>
                  </a:cubicBezTo>
                  <a:cubicBezTo>
                    <a:pt x="4663" y="102"/>
                    <a:pt x="4387" y="52"/>
                    <a:pt x="4086" y="27"/>
                  </a:cubicBezTo>
                  <a:cubicBezTo>
                    <a:pt x="3905" y="9"/>
                    <a:pt x="3718" y="0"/>
                    <a:pt x="3530" y="0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2308842" y="3112619"/>
              <a:ext cx="353577" cy="187310"/>
            </a:xfrm>
            <a:custGeom>
              <a:avLst/>
              <a:gdLst/>
              <a:ahLst/>
              <a:cxnLst/>
              <a:rect l="l" t="t" r="r" b="b"/>
              <a:pathLst>
                <a:path w="4587" h="243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126"/>
                    <a:pt x="51" y="226"/>
                    <a:pt x="76" y="351"/>
                  </a:cubicBezTo>
                  <a:cubicBezTo>
                    <a:pt x="151" y="702"/>
                    <a:pt x="326" y="1078"/>
                    <a:pt x="602" y="1354"/>
                  </a:cubicBezTo>
                  <a:cubicBezTo>
                    <a:pt x="878" y="1679"/>
                    <a:pt x="1229" y="1930"/>
                    <a:pt x="1630" y="2131"/>
                  </a:cubicBezTo>
                  <a:cubicBezTo>
                    <a:pt x="1930" y="2256"/>
                    <a:pt x="2256" y="2356"/>
                    <a:pt x="2607" y="2406"/>
                  </a:cubicBezTo>
                  <a:cubicBezTo>
                    <a:pt x="2759" y="2421"/>
                    <a:pt x="2906" y="2430"/>
                    <a:pt x="3049" y="2430"/>
                  </a:cubicBezTo>
                  <a:cubicBezTo>
                    <a:pt x="3379" y="2430"/>
                    <a:pt x="3688" y="2386"/>
                    <a:pt x="3985" y="2281"/>
                  </a:cubicBezTo>
                  <a:cubicBezTo>
                    <a:pt x="4086" y="2256"/>
                    <a:pt x="4186" y="2206"/>
                    <a:pt x="4286" y="2156"/>
                  </a:cubicBezTo>
                  <a:cubicBezTo>
                    <a:pt x="4386" y="2105"/>
                    <a:pt x="4487" y="2055"/>
                    <a:pt x="4587" y="1980"/>
                  </a:cubicBezTo>
                  <a:cubicBezTo>
                    <a:pt x="4537" y="1930"/>
                    <a:pt x="4487" y="1905"/>
                    <a:pt x="4437" y="1880"/>
                  </a:cubicBezTo>
                  <a:cubicBezTo>
                    <a:pt x="4361" y="1955"/>
                    <a:pt x="4236" y="2005"/>
                    <a:pt x="4136" y="2055"/>
                  </a:cubicBezTo>
                  <a:cubicBezTo>
                    <a:pt x="4061" y="2080"/>
                    <a:pt x="3985" y="2105"/>
                    <a:pt x="3935" y="2131"/>
                  </a:cubicBezTo>
                  <a:cubicBezTo>
                    <a:pt x="3678" y="2227"/>
                    <a:pt x="3411" y="2272"/>
                    <a:pt x="3127" y="2272"/>
                  </a:cubicBezTo>
                  <a:cubicBezTo>
                    <a:pt x="2967" y="2272"/>
                    <a:pt x="2803" y="2258"/>
                    <a:pt x="2632" y="2231"/>
                  </a:cubicBezTo>
                  <a:cubicBezTo>
                    <a:pt x="1855" y="2131"/>
                    <a:pt x="1178" y="1780"/>
                    <a:pt x="727" y="1253"/>
                  </a:cubicBezTo>
                  <a:cubicBezTo>
                    <a:pt x="502" y="1003"/>
                    <a:pt x="326" y="702"/>
                    <a:pt x="251" y="401"/>
                  </a:cubicBezTo>
                  <a:cubicBezTo>
                    <a:pt x="226" y="276"/>
                    <a:pt x="201" y="176"/>
                    <a:pt x="176" y="50"/>
                  </a:cubicBezTo>
                  <a:cubicBezTo>
                    <a:pt x="126" y="25"/>
                    <a:pt x="76" y="2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2094401" y="3166422"/>
              <a:ext cx="88953" cy="85330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607" y="0"/>
                  </a:moveTo>
                  <a:cubicBezTo>
                    <a:pt x="431" y="0"/>
                    <a:pt x="272" y="102"/>
                    <a:pt x="201" y="280"/>
                  </a:cubicBezTo>
                  <a:lnTo>
                    <a:pt x="0" y="706"/>
                  </a:lnTo>
                  <a:lnTo>
                    <a:pt x="853" y="1107"/>
                  </a:lnTo>
                  <a:lnTo>
                    <a:pt x="1053" y="681"/>
                  </a:lnTo>
                  <a:cubicBezTo>
                    <a:pt x="1153" y="430"/>
                    <a:pt x="1053" y="154"/>
                    <a:pt x="828" y="54"/>
                  </a:cubicBezTo>
                  <a:cubicBezTo>
                    <a:pt x="754" y="18"/>
                    <a:pt x="679" y="0"/>
                    <a:pt x="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2038363" y="3290292"/>
              <a:ext cx="90880" cy="86178"/>
            </a:xfrm>
            <a:custGeom>
              <a:avLst/>
              <a:gdLst/>
              <a:ahLst/>
              <a:cxnLst/>
              <a:rect l="l" t="t" r="r" b="b"/>
              <a:pathLst>
                <a:path w="1179" h="1118" extrusionOk="0">
                  <a:moveTo>
                    <a:pt x="301" y="1"/>
                  </a:moveTo>
                  <a:lnTo>
                    <a:pt x="101" y="452"/>
                  </a:lnTo>
                  <a:cubicBezTo>
                    <a:pt x="1" y="678"/>
                    <a:pt x="101" y="953"/>
                    <a:pt x="326" y="1079"/>
                  </a:cubicBezTo>
                  <a:cubicBezTo>
                    <a:pt x="391" y="1105"/>
                    <a:pt x="458" y="1117"/>
                    <a:pt x="523" y="1117"/>
                  </a:cubicBezTo>
                  <a:cubicBezTo>
                    <a:pt x="710" y="1117"/>
                    <a:pt x="885" y="1014"/>
                    <a:pt x="978" y="828"/>
                  </a:cubicBezTo>
                  <a:lnTo>
                    <a:pt x="1179" y="4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2131092" y="3253601"/>
              <a:ext cx="90880" cy="86101"/>
            </a:xfrm>
            <a:custGeom>
              <a:avLst/>
              <a:gdLst/>
              <a:ahLst/>
              <a:cxnLst/>
              <a:rect l="l" t="t" r="r" b="b"/>
              <a:pathLst>
                <a:path w="1179" h="1117" extrusionOk="0">
                  <a:moveTo>
                    <a:pt x="402" y="1"/>
                  </a:moveTo>
                  <a:lnTo>
                    <a:pt x="1" y="878"/>
                  </a:lnTo>
                  <a:lnTo>
                    <a:pt x="427" y="1079"/>
                  </a:lnTo>
                  <a:cubicBezTo>
                    <a:pt x="485" y="1104"/>
                    <a:pt x="548" y="1117"/>
                    <a:pt x="612" y="1117"/>
                  </a:cubicBezTo>
                  <a:cubicBezTo>
                    <a:pt x="794" y="1117"/>
                    <a:pt x="979" y="1014"/>
                    <a:pt x="1053" y="828"/>
                  </a:cubicBezTo>
                  <a:cubicBezTo>
                    <a:pt x="1179" y="602"/>
                    <a:pt x="1053" y="327"/>
                    <a:pt x="828" y="201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2001672" y="3203113"/>
              <a:ext cx="88953" cy="85330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517" y="0"/>
                  </a:moveTo>
                  <a:cubicBezTo>
                    <a:pt x="343" y="0"/>
                    <a:pt x="172" y="102"/>
                    <a:pt x="101" y="280"/>
                  </a:cubicBezTo>
                  <a:cubicBezTo>
                    <a:pt x="0" y="505"/>
                    <a:pt x="101" y="806"/>
                    <a:pt x="326" y="906"/>
                  </a:cubicBezTo>
                  <a:lnTo>
                    <a:pt x="777" y="1107"/>
                  </a:lnTo>
                  <a:lnTo>
                    <a:pt x="1153" y="255"/>
                  </a:lnTo>
                  <a:lnTo>
                    <a:pt x="727" y="54"/>
                  </a:lnTo>
                  <a:cubicBezTo>
                    <a:pt x="661" y="18"/>
                    <a:pt x="589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2664342" y="3402523"/>
              <a:ext cx="104370" cy="93347"/>
            </a:xfrm>
            <a:custGeom>
              <a:avLst/>
              <a:gdLst/>
              <a:ahLst/>
              <a:cxnLst/>
              <a:rect l="l" t="t" r="r" b="b"/>
              <a:pathLst>
                <a:path w="1354" h="1211" extrusionOk="0">
                  <a:moveTo>
                    <a:pt x="687" y="1"/>
                  </a:moveTo>
                  <a:cubicBezTo>
                    <a:pt x="458" y="1"/>
                    <a:pt x="237" y="127"/>
                    <a:pt x="125" y="350"/>
                  </a:cubicBezTo>
                  <a:cubicBezTo>
                    <a:pt x="0" y="675"/>
                    <a:pt x="125" y="1026"/>
                    <a:pt x="426" y="1152"/>
                  </a:cubicBezTo>
                  <a:cubicBezTo>
                    <a:pt x="507" y="1192"/>
                    <a:pt x="593" y="1211"/>
                    <a:pt x="678" y="1211"/>
                  </a:cubicBezTo>
                  <a:cubicBezTo>
                    <a:pt x="910" y="1211"/>
                    <a:pt x="1136" y="1071"/>
                    <a:pt x="1228" y="851"/>
                  </a:cubicBezTo>
                  <a:cubicBezTo>
                    <a:pt x="1353" y="550"/>
                    <a:pt x="1228" y="199"/>
                    <a:pt x="927" y="49"/>
                  </a:cubicBezTo>
                  <a:cubicBezTo>
                    <a:pt x="849" y="16"/>
                    <a:pt x="767" y="1"/>
                    <a:pt x="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2546485" y="3458561"/>
              <a:ext cx="104370" cy="92499"/>
            </a:xfrm>
            <a:custGeom>
              <a:avLst/>
              <a:gdLst/>
              <a:ahLst/>
              <a:cxnLst/>
              <a:rect l="l" t="t" r="r" b="b"/>
              <a:pathLst>
                <a:path w="1354" h="1200" extrusionOk="0">
                  <a:moveTo>
                    <a:pt x="683" y="0"/>
                  </a:moveTo>
                  <a:cubicBezTo>
                    <a:pt x="448" y="0"/>
                    <a:pt x="218" y="127"/>
                    <a:pt x="125" y="349"/>
                  </a:cubicBezTo>
                  <a:cubicBezTo>
                    <a:pt x="0" y="650"/>
                    <a:pt x="125" y="1001"/>
                    <a:pt x="426" y="1151"/>
                  </a:cubicBezTo>
                  <a:cubicBezTo>
                    <a:pt x="504" y="1184"/>
                    <a:pt x="586" y="1200"/>
                    <a:pt x="667" y="1200"/>
                  </a:cubicBezTo>
                  <a:cubicBezTo>
                    <a:pt x="896" y="1200"/>
                    <a:pt x="1117" y="1073"/>
                    <a:pt x="1228" y="851"/>
                  </a:cubicBezTo>
                  <a:cubicBezTo>
                    <a:pt x="1354" y="550"/>
                    <a:pt x="1228" y="199"/>
                    <a:pt x="927" y="49"/>
                  </a:cubicBezTo>
                  <a:cubicBezTo>
                    <a:pt x="849" y="16"/>
                    <a:pt x="766" y="0"/>
                    <a:pt x="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2706814" y="3531095"/>
              <a:ext cx="104370" cy="92268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680" y="1"/>
                  </a:moveTo>
                  <a:cubicBezTo>
                    <a:pt x="453" y="1"/>
                    <a:pt x="236" y="141"/>
                    <a:pt x="126" y="361"/>
                  </a:cubicBezTo>
                  <a:cubicBezTo>
                    <a:pt x="0" y="661"/>
                    <a:pt x="126" y="1012"/>
                    <a:pt x="426" y="1138"/>
                  </a:cubicBezTo>
                  <a:cubicBezTo>
                    <a:pt x="507" y="1178"/>
                    <a:pt x="591" y="1197"/>
                    <a:pt x="674" y="1197"/>
                  </a:cubicBezTo>
                  <a:cubicBezTo>
                    <a:pt x="901" y="1197"/>
                    <a:pt x="1118" y="1057"/>
                    <a:pt x="1228" y="837"/>
                  </a:cubicBezTo>
                  <a:cubicBezTo>
                    <a:pt x="1354" y="536"/>
                    <a:pt x="1228" y="185"/>
                    <a:pt x="928" y="60"/>
                  </a:cubicBezTo>
                  <a:cubicBezTo>
                    <a:pt x="847" y="20"/>
                    <a:pt x="763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2243169" y="3469507"/>
              <a:ext cx="63824" cy="35612"/>
            </a:xfrm>
            <a:custGeom>
              <a:avLst/>
              <a:gdLst/>
              <a:ahLst/>
              <a:cxnLst/>
              <a:rect l="l" t="t" r="r" b="b"/>
              <a:pathLst>
                <a:path w="828" h="462" extrusionOk="0">
                  <a:moveTo>
                    <a:pt x="220" y="1"/>
                  </a:moveTo>
                  <a:cubicBezTo>
                    <a:pt x="138" y="1"/>
                    <a:pt x="76" y="19"/>
                    <a:pt x="50" y="57"/>
                  </a:cubicBezTo>
                  <a:cubicBezTo>
                    <a:pt x="0" y="157"/>
                    <a:pt x="151" y="308"/>
                    <a:pt x="351" y="408"/>
                  </a:cubicBezTo>
                  <a:cubicBezTo>
                    <a:pt x="444" y="443"/>
                    <a:pt x="537" y="461"/>
                    <a:pt x="613" y="461"/>
                  </a:cubicBezTo>
                  <a:cubicBezTo>
                    <a:pt x="700" y="461"/>
                    <a:pt x="764" y="437"/>
                    <a:pt x="777" y="383"/>
                  </a:cubicBezTo>
                  <a:cubicBezTo>
                    <a:pt x="827" y="308"/>
                    <a:pt x="702" y="157"/>
                    <a:pt x="502" y="57"/>
                  </a:cubicBezTo>
                  <a:cubicBezTo>
                    <a:pt x="401" y="19"/>
                    <a:pt x="301" y="1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2357172" y="3520226"/>
              <a:ext cx="63824" cy="36768"/>
            </a:xfrm>
            <a:custGeom>
              <a:avLst/>
              <a:gdLst/>
              <a:ahLst/>
              <a:cxnLst/>
              <a:rect l="l" t="t" r="r" b="b"/>
              <a:pathLst>
                <a:path w="828" h="477" extrusionOk="0">
                  <a:moveTo>
                    <a:pt x="210" y="0"/>
                  </a:moveTo>
                  <a:cubicBezTo>
                    <a:pt x="132" y="0"/>
                    <a:pt x="75" y="26"/>
                    <a:pt x="50" y="76"/>
                  </a:cubicBezTo>
                  <a:cubicBezTo>
                    <a:pt x="0" y="176"/>
                    <a:pt x="125" y="326"/>
                    <a:pt x="351" y="401"/>
                  </a:cubicBezTo>
                  <a:cubicBezTo>
                    <a:pt x="451" y="452"/>
                    <a:pt x="545" y="477"/>
                    <a:pt x="620" y="477"/>
                  </a:cubicBezTo>
                  <a:cubicBezTo>
                    <a:pt x="696" y="477"/>
                    <a:pt x="752" y="452"/>
                    <a:pt x="777" y="401"/>
                  </a:cubicBezTo>
                  <a:cubicBezTo>
                    <a:pt x="827" y="301"/>
                    <a:pt x="702" y="151"/>
                    <a:pt x="501" y="76"/>
                  </a:cubicBezTo>
                  <a:cubicBezTo>
                    <a:pt x="388" y="26"/>
                    <a:pt x="288" y="0"/>
                    <a:pt x="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2306915" y="3324131"/>
              <a:ext cx="166190" cy="146071"/>
            </a:xfrm>
            <a:custGeom>
              <a:avLst/>
              <a:gdLst/>
              <a:ahLst/>
              <a:cxnLst/>
              <a:rect l="l" t="t" r="r" b="b"/>
              <a:pathLst>
                <a:path w="2156" h="1895" extrusionOk="0">
                  <a:moveTo>
                    <a:pt x="1076" y="0"/>
                  </a:moveTo>
                  <a:cubicBezTo>
                    <a:pt x="708" y="0"/>
                    <a:pt x="367" y="215"/>
                    <a:pt x="201" y="565"/>
                  </a:cubicBezTo>
                  <a:cubicBezTo>
                    <a:pt x="0" y="1041"/>
                    <a:pt x="201" y="1592"/>
                    <a:pt x="677" y="1818"/>
                  </a:cubicBezTo>
                  <a:cubicBezTo>
                    <a:pt x="801" y="1870"/>
                    <a:pt x="932" y="1895"/>
                    <a:pt x="1061" y="1895"/>
                  </a:cubicBezTo>
                  <a:cubicBezTo>
                    <a:pt x="1428" y="1895"/>
                    <a:pt x="1782" y="1694"/>
                    <a:pt x="1930" y="1341"/>
                  </a:cubicBezTo>
                  <a:cubicBezTo>
                    <a:pt x="2156" y="865"/>
                    <a:pt x="1955" y="289"/>
                    <a:pt x="1479" y="88"/>
                  </a:cubicBezTo>
                  <a:cubicBezTo>
                    <a:pt x="1346" y="28"/>
                    <a:pt x="1209" y="0"/>
                    <a:pt x="10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2312696" y="3312491"/>
              <a:ext cx="166190" cy="146148"/>
            </a:xfrm>
            <a:custGeom>
              <a:avLst/>
              <a:gdLst/>
              <a:ahLst/>
              <a:cxnLst/>
              <a:rect l="l" t="t" r="r" b="b"/>
              <a:pathLst>
                <a:path w="2156" h="1896" extrusionOk="0">
                  <a:moveTo>
                    <a:pt x="1066" y="1"/>
                  </a:moveTo>
                  <a:cubicBezTo>
                    <a:pt x="708" y="1"/>
                    <a:pt x="367" y="215"/>
                    <a:pt x="201" y="565"/>
                  </a:cubicBezTo>
                  <a:cubicBezTo>
                    <a:pt x="1" y="1041"/>
                    <a:pt x="201" y="1593"/>
                    <a:pt x="677" y="1818"/>
                  </a:cubicBezTo>
                  <a:cubicBezTo>
                    <a:pt x="801" y="1871"/>
                    <a:pt x="932" y="1896"/>
                    <a:pt x="1062" y="1896"/>
                  </a:cubicBezTo>
                  <a:cubicBezTo>
                    <a:pt x="1428" y="1896"/>
                    <a:pt x="1782" y="1694"/>
                    <a:pt x="1930" y="1342"/>
                  </a:cubicBezTo>
                  <a:cubicBezTo>
                    <a:pt x="2156" y="866"/>
                    <a:pt x="1930" y="289"/>
                    <a:pt x="1454" y="89"/>
                  </a:cubicBezTo>
                  <a:cubicBezTo>
                    <a:pt x="1328" y="29"/>
                    <a:pt x="1196" y="1"/>
                    <a:pt x="1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1707992" y="1700407"/>
              <a:ext cx="235795" cy="65751"/>
            </a:xfrm>
            <a:custGeom>
              <a:avLst/>
              <a:gdLst/>
              <a:ahLst/>
              <a:cxnLst/>
              <a:rect l="l" t="t" r="r" b="b"/>
              <a:pathLst>
                <a:path w="3059" h="853" extrusionOk="0">
                  <a:moveTo>
                    <a:pt x="1530" y="0"/>
                  </a:moveTo>
                  <a:cubicBezTo>
                    <a:pt x="1379" y="0"/>
                    <a:pt x="1204" y="25"/>
                    <a:pt x="1079" y="76"/>
                  </a:cubicBezTo>
                  <a:cubicBezTo>
                    <a:pt x="1003" y="76"/>
                    <a:pt x="953" y="101"/>
                    <a:pt x="903" y="126"/>
                  </a:cubicBezTo>
                  <a:cubicBezTo>
                    <a:pt x="527" y="251"/>
                    <a:pt x="226" y="502"/>
                    <a:pt x="1" y="852"/>
                  </a:cubicBezTo>
                  <a:lnTo>
                    <a:pt x="3059" y="852"/>
                  </a:lnTo>
                  <a:cubicBezTo>
                    <a:pt x="2833" y="502"/>
                    <a:pt x="2482" y="226"/>
                    <a:pt x="2081" y="101"/>
                  </a:cubicBezTo>
                  <a:cubicBezTo>
                    <a:pt x="2031" y="76"/>
                    <a:pt x="1981" y="50"/>
                    <a:pt x="1931" y="50"/>
                  </a:cubicBezTo>
                  <a:cubicBezTo>
                    <a:pt x="1805" y="25"/>
                    <a:pt x="1680" y="0"/>
                    <a:pt x="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1636537" y="1427230"/>
              <a:ext cx="173975" cy="323438"/>
            </a:xfrm>
            <a:custGeom>
              <a:avLst/>
              <a:gdLst/>
              <a:ahLst/>
              <a:cxnLst/>
              <a:rect l="l" t="t" r="r" b="b"/>
              <a:pathLst>
                <a:path w="2257" h="4196" extrusionOk="0">
                  <a:moveTo>
                    <a:pt x="86" y="1"/>
                  </a:moveTo>
                  <a:cubicBezTo>
                    <a:pt x="76" y="1"/>
                    <a:pt x="64" y="4"/>
                    <a:pt x="51" y="10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081" y="4146"/>
                  </a:lnTo>
                  <a:cubicBezTo>
                    <a:pt x="2106" y="4171"/>
                    <a:pt x="2131" y="4196"/>
                    <a:pt x="2156" y="4196"/>
                  </a:cubicBezTo>
                  <a:cubicBezTo>
                    <a:pt x="2181" y="4196"/>
                    <a:pt x="2181" y="4196"/>
                    <a:pt x="2206" y="4171"/>
                  </a:cubicBezTo>
                  <a:cubicBezTo>
                    <a:pt x="2231" y="4171"/>
                    <a:pt x="2256" y="4121"/>
                    <a:pt x="2231" y="4071"/>
                  </a:cubicBezTo>
                  <a:lnTo>
                    <a:pt x="151" y="61"/>
                  </a:lnTo>
                  <a:cubicBezTo>
                    <a:pt x="133" y="24"/>
                    <a:pt x="114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1837489" y="1431855"/>
              <a:ext cx="117859" cy="334307"/>
            </a:xfrm>
            <a:custGeom>
              <a:avLst/>
              <a:gdLst/>
              <a:ahLst/>
              <a:cxnLst/>
              <a:rect l="l" t="t" r="r" b="b"/>
              <a:pathLst>
                <a:path w="1529" h="4337" extrusionOk="0">
                  <a:moveTo>
                    <a:pt x="1454" y="1"/>
                  </a:moveTo>
                  <a:cubicBezTo>
                    <a:pt x="1429" y="1"/>
                    <a:pt x="1379" y="26"/>
                    <a:pt x="1354" y="51"/>
                  </a:cubicBezTo>
                  <a:lnTo>
                    <a:pt x="251" y="3534"/>
                  </a:lnTo>
                  <a:lnTo>
                    <a:pt x="0" y="4336"/>
                  </a:lnTo>
                  <a:lnTo>
                    <a:pt x="151" y="4336"/>
                  </a:lnTo>
                  <a:lnTo>
                    <a:pt x="401" y="3585"/>
                  </a:lnTo>
                  <a:lnTo>
                    <a:pt x="1504" y="101"/>
                  </a:lnTo>
                  <a:cubicBezTo>
                    <a:pt x="1529" y="76"/>
                    <a:pt x="1504" y="26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896631" y="1764154"/>
              <a:ext cx="1980249" cy="1298301"/>
            </a:xfrm>
            <a:custGeom>
              <a:avLst/>
              <a:gdLst/>
              <a:ahLst/>
              <a:cxnLst/>
              <a:rect l="l" t="t" r="r" b="b"/>
              <a:pathLst>
                <a:path w="25690" h="16843" extrusionOk="0">
                  <a:moveTo>
                    <a:pt x="51" y="0"/>
                  </a:moveTo>
                  <a:lnTo>
                    <a:pt x="1" y="16843"/>
                  </a:lnTo>
                  <a:lnTo>
                    <a:pt x="25289" y="16717"/>
                  </a:lnTo>
                  <a:lnTo>
                    <a:pt x="25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008708" y="1824046"/>
              <a:ext cx="1769660" cy="1161171"/>
            </a:xfrm>
            <a:custGeom>
              <a:avLst/>
              <a:gdLst/>
              <a:ahLst/>
              <a:cxnLst/>
              <a:rect l="l" t="t" r="r" b="b"/>
              <a:pathLst>
                <a:path w="22958" h="15064" extrusionOk="0">
                  <a:moveTo>
                    <a:pt x="25" y="0"/>
                  </a:moveTo>
                  <a:lnTo>
                    <a:pt x="0" y="15063"/>
                  </a:lnTo>
                  <a:lnTo>
                    <a:pt x="22582" y="14963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2347460" y="1818265"/>
              <a:ext cx="427037" cy="1155313"/>
            </a:xfrm>
            <a:custGeom>
              <a:avLst/>
              <a:gdLst/>
              <a:ahLst/>
              <a:cxnLst/>
              <a:rect l="l" t="t" r="r" b="b"/>
              <a:pathLst>
                <a:path w="5540" h="14988" extrusionOk="0">
                  <a:moveTo>
                    <a:pt x="5540" y="0"/>
                  </a:moveTo>
                  <a:lnTo>
                    <a:pt x="1" y="75"/>
                  </a:lnTo>
                  <a:lnTo>
                    <a:pt x="1" y="14988"/>
                  </a:lnTo>
                  <a:lnTo>
                    <a:pt x="5264" y="14988"/>
                  </a:lnTo>
                  <a:lnTo>
                    <a:pt x="5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064746" y="1890953"/>
              <a:ext cx="1242262" cy="1005772"/>
            </a:xfrm>
            <a:custGeom>
              <a:avLst/>
              <a:gdLst/>
              <a:ahLst/>
              <a:cxnLst/>
              <a:rect l="l" t="t" r="r" b="b"/>
              <a:pathLst>
                <a:path w="16116" h="13048" extrusionOk="0">
                  <a:moveTo>
                    <a:pt x="8826" y="0"/>
                  </a:moveTo>
                  <a:cubicBezTo>
                    <a:pt x="4410" y="0"/>
                    <a:pt x="727" y="1062"/>
                    <a:pt x="727" y="1062"/>
                  </a:cubicBezTo>
                  <a:cubicBezTo>
                    <a:pt x="75" y="4045"/>
                    <a:pt x="0" y="6626"/>
                    <a:pt x="100" y="8556"/>
                  </a:cubicBezTo>
                  <a:cubicBezTo>
                    <a:pt x="251" y="11062"/>
                    <a:pt x="702" y="12516"/>
                    <a:pt x="702" y="12516"/>
                  </a:cubicBezTo>
                  <a:cubicBezTo>
                    <a:pt x="2748" y="12910"/>
                    <a:pt x="4885" y="13047"/>
                    <a:pt x="6872" y="13047"/>
                  </a:cubicBezTo>
                  <a:cubicBezTo>
                    <a:pt x="11456" y="13047"/>
                    <a:pt x="15238" y="12315"/>
                    <a:pt x="15238" y="12315"/>
                  </a:cubicBezTo>
                  <a:cubicBezTo>
                    <a:pt x="15564" y="11087"/>
                    <a:pt x="15739" y="9784"/>
                    <a:pt x="15840" y="8556"/>
                  </a:cubicBezTo>
                  <a:cubicBezTo>
                    <a:pt x="16115" y="4571"/>
                    <a:pt x="15489" y="1012"/>
                    <a:pt x="15489" y="1012"/>
                  </a:cubicBezTo>
                  <a:cubicBezTo>
                    <a:pt x="13323" y="254"/>
                    <a:pt x="10987" y="0"/>
                    <a:pt x="8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136201" y="2455730"/>
              <a:ext cx="417325" cy="108301"/>
            </a:xfrm>
            <a:custGeom>
              <a:avLst/>
              <a:gdLst/>
              <a:ahLst/>
              <a:cxnLst/>
              <a:rect l="l" t="t" r="r" b="b"/>
              <a:pathLst>
                <a:path w="5414" h="1405" extrusionOk="0">
                  <a:moveTo>
                    <a:pt x="1348" y="0"/>
                  </a:moveTo>
                  <a:cubicBezTo>
                    <a:pt x="1334" y="0"/>
                    <a:pt x="1319" y="0"/>
                    <a:pt x="1304" y="1"/>
                  </a:cubicBezTo>
                  <a:cubicBezTo>
                    <a:pt x="652" y="51"/>
                    <a:pt x="76" y="602"/>
                    <a:pt x="0" y="1254"/>
                  </a:cubicBezTo>
                  <a:lnTo>
                    <a:pt x="5389" y="1404"/>
                  </a:lnTo>
                  <a:cubicBezTo>
                    <a:pt x="5414" y="1003"/>
                    <a:pt x="5163" y="627"/>
                    <a:pt x="4812" y="477"/>
                  </a:cubicBezTo>
                  <a:cubicBezTo>
                    <a:pt x="4644" y="393"/>
                    <a:pt x="4458" y="355"/>
                    <a:pt x="4268" y="355"/>
                  </a:cubicBezTo>
                  <a:cubicBezTo>
                    <a:pt x="4063" y="355"/>
                    <a:pt x="3855" y="399"/>
                    <a:pt x="3660" y="477"/>
                  </a:cubicBezTo>
                  <a:cubicBezTo>
                    <a:pt x="3309" y="627"/>
                    <a:pt x="2983" y="878"/>
                    <a:pt x="2707" y="1129"/>
                  </a:cubicBezTo>
                  <a:cubicBezTo>
                    <a:pt x="2609" y="516"/>
                    <a:pt x="1985" y="0"/>
                    <a:pt x="1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794939" y="2472534"/>
              <a:ext cx="413548" cy="103059"/>
            </a:xfrm>
            <a:custGeom>
              <a:avLst/>
              <a:gdLst/>
              <a:ahLst/>
              <a:cxnLst/>
              <a:rect l="l" t="t" r="r" b="b"/>
              <a:pathLst>
                <a:path w="5365" h="1337" extrusionOk="0">
                  <a:moveTo>
                    <a:pt x="1345" y="1"/>
                  </a:moveTo>
                  <a:cubicBezTo>
                    <a:pt x="1298" y="1"/>
                    <a:pt x="1251" y="3"/>
                    <a:pt x="1204" y="8"/>
                  </a:cubicBezTo>
                  <a:cubicBezTo>
                    <a:pt x="552" y="59"/>
                    <a:pt x="1" y="660"/>
                    <a:pt x="1" y="1337"/>
                  </a:cubicBezTo>
                  <a:lnTo>
                    <a:pt x="5364" y="1136"/>
                  </a:lnTo>
                  <a:cubicBezTo>
                    <a:pt x="5364" y="760"/>
                    <a:pt x="5088" y="384"/>
                    <a:pt x="4738" y="259"/>
                  </a:cubicBezTo>
                  <a:cubicBezTo>
                    <a:pt x="4580" y="196"/>
                    <a:pt x="4418" y="168"/>
                    <a:pt x="4256" y="168"/>
                  </a:cubicBezTo>
                  <a:cubicBezTo>
                    <a:pt x="4030" y="168"/>
                    <a:pt x="3803" y="222"/>
                    <a:pt x="3585" y="309"/>
                  </a:cubicBezTo>
                  <a:cubicBezTo>
                    <a:pt x="3234" y="485"/>
                    <a:pt x="2958" y="760"/>
                    <a:pt x="2682" y="1036"/>
                  </a:cubicBezTo>
                  <a:cubicBezTo>
                    <a:pt x="2543" y="453"/>
                    <a:pt x="1969" y="1"/>
                    <a:pt x="1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072454" y="2550386"/>
              <a:ext cx="1213279" cy="346332"/>
            </a:xfrm>
            <a:custGeom>
              <a:avLst/>
              <a:gdLst/>
              <a:ahLst/>
              <a:cxnLst/>
              <a:rect l="l" t="t" r="r" b="b"/>
              <a:pathLst>
                <a:path w="15740" h="4493" extrusionOk="0">
                  <a:moveTo>
                    <a:pt x="0" y="1"/>
                  </a:moveTo>
                  <a:cubicBezTo>
                    <a:pt x="0" y="26"/>
                    <a:pt x="0" y="76"/>
                    <a:pt x="0" y="101"/>
                  </a:cubicBezTo>
                  <a:cubicBezTo>
                    <a:pt x="25" y="377"/>
                    <a:pt x="50" y="653"/>
                    <a:pt x="75" y="903"/>
                  </a:cubicBezTo>
                  <a:cubicBezTo>
                    <a:pt x="251" y="2858"/>
                    <a:pt x="602" y="3961"/>
                    <a:pt x="602" y="3961"/>
                  </a:cubicBezTo>
                  <a:cubicBezTo>
                    <a:pt x="2648" y="4355"/>
                    <a:pt x="4785" y="4492"/>
                    <a:pt x="6772" y="4492"/>
                  </a:cubicBezTo>
                  <a:cubicBezTo>
                    <a:pt x="11356" y="4492"/>
                    <a:pt x="15138" y="3760"/>
                    <a:pt x="15138" y="3760"/>
                  </a:cubicBezTo>
                  <a:cubicBezTo>
                    <a:pt x="15364" y="2833"/>
                    <a:pt x="15539" y="1906"/>
                    <a:pt x="15639" y="953"/>
                  </a:cubicBezTo>
                  <a:cubicBezTo>
                    <a:pt x="15665" y="703"/>
                    <a:pt x="15690" y="452"/>
                    <a:pt x="15715" y="201"/>
                  </a:cubicBezTo>
                  <a:cubicBezTo>
                    <a:pt x="15715" y="126"/>
                    <a:pt x="15715" y="51"/>
                    <a:pt x="15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072454" y="2558171"/>
              <a:ext cx="1211351" cy="338546"/>
            </a:xfrm>
            <a:custGeom>
              <a:avLst/>
              <a:gdLst/>
              <a:ahLst/>
              <a:cxnLst/>
              <a:rect l="l" t="t" r="r" b="b"/>
              <a:pathLst>
                <a:path w="15715" h="4392" extrusionOk="0">
                  <a:moveTo>
                    <a:pt x="2507" y="0"/>
                  </a:moveTo>
                  <a:cubicBezTo>
                    <a:pt x="1930" y="0"/>
                    <a:pt x="1454" y="401"/>
                    <a:pt x="1228" y="1003"/>
                  </a:cubicBezTo>
                  <a:cubicBezTo>
                    <a:pt x="1028" y="426"/>
                    <a:pt x="552" y="25"/>
                    <a:pt x="0" y="0"/>
                  </a:cubicBezTo>
                  <a:lnTo>
                    <a:pt x="0" y="0"/>
                  </a:lnTo>
                  <a:cubicBezTo>
                    <a:pt x="25" y="276"/>
                    <a:pt x="50" y="552"/>
                    <a:pt x="75" y="802"/>
                  </a:cubicBezTo>
                  <a:cubicBezTo>
                    <a:pt x="251" y="2757"/>
                    <a:pt x="602" y="3860"/>
                    <a:pt x="602" y="3860"/>
                  </a:cubicBezTo>
                  <a:cubicBezTo>
                    <a:pt x="2648" y="4254"/>
                    <a:pt x="4785" y="4391"/>
                    <a:pt x="6772" y="4391"/>
                  </a:cubicBezTo>
                  <a:cubicBezTo>
                    <a:pt x="11356" y="4391"/>
                    <a:pt x="15138" y="3659"/>
                    <a:pt x="15138" y="3659"/>
                  </a:cubicBezTo>
                  <a:cubicBezTo>
                    <a:pt x="15364" y="2732"/>
                    <a:pt x="15539" y="1805"/>
                    <a:pt x="15639" y="852"/>
                  </a:cubicBezTo>
                  <a:cubicBezTo>
                    <a:pt x="15665" y="602"/>
                    <a:pt x="15690" y="351"/>
                    <a:pt x="15715" y="100"/>
                  </a:cubicBezTo>
                  <a:cubicBezTo>
                    <a:pt x="15564" y="25"/>
                    <a:pt x="15414" y="0"/>
                    <a:pt x="15264" y="0"/>
                  </a:cubicBezTo>
                  <a:cubicBezTo>
                    <a:pt x="14687" y="0"/>
                    <a:pt x="14211" y="401"/>
                    <a:pt x="13985" y="1003"/>
                  </a:cubicBezTo>
                  <a:cubicBezTo>
                    <a:pt x="13760" y="401"/>
                    <a:pt x="13284" y="0"/>
                    <a:pt x="12707" y="0"/>
                  </a:cubicBezTo>
                  <a:cubicBezTo>
                    <a:pt x="12131" y="0"/>
                    <a:pt x="11654" y="401"/>
                    <a:pt x="11429" y="1003"/>
                  </a:cubicBezTo>
                  <a:cubicBezTo>
                    <a:pt x="11203" y="401"/>
                    <a:pt x="10727" y="0"/>
                    <a:pt x="10151" y="0"/>
                  </a:cubicBezTo>
                  <a:cubicBezTo>
                    <a:pt x="9574" y="0"/>
                    <a:pt x="9098" y="401"/>
                    <a:pt x="8872" y="1003"/>
                  </a:cubicBezTo>
                  <a:cubicBezTo>
                    <a:pt x="8672" y="401"/>
                    <a:pt x="8171" y="0"/>
                    <a:pt x="7594" y="0"/>
                  </a:cubicBezTo>
                  <a:cubicBezTo>
                    <a:pt x="7043" y="0"/>
                    <a:pt x="6542" y="401"/>
                    <a:pt x="6341" y="1003"/>
                  </a:cubicBezTo>
                  <a:cubicBezTo>
                    <a:pt x="6116" y="401"/>
                    <a:pt x="5614" y="0"/>
                    <a:pt x="5063" y="0"/>
                  </a:cubicBezTo>
                  <a:cubicBezTo>
                    <a:pt x="4487" y="0"/>
                    <a:pt x="3985" y="401"/>
                    <a:pt x="3785" y="1003"/>
                  </a:cubicBezTo>
                  <a:cubicBezTo>
                    <a:pt x="3559" y="401"/>
                    <a:pt x="3083" y="0"/>
                    <a:pt x="2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078235" y="2619991"/>
              <a:ext cx="1199789" cy="276726"/>
            </a:xfrm>
            <a:custGeom>
              <a:avLst/>
              <a:gdLst/>
              <a:ahLst/>
              <a:cxnLst/>
              <a:rect l="l" t="t" r="r" b="b"/>
              <a:pathLst>
                <a:path w="15565" h="3590" extrusionOk="0">
                  <a:moveTo>
                    <a:pt x="2432" y="0"/>
                  </a:moveTo>
                  <a:cubicBezTo>
                    <a:pt x="1855" y="0"/>
                    <a:pt x="1379" y="401"/>
                    <a:pt x="1153" y="978"/>
                  </a:cubicBezTo>
                  <a:cubicBezTo>
                    <a:pt x="953" y="451"/>
                    <a:pt x="527" y="50"/>
                    <a:pt x="0" y="0"/>
                  </a:cubicBezTo>
                  <a:lnTo>
                    <a:pt x="0" y="0"/>
                  </a:lnTo>
                  <a:cubicBezTo>
                    <a:pt x="176" y="1955"/>
                    <a:pt x="527" y="3058"/>
                    <a:pt x="527" y="3058"/>
                  </a:cubicBezTo>
                  <a:cubicBezTo>
                    <a:pt x="2573" y="3452"/>
                    <a:pt x="4710" y="3589"/>
                    <a:pt x="6697" y="3589"/>
                  </a:cubicBezTo>
                  <a:cubicBezTo>
                    <a:pt x="11281" y="3589"/>
                    <a:pt x="15063" y="2857"/>
                    <a:pt x="15063" y="2857"/>
                  </a:cubicBezTo>
                  <a:cubicBezTo>
                    <a:pt x="15289" y="1930"/>
                    <a:pt x="15464" y="1003"/>
                    <a:pt x="15564" y="50"/>
                  </a:cubicBezTo>
                  <a:cubicBezTo>
                    <a:pt x="15439" y="25"/>
                    <a:pt x="15314" y="0"/>
                    <a:pt x="15189" y="0"/>
                  </a:cubicBezTo>
                  <a:cubicBezTo>
                    <a:pt x="14612" y="0"/>
                    <a:pt x="14136" y="401"/>
                    <a:pt x="13910" y="978"/>
                  </a:cubicBezTo>
                  <a:cubicBezTo>
                    <a:pt x="13685" y="401"/>
                    <a:pt x="13209" y="0"/>
                    <a:pt x="12632" y="0"/>
                  </a:cubicBezTo>
                  <a:cubicBezTo>
                    <a:pt x="12056" y="0"/>
                    <a:pt x="11579" y="401"/>
                    <a:pt x="11354" y="978"/>
                  </a:cubicBezTo>
                  <a:cubicBezTo>
                    <a:pt x="11128" y="401"/>
                    <a:pt x="10652" y="0"/>
                    <a:pt x="10076" y="0"/>
                  </a:cubicBezTo>
                  <a:cubicBezTo>
                    <a:pt x="9499" y="0"/>
                    <a:pt x="9023" y="401"/>
                    <a:pt x="8797" y="978"/>
                  </a:cubicBezTo>
                  <a:cubicBezTo>
                    <a:pt x="8597" y="401"/>
                    <a:pt x="8096" y="0"/>
                    <a:pt x="7519" y="0"/>
                  </a:cubicBezTo>
                  <a:cubicBezTo>
                    <a:pt x="6968" y="0"/>
                    <a:pt x="6467" y="401"/>
                    <a:pt x="6266" y="978"/>
                  </a:cubicBezTo>
                  <a:cubicBezTo>
                    <a:pt x="6041" y="401"/>
                    <a:pt x="5539" y="0"/>
                    <a:pt x="4988" y="0"/>
                  </a:cubicBezTo>
                  <a:cubicBezTo>
                    <a:pt x="4412" y="0"/>
                    <a:pt x="3910" y="401"/>
                    <a:pt x="3710" y="978"/>
                  </a:cubicBezTo>
                  <a:cubicBezTo>
                    <a:pt x="3484" y="401"/>
                    <a:pt x="3008" y="0"/>
                    <a:pt x="2432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2442116" y="2695299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442116" y="2739775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0"/>
                  </a:moveTo>
                  <a:lnTo>
                    <a:pt x="1" y="75"/>
                  </a:lnTo>
                  <a:lnTo>
                    <a:pt x="3234" y="75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442116" y="2784174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442116" y="2828573"/>
              <a:ext cx="249285" cy="5935"/>
            </a:xfrm>
            <a:custGeom>
              <a:avLst/>
              <a:gdLst/>
              <a:ahLst/>
              <a:cxnLst/>
              <a:rect l="l" t="t" r="r" b="b"/>
              <a:pathLst>
                <a:path w="3234" h="77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2774415" y="1762843"/>
              <a:ext cx="104370" cy="57426"/>
            </a:xfrm>
            <a:custGeom>
              <a:avLst/>
              <a:gdLst/>
              <a:ahLst/>
              <a:cxnLst/>
              <a:rect l="l" t="t" r="r" b="b"/>
              <a:pathLst>
                <a:path w="1354" h="745" extrusionOk="0">
                  <a:moveTo>
                    <a:pt x="1303" y="1"/>
                  </a:moveTo>
                  <a:cubicBezTo>
                    <a:pt x="1291" y="1"/>
                    <a:pt x="1274" y="7"/>
                    <a:pt x="1254" y="17"/>
                  </a:cubicBezTo>
                  <a:lnTo>
                    <a:pt x="51" y="644"/>
                  </a:lnTo>
                  <a:cubicBezTo>
                    <a:pt x="26" y="644"/>
                    <a:pt x="1" y="694"/>
                    <a:pt x="26" y="719"/>
                  </a:cubicBezTo>
                  <a:cubicBezTo>
                    <a:pt x="26" y="744"/>
                    <a:pt x="51" y="744"/>
                    <a:pt x="76" y="744"/>
                  </a:cubicBezTo>
                  <a:lnTo>
                    <a:pt x="101" y="744"/>
                  </a:lnTo>
                  <a:lnTo>
                    <a:pt x="1329" y="118"/>
                  </a:lnTo>
                  <a:cubicBezTo>
                    <a:pt x="1354" y="93"/>
                    <a:pt x="1354" y="68"/>
                    <a:pt x="1329" y="42"/>
                  </a:cubicBezTo>
                  <a:cubicBezTo>
                    <a:pt x="1329" y="13"/>
                    <a:pt x="1320" y="1"/>
                    <a:pt x="1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753140" y="2970095"/>
              <a:ext cx="96739" cy="88491"/>
            </a:xfrm>
            <a:custGeom>
              <a:avLst/>
              <a:gdLst/>
              <a:ahLst/>
              <a:cxnLst/>
              <a:rect l="l" t="t" r="r" b="b"/>
              <a:pathLst>
                <a:path w="1255" h="1148" extrusionOk="0">
                  <a:moveTo>
                    <a:pt x="64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1" y="70"/>
                    <a:pt x="26" y="95"/>
                  </a:cubicBezTo>
                  <a:lnTo>
                    <a:pt x="1154" y="1122"/>
                  </a:lnTo>
                  <a:cubicBezTo>
                    <a:pt x="1179" y="1147"/>
                    <a:pt x="1179" y="1147"/>
                    <a:pt x="1204" y="1147"/>
                  </a:cubicBezTo>
                  <a:cubicBezTo>
                    <a:pt x="1204" y="1147"/>
                    <a:pt x="1229" y="1122"/>
                    <a:pt x="1229" y="1122"/>
                  </a:cubicBezTo>
                  <a:cubicBezTo>
                    <a:pt x="1254" y="1097"/>
                    <a:pt x="1254" y="1072"/>
                    <a:pt x="1229" y="1047"/>
                  </a:cubicBezTo>
                  <a:lnTo>
                    <a:pt x="101" y="20"/>
                  </a:lnTo>
                  <a:cubicBezTo>
                    <a:pt x="89" y="7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898558" y="2966935"/>
              <a:ext cx="127572" cy="93578"/>
            </a:xfrm>
            <a:custGeom>
              <a:avLst/>
              <a:gdLst/>
              <a:ahLst/>
              <a:cxnLst/>
              <a:rect l="l" t="t" r="r" b="b"/>
              <a:pathLst>
                <a:path w="1655" h="1214" extrusionOk="0">
                  <a:moveTo>
                    <a:pt x="1577" y="0"/>
                  </a:moveTo>
                  <a:cubicBezTo>
                    <a:pt x="1569" y="0"/>
                    <a:pt x="1562" y="3"/>
                    <a:pt x="1555" y="11"/>
                  </a:cubicBezTo>
                  <a:lnTo>
                    <a:pt x="26" y="1113"/>
                  </a:lnTo>
                  <a:cubicBezTo>
                    <a:pt x="1" y="1113"/>
                    <a:pt x="1" y="1163"/>
                    <a:pt x="26" y="1188"/>
                  </a:cubicBezTo>
                  <a:cubicBezTo>
                    <a:pt x="26" y="1188"/>
                    <a:pt x="51" y="1214"/>
                    <a:pt x="76" y="1214"/>
                  </a:cubicBezTo>
                  <a:cubicBezTo>
                    <a:pt x="76" y="1214"/>
                    <a:pt x="101" y="1214"/>
                    <a:pt x="101" y="1188"/>
                  </a:cubicBezTo>
                  <a:lnTo>
                    <a:pt x="1630" y="111"/>
                  </a:lnTo>
                  <a:cubicBezTo>
                    <a:pt x="1655" y="86"/>
                    <a:pt x="1655" y="61"/>
                    <a:pt x="1630" y="36"/>
                  </a:cubicBezTo>
                  <a:cubicBezTo>
                    <a:pt x="1612" y="18"/>
                    <a:pt x="1594" y="0"/>
                    <a:pt x="1577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902412" y="1764154"/>
              <a:ext cx="137284" cy="83172"/>
            </a:xfrm>
            <a:custGeom>
              <a:avLst/>
              <a:gdLst/>
              <a:ahLst/>
              <a:cxnLst/>
              <a:rect l="l" t="t" r="r" b="b"/>
              <a:pathLst>
                <a:path w="1781" h="1079" extrusionOk="0">
                  <a:moveTo>
                    <a:pt x="76" y="0"/>
                  </a:moveTo>
                  <a:cubicBezTo>
                    <a:pt x="51" y="0"/>
                    <a:pt x="26" y="0"/>
                    <a:pt x="1" y="25"/>
                  </a:cubicBezTo>
                  <a:cubicBezTo>
                    <a:pt x="1" y="51"/>
                    <a:pt x="1" y="101"/>
                    <a:pt x="26" y="101"/>
                  </a:cubicBezTo>
                  <a:lnTo>
                    <a:pt x="1680" y="1053"/>
                  </a:lnTo>
                  <a:cubicBezTo>
                    <a:pt x="1705" y="1053"/>
                    <a:pt x="1705" y="1078"/>
                    <a:pt x="1705" y="1078"/>
                  </a:cubicBezTo>
                  <a:cubicBezTo>
                    <a:pt x="1730" y="1078"/>
                    <a:pt x="1755" y="1053"/>
                    <a:pt x="1755" y="1028"/>
                  </a:cubicBezTo>
                  <a:cubicBezTo>
                    <a:pt x="1780" y="1003"/>
                    <a:pt x="1780" y="978"/>
                    <a:pt x="1755" y="953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2422846" y="1951539"/>
              <a:ext cx="249285" cy="249285"/>
            </a:xfrm>
            <a:custGeom>
              <a:avLst/>
              <a:gdLst/>
              <a:ahLst/>
              <a:cxnLst/>
              <a:rect l="l" t="t" r="r" b="b"/>
              <a:pathLst>
                <a:path w="3234" h="3234" extrusionOk="0">
                  <a:moveTo>
                    <a:pt x="1629" y="0"/>
                  </a:moveTo>
                  <a:cubicBezTo>
                    <a:pt x="727" y="0"/>
                    <a:pt x="0" y="727"/>
                    <a:pt x="0" y="1630"/>
                  </a:cubicBezTo>
                  <a:cubicBezTo>
                    <a:pt x="0" y="2507"/>
                    <a:pt x="727" y="3234"/>
                    <a:pt x="1629" y="3234"/>
                  </a:cubicBezTo>
                  <a:cubicBezTo>
                    <a:pt x="2506" y="3234"/>
                    <a:pt x="3233" y="2507"/>
                    <a:pt x="3233" y="1630"/>
                  </a:cubicBezTo>
                  <a:cubicBezTo>
                    <a:pt x="3233" y="727"/>
                    <a:pt x="2506" y="0"/>
                    <a:pt x="1629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2432481" y="1941904"/>
              <a:ext cx="249285" cy="249285"/>
            </a:xfrm>
            <a:custGeom>
              <a:avLst/>
              <a:gdLst/>
              <a:ahLst/>
              <a:cxnLst/>
              <a:rect l="l" t="t" r="r" b="b"/>
              <a:pathLst>
                <a:path w="3234" h="3234" extrusionOk="0">
                  <a:moveTo>
                    <a:pt x="1630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2507" y="3233"/>
                    <a:pt x="3234" y="2506"/>
                    <a:pt x="3234" y="1604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2476880" y="2247147"/>
              <a:ext cx="158559" cy="156555"/>
            </a:xfrm>
            <a:custGeom>
              <a:avLst/>
              <a:gdLst/>
              <a:ahLst/>
              <a:cxnLst/>
              <a:rect l="l" t="t" r="r" b="b"/>
              <a:pathLst>
                <a:path w="2057" h="2031" extrusionOk="0">
                  <a:moveTo>
                    <a:pt x="1028" y="0"/>
                  </a:moveTo>
                  <a:cubicBezTo>
                    <a:pt x="452" y="0"/>
                    <a:pt x="1" y="451"/>
                    <a:pt x="1" y="1003"/>
                  </a:cubicBezTo>
                  <a:cubicBezTo>
                    <a:pt x="1" y="1579"/>
                    <a:pt x="452" y="2030"/>
                    <a:pt x="1028" y="2030"/>
                  </a:cubicBezTo>
                  <a:cubicBezTo>
                    <a:pt x="1580" y="2030"/>
                    <a:pt x="2056" y="1579"/>
                    <a:pt x="2056" y="1003"/>
                  </a:cubicBezTo>
                  <a:cubicBezTo>
                    <a:pt x="2056" y="451"/>
                    <a:pt x="1580" y="0"/>
                    <a:pt x="1028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482738" y="2239362"/>
              <a:ext cx="158482" cy="158482"/>
            </a:xfrm>
            <a:custGeom>
              <a:avLst/>
              <a:gdLst/>
              <a:ahLst/>
              <a:cxnLst/>
              <a:rect l="l" t="t" r="r" b="b"/>
              <a:pathLst>
                <a:path w="2056" h="2056" extrusionOk="0">
                  <a:moveTo>
                    <a:pt x="1028" y="1"/>
                  </a:moveTo>
                  <a:cubicBezTo>
                    <a:pt x="451" y="1"/>
                    <a:pt x="0" y="452"/>
                    <a:pt x="0" y="1028"/>
                  </a:cubicBezTo>
                  <a:cubicBezTo>
                    <a:pt x="0" y="1580"/>
                    <a:pt x="451" y="2056"/>
                    <a:pt x="1028" y="2056"/>
                  </a:cubicBezTo>
                  <a:cubicBezTo>
                    <a:pt x="1579" y="2056"/>
                    <a:pt x="2055" y="1580"/>
                    <a:pt x="2055" y="1028"/>
                  </a:cubicBezTo>
                  <a:cubicBezTo>
                    <a:pt x="2055" y="452"/>
                    <a:pt x="1579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2476880" y="2446095"/>
              <a:ext cx="158559" cy="158482"/>
            </a:xfrm>
            <a:custGeom>
              <a:avLst/>
              <a:gdLst/>
              <a:ahLst/>
              <a:cxnLst/>
              <a:rect l="l" t="t" r="r" b="b"/>
              <a:pathLst>
                <a:path w="2057" h="2056" extrusionOk="0">
                  <a:moveTo>
                    <a:pt x="1028" y="1"/>
                  </a:moveTo>
                  <a:cubicBezTo>
                    <a:pt x="452" y="1"/>
                    <a:pt x="1" y="452"/>
                    <a:pt x="1" y="1028"/>
                  </a:cubicBezTo>
                  <a:cubicBezTo>
                    <a:pt x="1" y="1580"/>
                    <a:pt x="452" y="2056"/>
                    <a:pt x="1028" y="2056"/>
                  </a:cubicBezTo>
                  <a:cubicBezTo>
                    <a:pt x="1580" y="2056"/>
                    <a:pt x="2056" y="1580"/>
                    <a:pt x="2056" y="1028"/>
                  </a:cubicBezTo>
                  <a:cubicBezTo>
                    <a:pt x="2056" y="452"/>
                    <a:pt x="1580" y="1"/>
                    <a:pt x="1028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2482738" y="2440313"/>
              <a:ext cx="158482" cy="156555"/>
            </a:xfrm>
            <a:custGeom>
              <a:avLst/>
              <a:gdLst/>
              <a:ahLst/>
              <a:cxnLst/>
              <a:rect l="l" t="t" r="r" b="b"/>
              <a:pathLst>
                <a:path w="2056" h="2031" extrusionOk="0">
                  <a:moveTo>
                    <a:pt x="1028" y="0"/>
                  </a:moveTo>
                  <a:cubicBezTo>
                    <a:pt x="451" y="0"/>
                    <a:pt x="0" y="451"/>
                    <a:pt x="0" y="1003"/>
                  </a:cubicBezTo>
                  <a:cubicBezTo>
                    <a:pt x="0" y="1579"/>
                    <a:pt x="451" y="2030"/>
                    <a:pt x="1028" y="2030"/>
                  </a:cubicBezTo>
                  <a:cubicBezTo>
                    <a:pt x="1579" y="2030"/>
                    <a:pt x="2055" y="1579"/>
                    <a:pt x="2055" y="1003"/>
                  </a:cubicBezTo>
                  <a:cubicBezTo>
                    <a:pt x="2055" y="451"/>
                    <a:pt x="1579" y="0"/>
                    <a:pt x="1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223149" y="2179469"/>
              <a:ext cx="104370" cy="110228"/>
            </a:xfrm>
            <a:custGeom>
              <a:avLst/>
              <a:gdLst/>
              <a:ahLst/>
              <a:cxnLst/>
              <a:rect l="l" t="t" r="r" b="b"/>
              <a:pathLst>
                <a:path w="1354" h="1430" extrusionOk="0">
                  <a:moveTo>
                    <a:pt x="0" y="1"/>
                  </a:moveTo>
                  <a:lnTo>
                    <a:pt x="0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1340929" y="2179469"/>
              <a:ext cx="104447" cy="110228"/>
            </a:xfrm>
            <a:custGeom>
              <a:avLst/>
              <a:gdLst/>
              <a:ahLst/>
              <a:cxnLst/>
              <a:rect l="l" t="t" r="r" b="b"/>
              <a:pathLst>
                <a:path w="1355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1456860" y="2179469"/>
              <a:ext cx="104447" cy="110228"/>
            </a:xfrm>
            <a:custGeom>
              <a:avLst/>
              <a:gdLst/>
              <a:ahLst/>
              <a:cxnLst/>
              <a:rect l="l" t="t" r="r" b="b"/>
              <a:pathLst>
                <a:path w="1355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773742" y="1988230"/>
              <a:ext cx="104370" cy="112155"/>
            </a:xfrm>
            <a:custGeom>
              <a:avLst/>
              <a:gdLst/>
              <a:ahLst/>
              <a:cxnLst/>
              <a:rect l="l" t="t" r="r" b="b"/>
              <a:pathLst>
                <a:path w="1354" h="1455" extrusionOk="0">
                  <a:moveTo>
                    <a:pt x="0" y="1"/>
                  </a:moveTo>
                  <a:lnTo>
                    <a:pt x="0" y="1454"/>
                  </a:lnTo>
                  <a:lnTo>
                    <a:pt x="1353" y="1454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1889596" y="1988230"/>
              <a:ext cx="106374" cy="112155"/>
            </a:xfrm>
            <a:custGeom>
              <a:avLst/>
              <a:gdLst/>
              <a:ahLst/>
              <a:cxnLst/>
              <a:rect l="l" t="t" r="r" b="b"/>
              <a:pathLst>
                <a:path w="138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1379" y="1454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2007453" y="1988230"/>
              <a:ext cx="104447" cy="112155"/>
            </a:xfrm>
            <a:custGeom>
              <a:avLst/>
              <a:gdLst/>
              <a:ahLst/>
              <a:cxnLst/>
              <a:rect l="l" t="t" r="r" b="b"/>
              <a:pathLst>
                <a:path w="1355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1354" y="1454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773742" y="2281911"/>
              <a:ext cx="104370" cy="110151"/>
            </a:xfrm>
            <a:custGeom>
              <a:avLst/>
              <a:gdLst/>
              <a:ahLst/>
              <a:cxnLst/>
              <a:rect l="l" t="t" r="r" b="b"/>
              <a:pathLst>
                <a:path w="1354" h="1429" extrusionOk="0">
                  <a:moveTo>
                    <a:pt x="0" y="0"/>
                  </a:moveTo>
                  <a:lnTo>
                    <a:pt x="0" y="1429"/>
                  </a:lnTo>
                  <a:lnTo>
                    <a:pt x="1353" y="1429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1889596" y="2281911"/>
              <a:ext cx="106374" cy="110151"/>
            </a:xfrm>
            <a:custGeom>
              <a:avLst/>
              <a:gdLst/>
              <a:ahLst/>
              <a:cxnLst/>
              <a:rect l="l" t="t" r="r" b="b"/>
              <a:pathLst>
                <a:path w="1380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1379" y="1429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2007453" y="2281911"/>
              <a:ext cx="104447" cy="110151"/>
            </a:xfrm>
            <a:custGeom>
              <a:avLst/>
              <a:gdLst/>
              <a:ahLst/>
              <a:cxnLst/>
              <a:rect l="l" t="t" r="r" b="b"/>
              <a:pathLst>
                <a:path w="1355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1228930" y="1984376"/>
              <a:ext cx="102443" cy="102443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77" y="1"/>
                  </a:moveTo>
                  <a:cubicBezTo>
                    <a:pt x="301" y="1"/>
                    <a:pt x="0" y="301"/>
                    <a:pt x="0" y="677"/>
                  </a:cubicBezTo>
                  <a:cubicBezTo>
                    <a:pt x="0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1375770" y="1984376"/>
              <a:ext cx="102443" cy="102443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52" y="1"/>
                  </a:moveTo>
                  <a:cubicBezTo>
                    <a:pt x="276" y="1"/>
                    <a:pt x="0" y="301"/>
                    <a:pt x="0" y="677"/>
                  </a:cubicBezTo>
                  <a:cubicBezTo>
                    <a:pt x="0" y="1028"/>
                    <a:pt x="276" y="1329"/>
                    <a:pt x="652" y="1329"/>
                  </a:cubicBezTo>
                  <a:cubicBezTo>
                    <a:pt x="1028" y="1329"/>
                    <a:pt x="1328" y="1028"/>
                    <a:pt x="1328" y="677"/>
                  </a:cubicBezTo>
                  <a:cubicBezTo>
                    <a:pt x="1328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1520606" y="1984376"/>
              <a:ext cx="102520" cy="102443"/>
            </a:xfrm>
            <a:custGeom>
              <a:avLst/>
              <a:gdLst/>
              <a:ahLst/>
              <a:cxnLst/>
              <a:rect l="l" t="t" r="r" b="b"/>
              <a:pathLst>
                <a:path w="1330" h="1329" extrusionOk="0">
                  <a:moveTo>
                    <a:pt x="652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28"/>
                    <a:pt x="302" y="1329"/>
                    <a:pt x="652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1609481" y="2150487"/>
              <a:ext cx="131426" cy="131503"/>
            </a:xfrm>
            <a:custGeom>
              <a:avLst/>
              <a:gdLst/>
              <a:ahLst/>
              <a:cxnLst/>
              <a:rect l="l" t="t" r="r" b="b"/>
              <a:pathLst>
                <a:path w="1705" h="1706" extrusionOk="0">
                  <a:moveTo>
                    <a:pt x="853" y="1"/>
                  </a:moveTo>
                  <a:lnTo>
                    <a:pt x="552" y="552"/>
                  </a:lnTo>
                  <a:lnTo>
                    <a:pt x="1" y="853"/>
                  </a:lnTo>
                  <a:lnTo>
                    <a:pt x="552" y="1154"/>
                  </a:lnTo>
                  <a:lnTo>
                    <a:pt x="853" y="1705"/>
                  </a:lnTo>
                  <a:lnTo>
                    <a:pt x="1154" y="1154"/>
                  </a:lnTo>
                  <a:lnTo>
                    <a:pt x="1705" y="853"/>
                  </a:lnTo>
                  <a:lnTo>
                    <a:pt x="1154" y="552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2146586" y="2357219"/>
              <a:ext cx="131426" cy="131426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852" y="1"/>
                  </a:moveTo>
                  <a:lnTo>
                    <a:pt x="552" y="552"/>
                  </a:lnTo>
                  <a:lnTo>
                    <a:pt x="0" y="853"/>
                  </a:lnTo>
                  <a:lnTo>
                    <a:pt x="552" y="1154"/>
                  </a:lnTo>
                  <a:lnTo>
                    <a:pt x="852" y="1705"/>
                  </a:lnTo>
                  <a:lnTo>
                    <a:pt x="1153" y="1154"/>
                  </a:lnTo>
                  <a:lnTo>
                    <a:pt x="1704" y="853"/>
                  </a:lnTo>
                  <a:lnTo>
                    <a:pt x="1153" y="5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1112999" y="2357219"/>
              <a:ext cx="133353" cy="131426"/>
            </a:xfrm>
            <a:custGeom>
              <a:avLst/>
              <a:gdLst/>
              <a:ahLst/>
              <a:cxnLst/>
              <a:rect l="l" t="t" r="r" b="b"/>
              <a:pathLst>
                <a:path w="1730" h="1705" extrusionOk="0">
                  <a:moveTo>
                    <a:pt x="853" y="1"/>
                  </a:moveTo>
                  <a:lnTo>
                    <a:pt x="552" y="552"/>
                  </a:lnTo>
                  <a:lnTo>
                    <a:pt x="1" y="853"/>
                  </a:lnTo>
                  <a:lnTo>
                    <a:pt x="552" y="1154"/>
                  </a:lnTo>
                  <a:lnTo>
                    <a:pt x="853" y="1705"/>
                  </a:lnTo>
                  <a:lnTo>
                    <a:pt x="1179" y="1154"/>
                  </a:lnTo>
                  <a:lnTo>
                    <a:pt x="1730" y="853"/>
                  </a:lnTo>
                  <a:lnTo>
                    <a:pt x="1179" y="552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/>
          <p:nvPr/>
        </p:nvSpPr>
        <p:spPr>
          <a:xfrm rot="-1582766">
            <a:off x="3458443" y="1667432"/>
            <a:ext cx="425088" cy="12446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PBO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505543" y="1662475"/>
            <a:ext cx="273028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Penerapan</a:t>
            </a:r>
            <a:endParaRPr dirty="0"/>
          </a:p>
        </p:txBody>
      </p:sp>
      <p:sp>
        <p:nvSpPr>
          <p:cNvPr id="599" name="Google Shape;599;p35"/>
          <p:cNvSpPr txBox="1">
            <a:spLocks noGrp="1"/>
          </p:cNvSpPr>
          <p:nvPr>
            <p:ph type="subTitle" idx="1"/>
          </p:nvPr>
        </p:nvSpPr>
        <p:spPr>
          <a:xfrm>
            <a:off x="720000" y="3240724"/>
            <a:ext cx="4249800" cy="736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Terdiri dari Enkapsulasi, Abstraksi, Pewarisan, Polimorfisme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Penerapan Konsep PBO</a:t>
            </a:r>
            <a:endParaRPr dirty="0"/>
          </a:p>
        </p:txBody>
      </p:sp>
      <p:grpSp>
        <p:nvGrpSpPr>
          <p:cNvPr id="686" name="Google Shape;686;p36"/>
          <p:cNvGrpSpPr/>
          <p:nvPr/>
        </p:nvGrpSpPr>
        <p:grpSpPr>
          <a:xfrm rot="10800000" flipH="1">
            <a:off x="1256277" y="1819319"/>
            <a:ext cx="667869" cy="667869"/>
            <a:chOff x="1377750" y="1690325"/>
            <a:chExt cx="771300" cy="771300"/>
          </a:xfrm>
        </p:grpSpPr>
        <p:sp>
          <p:nvSpPr>
            <p:cNvPr id="687" name="Google Shape;687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6"/>
          <p:cNvSpPr txBox="1"/>
          <p:nvPr/>
        </p:nvSpPr>
        <p:spPr>
          <a:xfrm>
            <a:off x="713100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Enkapsulasi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750399" y="3602221"/>
            <a:ext cx="1754099" cy="103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Skor tidak bisa diakses dan dimodifikasi secara manual oleh player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94" name="Google Shape;694;p36"/>
          <p:cNvGrpSpPr/>
          <p:nvPr/>
        </p:nvGrpSpPr>
        <p:grpSpPr>
          <a:xfrm rot="10800000" flipH="1">
            <a:off x="3239548" y="1819319"/>
            <a:ext cx="667869" cy="667869"/>
            <a:chOff x="1377750" y="1690325"/>
            <a:chExt cx="771300" cy="771300"/>
          </a:xfrm>
        </p:grpSpPr>
        <p:sp>
          <p:nvSpPr>
            <p:cNvPr id="695" name="Google Shape;695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36"/>
          <p:cNvSpPr txBox="1"/>
          <p:nvPr/>
        </p:nvSpPr>
        <p:spPr>
          <a:xfrm>
            <a:off x="2696371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Abstraksi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2629978" y="3541480"/>
            <a:ext cx="1865657" cy="1269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Kecepatan bergeraknya Obstacle dari kanan ke kiri tidak ditunjukkan secara detail pada player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02" name="Google Shape;702;p36"/>
          <p:cNvGrpSpPr/>
          <p:nvPr/>
        </p:nvGrpSpPr>
        <p:grpSpPr>
          <a:xfrm rot="10800000" flipH="1">
            <a:off x="5222818" y="1819319"/>
            <a:ext cx="667869" cy="667869"/>
            <a:chOff x="1377750" y="1690325"/>
            <a:chExt cx="771300" cy="771300"/>
          </a:xfrm>
        </p:grpSpPr>
        <p:sp>
          <p:nvSpPr>
            <p:cNvPr id="703" name="Google Shape;703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36"/>
          <p:cNvSpPr txBox="1"/>
          <p:nvPr/>
        </p:nvSpPr>
        <p:spPr>
          <a:xfrm>
            <a:off x="4679641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Pewarisan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9" name="Google Shape;709;p36"/>
          <p:cNvSpPr txBox="1"/>
          <p:nvPr/>
        </p:nvSpPr>
        <p:spPr>
          <a:xfrm>
            <a:off x="4693530" y="3513221"/>
            <a:ext cx="1837881" cy="11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Pewarisan dari Obstacle yang menjadi Obstacle darat dan udara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10" name="Google Shape;710;p36"/>
          <p:cNvGrpSpPr/>
          <p:nvPr/>
        </p:nvGrpSpPr>
        <p:grpSpPr>
          <a:xfrm rot="10800000" flipH="1">
            <a:off x="7206089" y="1819319"/>
            <a:ext cx="667869" cy="667869"/>
            <a:chOff x="1377750" y="1690325"/>
            <a:chExt cx="771300" cy="771300"/>
          </a:xfrm>
        </p:grpSpPr>
        <p:sp>
          <p:nvSpPr>
            <p:cNvPr id="711" name="Google Shape;711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6"/>
          <p:cNvSpPr txBox="1"/>
          <p:nvPr/>
        </p:nvSpPr>
        <p:spPr>
          <a:xfrm>
            <a:off x="6662912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Polimorfisme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17" name="Google Shape;717;p36"/>
          <p:cNvSpPr txBox="1"/>
          <p:nvPr/>
        </p:nvSpPr>
        <p:spPr>
          <a:xfrm>
            <a:off x="6662912" y="3513221"/>
            <a:ext cx="1837882" cy="118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Obstacle darat dan udara yang bergerak dengan kecepatan yang sama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18" name="Google Shape;718;p36"/>
          <p:cNvCxnSpPr>
            <a:stCxn id="692" idx="0"/>
          </p:cNvCxnSpPr>
          <p:nvPr/>
        </p:nvCxnSpPr>
        <p:spPr>
          <a:xfrm rot="10800000">
            <a:off x="1590150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19" name="Google Shape;719;p36"/>
          <p:cNvCxnSpPr>
            <a:stCxn id="700" idx="0"/>
          </p:cNvCxnSpPr>
          <p:nvPr/>
        </p:nvCxnSpPr>
        <p:spPr>
          <a:xfrm rot="10800000">
            <a:off x="3573421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0" name="Google Shape;720;p36"/>
          <p:cNvCxnSpPr>
            <a:stCxn id="708" idx="0"/>
          </p:cNvCxnSpPr>
          <p:nvPr/>
        </p:nvCxnSpPr>
        <p:spPr>
          <a:xfrm rot="10800000">
            <a:off x="5556691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1" name="Google Shape;721;p36"/>
          <p:cNvCxnSpPr>
            <a:stCxn id="716" idx="0"/>
          </p:cNvCxnSpPr>
          <p:nvPr/>
        </p:nvCxnSpPr>
        <p:spPr>
          <a:xfrm rot="10800000">
            <a:off x="7539962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722" name="Google Shape;722;p36"/>
          <p:cNvGrpSpPr/>
          <p:nvPr/>
        </p:nvGrpSpPr>
        <p:grpSpPr>
          <a:xfrm>
            <a:off x="7326464" y="1945078"/>
            <a:ext cx="427092" cy="426809"/>
            <a:chOff x="5593575" y="2224975"/>
            <a:chExt cx="376525" cy="376275"/>
          </a:xfrm>
        </p:grpSpPr>
        <p:sp>
          <p:nvSpPr>
            <p:cNvPr id="723" name="Google Shape;723;p36"/>
            <p:cNvSpPr/>
            <p:nvPr/>
          </p:nvSpPr>
          <p:spPr>
            <a:xfrm>
              <a:off x="5593575" y="2254625"/>
              <a:ext cx="36600" cy="22325"/>
            </a:xfrm>
            <a:custGeom>
              <a:avLst/>
              <a:gdLst/>
              <a:ahLst/>
              <a:cxnLst/>
              <a:rect l="l" t="t" r="r" b="b"/>
              <a:pathLst>
                <a:path w="1464" h="893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cubicBezTo>
                    <a:pt x="1" y="697"/>
                    <a:pt x="197" y="893"/>
                    <a:pt x="429" y="893"/>
                  </a:cubicBezTo>
                  <a:lnTo>
                    <a:pt x="1018" y="893"/>
                  </a:lnTo>
                  <a:cubicBezTo>
                    <a:pt x="1268" y="893"/>
                    <a:pt x="1464" y="697"/>
                    <a:pt x="1464" y="447"/>
                  </a:cubicBezTo>
                  <a:cubicBezTo>
                    <a:pt x="1464" y="197"/>
                    <a:pt x="1268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5622575" y="2224975"/>
              <a:ext cx="31700" cy="29675"/>
            </a:xfrm>
            <a:custGeom>
              <a:avLst/>
              <a:gdLst/>
              <a:ahLst/>
              <a:cxnLst/>
              <a:rect l="l" t="t" r="r" b="b"/>
              <a:pathLst>
                <a:path w="1268" h="1187" extrusionOk="0">
                  <a:moveTo>
                    <a:pt x="482" y="0"/>
                  </a:moveTo>
                  <a:cubicBezTo>
                    <a:pt x="371" y="0"/>
                    <a:pt x="259" y="45"/>
                    <a:pt x="179" y="134"/>
                  </a:cubicBezTo>
                  <a:cubicBezTo>
                    <a:pt x="1" y="295"/>
                    <a:pt x="1" y="580"/>
                    <a:pt x="179" y="758"/>
                  </a:cubicBezTo>
                  <a:lnTo>
                    <a:pt x="465" y="1044"/>
                  </a:lnTo>
                  <a:cubicBezTo>
                    <a:pt x="554" y="1133"/>
                    <a:pt x="661" y="1187"/>
                    <a:pt x="768" y="1187"/>
                  </a:cubicBezTo>
                  <a:cubicBezTo>
                    <a:pt x="893" y="1187"/>
                    <a:pt x="1000" y="1133"/>
                    <a:pt x="1089" y="1044"/>
                  </a:cubicBezTo>
                  <a:cubicBezTo>
                    <a:pt x="1267" y="883"/>
                    <a:pt x="1267" y="598"/>
                    <a:pt x="1089" y="419"/>
                  </a:cubicBezTo>
                  <a:lnTo>
                    <a:pt x="786" y="134"/>
                  </a:lnTo>
                  <a:cubicBezTo>
                    <a:pt x="705" y="45"/>
                    <a:pt x="594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5622575" y="2277150"/>
              <a:ext cx="31700" cy="29700"/>
            </a:xfrm>
            <a:custGeom>
              <a:avLst/>
              <a:gdLst/>
              <a:ahLst/>
              <a:cxnLst/>
              <a:rect l="l" t="t" r="r" b="b"/>
              <a:pathLst>
                <a:path w="1268" h="1188" extrusionOk="0">
                  <a:moveTo>
                    <a:pt x="777" y="1"/>
                  </a:moveTo>
                  <a:cubicBezTo>
                    <a:pt x="665" y="1"/>
                    <a:pt x="554" y="45"/>
                    <a:pt x="465" y="135"/>
                  </a:cubicBezTo>
                  <a:lnTo>
                    <a:pt x="179" y="420"/>
                  </a:lnTo>
                  <a:cubicBezTo>
                    <a:pt x="1" y="598"/>
                    <a:pt x="1" y="884"/>
                    <a:pt x="179" y="1045"/>
                  </a:cubicBezTo>
                  <a:cubicBezTo>
                    <a:pt x="250" y="1134"/>
                    <a:pt x="375" y="1187"/>
                    <a:pt x="482" y="1187"/>
                  </a:cubicBezTo>
                  <a:cubicBezTo>
                    <a:pt x="589" y="1187"/>
                    <a:pt x="714" y="1134"/>
                    <a:pt x="786" y="1045"/>
                  </a:cubicBezTo>
                  <a:lnTo>
                    <a:pt x="1089" y="759"/>
                  </a:lnTo>
                  <a:cubicBezTo>
                    <a:pt x="1267" y="581"/>
                    <a:pt x="1267" y="313"/>
                    <a:pt x="1089" y="135"/>
                  </a:cubicBezTo>
                  <a:cubicBezTo>
                    <a:pt x="1000" y="45"/>
                    <a:pt x="888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612325" y="2254625"/>
              <a:ext cx="188700" cy="223950"/>
            </a:xfrm>
            <a:custGeom>
              <a:avLst/>
              <a:gdLst/>
              <a:ahLst/>
              <a:cxnLst/>
              <a:rect l="l" t="t" r="r" b="b"/>
              <a:pathLst>
                <a:path w="7548" h="8958" extrusionOk="0">
                  <a:moveTo>
                    <a:pt x="2052" y="1"/>
                  </a:moveTo>
                  <a:cubicBezTo>
                    <a:pt x="1802" y="1"/>
                    <a:pt x="1606" y="197"/>
                    <a:pt x="1606" y="447"/>
                  </a:cubicBezTo>
                  <a:cubicBezTo>
                    <a:pt x="1606" y="697"/>
                    <a:pt x="1802" y="893"/>
                    <a:pt x="2052" y="893"/>
                  </a:cubicBezTo>
                  <a:lnTo>
                    <a:pt x="2944" y="893"/>
                  </a:lnTo>
                  <a:cubicBezTo>
                    <a:pt x="3176" y="893"/>
                    <a:pt x="3372" y="1089"/>
                    <a:pt x="3372" y="1339"/>
                  </a:cubicBezTo>
                  <a:lnTo>
                    <a:pt x="3372" y="1803"/>
                  </a:lnTo>
                  <a:cubicBezTo>
                    <a:pt x="1481" y="2017"/>
                    <a:pt x="0" y="3641"/>
                    <a:pt x="0" y="5585"/>
                  </a:cubicBezTo>
                  <a:cubicBezTo>
                    <a:pt x="0" y="6531"/>
                    <a:pt x="339" y="7423"/>
                    <a:pt x="946" y="8119"/>
                  </a:cubicBezTo>
                  <a:cubicBezTo>
                    <a:pt x="1249" y="8458"/>
                    <a:pt x="1624" y="8744"/>
                    <a:pt x="2016" y="8958"/>
                  </a:cubicBezTo>
                  <a:cubicBezTo>
                    <a:pt x="2391" y="6585"/>
                    <a:pt x="4461" y="4765"/>
                    <a:pt x="6959" y="4765"/>
                  </a:cubicBezTo>
                  <a:lnTo>
                    <a:pt x="7548" y="4765"/>
                  </a:lnTo>
                  <a:cubicBezTo>
                    <a:pt x="7191" y="3195"/>
                    <a:pt x="5888" y="1981"/>
                    <a:pt x="4265" y="1803"/>
                  </a:cubicBezTo>
                  <a:lnTo>
                    <a:pt x="4265" y="1339"/>
                  </a:lnTo>
                  <a:cubicBezTo>
                    <a:pt x="4265" y="607"/>
                    <a:pt x="365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683250" y="2310825"/>
              <a:ext cx="286850" cy="290425"/>
            </a:xfrm>
            <a:custGeom>
              <a:avLst/>
              <a:gdLst/>
              <a:ahLst/>
              <a:cxnLst/>
              <a:rect l="l" t="t" r="r" b="b"/>
              <a:pathLst>
                <a:path w="11474" h="11617" extrusionOk="0">
                  <a:moveTo>
                    <a:pt x="7209" y="5157"/>
                  </a:moveTo>
                  <a:cubicBezTo>
                    <a:pt x="8333" y="5157"/>
                    <a:pt x="9261" y="6085"/>
                    <a:pt x="9261" y="7209"/>
                  </a:cubicBezTo>
                  <a:cubicBezTo>
                    <a:pt x="9261" y="8351"/>
                    <a:pt x="8333" y="9279"/>
                    <a:pt x="7209" y="9279"/>
                  </a:cubicBezTo>
                  <a:lnTo>
                    <a:pt x="4265" y="9279"/>
                  </a:lnTo>
                  <a:cubicBezTo>
                    <a:pt x="3123" y="9279"/>
                    <a:pt x="2195" y="8351"/>
                    <a:pt x="2195" y="7209"/>
                  </a:cubicBezTo>
                  <a:cubicBezTo>
                    <a:pt x="2195" y="6085"/>
                    <a:pt x="3123" y="5157"/>
                    <a:pt x="4265" y="5157"/>
                  </a:cubicBezTo>
                  <a:close/>
                  <a:moveTo>
                    <a:pt x="9118" y="1"/>
                  </a:moveTo>
                  <a:cubicBezTo>
                    <a:pt x="8458" y="1"/>
                    <a:pt x="7904" y="447"/>
                    <a:pt x="7708" y="1036"/>
                  </a:cubicBezTo>
                  <a:lnTo>
                    <a:pt x="7494" y="1036"/>
                  </a:lnTo>
                  <a:cubicBezTo>
                    <a:pt x="6281" y="1036"/>
                    <a:pt x="5282" y="2035"/>
                    <a:pt x="5282" y="3248"/>
                  </a:cubicBezTo>
                  <a:lnTo>
                    <a:pt x="5282" y="3391"/>
                  </a:lnTo>
                  <a:lnTo>
                    <a:pt x="4122" y="3391"/>
                  </a:lnTo>
                  <a:cubicBezTo>
                    <a:pt x="1838" y="3391"/>
                    <a:pt x="0" y="5229"/>
                    <a:pt x="0" y="7513"/>
                  </a:cubicBezTo>
                  <a:cubicBezTo>
                    <a:pt x="0" y="9779"/>
                    <a:pt x="1838" y="11616"/>
                    <a:pt x="4122" y="11616"/>
                  </a:cubicBezTo>
                  <a:lnTo>
                    <a:pt x="7351" y="11616"/>
                  </a:lnTo>
                  <a:cubicBezTo>
                    <a:pt x="9617" y="11616"/>
                    <a:pt x="11473" y="9779"/>
                    <a:pt x="11473" y="7513"/>
                  </a:cubicBezTo>
                  <a:cubicBezTo>
                    <a:pt x="11473" y="5229"/>
                    <a:pt x="9617" y="3391"/>
                    <a:pt x="7351" y="3391"/>
                  </a:cubicBezTo>
                  <a:lnTo>
                    <a:pt x="6174" y="3391"/>
                  </a:lnTo>
                  <a:lnTo>
                    <a:pt x="6174" y="3248"/>
                  </a:lnTo>
                  <a:cubicBezTo>
                    <a:pt x="6174" y="2517"/>
                    <a:pt x="6763" y="1928"/>
                    <a:pt x="7494" y="1928"/>
                  </a:cubicBezTo>
                  <a:lnTo>
                    <a:pt x="7708" y="1928"/>
                  </a:lnTo>
                  <a:cubicBezTo>
                    <a:pt x="7904" y="2517"/>
                    <a:pt x="8458" y="2945"/>
                    <a:pt x="9118" y="2945"/>
                  </a:cubicBezTo>
                  <a:cubicBezTo>
                    <a:pt x="9921" y="2945"/>
                    <a:pt x="10581" y="2285"/>
                    <a:pt x="10581" y="1482"/>
                  </a:cubicBezTo>
                  <a:cubicBezTo>
                    <a:pt x="10581" y="661"/>
                    <a:pt x="9921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760400" y="2461600"/>
              <a:ext cx="132075" cy="58900"/>
            </a:xfrm>
            <a:custGeom>
              <a:avLst/>
              <a:gdLst/>
              <a:ahLst/>
              <a:cxnLst/>
              <a:rect l="l" t="t" r="r" b="b"/>
              <a:pathLst>
                <a:path w="5283" h="2356" extrusionOk="0">
                  <a:moveTo>
                    <a:pt x="1321" y="750"/>
                  </a:moveTo>
                  <a:cubicBezTo>
                    <a:pt x="1571" y="750"/>
                    <a:pt x="1767" y="946"/>
                    <a:pt x="1767" y="1178"/>
                  </a:cubicBezTo>
                  <a:cubicBezTo>
                    <a:pt x="1767" y="1428"/>
                    <a:pt x="1571" y="1624"/>
                    <a:pt x="1321" y="1624"/>
                  </a:cubicBezTo>
                  <a:cubicBezTo>
                    <a:pt x="1072" y="1624"/>
                    <a:pt x="875" y="1428"/>
                    <a:pt x="875" y="1178"/>
                  </a:cubicBezTo>
                  <a:cubicBezTo>
                    <a:pt x="875" y="946"/>
                    <a:pt x="1072" y="750"/>
                    <a:pt x="1321" y="750"/>
                  </a:cubicBezTo>
                  <a:close/>
                  <a:moveTo>
                    <a:pt x="3962" y="750"/>
                  </a:moveTo>
                  <a:cubicBezTo>
                    <a:pt x="4212" y="750"/>
                    <a:pt x="4408" y="946"/>
                    <a:pt x="4408" y="1178"/>
                  </a:cubicBezTo>
                  <a:cubicBezTo>
                    <a:pt x="4408" y="1428"/>
                    <a:pt x="4212" y="1624"/>
                    <a:pt x="3962" y="1624"/>
                  </a:cubicBezTo>
                  <a:cubicBezTo>
                    <a:pt x="3730" y="1624"/>
                    <a:pt x="3534" y="1428"/>
                    <a:pt x="3534" y="1178"/>
                  </a:cubicBezTo>
                  <a:cubicBezTo>
                    <a:pt x="3534" y="946"/>
                    <a:pt x="3730" y="750"/>
                    <a:pt x="3962" y="750"/>
                  </a:cubicBezTo>
                  <a:close/>
                  <a:moveTo>
                    <a:pt x="1179" y="1"/>
                  </a:moveTo>
                  <a:cubicBezTo>
                    <a:pt x="518" y="1"/>
                    <a:pt x="1" y="536"/>
                    <a:pt x="1" y="1178"/>
                  </a:cubicBezTo>
                  <a:cubicBezTo>
                    <a:pt x="1" y="1838"/>
                    <a:pt x="518" y="2356"/>
                    <a:pt x="1179" y="2356"/>
                  </a:cubicBezTo>
                  <a:lnTo>
                    <a:pt x="4123" y="2356"/>
                  </a:lnTo>
                  <a:cubicBezTo>
                    <a:pt x="4765" y="2356"/>
                    <a:pt x="5282" y="1838"/>
                    <a:pt x="5282" y="1178"/>
                  </a:cubicBezTo>
                  <a:cubicBezTo>
                    <a:pt x="5282" y="536"/>
                    <a:pt x="4765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6"/>
          <p:cNvGrpSpPr/>
          <p:nvPr/>
        </p:nvGrpSpPr>
        <p:grpSpPr>
          <a:xfrm>
            <a:off x="1444151" y="1939718"/>
            <a:ext cx="291997" cy="427064"/>
            <a:chOff x="4507850" y="3932275"/>
            <a:chExt cx="257425" cy="376500"/>
          </a:xfrm>
        </p:grpSpPr>
        <p:sp>
          <p:nvSpPr>
            <p:cNvPr id="730" name="Google Shape;730;p36"/>
            <p:cNvSpPr/>
            <p:nvPr/>
          </p:nvSpPr>
          <p:spPr>
            <a:xfrm>
              <a:off x="4507850" y="4211525"/>
              <a:ext cx="257425" cy="97250"/>
            </a:xfrm>
            <a:custGeom>
              <a:avLst/>
              <a:gdLst/>
              <a:ahLst/>
              <a:cxnLst/>
              <a:rect l="l" t="t" r="r" b="b"/>
              <a:pathLst>
                <a:path w="10297" h="3890" extrusionOk="0">
                  <a:moveTo>
                    <a:pt x="6906" y="875"/>
                  </a:moveTo>
                  <a:cubicBezTo>
                    <a:pt x="7156" y="875"/>
                    <a:pt x="7352" y="1089"/>
                    <a:pt x="7352" y="1321"/>
                  </a:cubicBezTo>
                  <a:cubicBezTo>
                    <a:pt x="7352" y="1570"/>
                    <a:pt x="7156" y="1767"/>
                    <a:pt x="6906" y="1767"/>
                  </a:cubicBezTo>
                  <a:lnTo>
                    <a:pt x="3373" y="1767"/>
                  </a:lnTo>
                  <a:cubicBezTo>
                    <a:pt x="3141" y="1767"/>
                    <a:pt x="2945" y="1570"/>
                    <a:pt x="2945" y="1321"/>
                  </a:cubicBezTo>
                  <a:cubicBezTo>
                    <a:pt x="2945" y="1089"/>
                    <a:pt x="3141" y="875"/>
                    <a:pt x="3373" y="875"/>
                  </a:cubicBezTo>
                  <a:close/>
                  <a:moveTo>
                    <a:pt x="1" y="0"/>
                  </a:moveTo>
                  <a:lnTo>
                    <a:pt x="1" y="3444"/>
                  </a:lnTo>
                  <a:cubicBezTo>
                    <a:pt x="1" y="3676"/>
                    <a:pt x="197" y="3890"/>
                    <a:pt x="447" y="3890"/>
                  </a:cubicBezTo>
                  <a:lnTo>
                    <a:pt x="9850" y="3890"/>
                  </a:lnTo>
                  <a:cubicBezTo>
                    <a:pt x="10100" y="3890"/>
                    <a:pt x="10296" y="3676"/>
                    <a:pt x="10296" y="3444"/>
                  </a:cubicBezTo>
                  <a:lnTo>
                    <a:pt x="10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507850" y="3932275"/>
              <a:ext cx="257425" cy="44200"/>
            </a:xfrm>
            <a:custGeom>
              <a:avLst/>
              <a:gdLst/>
              <a:ahLst/>
              <a:cxnLst/>
              <a:rect l="l" t="t" r="r" b="b"/>
              <a:pathLst>
                <a:path w="10297" h="1768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1321"/>
                  </a:lnTo>
                  <a:cubicBezTo>
                    <a:pt x="1" y="1571"/>
                    <a:pt x="197" y="1767"/>
                    <a:pt x="447" y="1767"/>
                  </a:cubicBezTo>
                  <a:lnTo>
                    <a:pt x="9850" y="1767"/>
                  </a:lnTo>
                  <a:cubicBezTo>
                    <a:pt x="10100" y="1767"/>
                    <a:pt x="10296" y="1571"/>
                    <a:pt x="10296" y="1321"/>
                  </a:cubicBezTo>
                  <a:lnTo>
                    <a:pt x="10296" y="429"/>
                  </a:lnTo>
                  <a:cubicBezTo>
                    <a:pt x="10296" y="197"/>
                    <a:pt x="10100" y="1"/>
                    <a:pt x="9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4522575" y="3998300"/>
              <a:ext cx="227975" cy="117775"/>
            </a:xfrm>
            <a:custGeom>
              <a:avLst/>
              <a:gdLst/>
              <a:ahLst/>
              <a:cxnLst/>
              <a:rect l="l" t="t" r="r" b="b"/>
              <a:pathLst>
                <a:path w="9119" h="4711" extrusionOk="0">
                  <a:moveTo>
                    <a:pt x="4113" y="1026"/>
                  </a:moveTo>
                  <a:cubicBezTo>
                    <a:pt x="4225" y="1026"/>
                    <a:pt x="4336" y="1071"/>
                    <a:pt x="4426" y="1160"/>
                  </a:cubicBezTo>
                  <a:cubicBezTo>
                    <a:pt x="4604" y="1339"/>
                    <a:pt x="4604" y="1606"/>
                    <a:pt x="4426" y="1785"/>
                  </a:cubicBezTo>
                  <a:lnTo>
                    <a:pt x="2659" y="3551"/>
                  </a:lnTo>
                  <a:cubicBezTo>
                    <a:pt x="2570" y="3640"/>
                    <a:pt x="2463" y="3676"/>
                    <a:pt x="2356" y="3676"/>
                  </a:cubicBezTo>
                  <a:cubicBezTo>
                    <a:pt x="2231" y="3676"/>
                    <a:pt x="2124" y="3640"/>
                    <a:pt x="2035" y="3551"/>
                  </a:cubicBezTo>
                  <a:cubicBezTo>
                    <a:pt x="1874" y="3373"/>
                    <a:pt x="1874" y="3105"/>
                    <a:pt x="2035" y="2927"/>
                  </a:cubicBezTo>
                  <a:lnTo>
                    <a:pt x="3801" y="1160"/>
                  </a:lnTo>
                  <a:cubicBezTo>
                    <a:pt x="3890" y="1071"/>
                    <a:pt x="4002" y="1026"/>
                    <a:pt x="4113" y="1026"/>
                  </a:cubicBezTo>
                  <a:close/>
                  <a:moveTo>
                    <a:pt x="6763" y="1026"/>
                  </a:moveTo>
                  <a:cubicBezTo>
                    <a:pt x="6875" y="1026"/>
                    <a:pt x="6986" y="1071"/>
                    <a:pt x="7066" y="1160"/>
                  </a:cubicBezTo>
                  <a:cubicBezTo>
                    <a:pt x="7245" y="1339"/>
                    <a:pt x="7245" y="1606"/>
                    <a:pt x="7066" y="1785"/>
                  </a:cubicBezTo>
                  <a:lnTo>
                    <a:pt x="5318" y="3551"/>
                  </a:lnTo>
                  <a:cubicBezTo>
                    <a:pt x="5229" y="3640"/>
                    <a:pt x="5104" y="3676"/>
                    <a:pt x="4997" y="3676"/>
                  </a:cubicBezTo>
                  <a:cubicBezTo>
                    <a:pt x="4890" y="3676"/>
                    <a:pt x="4765" y="3640"/>
                    <a:pt x="4693" y="3551"/>
                  </a:cubicBezTo>
                  <a:cubicBezTo>
                    <a:pt x="4515" y="3373"/>
                    <a:pt x="4515" y="3105"/>
                    <a:pt x="4693" y="2927"/>
                  </a:cubicBezTo>
                  <a:lnTo>
                    <a:pt x="6460" y="1160"/>
                  </a:lnTo>
                  <a:cubicBezTo>
                    <a:pt x="6540" y="1071"/>
                    <a:pt x="6651" y="1026"/>
                    <a:pt x="6763" y="1026"/>
                  </a:cubicBezTo>
                  <a:close/>
                  <a:moveTo>
                    <a:pt x="1" y="1"/>
                  </a:moveTo>
                  <a:lnTo>
                    <a:pt x="1" y="4711"/>
                  </a:lnTo>
                  <a:lnTo>
                    <a:pt x="9118" y="4711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509650" y="4137925"/>
              <a:ext cx="253375" cy="51750"/>
            </a:xfrm>
            <a:custGeom>
              <a:avLst/>
              <a:gdLst/>
              <a:ahLst/>
              <a:cxnLst/>
              <a:rect l="l" t="t" r="r" b="b"/>
              <a:pathLst>
                <a:path w="10135" h="2070" extrusionOk="0">
                  <a:moveTo>
                    <a:pt x="411" y="0"/>
                  </a:moveTo>
                  <a:lnTo>
                    <a:pt x="0" y="2070"/>
                  </a:lnTo>
                  <a:lnTo>
                    <a:pt x="1981" y="2070"/>
                  </a:lnTo>
                  <a:lnTo>
                    <a:pt x="1981" y="1624"/>
                  </a:lnTo>
                  <a:cubicBezTo>
                    <a:pt x="1981" y="1374"/>
                    <a:pt x="2177" y="1178"/>
                    <a:pt x="2427" y="1178"/>
                  </a:cubicBezTo>
                  <a:cubicBezTo>
                    <a:pt x="2677" y="1178"/>
                    <a:pt x="2873" y="1374"/>
                    <a:pt x="2873" y="1624"/>
                  </a:cubicBezTo>
                  <a:lnTo>
                    <a:pt x="2873" y="2070"/>
                  </a:lnTo>
                  <a:lnTo>
                    <a:pt x="3747" y="2070"/>
                  </a:lnTo>
                  <a:lnTo>
                    <a:pt x="3747" y="1624"/>
                  </a:lnTo>
                  <a:cubicBezTo>
                    <a:pt x="3747" y="1374"/>
                    <a:pt x="3943" y="1178"/>
                    <a:pt x="4193" y="1178"/>
                  </a:cubicBezTo>
                  <a:cubicBezTo>
                    <a:pt x="4443" y="1178"/>
                    <a:pt x="4639" y="1374"/>
                    <a:pt x="4639" y="1624"/>
                  </a:cubicBezTo>
                  <a:lnTo>
                    <a:pt x="4639" y="2070"/>
                  </a:lnTo>
                  <a:lnTo>
                    <a:pt x="5514" y="2070"/>
                  </a:lnTo>
                  <a:lnTo>
                    <a:pt x="5514" y="1624"/>
                  </a:lnTo>
                  <a:cubicBezTo>
                    <a:pt x="5514" y="1374"/>
                    <a:pt x="5710" y="1178"/>
                    <a:pt x="5960" y="1178"/>
                  </a:cubicBezTo>
                  <a:cubicBezTo>
                    <a:pt x="6192" y="1178"/>
                    <a:pt x="6406" y="1374"/>
                    <a:pt x="6406" y="1624"/>
                  </a:cubicBezTo>
                  <a:lnTo>
                    <a:pt x="6406" y="2070"/>
                  </a:lnTo>
                  <a:lnTo>
                    <a:pt x="7280" y="2070"/>
                  </a:lnTo>
                  <a:lnTo>
                    <a:pt x="7280" y="1481"/>
                  </a:lnTo>
                  <a:cubicBezTo>
                    <a:pt x="7030" y="1481"/>
                    <a:pt x="6834" y="1285"/>
                    <a:pt x="6834" y="1035"/>
                  </a:cubicBezTo>
                  <a:cubicBezTo>
                    <a:pt x="6834" y="785"/>
                    <a:pt x="7030" y="589"/>
                    <a:pt x="7280" y="589"/>
                  </a:cubicBezTo>
                  <a:lnTo>
                    <a:pt x="8154" y="589"/>
                  </a:lnTo>
                  <a:cubicBezTo>
                    <a:pt x="8404" y="589"/>
                    <a:pt x="8600" y="785"/>
                    <a:pt x="8600" y="1035"/>
                  </a:cubicBezTo>
                  <a:cubicBezTo>
                    <a:pt x="8600" y="1285"/>
                    <a:pt x="8404" y="1481"/>
                    <a:pt x="8154" y="1481"/>
                  </a:cubicBezTo>
                  <a:lnTo>
                    <a:pt x="8154" y="2070"/>
                  </a:lnTo>
                  <a:lnTo>
                    <a:pt x="10135" y="2070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6"/>
          <p:cNvGrpSpPr/>
          <p:nvPr/>
        </p:nvGrpSpPr>
        <p:grpSpPr>
          <a:xfrm>
            <a:off x="5343223" y="1939701"/>
            <a:ext cx="427092" cy="427092"/>
            <a:chOff x="4448075" y="3401900"/>
            <a:chExt cx="376525" cy="376525"/>
          </a:xfrm>
        </p:grpSpPr>
        <p:sp>
          <p:nvSpPr>
            <p:cNvPr id="735" name="Google Shape;735;p36"/>
            <p:cNvSpPr/>
            <p:nvPr/>
          </p:nvSpPr>
          <p:spPr>
            <a:xfrm>
              <a:off x="4705025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1378" y="1"/>
                  </a:moveTo>
                  <a:cubicBezTo>
                    <a:pt x="1245" y="1"/>
                    <a:pt x="1112" y="61"/>
                    <a:pt x="1017" y="177"/>
                  </a:cubicBezTo>
                  <a:cubicBezTo>
                    <a:pt x="1017" y="177"/>
                    <a:pt x="750" y="498"/>
                    <a:pt x="0" y="784"/>
                  </a:cubicBezTo>
                  <a:lnTo>
                    <a:pt x="179" y="1640"/>
                  </a:lnTo>
                  <a:cubicBezTo>
                    <a:pt x="357" y="1587"/>
                    <a:pt x="536" y="1515"/>
                    <a:pt x="714" y="1426"/>
                  </a:cubicBezTo>
                  <a:cubicBezTo>
                    <a:pt x="1428" y="1105"/>
                    <a:pt x="1695" y="748"/>
                    <a:pt x="1731" y="712"/>
                  </a:cubicBezTo>
                  <a:cubicBezTo>
                    <a:pt x="1874" y="516"/>
                    <a:pt x="1838" y="230"/>
                    <a:pt x="1642" y="88"/>
                  </a:cubicBezTo>
                  <a:cubicBezTo>
                    <a:pt x="1562" y="29"/>
                    <a:pt x="1470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4521250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495" y="1"/>
                  </a:moveTo>
                  <a:cubicBezTo>
                    <a:pt x="404" y="1"/>
                    <a:pt x="312" y="29"/>
                    <a:pt x="232" y="88"/>
                  </a:cubicBezTo>
                  <a:cubicBezTo>
                    <a:pt x="36" y="230"/>
                    <a:pt x="0" y="516"/>
                    <a:pt x="143" y="712"/>
                  </a:cubicBezTo>
                  <a:cubicBezTo>
                    <a:pt x="179" y="748"/>
                    <a:pt x="446" y="1105"/>
                    <a:pt x="1160" y="1426"/>
                  </a:cubicBezTo>
                  <a:cubicBezTo>
                    <a:pt x="1320" y="1515"/>
                    <a:pt x="1499" y="1587"/>
                    <a:pt x="1695" y="1640"/>
                  </a:cubicBezTo>
                  <a:lnTo>
                    <a:pt x="1874" y="784"/>
                  </a:lnTo>
                  <a:cubicBezTo>
                    <a:pt x="1124" y="498"/>
                    <a:pt x="857" y="177"/>
                    <a:pt x="839" y="177"/>
                  </a:cubicBezTo>
                  <a:cubicBezTo>
                    <a:pt x="754" y="61"/>
                    <a:pt x="62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552025" y="3687850"/>
              <a:ext cx="169075" cy="90575"/>
            </a:xfrm>
            <a:custGeom>
              <a:avLst/>
              <a:gdLst/>
              <a:ahLst/>
              <a:cxnLst/>
              <a:rect l="l" t="t" r="r" b="b"/>
              <a:pathLst>
                <a:path w="6763" h="3623" extrusionOk="0">
                  <a:moveTo>
                    <a:pt x="464" y="0"/>
                  </a:moveTo>
                  <a:lnTo>
                    <a:pt x="0" y="2213"/>
                  </a:lnTo>
                  <a:cubicBezTo>
                    <a:pt x="0" y="2248"/>
                    <a:pt x="0" y="2266"/>
                    <a:pt x="0" y="2302"/>
                  </a:cubicBezTo>
                  <a:cubicBezTo>
                    <a:pt x="0" y="2766"/>
                    <a:pt x="393" y="3123"/>
                    <a:pt x="1178" y="3354"/>
                  </a:cubicBezTo>
                  <a:cubicBezTo>
                    <a:pt x="1767" y="3533"/>
                    <a:pt x="2552" y="3622"/>
                    <a:pt x="3373" y="3622"/>
                  </a:cubicBezTo>
                  <a:cubicBezTo>
                    <a:pt x="4211" y="3622"/>
                    <a:pt x="4996" y="3533"/>
                    <a:pt x="5585" y="3354"/>
                  </a:cubicBezTo>
                  <a:cubicBezTo>
                    <a:pt x="6370" y="3123"/>
                    <a:pt x="6763" y="2766"/>
                    <a:pt x="6763" y="2302"/>
                  </a:cubicBezTo>
                  <a:cubicBezTo>
                    <a:pt x="6763" y="2266"/>
                    <a:pt x="6763" y="2248"/>
                    <a:pt x="6745" y="2213"/>
                  </a:cubicBezTo>
                  <a:lnTo>
                    <a:pt x="6299" y="0"/>
                  </a:lnTo>
                  <a:cubicBezTo>
                    <a:pt x="5496" y="286"/>
                    <a:pt x="4514" y="428"/>
                    <a:pt x="3373" y="428"/>
                  </a:cubicBezTo>
                  <a:cubicBezTo>
                    <a:pt x="2248" y="428"/>
                    <a:pt x="1267" y="286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568075" y="3633875"/>
              <a:ext cx="136975" cy="42400"/>
            </a:xfrm>
            <a:custGeom>
              <a:avLst/>
              <a:gdLst/>
              <a:ahLst/>
              <a:cxnLst/>
              <a:rect l="l" t="t" r="r" b="b"/>
              <a:pathLst>
                <a:path w="5479" h="1696" extrusionOk="0">
                  <a:moveTo>
                    <a:pt x="268" y="0"/>
                  </a:moveTo>
                  <a:lnTo>
                    <a:pt x="1" y="1303"/>
                  </a:lnTo>
                  <a:cubicBezTo>
                    <a:pt x="589" y="1517"/>
                    <a:pt x="1464" y="1695"/>
                    <a:pt x="2731" y="1695"/>
                  </a:cubicBezTo>
                  <a:cubicBezTo>
                    <a:pt x="4015" y="1695"/>
                    <a:pt x="4889" y="1517"/>
                    <a:pt x="5478" y="1303"/>
                  </a:cubicBezTo>
                  <a:lnTo>
                    <a:pt x="5193" y="0"/>
                  </a:lnTo>
                  <a:cubicBezTo>
                    <a:pt x="4408" y="89"/>
                    <a:pt x="3587" y="143"/>
                    <a:pt x="2731" y="143"/>
                  </a:cubicBezTo>
                  <a:cubicBezTo>
                    <a:pt x="1892" y="143"/>
                    <a:pt x="1053" y="89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448075" y="3488450"/>
              <a:ext cx="376525" cy="126700"/>
            </a:xfrm>
            <a:custGeom>
              <a:avLst/>
              <a:gdLst/>
              <a:ahLst/>
              <a:cxnLst/>
              <a:rect l="l" t="t" r="r" b="b"/>
              <a:pathLst>
                <a:path w="15061" h="5068" extrusionOk="0">
                  <a:moveTo>
                    <a:pt x="4016" y="1981"/>
                  </a:moveTo>
                  <a:cubicBezTo>
                    <a:pt x="4247" y="1981"/>
                    <a:pt x="4444" y="2177"/>
                    <a:pt x="4444" y="2427"/>
                  </a:cubicBezTo>
                  <a:cubicBezTo>
                    <a:pt x="4444" y="2677"/>
                    <a:pt x="4247" y="2873"/>
                    <a:pt x="4016" y="2873"/>
                  </a:cubicBezTo>
                  <a:cubicBezTo>
                    <a:pt x="3766" y="2873"/>
                    <a:pt x="3569" y="2677"/>
                    <a:pt x="3569" y="2427"/>
                  </a:cubicBezTo>
                  <a:cubicBezTo>
                    <a:pt x="3569" y="2177"/>
                    <a:pt x="3766" y="1981"/>
                    <a:pt x="4016" y="1981"/>
                  </a:cubicBezTo>
                  <a:close/>
                  <a:moveTo>
                    <a:pt x="11063" y="1981"/>
                  </a:moveTo>
                  <a:cubicBezTo>
                    <a:pt x="11313" y="1981"/>
                    <a:pt x="11509" y="2177"/>
                    <a:pt x="11509" y="2427"/>
                  </a:cubicBezTo>
                  <a:cubicBezTo>
                    <a:pt x="11509" y="2677"/>
                    <a:pt x="11313" y="2873"/>
                    <a:pt x="11063" y="2873"/>
                  </a:cubicBezTo>
                  <a:cubicBezTo>
                    <a:pt x="10831" y="2873"/>
                    <a:pt x="10617" y="2677"/>
                    <a:pt x="10617" y="2427"/>
                  </a:cubicBezTo>
                  <a:cubicBezTo>
                    <a:pt x="10617" y="2177"/>
                    <a:pt x="10831" y="1981"/>
                    <a:pt x="11063" y="1981"/>
                  </a:cubicBezTo>
                  <a:close/>
                  <a:moveTo>
                    <a:pt x="7531" y="2516"/>
                  </a:moveTo>
                  <a:cubicBezTo>
                    <a:pt x="7780" y="2516"/>
                    <a:pt x="7977" y="2712"/>
                    <a:pt x="7977" y="2962"/>
                  </a:cubicBezTo>
                  <a:cubicBezTo>
                    <a:pt x="7977" y="3194"/>
                    <a:pt x="7780" y="3390"/>
                    <a:pt x="7531" y="3390"/>
                  </a:cubicBezTo>
                  <a:cubicBezTo>
                    <a:pt x="7299" y="3390"/>
                    <a:pt x="7102" y="3194"/>
                    <a:pt x="7102" y="2962"/>
                  </a:cubicBezTo>
                  <a:cubicBezTo>
                    <a:pt x="7102" y="2712"/>
                    <a:pt x="7299" y="2516"/>
                    <a:pt x="7531" y="2516"/>
                  </a:cubicBezTo>
                  <a:close/>
                  <a:moveTo>
                    <a:pt x="3034" y="0"/>
                  </a:moveTo>
                  <a:cubicBezTo>
                    <a:pt x="2356" y="179"/>
                    <a:pt x="1767" y="393"/>
                    <a:pt x="1303" y="643"/>
                  </a:cubicBezTo>
                  <a:cubicBezTo>
                    <a:pt x="715" y="964"/>
                    <a:pt x="1" y="1499"/>
                    <a:pt x="1" y="2284"/>
                  </a:cubicBezTo>
                  <a:cubicBezTo>
                    <a:pt x="1" y="2873"/>
                    <a:pt x="429" y="3712"/>
                    <a:pt x="2392" y="4354"/>
                  </a:cubicBezTo>
                  <a:cubicBezTo>
                    <a:pt x="3766" y="4818"/>
                    <a:pt x="5604" y="5068"/>
                    <a:pt x="7531" y="5068"/>
                  </a:cubicBezTo>
                  <a:cubicBezTo>
                    <a:pt x="9475" y="5068"/>
                    <a:pt x="11313" y="4818"/>
                    <a:pt x="12687" y="4354"/>
                  </a:cubicBezTo>
                  <a:cubicBezTo>
                    <a:pt x="14650" y="3712"/>
                    <a:pt x="15060" y="2873"/>
                    <a:pt x="15060" y="2284"/>
                  </a:cubicBezTo>
                  <a:cubicBezTo>
                    <a:pt x="15060" y="1499"/>
                    <a:pt x="14364" y="964"/>
                    <a:pt x="13775" y="643"/>
                  </a:cubicBezTo>
                  <a:cubicBezTo>
                    <a:pt x="13312" y="393"/>
                    <a:pt x="12723" y="179"/>
                    <a:pt x="12045" y="0"/>
                  </a:cubicBezTo>
                  <a:lnTo>
                    <a:pt x="11848" y="232"/>
                  </a:lnTo>
                  <a:cubicBezTo>
                    <a:pt x="11795" y="304"/>
                    <a:pt x="10546" y="1695"/>
                    <a:pt x="7531" y="1695"/>
                  </a:cubicBezTo>
                  <a:cubicBezTo>
                    <a:pt x="4533" y="1695"/>
                    <a:pt x="3284" y="304"/>
                    <a:pt x="3230" y="232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4545325" y="3401900"/>
              <a:ext cx="182475" cy="106650"/>
            </a:xfrm>
            <a:custGeom>
              <a:avLst/>
              <a:gdLst/>
              <a:ahLst/>
              <a:cxnLst/>
              <a:rect l="l" t="t" r="r" b="b"/>
              <a:pathLst>
                <a:path w="7299" h="4266" extrusionOk="0">
                  <a:moveTo>
                    <a:pt x="3641" y="1"/>
                  </a:moveTo>
                  <a:cubicBezTo>
                    <a:pt x="2677" y="1"/>
                    <a:pt x="1749" y="376"/>
                    <a:pt x="1053" y="1071"/>
                  </a:cubicBezTo>
                  <a:cubicBezTo>
                    <a:pt x="482" y="1625"/>
                    <a:pt x="126" y="2338"/>
                    <a:pt x="1" y="3123"/>
                  </a:cubicBezTo>
                  <a:lnTo>
                    <a:pt x="18" y="3123"/>
                  </a:lnTo>
                  <a:cubicBezTo>
                    <a:pt x="18" y="3123"/>
                    <a:pt x="268" y="3391"/>
                    <a:pt x="804" y="3677"/>
                  </a:cubicBezTo>
                  <a:cubicBezTo>
                    <a:pt x="1339" y="3944"/>
                    <a:pt x="2267" y="4265"/>
                    <a:pt x="3641" y="4265"/>
                  </a:cubicBezTo>
                  <a:cubicBezTo>
                    <a:pt x="5032" y="4265"/>
                    <a:pt x="5960" y="3944"/>
                    <a:pt x="6495" y="3677"/>
                  </a:cubicBezTo>
                  <a:cubicBezTo>
                    <a:pt x="7031" y="3391"/>
                    <a:pt x="7280" y="3123"/>
                    <a:pt x="7280" y="3123"/>
                  </a:cubicBezTo>
                  <a:lnTo>
                    <a:pt x="7298" y="3123"/>
                  </a:lnTo>
                  <a:cubicBezTo>
                    <a:pt x="7173" y="2338"/>
                    <a:pt x="6817" y="1625"/>
                    <a:pt x="6246" y="1071"/>
                  </a:cubicBezTo>
                  <a:cubicBezTo>
                    <a:pt x="5550" y="376"/>
                    <a:pt x="4622" y="1"/>
                    <a:pt x="3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6"/>
          <p:cNvGrpSpPr/>
          <p:nvPr/>
        </p:nvGrpSpPr>
        <p:grpSpPr>
          <a:xfrm>
            <a:off x="3359959" y="1957167"/>
            <a:ext cx="427064" cy="392156"/>
            <a:chOff x="2203925" y="3390750"/>
            <a:chExt cx="376500" cy="345725"/>
          </a:xfrm>
        </p:grpSpPr>
        <p:sp>
          <p:nvSpPr>
            <p:cNvPr id="742" name="Google Shape;742;p36"/>
            <p:cNvSpPr/>
            <p:nvPr/>
          </p:nvSpPr>
          <p:spPr>
            <a:xfrm>
              <a:off x="2203925" y="3442500"/>
              <a:ext cx="45525" cy="66050"/>
            </a:xfrm>
            <a:custGeom>
              <a:avLst/>
              <a:gdLst/>
              <a:ahLst/>
              <a:cxnLst/>
              <a:rect l="l" t="t" r="r" b="b"/>
              <a:pathLst>
                <a:path w="1821" h="2642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2195"/>
                  </a:lnTo>
                  <a:cubicBezTo>
                    <a:pt x="1" y="2445"/>
                    <a:pt x="197" y="2641"/>
                    <a:pt x="447" y="2641"/>
                  </a:cubicBezTo>
                  <a:lnTo>
                    <a:pt x="1821" y="264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2271725" y="3390750"/>
              <a:ext cx="308700" cy="345725"/>
            </a:xfrm>
            <a:custGeom>
              <a:avLst/>
              <a:gdLst/>
              <a:ahLst/>
              <a:cxnLst/>
              <a:rect l="l" t="t" r="r" b="b"/>
              <a:pathLst>
                <a:path w="12348" h="13829" extrusionOk="0">
                  <a:moveTo>
                    <a:pt x="6620" y="2945"/>
                  </a:moveTo>
                  <a:cubicBezTo>
                    <a:pt x="6852" y="2945"/>
                    <a:pt x="7048" y="3141"/>
                    <a:pt x="7048" y="3391"/>
                  </a:cubicBezTo>
                  <a:cubicBezTo>
                    <a:pt x="7048" y="3623"/>
                    <a:pt x="6852" y="3837"/>
                    <a:pt x="6620" y="3837"/>
                  </a:cubicBezTo>
                  <a:lnTo>
                    <a:pt x="1910" y="3837"/>
                  </a:lnTo>
                  <a:cubicBezTo>
                    <a:pt x="1660" y="3837"/>
                    <a:pt x="1464" y="3623"/>
                    <a:pt x="1464" y="3391"/>
                  </a:cubicBezTo>
                  <a:cubicBezTo>
                    <a:pt x="1464" y="3141"/>
                    <a:pt x="1660" y="2945"/>
                    <a:pt x="1910" y="2945"/>
                  </a:cubicBezTo>
                  <a:close/>
                  <a:moveTo>
                    <a:pt x="9546" y="2945"/>
                  </a:moveTo>
                  <a:cubicBezTo>
                    <a:pt x="9796" y="2945"/>
                    <a:pt x="9993" y="3141"/>
                    <a:pt x="9993" y="3391"/>
                  </a:cubicBezTo>
                  <a:cubicBezTo>
                    <a:pt x="9993" y="3623"/>
                    <a:pt x="9796" y="3837"/>
                    <a:pt x="9546" y="3837"/>
                  </a:cubicBezTo>
                  <a:lnTo>
                    <a:pt x="8369" y="3837"/>
                  </a:lnTo>
                  <a:cubicBezTo>
                    <a:pt x="8137" y="3837"/>
                    <a:pt x="7941" y="3623"/>
                    <a:pt x="7941" y="3391"/>
                  </a:cubicBezTo>
                  <a:cubicBezTo>
                    <a:pt x="7941" y="3141"/>
                    <a:pt x="8137" y="2945"/>
                    <a:pt x="8369" y="2945"/>
                  </a:cubicBezTo>
                  <a:close/>
                  <a:moveTo>
                    <a:pt x="7352" y="5586"/>
                  </a:moveTo>
                  <a:lnTo>
                    <a:pt x="7352" y="7655"/>
                  </a:lnTo>
                  <a:lnTo>
                    <a:pt x="6031" y="7655"/>
                  </a:lnTo>
                  <a:cubicBezTo>
                    <a:pt x="5621" y="7655"/>
                    <a:pt x="5282" y="7316"/>
                    <a:pt x="5282" y="6924"/>
                  </a:cubicBezTo>
                  <a:lnTo>
                    <a:pt x="5282" y="5586"/>
                  </a:lnTo>
                  <a:lnTo>
                    <a:pt x="5871" y="5586"/>
                  </a:lnTo>
                  <a:lnTo>
                    <a:pt x="5871" y="6335"/>
                  </a:lnTo>
                  <a:cubicBezTo>
                    <a:pt x="5871" y="6567"/>
                    <a:pt x="6067" y="6763"/>
                    <a:pt x="6317" y="6763"/>
                  </a:cubicBezTo>
                  <a:cubicBezTo>
                    <a:pt x="6567" y="6763"/>
                    <a:pt x="6763" y="6567"/>
                    <a:pt x="6763" y="6335"/>
                  </a:cubicBezTo>
                  <a:lnTo>
                    <a:pt x="6763" y="5586"/>
                  </a:lnTo>
                  <a:close/>
                  <a:moveTo>
                    <a:pt x="7227" y="1"/>
                  </a:moveTo>
                  <a:cubicBezTo>
                    <a:pt x="6959" y="1"/>
                    <a:pt x="6763" y="197"/>
                    <a:pt x="6763" y="447"/>
                  </a:cubicBezTo>
                  <a:lnTo>
                    <a:pt x="6763" y="1178"/>
                  </a:lnTo>
                  <a:lnTo>
                    <a:pt x="2427" y="1178"/>
                  </a:lnTo>
                  <a:cubicBezTo>
                    <a:pt x="1624" y="1178"/>
                    <a:pt x="839" y="1375"/>
                    <a:pt x="126" y="1732"/>
                  </a:cubicBezTo>
                  <a:lnTo>
                    <a:pt x="1" y="1785"/>
                  </a:lnTo>
                  <a:lnTo>
                    <a:pt x="1" y="4979"/>
                  </a:lnTo>
                  <a:lnTo>
                    <a:pt x="126" y="5050"/>
                  </a:lnTo>
                  <a:cubicBezTo>
                    <a:pt x="839" y="5407"/>
                    <a:pt x="1624" y="5586"/>
                    <a:pt x="2427" y="5586"/>
                  </a:cubicBezTo>
                  <a:lnTo>
                    <a:pt x="4408" y="5586"/>
                  </a:lnTo>
                  <a:lnTo>
                    <a:pt x="4408" y="6924"/>
                  </a:lnTo>
                  <a:cubicBezTo>
                    <a:pt x="4408" y="7816"/>
                    <a:pt x="5121" y="8530"/>
                    <a:pt x="6031" y="8530"/>
                  </a:cubicBezTo>
                  <a:lnTo>
                    <a:pt x="7352" y="8530"/>
                  </a:lnTo>
                  <a:lnTo>
                    <a:pt x="7352" y="10439"/>
                  </a:lnTo>
                  <a:cubicBezTo>
                    <a:pt x="7352" y="10689"/>
                    <a:pt x="7548" y="10885"/>
                    <a:pt x="7780" y="10885"/>
                  </a:cubicBezTo>
                  <a:lnTo>
                    <a:pt x="8815" y="10885"/>
                  </a:lnTo>
                  <a:lnTo>
                    <a:pt x="8815" y="11741"/>
                  </a:lnTo>
                  <a:cubicBezTo>
                    <a:pt x="8815" y="12384"/>
                    <a:pt x="8315" y="12937"/>
                    <a:pt x="7673" y="12937"/>
                  </a:cubicBezTo>
                  <a:cubicBezTo>
                    <a:pt x="7662" y="12937"/>
                    <a:pt x="7652" y="12937"/>
                    <a:pt x="7641" y="12937"/>
                  </a:cubicBezTo>
                  <a:cubicBezTo>
                    <a:pt x="6995" y="12937"/>
                    <a:pt x="6460" y="12409"/>
                    <a:pt x="6460" y="11777"/>
                  </a:cubicBezTo>
                  <a:lnTo>
                    <a:pt x="6460" y="11652"/>
                  </a:lnTo>
                  <a:cubicBezTo>
                    <a:pt x="6460" y="10913"/>
                    <a:pt x="5870" y="10296"/>
                    <a:pt x="5152" y="10296"/>
                  </a:cubicBezTo>
                  <a:cubicBezTo>
                    <a:pt x="5142" y="10296"/>
                    <a:pt x="5132" y="10296"/>
                    <a:pt x="5121" y="10296"/>
                  </a:cubicBezTo>
                  <a:cubicBezTo>
                    <a:pt x="4408" y="10314"/>
                    <a:pt x="3819" y="10903"/>
                    <a:pt x="3819" y="11616"/>
                  </a:cubicBezTo>
                  <a:lnTo>
                    <a:pt x="3819" y="12491"/>
                  </a:lnTo>
                  <a:cubicBezTo>
                    <a:pt x="3819" y="12723"/>
                    <a:pt x="3997" y="12937"/>
                    <a:pt x="4229" y="12937"/>
                  </a:cubicBezTo>
                  <a:cubicBezTo>
                    <a:pt x="4241" y="12938"/>
                    <a:pt x="4252" y="12938"/>
                    <a:pt x="4263" y="12938"/>
                  </a:cubicBezTo>
                  <a:cubicBezTo>
                    <a:pt x="4513" y="12938"/>
                    <a:pt x="4693" y="12748"/>
                    <a:pt x="4693" y="12509"/>
                  </a:cubicBezTo>
                  <a:lnTo>
                    <a:pt x="4693" y="11634"/>
                  </a:lnTo>
                  <a:cubicBezTo>
                    <a:pt x="4693" y="11402"/>
                    <a:pt x="4890" y="11188"/>
                    <a:pt x="5121" y="11188"/>
                  </a:cubicBezTo>
                  <a:cubicBezTo>
                    <a:pt x="5132" y="11187"/>
                    <a:pt x="5143" y="11187"/>
                    <a:pt x="5153" y="11187"/>
                  </a:cubicBezTo>
                  <a:cubicBezTo>
                    <a:pt x="5389" y="11187"/>
                    <a:pt x="5585" y="11377"/>
                    <a:pt x="5585" y="11616"/>
                  </a:cubicBezTo>
                  <a:lnTo>
                    <a:pt x="5585" y="11741"/>
                  </a:lnTo>
                  <a:cubicBezTo>
                    <a:pt x="5585" y="12883"/>
                    <a:pt x="6495" y="13811"/>
                    <a:pt x="7619" y="13829"/>
                  </a:cubicBezTo>
                  <a:cubicBezTo>
                    <a:pt x="8761" y="13829"/>
                    <a:pt x="9707" y="12919"/>
                    <a:pt x="9707" y="11777"/>
                  </a:cubicBezTo>
                  <a:lnTo>
                    <a:pt x="9707" y="10885"/>
                  </a:lnTo>
                  <a:lnTo>
                    <a:pt x="10724" y="10885"/>
                  </a:lnTo>
                  <a:cubicBezTo>
                    <a:pt x="10974" y="10885"/>
                    <a:pt x="11170" y="10689"/>
                    <a:pt x="11170" y="10439"/>
                  </a:cubicBezTo>
                  <a:lnTo>
                    <a:pt x="11170" y="9118"/>
                  </a:lnTo>
                  <a:lnTo>
                    <a:pt x="9564" y="9118"/>
                  </a:lnTo>
                  <a:cubicBezTo>
                    <a:pt x="9332" y="9118"/>
                    <a:pt x="9118" y="8940"/>
                    <a:pt x="9118" y="8708"/>
                  </a:cubicBezTo>
                  <a:cubicBezTo>
                    <a:pt x="9100" y="8440"/>
                    <a:pt x="9297" y="8244"/>
                    <a:pt x="9546" y="8244"/>
                  </a:cubicBezTo>
                  <a:lnTo>
                    <a:pt x="11170" y="8244"/>
                  </a:lnTo>
                  <a:lnTo>
                    <a:pt x="11170" y="7352"/>
                  </a:lnTo>
                  <a:lnTo>
                    <a:pt x="9564" y="7352"/>
                  </a:lnTo>
                  <a:cubicBezTo>
                    <a:pt x="9332" y="7352"/>
                    <a:pt x="9118" y="7174"/>
                    <a:pt x="9118" y="6942"/>
                  </a:cubicBezTo>
                  <a:cubicBezTo>
                    <a:pt x="9100" y="6692"/>
                    <a:pt x="9297" y="6478"/>
                    <a:pt x="9546" y="6478"/>
                  </a:cubicBezTo>
                  <a:lnTo>
                    <a:pt x="11170" y="6478"/>
                  </a:lnTo>
                  <a:lnTo>
                    <a:pt x="11170" y="5336"/>
                  </a:lnTo>
                  <a:lnTo>
                    <a:pt x="12223" y="4283"/>
                  </a:lnTo>
                  <a:cubicBezTo>
                    <a:pt x="12294" y="4212"/>
                    <a:pt x="12348" y="4087"/>
                    <a:pt x="12348" y="3980"/>
                  </a:cubicBezTo>
                  <a:lnTo>
                    <a:pt x="12348" y="1625"/>
                  </a:lnTo>
                  <a:cubicBezTo>
                    <a:pt x="12348" y="1375"/>
                    <a:pt x="12151" y="1178"/>
                    <a:pt x="11902" y="1178"/>
                  </a:cubicBezTo>
                  <a:lnTo>
                    <a:pt x="9404" y="1178"/>
                  </a:lnTo>
                  <a:lnTo>
                    <a:pt x="9404" y="465"/>
                  </a:lnTo>
                  <a:cubicBezTo>
                    <a:pt x="9404" y="215"/>
                    <a:pt x="9225" y="19"/>
                    <a:pt x="8993" y="1"/>
                  </a:cubicBezTo>
                  <a:cubicBezTo>
                    <a:pt x="8726" y="1"/>
                    <a:pt x="8529" y="197"/>
                    <a:pt x="8529" y="447"/>
                  </a:cubicBezTo>
                  <a:lnTo>
                    <a:pt x="8529" y="1178"/>
                  </a:lnTo>
                  <a:lnTo>
                    <a:pt x="7637" y="1178"/>
                  </a:lnTo>
                  <a:lnTo>
                    <a:pt x="7637" y="465"/>
                  </a:lnTo>
                  <a:cubicBezTo>
                    <a:pt x="7637" y="215"/>
                    <a:pt x="7459" y="19"/>
                    <a:pt x="7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 Class Diagram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2B40B6-9796-4DB1-B935-5C640106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9" y="1519090"/>
            <a:ext cx="6173061" cy="21053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Peragaan Layar (16:9)</PresentationFormat>
  <Paragraphs>40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8" baseType="lpstr">
      <vt:lpstr>Retro Videogames MK Plan by Slidesgo</vt:lpstr>
      <vt:lpstr>To The Running Cat Game</vt:lpstr>
      <vt:lpstr>Game Concept</vt:lpstr>
      <vt:lpstr>Fadel Malik</vt:lpstr>
      <vt:lpstr>Kelas Dan Objek</vt:lpstr>
      <vt:lpstr>Konsep PBO</vt:lpstr>
      <vt:lpstr>Penerapan Konsep PBO</vt:lpstr>
      <vt:lpstr>UML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Endless Runner Game</dc:title>
  <dc:creator>Fadel Malik</dc:creator>
  <cp:lastModifiedBy>johnsindur@gmail.com</cp:lastModifiedBy>
  <cp:revision>3</cp:revision>
  <dcterms:modified xsi:type="dcterms:W3CDTF">2023-05-13T02:23:55Z</dcterms:modified>
</cp:coreProperties>
</file>