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A0D75-263C-47A7-9EF3-81D8B8257D1D}">
  <a:tblStyle styleId="{802A0D75-263C-47A7-9EF3-81D8B8257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9" name="Google Shape;367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8" name="Google Shape;381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3" name="Google Shape;435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4" name="Google Shape;435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Google Shape;462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2" name="Google Shape;462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86303">
            <a:off x="3542850" y="4220306"/>
            <a:ext cx="3290556" cy="3004623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61875" y="-1195975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6690216" y="1481497"/>
            <a:ext cx="3290560" cy="300462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434688" y="3331113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784650"/>
            <a:ext cx="7028700" cy="30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883050"/>
            <a:ext cx="702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None/>
              <a:defRPr sz="1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8"/>
          <p:cNvSpPr/>
          <p:nvPr/>
        </p:nvSpPr>
        <p:spPr>
          <a:xfrm rot="-8100000" flipH="1">
            <a:off x="-1892616" y="-2564156"/>
            <a:ext cx="5495330" cy="5017814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28"/>
          <p:cNvSpPr/>
          <p:nvPr/>
        </p:nvSpPr>
        <p:spPr>
          <a:xfrm flipH="1">
            <a:off x="4989847" y="2177163"/>
            <a:ext cx="5495404" cy="5017881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5" name="Google Shape;1945;p28"/>
          <p:cNvGrpSpPr/>
          <p:nvPr/>
        </p:nvGrpSpPr>
        <p:grpSpPr>
          <a:xfrm>
            <a:off x="3248095" y="-1195917"/>
            <a:ext cx="2153557" cy="2102951"/>
            <a:chOff x="2307250" y="238125"/>
            <a:chExt cx="1735200" cy="1694425"/>
          </a:xfrm>
        </p:grpSpPr>
        <p:sp>
          <p:nvSpPr>
            <p:cNvPr id="1946" name="Google Shape;1946;p28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8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8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8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8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8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8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8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8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28"/>
          <p:cNvGrpSpPr/>
          <p:nvPr/>
        </p:nvGrpSpPr>
        <p:grpSpPr>
          <a:xfrm>
            <a:off x="7713895" y="3173245"/>
            <a:ext cx="2153557" cy="2102951"/>
            <a:chOff x="2307250" y="238125"/>
            <a:chExt cx="1735200" cy="1694425"/>
          </a:xfrm>
        </p:grpSpPr>
        <p:sp>
          <p:nvSpPr>
            <p:cNvPr id="2076" name="Google Shape;2076;p28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9"/>
          <p:cNvSpPr/>
          <p:nvPr/>
        </p:nvSpPr>
        <p:spPr>
          <a:xfrm flipH="1">
            <a:off x="6142700" y="-1210200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9"/>
          <p:cNvSpPr/>
          <p:nvPr/>
        </p:nvSpPr>
        <p:spPr>
          <a:xfrm rot="-10235682" flipH="1">
            <a:off x="-2157180" y="849965"/>
            <a:ext cx="4108308" cy="375131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8" name="Google Shape;2208;p29"/>
          <p:cNvGrpSpPr/>
          <p:nvPr/>
        </p:nvGrpSpPr>
        <p:grpSpPr>
          <a:xfrm>
            <a:off x="-716830" y="539495"/>
            <a:ext cx="2153557" cy="2102951"/>
            <a:chOff x="2307250" y="238125"/>
            <a:chExt cx="1735200" cy="1694425"/>
          </a:xfrm>
        </p:grpSpPr>
        <p:sp>
          <p:nvSpPr>
            <p:cNvPr id="2209" name="Google Shape;2209;p29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9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9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9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9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9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9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9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9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9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9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9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9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9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9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9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9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9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9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9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9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9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9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9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9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9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9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9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9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9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9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9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9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9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9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9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9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9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9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9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9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9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9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9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9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9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9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9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9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9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9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9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9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9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9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9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9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9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9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9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9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9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9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9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9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9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9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9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9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9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9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9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9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9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9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9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9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9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9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9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9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9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9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9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9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9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9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9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9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9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9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9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9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9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9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9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9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9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9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9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9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9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9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9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9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9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9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9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9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9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9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9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9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8" name="Google Shape;2338;p29"/>
          <p:cNvSpPr/>
          <p:nvPr/>
        </p:nvSpPr>
        <p:spPr>
          <a:xfrm rot="10476922" flipH="1">
            <a:off x="-305478" y="3602329"/>
            <a:ext cx="4108349" cy="3751354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9" name="Google Shape;2339;p29"/>
          <p:cNvGrpSpPr/>
          <p:nvPr/>
        </p:nvGrpSpPr>
        <p:grpSpPr>
          <a:xfrm>
            <a:off x="-236040" y="3846970"/>
            <a:ext cx="3229626" cy="1821817"/>
            <a:chOff x="388050" y="4156538"/>
            <a:chExt cx="1858350" cy="1035300"/>
          </a:xfrm>
        </p:grpSpPr>
        <p:sp>
          <p:nvSpPr>
            <p:cNvPr id="2340" name="Google Shape;2340;p29"/>
            <p:cNvSpPr/>
            <p:nvPr/>
          </p:nvSpPr>
          <p:spPr>
            <a:xfrm>
              <a:off x="1288525" y="4255813"/>
              <a:ext cx="22450" cy="7300"/>
            </a:xfrm>
            <a:custGeom>
              <a:avLst/>
              <a:gdLst/>
              <a:ahLst/>
              <a:cxnLst/>
              <a:rect l="l" t="t" r="r" b="b"/>
              <a:pathLst>
                <a:path w="898" h="292" extrusionOk="0">
                  <a:moveTo>
                    <a:pt x="1" y="187"/>
                  </a:moveTo>
                  <a:cubicBezTo>
                    <a:pt x="269" y="141"/>
                    <a:pt x="758" y="292"/>
                    <a:pt x="898" y="105"/>
                  </a:cubicBezTo>
                  <a:cubicBezTo>
                    <a:pt x="618" y="164"/>
                    <a:pt x="140" y="1"/>
                    <a:pt x="1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639600" y="4348688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244" y="0"/>
                  </a:moveTo>
                  <a:lnTo>
                    <a:pt x="81" y="0"/>
                  </a:lnTo>
                  <a:cubicBezTo>
                    <a:pt x="81" y="47"/>
                    <a:pt x="70" y="94"/>
                    <a:pt x="0" y="82"/>
                  </a:cubicBezTo>
                  <a:lnTo>
                    <a:pt x="0" y="245"/>
                  </a:lnTo>
                  <a:cubicBezTo>
                    <a:pt x="47" y="245"/>
                    <a:pt x="93" y="257"/>
                    <a:pt x="81" y="327"/>
                  </a:cubicBezTo>
                  <a:lnTo>
                    <a:pt x="244" y="327"/>
                  </a:lnTo>
                  <a:cubicBezTo>
                    <a:pt x="244" y="269"/>
                    <a:pt x="256" y="222"/>
                    <a:pt x="326" y="245"/>
                  </a:cubicBezTo>
                  <a:lnTo>
                    <a:pt x="326" y="82"/>
                  </a:lnTo>
                  <a:cubicBezTo>
                    <a:pt x="280" y="70"/>
                    <a:pt x="233" y="7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631725" y="4371113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396" y="327"/>
                  </a:moveTo>
                  <a:lnTo>
                    <a:pt x="396" y="1"/>
                  </a:lnTo>
                  <a:lnTo>
                    <a:pt x="70" y="1"/>
                  </a:lnTo>
                  <a:cubicBezTo>
                    <a:pt x="0" y="280"/>
                    <a:pt x="117" y="397"/>
                    <a:pt x="396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463175" y="4391188"/>
              <a:ext cx="23000" cy="21000"/>
            </a:xfrm>
            <a:custGeom>
              <a:avLst/>
              <a:gdLst/>
              <a:ahLst/>
              <a:cxnLst/>
              <a:rect l="l" t="t" r="r" b="b"/>
              <a:pathLst>
                <a:path w="920" h="840" extrusionOk="0">
                  <a:moveTo>
                    <a:pt x="174" y="583"/>
                  </a:moveTo>
                  <a:cubicBezTo>
                    <a:pt x="291" y="758"/>
                    <a:pt x="722" y="839"/>
                    <a:pt x="920" y="676"/>
                  </a:cubicBezTo>
                  <a:lnTo>
                    <a:pt x="920" y="257"/>
                  </a:lnTo>
                  <a:cubicBezTo>
                    <a:pt x="733" y="1"/>
                    <a:pt x="0" y="1"/>
                    <a:pt x="174" y="583"/>
                  </a:cubicBezTo>
                  <a:close/>
                  <a:moveTo>
                    <a:pt x="757" y="583"/>
                  </a:moveTo>
                  <a:cubicBezTo>
                    <a:pt x="559" y="618"/>
                    <a:pt x="443" y="572"/>
                    <a:pt x="337" y="502"/>
                  </a:cubicBezTo>
                  <a:cubicBezTo>
                    <a:pt x="349" y="269"/>
                    <a:pt x="826" y="292"/>
                    <a:pt x="757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1206425" y="4395563"/>
              <a:ext cx="55350" cy="30900"/>
            </a:xfrm>
            <a:custGeom>
              <a:avLst/>
              <a:gdLst/>
              <a:ahLst/>
              <a:cxnLst/>
              <a:rect l="l" t="t" r="r" b="b"/>
              <a:pathLst>
                <a:path w="2214" h="1236" extrusionOk="0">
                  <a:moveTo>
                    <a:pt x="1" y="1235"/>
                  </a:moveTo>
                  <a:cubicBezTo>
                    <a:pt x="723" y="804"/>
                    <a:pt x="1550" y="478"/>
                    <a:pt x="2213" y="1"/>
                  </a:cubicBezTo>
                  <a:cubicBezTo>
                    <a:pt x="1247" y="187"/>
                    <a:pt x="432" y="513"/>
                    <a:pt x="1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1452150" y="4397013"/>
              <a:ext cx="45150" cy="7600"/>
            </a:xfrm>
            <a:custGeom>
              <a:avLst/>
              <a:gdLst/>
              <a:ahLst/>
              <a:cxnLst/>
              <a:rect l="l" t="t" r="r" b="b"/>
              <a:pathLst>
                <a:path w="1806" h="304" extrusionOk="0">
                  <a:moveTo>
                    <a:pt x="0" y="187"/>
                  </a:moveTo>
                  <a:cubicBezTo>
                    <a:pt x="571" y="140"/>
                    <a:pt x="1363" y="303"/>
                    <a:pt x="1806" y="106"/>
                  </a:cubicBezTo>
                  <a:cubicBezTo>
                    <a:pt x="1224" y="164"/>
                    <a:pt x="443" y="1"/>
                    <a:pt x="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388050" y="4413313"/>
              <a:ext cx="11950" cy="16625"/>
            </a:xfrm>
            <a:custGeom>
              <a:avLst/>
              <a:gdLst/>
              <a:ahLst/>
              <a:cxnLst/>
              <a:rect l="l" t="t" r="r" b="b"/>
              <a:pathLst>
                <a:path w="478" h="665" extrusionOk="0">
                  <a:moveTo>
                    <a:pt x="478" y="606"/>
                  </a:moveTo>
                  <a:cubicBezTo>
                    <a:pt x="397" y="47"/>
                    <a:pt x="164" y="1"/>
                    <a:pt x="1" y="117"/>
                  </a:cubicBezTo>
                  <a:lnTo>
                    <a:pt x="1" y="222"/>
                  </a:lnTo>
                  <a:cubicBezTo>
                    <a:pt x="152" y="164"/>
                    <a:pt x="431" y="316"/>
                    <a:pt x="397" y="525"/>
                  </a:cubicBezTo>
                  <a:cubicBezTo>
                    <a:pt x="257" y="665"/>
                    <a:pt x="117" y="572"/>
                    <a:pt x="1" y="467"/>
                  </a:cubicBezTo>
                  <a:lnTo>
                    <a:pt x="1" y="642"/>
                  </a:lnTo>
                  <a:cubicBezTo>
                    <a:pt x="105" y="665"/>
                    <a:pt x="257" y="665"/>
                    <a:pt x="478" y="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413100" y="4399063"/>
              <a:ext cx="52425" cy="53875"/>
            </a:xfrm>
            <a:custGeom>
              <a:avLst/>
              <a:gdLst/>
              <a:ahLst/>
              <a:cxnLst/>
              <a:rect l="l" t="t" r="r" b="b"/>
              <a:pathLst>
                <a:path w="2097" h="2155" extrusionOk="0">
                  <a:moveTo>
                    <a:pt x="710" y="1584"/>
                  </a:moveTo>
                  <a:cubicBezTo>
                    <a:pt x="826" y="2061"/>
                    <a:pt x="1618" y="2155"/>
                    <a:pt x="1933" y="1665"/>
                  </a:cubicBezTo>
                  <a:cubicBezTo>
                    <a:pt x="2096" y="280"/>
                    <a:pt x="512" y="769"/>
                    <a:pt x="710" y="1584"/>
                  </a:cubicBezTo>
                  <a:close/>
                  <a:moveTo>
                    <a:pt x="1688" y="1665"/>
                  </a:moveTo>
                  <a:cubicBezTo>
                    <a:pt x="1491" y="1712"/>
                    <a:pt x="1374" y="1841"/>
                    <a:pt x="1281" y="1828"/>
                  </a:cubicBezTo>
                  <a:cubicBezTo>
                    <a:pt x="0" y="1724"/>
                    <a:pt x="2014" y="1"/>
                    <a:pt x="1688" y="1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467525" y="4449138"/>
              <a:ext cx="45150" cy="24175"/>
            </a:xfrm>
            <a:custGeom>
              <a:avLst/>
              <a:gdLst/>
              <a:ahLst/>
              <a:cxnLst/>
              <a:rect l="l" t="t" r="r" b="b"/>
              <a:pathLst>
                <a:path w="1806" h="967" extrusionOk="0">
                  <a:moveTo>
                    <a:pt x="0" y="723"/>
                  </a:moveTo>
                  <a:cubicBezTo>
                    <a:pt x="688" y="397"/>
                    <a:pt x="1235" y="687"/>
                    <a:pt x="1724" y="967"/>
                  </a:cubicBezTo>
                  <a:cubicBezTo>
                    <a:pt x="1806" y="94"/>
                    <a:pt x="175" y="1"/>
                    <a:pt x="0" y="7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568250" y="4469788"/>
              <a:ext cx="51850" cy="45175"/>
            </a:xfrm>
            <a:custGeom>
              <a:avLst/>
              <a:gdLst/>
              <a:ahLst/>
              <a:cxnLst/>
              <a:rect l="l" t="t" r="r" b="b"/>
              <a:pathLst>
                <a:path w="2074" h="1807" extrusionOk="0">
                  <a:moveTo>
                    <a:pt x="153" y="1131"/>
                  </a:moveTo>
                  <a:cubicBezTo>
                    <a:pt x="560" y="1806"/>
                    <a:pt x="2074" y="1364"/>
                    <a:pt x="1538" y="397"/>
                  </a:cubicBezTo>
                  <a:cubicBezTo>
                    <a:pt x="979" y="1"/>
                    <a:pt x="1" y="293"/>
                    <a:pt x="153" y="1131"/>
                  </a:cubicBezTo>
                  <a:close/>
                  <a:moveTo>
                    <a:pt x="642" y="968"/>
                  </a:moveTo>
                  <a:cubicBezTo>
                    <a:pt x="712" y="793"/>
                    <a:pt x="839" y="676"/>
                    <a:pt x="1131" y="723"/>
                  </a:cubicBezTo>
                  <a:cubicBezTo>
                    <a:pt x="1247" y="1084"/>
                    <a:pt x="805" y="1119"/>
                    <a:pt x="642" y="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9"/>
            <p:cNvSpPr/>
            <p:nvPr/>
          </p:nvSpPr>
          <p:spPr>
            <a:xfrm>
              <a:off x="659975" y="4480288"/>
              <a:ext cx="31175" cy="35250"/>
            </a:xfrm>
            <a:custGeom>
              <a:avLst/>
              <a:gdLst/>
              <a:ahLst/>
              <a:cxnLst/>
              <a:rect l="l" t="t" r="r" b="b"/>
              <a:pathLst>
                <a:path w="1247" h="1410" extrusionOk="0">
                  <a:moveTo>
                    <a:pt x="82" y="1200"/>
                  </a:moveTo>
                  <a:cubicBezTo>
                    <a:pt x="280" y="1386"/>
                    <a:pt x="780" y="1410"/>
                    <a:pt x="1072" y="1281"/>
                  </a:cubicBezTo>
                  <a:cubicBezTo>
                    <a:pt x="1246" y="944"/>
                    <a:pt x="1246" y="641"/>
                    <a:pt x="1072" y="303"/>
                  </a:cubicBezTo>
                  <a:cubicBezTo>
                    <a:pt x="420" y="0"/>
                    <a:pt x="0" y="501"/>
                    <a:pt x="82" y="1200"/>
                  </a:cubicBezTo>
                  <a:close/>
                  <a:moveTo>
                    <a:pt x="490" y="1037"/>
                  </a:moveTo>
                  <a:cubicBezTo>
                    <a:pt x="454" y="967"/>
                    <a:pt x="408" y="909"/>
                    <a:pt x="408" y="792"/>
                  </a:cubicBezTo>
                  <a:cubicBezTo>
                    <a:pt x="524" y="688"/>
                    <a:pt x="710" y="688"/>
                    <a:pt x="827" y="792"/>
                  </a:cubicBezTo>
                  <a:cubicBezTo>
                    <a:pt x="746" y="909"/>
                    <a:pt x="699" y="1048"/>
                    <a:pt x="490" y="1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1196250" y="4485813"/>
              <a:ext cx="28825" cy="42825"/>
            </a:xfrm>
            <a:custGeom>
              <a:avLst/>
              <a:gdLst/>
              <a:ahLst/>
              <a:cxnLst/>
              <a:rect l="l" t="t" r="r" b="b"/>
              <a:pathLst>
                <a:path w="1153" h="1713" extrusionOk="0">
                  <a:moveTo>
                    <a:pt x="0" y="979"/>
                  </a:moveTo>
                  <a:cubicBezTo>
                    <a:pt x="384" y="1712"/>
                    <a:pt x="1153" y="501"/>
                    <a:pt x="827" y="1"/>
                  </a:cubicBezTo>
                  <a:cubicBezTo>
                    <a:pt x="629" y="408"/>
                    <a:pt x="687" y="1060"/>
                    <a:pt x="0" y="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1280100" y="4496013"/>
              <a:ext cx="10200" cy="12250"/>
            </a:xfrm>
            <a:custGeom>
              <a:avLst/>
              <a:gdLst/>
              <a:ahLst/>
              <a:cxnLst/>
              <a:rect l="l" t="t" r="r" b="b"/>
              <a:pathLst>
                <a:path w="408" h="490" extrusionOk="0">
                  <a:moveTo>
                    <a:pt x="163" y="0"/>
                  </a:moveTo>
                  <a:cubicBezTo>
                    <a:pt x="47" y="186"/>
                    <a:pt x="0" y="152"/>
                    <a:pt x="81" y="408"/>
                  </a:cubicBezTo>
                  <a:cubicBezTo>
                    <a:pt x="384" y="489"/>
                    <a:pt x="407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862025" y="4489888"/>
              <a:ext cx="29425" cy="32650"/>
            </a:xfrm>
            <a:custGeom>
              <a:avLst/>
              <a:gdLst/>
              <a:ahLst/>
              <a:cxnLst/>
              <a:rect l="l" t="t" r="r" b="b"/>
              <a:pathLst>
                <a:path w="1177" h="1306" extrusionOk="0">
                  <a:moveTo>
                    <a:pt x="769" y="1305"/>
                  </a:moveTo>
                  <a:cubicBezTo>
                    <a:pt x="1072" y="1270"/>
                    <a:pt x="1176" y="1014"/>
                    <a:pt x="1176" y="653"/>
                  </a:cubicBezTo>
                  <a:cubicBezTo>
                    <a:pt x="699" y="1"/>
                    <a:pt x="0" y="1200"/>
                    <a:pt x="769" y="1305"/>
                  </a:cubicBezTo>
                  <a:close/>
                  <a:moveTo>
                    <a:pt x="594" y="1060"/>
                  </a:moveTo>
                  <a:cubicBezTo>
                    <a:pt x="571" y="851"/>
                    <a:pt x="710" y="793"/>
                    <a:pt x="932" y="816"/>
                  </a:cubicBezTo>
                  <a:cubicBezTo>
                    <a:pt x="955" y="1037"/>
                    <a:pt x="816" y="1084"/>
                    <a:pt x="594" y="1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1355500" y="4499788"/>
              <a:ext cx="22150" cy="28850"/>
            </a:xfrm>
            <a:custGeom>
              <a:avLst/>
              <a:gdLst/>
              <a:ahLst/>
              <a:cxnLst/>
              <a:rect l="l" t="t" r="r" b="b"/>
              <a:pathLst>
                <a:path w="886" h="1154" extrusionOk="0">
                  <a:moveTo>
                    <a:pt x="105" y="1153"/>
                  </a:moveTo>
                  <a:lnTo>
                    <a:pt x="105" y="1153"/>
                  </a:lnTo>
                  <a:close/>
                  <a:moveTo>
                    <a:pt x="838" y="501"/>
                  </a:moveTo>
                  <a:cubicBezTo>
                    <a:pt x="885" y="909"/>
                    <a:pt x="734" y="1107"/>
                    <a:pt x="431" y="1153"/>
                  </a:cubicBezTo>
                  <a:cubicBezTo>
                    <a:pt x="0" y="874"/>
                    <a:pt x="478" y="1"/>
                    <a:pt x="838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807575" y="4508238"/>
              <a:ext cx="39625" cy="46325"/>
            </a:xfrm>
            <a:custGeom>
              <a:avLst/>
              <a:gdLst/>
              <a:ahLst/>
              <a:cxnLst/>
              <a:rect l="l" t="t" r="r" b="b"/>
              <a:pathLst>
                <a:path w="1585" h="1853" extrusionOk="0">
                  <a:moveTo>
                    <a:pt x="1305" y="1643"/>
                  </a:moveTo>
                  <a:cubicBezTo>
                    <a:pt x="1514" y="1398"/>
                    <a:pt x="1584" y="1107"/>
                    <a:pt x="1468" y="734"/>
                  </a:cubicBezTo>
                  <a:cubicBezTo>
                    <a:pt x="583" y="0"/>
                    <a:pt x="0" y="1852"/>
                    <a:pt x="1305" y="1643"/>
                  </a:cubicBezTo>
                  <a:close/>
                  <a:moveTo>
                    <a:pt x="897" y="1398"/>
                  </a:moveTo>
                  <a:cubicBezTo>
                    <a:pt x="688" y="1188"/>
                    <a:pt x="909" y="990"/>
                    <a:pt x="1060" y="897"/>
                  </a:cubicBezTo>
                  <a:cubicBezTo>
                    <a:pt x="1363" y="967"/>
                    <a:pt x="1188" y="1444"/>
                    <a:pt x="897" y="1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419200" y="4526863"/>
              <a:ext cx="36700" cy="33800"/>
            </a:xfrm>
            <a:custGeom>
              <a:avLst/>
              <a:gdLst/>
              <a:ahLst/>
              <a:cxnLst/>
              <a:rect l="l" t="t" r="r" b="b"/>
              <a:pathLst>
                <a:path w="1468" h="1352" extrusionOk="0">
                  <a:moveTo>
                    <a:pt x="140" y="898"/>
                  </a:moveTo>
                  <a:cubicBezTo>
                    <a:pt x="641" y="1351"/>
                    <a:pt x="1468" y="1002"/>
                    <a:pt x="1118" y="233"/>
                  </a:cubicBezTo>
                  <a:cubicBezTo>
                    <a:pt x="606" y="0"/>
                    <a:pt x="0" y="210"/>
                    <a:pt x="140" y="898"/>
                  </a:cubicBezTo>
                  <a:close/>
                  <a:moveTo>
                    <a:pt x="548" y="559"/>
                  </a:moveTo>
                  <a:lnTo>
                    <a:pt x="874" y="559"/>
                  </a:lnTo>
                  <a:cubicBezTo>
                    <a:pt x="967" y="851"/>
                    <a:pt x="419" y="944"/>
                    <a:pt x="548" y="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1122875" y="4528913"/>
              <a:ext cx="11675" cy="14275"/>
            </a:xfrm>
            <a:custGeom>
              <a:avLst/>
              <a:gdLst/>
              <a:ahLst/>
              <a:cxnLst/>
              <a:rect l="l" t="t" r="r" b="b"/>
              <a:pathLst>
                <a:path w="467" h="571" extrusionOk="0">
                  <a:moveTo>
                    <a:pt x="152" y="70"/>
                  </a:moveTo>
                  <a:cubicBezTo>
                    <a:pt x="1" y="233"/>
                    <a:pt x="140" y="501"/>
                    <a:pt x="315" y="571"/>
                  </a:cubicBezTo>
                  <a:cubicBezTo>
                    <a:pt x="443" y="443"/>
                    <a:pt x="467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1056500" y="4540263"/>
              <a:ext cx="11675" cy="11075"/>
            </a:xfrm>
            <a:custGeom>
              <a:avLst/>
              <a:gdLst/>
              <a:ahLst/>
              <a:cxnLst/>
              <a:rect l="l" t="t" r="r" b="b"/>
              <a:pathLst>
                <a:path w="467" h="443" extrusionOk="0">
                  <a:moveTo>
                    <a:pt x="105" y="23"/>
                  </a:moveTo>
                  <a:cubicBezTo>
                    <a:pt x="1" y="268"/>
                    <a:pt x="70" y="408"/>
                    <a:pt x="350" y="443"/>
                  </a:cubicBezTo>
                  <a:cubicBezTo>
                    <a:pt x="373" y="326"/>
                    <a:pt x="466" y="280"/>
                    <a:pt x="431" y="117"/>
                  </a:cubicBezTo>
                  <a:cubicBezTo>
                    <a:pt x="327" y="82"/>
                    <a:pt x="280" y="0"/>
                    <a:pt x="10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1069000" y="4532413"/>
              <a:ext cx="31775" cy="41650"/>
            </a:xfrm>
            <a:custGeom>
              <a:avLst/>
              <a:gdLst/>
              <a:ahLst/>
              <a:cxnLst/>
              <a:rect l="l" t="t" r="r" b="b"/>
              <a:pathLst>
                <a:path w="1271" h="1666" extrusionOk="0">
                  <a:moveTo>
                    <a:pt x="1084" y="1491"/>
                  </a:moveTo>
                  <a:cubicBezTo>
                    <a:pt x="1247" y="1362"/>
                    <a:pt x="1271" y="1083"/>
                    <a:pt x="1247" y="757"/>
                  </a:cubicBezTo>
                  <a:cubicBezTo>
                    <a:pt x="513" y="0"/>
                    <a:pt x="1" y="1665"/>
                    <a:pt x="1084" y="1491"/>
                  </a:cubicBezTo>
                  <a:close/>
                  <a:moveTo>
                    <a:pt x="1002" y="1246"/>
                  </a:moveTo>
                  <a:cubicBezTo>
                    <a:pt x="665" y="1339"/>
                    <a:pt x="595" y="990"/>
                    <a:pt x="758" y="839"/>
                  </a:cubicBezTo>
                  <a:cubicBezTo>
                    <a:pt x="1014" y="792"/>
                    <a:pt x="1014" y="1013"/>
                    <a:pt x="1002" y="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1419250" y="4546388"/>
              <a:ext cx="6450" cy="32050"/>
            </a:xfrm>
            <a:custGeom>
              <a:avLst/>
              <a:gdLst/>
              <a:ahLst/>
              <a:cxnLst/>
              <a:rect l="l" t="t" r="r" b="b"/>
              <a:pathLst>
                <a:path w="258" h="1282" extrusionOk="0">
                  <a:moveTo>
                    <a:pt x="94" y="117"/>
                  </a:moveTo>
                  <a:cubicBezTo>
                    <a:pt x="128" y="407"/>
                    <a:pt x="1" y="1281"/>
                    <a:pt x="175" y="1176"/>
                  </a:cubicBezTo>
                  <a:cubicBezTo>
                    <a:pt x="128" y="885"/>
                    <a:pt x="257" y="0"/>
                    <a:pt x="94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475975" y="4554538"/>
              <a:ext cx="12525" cy="13400"/>
            </a:xfrm>
            <a:custGeom>
              <a:avLst/>
              <a:gdLst/>
              <a:ahLst/>
              <a:cxnLst/>
              <a:rect l="l" t="t" r="r" b="b"/>
              <a:pathLst>
                <a:path w="501" h="536" extrusionOk="0">
                  <a:moveTo>
                    <a:pt x="1" y="117"/>
                  </a:moveTo>
                  <a:cubicBezTo>
                    <a:pt x="35" y="314"/>
                    <a:pt x="70" y="536"/>
                    <a:pt x="327" y="524"/>
                  </a:cubicBezTo>
                  <a:cubicBezTo>
                    <a:pt x="431" y="314"/>
                    <a:pt x="501" y="280"/>
                    <a:pt x="408" y="35"/>
                  </a:cubicBezTo>
                  <a:cubicBezTo>
                    <a:pt x="210" y="0"/>
                    <a:pt x="94" y="47"/>
                    <a:pt x="1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789250" y="4560638"/>
              <a:ext cx="35525" cy="27400"/>
            </a:xfrm>
            <a:custGeom>
              <a:avLst/>
              <a:gdLst/>
              <a:ahLst/>
              <a:cxnLst/>
              <a:rect l="l" t="t" r="r" b="b"/>
              <a:pathLst>
                <a:path w="1421" h="1096" extrusionOk="0">
                  <a:moveTo>
                    <a:pt x="803" y="36"/>
                  </a:moveTo>
                  <a:cubicBezTo>
                    <a:pt x="280" y="0"/>
                    <a:pt x="0" y="1095"/>
                    <a:pt x="885" y="1095"/>
                  </a:cubicBezTo>
                  <a:cubicBezTo>
                    <a:pt x="1421" y="816"/>
                    <a:pt x="1258" y="59"/>
                    <a:pt x="803" y="36"/>
                  </a:cubicBezTo>
                  <a:close/>
                  <a:moveTo>
                    <a:pt x="803" y="851"/>
                  </a:moveTo>
                  <a:cubicBezTo>
                    <a:pt x="745" y="804"/>
                    <a:pt x="675" y="769"/>
                    <a:pt x="559" y="769"/>
                  </a:cubicBezTo>
                  <a:cubicBezTo>
                    <a:pt x="570" y="559"/>
                    <a:pt x="687" y="455"/>
                    <a:pt x="885" y="443"/>
                  </a:cubicBezTo>
                  <a:cubicBezTo>
                    <a:pt x="920" y="629"/>
                    <a:pt x="873" y="758"/>
                    <a:pt x="803" y="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1104250" y="4560638"/>
              <a:ext cx="12525" cy="14300"/>
            </a:xfrm>
            <a:custGeom>
              <a:avLst/>
              <a:gdLst/>
              <a:ahLst/>
              <a:cxnLst/>
              <a:rect l="l" t="t" r="r" b="b"/>
              <a:pathLst>
                <a:path w="501" h="572" extrusionOk="0">
                  <a:moveTo>
                    <a:pt x="0" y="117"/>
                  </a:moveTo>
                  <a:cubicBezTo>
                    <a:pt x="0" y="350"/>
                    <a:pt x="24" y="571"/>
                    <a:pt x="327" y="525"/>
                  </a:cubicBezTo>
                  <a:cubicBezTo>
                    <a:pt x="443" y="455"/>
                    <a:pt x="501" y="315"/>
                    <a:pt x="490" y="117"/>
                  </a:cubicBezTo>
                  <a:cubicBezTo>
                    <a:pt x="384" y="0"/>
                    <a:pt x="105" y="0"/>
                    <a:pt x="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878600" y="4565288"/>
              <a:ext cx="16050" cy="16625"/>
            </a:xfrm>
            <a:custGeom>
              <a:avLst/>
              <a:gdLst/>
              <a:ahLst/>
              <a:cxnLst/>
              <a:rect l="l" t="t" r="r" b="b"/>
              <a:pathLst>
                <a:path w="642" h="665" extrusionOk="0">
                  <a:moveTo>
                    <a:pt x="13" y="94"/>
                  </a:moveTo>
                  <a:cubicBezTo>
                    <a:pt x="13" y="292"/>
                    <a:pt x="1" y="490"/>
                    <a:pt x="106" y="583"/>
                  </a:cubicBezTo>
                  <a:cubicBezTo>
                    <a:pt x="549" y="665"/>
                    <a:pt x="642" y="292"/>
                    <a:pt x="513" y="13"/>
                  </a:cubicBezTo>
                  <a:cubicBezTo>
                    <a:pt x="304" y="1"/>
                    <a:pt x="117" y="1"/>
                    <a:pt x="13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1044850" y="4567338"/>
              <a:ext cx="38750" cy="34975"/>
            </a:xfrm>
            <a:custGeom>
              <a:avLst/>
              <a:gdLst/>
              <a:ahLst/>
              <a:cxnLst/>
              <a:rect l="l" t="t" r="r" b="b"/>
              <a:pathLst>
                <a:path w="1550" h="1399" extrusionOk="0">
                  <a:moveTo>
                    <a:pt x="164" y="990"/>
                  </a:moveTo>
                  <a:cubicBezTo>
                    <a:pt x="198" y="1212"/>
                    <a:pt x="443" y="1352"/>
                    <a:pt x="816" y="1398"/>
                  </a:cubicBezTo>
                  <a:cubicBezTo>
                    <a:pt x="1549" y="513"/>
                    <a:pt x="1" y="1"/>
                    <a:pt x="164" y="990"/>
                  </a:cubicBezTo>
                  <a:close/>
                  <a:moveTo>
                    <a:pt x="734" y="1072"/>
                  </a:moveTo>
                  <a:lnTo>
                    <a:pt x="408" y="1072"/>
                  </a:lnTo>
                  <a:lnTo>
                    <a:pt x="408" y="746"/>
                  </a:lnTo>
                  <a:cubicBezTo>
                    <a:pt x="664" y="711"/>
                    <a:pt x="769" y="816"/>
                    <a:pt x="734" y="10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845125" y="4575488"/>
              <a:ext cx="26825" cy="23025"/>
            </a:xfrm>
            <a:custGeom>
              <a:avLst/>
              <a:gdLst/>
              <a:ahLst/>
              <a:cxnLst/>
              <a:rect l="l" t="t" r="r" b="b"/>
              <a:pathLst>
                <a:path w="1073" h="921" extrusionOk="0">
                  <a:moveTo>
                    <a:pt x="211" y="746"/>
                  </a:moveTo>
                  <a:cubicBezTo>
                    <a:pt x="431" y="920"/>
                    <a:pt x="641" y="920"/>
                    <a:pt x="863" y="746"/>
                  </a:cubicBezTo>
                  <a:cubicBezTo>
                    <a:pt x="1072" y="1"/>
                    <a:pt x="1" y="1"/>
                    <a:pt x="21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9"/>
            <p:cNvSpPr/>
            <p:nvPr/>
          </p:nvSpPr>
          <p:spPr>
            <a:xfrm>
              <a:off x="1083275" y="4583638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12" y="420"/>
                  </a:moveTo>
                  <a:cubicBezTo>
                    <a:pt x="117" y="490"/>
                    <a:pt x="234" y="537"/>
                    <a:pt x="431" y="501"/>
                  </a:cubicBezTo>
                  <a:cubicBezTo>
                    <a:pt x="537" y="397"/>
                    <a:pt x="537" y="117"/>
                    <a:pt x="431" y="12"/>
                  </a:cubicBezTo>
                  <a:cubicBezTo>
                    <a:pt x="141" y="1"/>
                    <a:pt x="1" y="128"/>
                    <a:pt x="12" y="4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9"/>
            <p:cNvSpPr/>
            <p:nvPr/>
          </p:nvSpPr>
          <p:spPr>
            <a:xfrm>
              <a:off x="951400" y="4582188"/>
              <a:ext cx="34950" cy="33200"/>
            </a:xfrm>
            <a:custGeom>
              <a:avLst/>
              <a:gdLst/>
              <a:ahLst/>
              <a:cxnLst/>
              <a:rect l="l" t="t" r="r" b="b"/>
              <a:pathLst>
                <a:path w="1398" h="1328" extrusionOk="0">
                  <a:moveTo>
                    <a:pt x="955" y="1223"/>
                  </a:moveTo>
                  <a:cubicBezTo>
                    <a:pt x="1235" y="1037"/>
                    <a:pt x="1398" y="525"/>
                    <a:pt x="1118" y="233"/>
                  </a:cubicBezTo>
                  <a:cubicBezTo>
                    <a:pt x="199" y="0"/>
                    <a:pt x="0" y="1328"/>
                    <a:pt x="955" y="1223"/>
                  </a:cubicBezTo>
                  <a:close/>
                  <a:moveTo>
                    <a:pt x="629" y="967"/>
                  </a:moveTo>
                  <a:cubicBezTo>
                    <a:pt x="443" y="745"/>
                    <a:pt x="582" y="315"/>
                    <a:pt x="955" y="396"/>
                  </a:cubicBezTo>
                  <a:cubicBezTo>
                    <a:pt x="1141" y="629"/>
                    <a:pt x="1002" y="1048"/>
                    <a:pt x="629" y="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1029725" y="4587413"/>
              <a:ext cx="9625" cy="9350"/>
            </a:xfrm>
            <a:custGeom>
              <a:avLst/>
              <a:gdLst/>
              <a:ahLst/>
              <a:cxnLst/>
              <a:rect l="l" t="t" r="r" b="b"/>
              <a:pathLst>
                <a:path w="385" h="374" extrusionOk="0">
                  <a:moveTo>
                    <a:pt x="117" y="24"/>
                  </a:moveTo>
                  <a:cubicBezTo>
                    <a:pt x="93" y="140"/>
                    <a:pt x="0" y="187"/>
                    <a:pt x="35" y="350"/>
                  </a:cubicBezTo>
                  <a:cubicBezTo>
                    <a:pt x="244" y="373"/>
                    <a:pt x="384" y="327"/>
                    <a:pt x="361" y="106"/>
                  </a:cubicBezTo>
                  <a:cubicBezTo>
                    <a:pt x="256" y="106"/>
                    <a:pt x="244" y="1"/>
                    <a:pt x="1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9"/>
            <p:cNvSpPr/>
            <p:nvPr/>
          </p:nvSpPr>
          <p:spPr>
            <a:xfrm>
              <a:off x="1298150" y="4588013"/>
              <a:ext cx="9625" cy="8750"/>
            </a:xfrm>
            <a:custGeom>
              <a:avLst/>
              <a:gdLst/>
              <a:ahLst/>
              <a:cxnLst/>
              <a:rect l="l" t="t" r="r" b="b"/>
              <a:pathLst>
                <a:path w="385" h="350" extrusionOk="0">
                  <a:moveTo>
                    <a:pt x="24" y="0"/>
                  </a:moveTo>
                  <a:cubicBezTo>
                    <a:pt x="0" y="222"/>
                    <a:pt x="47" y="349"/>
                    <a:pt x="268" y="326"/>
                  </a:cubicBezTo>
                  <a:cubicBezTo>
                    <a:pt x="291" y="222"/>
                    <a:pt x="384" y="175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9"/>
            <p:cNvSpPr/>
            <p:nvPr/>
          </p:nvSpPr>
          <p:spPr>
            <a:xfrm>
              <a:off x="991575" y="4594138"/>
              <a:ext cx="10225" cy="9325"/>
            </a:xfrm>
            <a:custGeom>
              <a:avLst/>
              <a:gdLst/>
              <a:ahLst/>
              <a:cxnLst/>
              <a:rect l="l" t="t" r="r" b="b"/>
              <a:pathLst>
                <a:path w="409" h="373" extrusionOk="0">
                  <a:moveTo>
                    <a:pt x="0" y="244"/>
                  </a:moveTo>
                  <a:cubicBezTo>
                    <a:pt x="105" y="361"/>
                    <a:pt x="408" y="373"/>
                    <a:pt x="408" y="163"/>
                  </a:cubicBezTo>
                  <a:cubicBezTo>
                    <a:pt x="292" y="151"/>
                    <a:pt x="268" y="35"/>
                    <a:pt x="163" y="0"/>
                  </a:cubicBezTo>
                  <a:cubicBezTo>
                    <a:pt x="152" y="117"/>
                    <a:pt x="36" y="140"/>
                    <a:pt x="0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1477175" y="4596163"/>
              <a:ext cx="11100" cy="41075"/>
            </a:xfrm>
            <a:custGeom>
              <a:avLst/>
              <a:gdLst/>
              <a:ahLst/>
              <a:cxnLst/>
              <a:rect l="l" t="t" r="r" b="b"/>
              <a:pathLst>
                <a:path w="444" h="1643" extrusionOk="0">
                  <a:moveTo>
                    <a:pt x="223" y="1643"/>
                  </a:moveTo>
                  <a:cubicBezTo>
                    <a:pt x="409" y="1223"/>
                    <a:pt x="443" y="152"/>
                    <a:pt x="223" y="0"/>
                  </a:cubicBezTo>
                  <a:cubicBezTo>
                    <a:pt x="350" y="618"/>
                    <a:pt x="1" y="1200"/>
                    <a:pt x="223" y="1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1378500" y="4598213"/>
              <a:ext cx="13425" cy="108600"/>
            </a:xfrm>
            <a:custGeom>
              <a:avLst/>
              <a:gdLst/>
              <a:ahLst/>
              <a:cxnLst/>
              <a:rect l="l" t="t" r="r" b="b"/>
              <a:pathLst>
                <a:path w="537" h="4344" extrusionOk="0">
                  <a:moveTo>
                    <a:pt x="0" y="4343"/>
                  </a:moveTo>
                  <a:cubicBezTo>
                    <a:pt x="524" y="3225"/>
                    <a:pt x="536" y="1118"/>
                    <a:pt x="0" y="0"/>
                  </a:cubicBezTo>
                  <a:cubicBezTo>
                    <a:pt x="303" y="1328"/>
                    <a:pt x="105" y="3249"/>
                    <a:pt x="0" y="43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927825" y="4602288"/>
              <a:ext cx="12525" cy="14275"/>
            </a:xfrm>
            <a:custGeom>
              <a:avLst/>
              <a:gdLst/>
              <a:ahLst/>
              <a:cxnLst/>
              <a:rect l="l" t="t" r="r" b="b"/>
              <a:pathLst>
                <a:path w="501" h="571" extrusionOk="0">
                  <a:moveTo>
                    <a:pt x="174" y="0"/>
                  </a:moveTo>
                  <a:cubicBezTo>
                    <a:pt x="70" y="221"/>
                    <a:pt x="0" y="256"/>
                    <a:pt x="93" y="500"/>
                  </a:cubicBezTo>
                  <a:cubicBezTo>
                    <a:pt x="361" y="570"/>
                    <a:pt x="407" y="419"/>
                    <a:pt x="501" y="326"/>
                  </a:cubicBezTo>
                  <a:cubicBezTo>
                    <a:pt x="501" y="128"/>
                    <a:pt x="384" y="11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1073400" y="4602288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63" y="0"/>
                  </a:moveTo>
                  <a:cubicBezTo>
                    <a:pt x="151" y="117"/>
                    <a:pt x="34" y="140"/>
                    <a:pt x="0" y="244"/>
                  </a:cubicBezTo>
                  <a:cubicBezTo>
                    <a:pt x="116" y="280"/>
                    <a:pt x="163" y="361"/>
                    <a:pt x="326" y="326"/>
                  </a:cubicBezTo>
                  <a:cubicBezTo>
                    <a:pt x="349" y="140"/>
                    <a:pt x="314" y="23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1059100" y="4608388"/>
              <a:ext cx="8175" cy="8475"/>
            </a:xfrm>
            <a:custGeom>
              <a:avLst/>
              <a:gdLst/>
              <a:ahLst/>
              <a:cxnLst/>
              <a:rect l="l" t="t" r="r" b="b"/>
              <a:pathLst>
                <a:path w="327" h="339" extrusionOk="0">
                  <a:moveTo>
                    <a:pt x="246" y="0"/>
                  </a:moveTo>
                  <a:lnTo>
                    <a:pt x="83" y="0"/>
                  </a:lnTo>
                  <a:cubicBezTo>
                    <a:pt x="83" y="59"/>
                    <a:pt x="71" y="105"/>
                    <a:pt x="1" y="82"/>
                  </a:cubicBezTo>
                  <a:lnTo>
                    <a:pt x="1" y="256"/>
                  </a:lnTo>
                  <a:cubicBezTo>
                    <a:pt x="47" y="256"/>
                    <a:pt x="94" y="269"/>
                    <a:pt x="83" y="338"/>
                  </a:cubicBezTo>
                  <a:lnTo>
                    <a:pt x="246" y="338"/>
                  </a:lnTo>
                  <a:cubicBezTo>
                    <a:pt x="257" y="280"/>
                    <a:pt x="257" y="233"/>
                    <a:pt x="327" y="256"/>
                  </a:cubicBezTo>
                  <a:lnTo>
                    <a:pt x="327" y="82"/>
                  </a:lnTo>
                  <a:cubicBezTo>
                    <a:pt x="280" y="82"/>
                    <a:pt x="234" y="7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388050" y="4614788"/>
              <a:ext cx="9050" cy="16325"/>
            </a:xfrm>
            <a:custGeom>
              <a:avLst/>
              <a:gdLst/>
              <a:ahLst/>
              <a:cxnLst/>
              <a:rect l="l" t="t" r="r" b="b"/>
              <a:pathLst>
                <a:path w="362" h="653" extrusionOk="0">
                  <a:moveTo>
                    <a:pt x="315" y="163"/>
                  </a:moveTo>
                  <a:cubicBezTo>
                    <a:pt x="221" y="24"/>
                    <a:pt x="105" y="0"/>
                    <a:pt x="1" y="24"/>
                  </a:cubicBezTo>
                  <a:lnTo>
                    <a:pt x="1" y="641"/>
                  </a:lnTo>
                  <a:cubicBezTo>
                    <a:pt x="24" y="641"/>
                    <a:pt x="47" y="653"/>
                    <a:pt x="70" y="653"/>
                  </a:cubicBezTo>
                  <a:cubicBezTo>
                    <a:pt x="245" y="583"/>
                    <a:pt x="361" y="443"/>
                    <a:pt x="31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736525" y="4619738"/>
              <a:ext cx="28875" cy="34075"/>
            </a:xfrm>
            <a:custGeom>
              <a:avLst/>
              <a:gdLst/>
              <a:ahLst/>
              <a:cxnLst/>
              <a:rect l="l" t="t" r="r" b="b"/>
              <a:pathLst>
                <a:path w="1155" h="1363" extrusionOk="0">
                  <a:moveTo>
                    <a:pt x="210" y="1189"/>
                  </a:moveTo>
                  <a:cubicBezTo>
                    <a:pt x="502" y="1363"/>
                    <a:pt x="956" y="1200"/>
                    <a:pt x="1119" y="1189"/>
                  </a:cubicBezTo>
                  <a:cubicBezTo>
                    <a:pt x="1154" y="711"/>
                    <a:pt x="1108" y="327"/>
                    <a:pt x="875" y="128"/>
                  </a:cubicBezTo>
                  <a:cubicBezTo>
                    <a:pt x="210" y="1"/>
                    <a:pt x="1" y="700"/>
                    <a:pt x="210" y="1189"/>
                  </a:cubicBezTo>
                  <a:close/>
                  <a:moveTo>
                    <a:pt x="875" y="1026"/>
                  </a:moveTo>
                  <a:cubicBezTo>
                    <a:pt x="560" y="1037"/>
                    <a:pt x="642" y="1119"/>
                    <a:pt x="386" y="1026"/>
                  </a:cubicBezTo>
                  <a:cubicBezTo>
                    <a:pt x="350" y="723"/>
                    <a:pt x="397" y="490"/>
                    <a:pt x="467" y="292"/>
                  </a:cubicBezTo>
                  <a:lnTo>
                    <a:pt x="712" y="292"/>
                  </a:lnTo>
                  <a:cubicBezTo>
                    <a:pt x="723" y="571"/>
                    <a:pt x="909" y="687"/>
                    <a:pt x="875" y="1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934800" y="4624413"/>
              <a:ext cx="10500" cy="10775"/>
            </a:xfrm>
            <a:custGeom>
              <a:avLst/>
              <a:gdLst/>
              <a:ahLst/>
              <a:cxnLst/>
              <a:rect l="l" t="t" r="r" b="b"/>
              <a:pathLst>
                <a:path w="420" h="431" extrusionOk="0">
                  <a:moveTo>
                    <a:pt x="59" y="23"/>
                  </a:moveTo>
                  <a:cubicBezTo>
                    <a:pt x="1" y="314"/>
                    <a:pt x="234" y="431"/>
                    <a:pt x="385" y="268"/>
                  </a:cubicBezTo>
                  <a:cubicBezTo>
                    <a:pt x="420" y="47"/>
                    <a:pt x="280" y="0"/>
                    <a:pt x="5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432875" y="4609263"/>
              <a:ext cx="70775" cy="79500"/>
            </a:xfrm>
            <a:custGeom>
              <a:avLst/>
              <a:gdLst/>
              <a:ahLst/>
              <a:cxnLst/>
              <a:rect l="l" t="t" r="r" b="b"/>
              <a:pathLst>
                <a:path w="2831" h="3180" extrusionOk="0">
                  <a:moveTo>
                    <a:pt x="2214" y="2842"/>
                  </a:moveTo>
                  <a:cubicBezTo>
                    <a:pt x="2504" y="2493"/>
                    <a:pt x="2830" y="1980"/>
                    <a:pt x="2621" y="1363"/>
                  </a:cubicBezTo>
                  <a:cubicBezTo>
                    <a:pt x="1363" y="1"/>
                    <a:pt x="1" y="3179"/>
                    <a:pt x="2214" y="2842"/>
                  </a:cubicBezTo>
                  <a:close/>
                  <a:moveTo>
                    <a:pt x="1969" y="2260"/>
                  </a:moveTo>
                  <a:cubicBezTo>
                    <a:pt x="1212" y="2318"/>
                    <a:pt x="1456" y="1305"/>
                    <a:pt x="2214" y="1526"/>
                  </a:cubicBezTo>
                  <a:cubicBezTo>
                    <a:pt x="2341" y="1805"/>
                    <a:pt x="2225" y="2155"/>
                    <a:pt x="1969" y="22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993025" y="4634013"/>
              <a:ext cx="35550" cy="12825"/>
            </a:xfrm>
            <a:custGeom>
              <a:avLst/>
              <a:gdLst/>
              <a:ahLst/>
              <a:cxnLst/>
              <a:rect l="l" t="t" r="r" b="b"/>
              <a:pathLst>
                <a:path w="1422" h="513" extrusionOk="0">
                  <a:moveTo>
                    <a:pt x="839" y="47"/>
                  </a:moveTo>
                  <a:cubicBezTo>
                    <a:pt x="769" y="0"/>
                    <a:pt x="700" y="116"/>
                    <a:pt x="676" y="129"/>
                  </a:cubicBezTo>
                  <a:cubicBezTo>
                    <a:pt x="1" y="512"/>
                    <a:pt x="1422" y="373"/>
                    <a:pt x="839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391825" y="4644788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" y="24"/>
                  </a:moveTo>
                  <a:lnTo>
                    <a:pt x="1" y="350"/>
                  </a:lnTo>
                  <a:cubicBezTo>
                    <a:pt x="152" y="361"/>
                    <a:pt x="257" y="338"/>
                    <a:pt x="327" y="268"/>
                  </a:cubicBezTo>
                  <a:cubicBezTo>
                    <a:pt x="350" y="58"/>
                    <a:pt x="222" y="0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569150" y="4649438"/>
              <a:ext cx="9025" cy="9050"/>
            </a:xfrm>
            <a:custGeom>
              <a:avLst/>
              <a:gdLst/>
              <a:ahLst/>
              <a:cxnLst/>
              <a:rect l="l" t="t" r="r" b="b"/>
              <a:pathLst>
                <a:path w="361" h="362" extrusionOk="0">
                  <a:moveTo>
                    <a:pt x="361" y="327"/>
                  </a:moveTo>
                  <a:lnTo>
                    <a:pt x="361" y="1"/>
                  </a:lnTo>
                  <a:lnTo>
                    <a:pt x="35" y="1"/>
                  </a:lnTo>
                  <a:cubicBezTo>
                    <a:pt x="0" y="257"/>
                    <a:pt x="104" y="361"/>
                    <a:pt x="36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531000" y="4646238"/>
              <a:ext cx="44850" cy="41650"/>
            </a:xfrm>
            <a:custGeom>
              <a:avLst/>
              <a:gdLst/>
              <a:ahLst/>
              <a:cxnLst/>
              <a:rect l="l" t="t" r="r" b="b"/>
              <a:pathLst>
                <a:path w="1794" h="1666" extrusionOk="0">
                  <a:moveTo>
                    <a:pt x="827" y="1607"/>
                  </a:moveTo>
                  <a:cubicBezTo>
                    <a:pt x="1281" y="1666"/>
                    <a:pt x="1793" y="1084"/>
                    <a:pt x="1398" y="536"/>
                  </a:cubicBezTo>
                  <a:cubicBezTo>
                    <a:pt x="256" y="0"/>
                    <a:pt x="0" y="1480"/>
                    <a:pt x="827" y="1607"/>
                  </a:cubicBezTo>
                  <a:close/>
                  <a:moveTo>
                    <a:pt x="745" y="1188"/>
                  </a:moveTo>
                  <a:cubicBezTo>
                    <a:pt x="675" y="1095"/>
                    <a:pt x="629" y="978"/>
                    <a:pt x="664" y="781"/>
                  </a:cubicBezTo>
                  <a:cubicBezTo>
                    <a:pt x="851" y="781"/>
                    <a:pt x="897" y="641"/>
                    <a:pt x="1153" y="699"/>
                  </a:cubicBezTo>
                  <a:cubicBezTo>
                    <a:pt x="1293" y="978"/>
                    <a:pt x="1118" y="1211"/>
                    <a:pt x="745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1058525" y="4649138"/>
              <a:ext cx="53025" cy="42825"/>
            </a:xfrm>
            <a:custGeom>
              <a:avLst/>
              <a:gdLst/>
              <a:ahLst/>
              <a:cxnLst/>
              <a:rect l="l" t="t" r="r" b="b"/>
              <a:pathLst>
                <a:path w="2121" h="1713" extrusionOk="0">
                  <a:moveTo>
                    <a:pt x="676" y="1491"/>
                  </a:moveTo>
                  <a:cubicBezTo>
                    <a:pt x="1247" y="1713"/>
                    <a:pt x="1817" y="1678"/>
                    <a:pt x="1910" y="1165"/>
                  </a:cubicBezTo>
                  <a:cubicBezTo>
                    <a:pt x="2120" y="1"/>
                    <a:pt x="1" y="233"/>
                    <a:pt x="676" y="1491"/>
                  </a:cubicBezTo>
                  <a:close/>
                  <a:moveTo>
                    <a:pt x="1503" y="1247"/>
                  </a:moveTo>
                  <a:cubicBezTo>
                    <a:pt x="1177" y="1258"/>
                    <a:pt x="932" y="1212"/>
                    <a:pt x="1002" y="828"/>
                  </a:cubicBezTo>
                  <a:cubicBezTo>
                    <a:pt x="1352" y="781"/>
                    <a:pt x="1584" y="862"/>
                    <a:pt x="1503" y="1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1285625" y="4657013"/>
              <a:ext cx="12825" cy="10775"/>
            </a:xfrm>
            <a:custGeom>
              <a:avLst/>
              <a:gdLst/>
              <a:ahLst/>
              <a:cxnLst/>
              <a:rect l="l" t="t" r="r" b="b"/>
              <a:pathLst>
                <a:path w="513" h="431" extrusionOk="0">
                  <a:moveTo>
                    <a:pt x="199" y="24"/>
                  </a:moveTo>
                  <a:cubicBezTo>
                    <a:pt x="152" y="70"/>
                    <a:pt x="0" y="420"/>
                    <a:pt x="199" y="431"/>
                  </a:cubicBezTo>
                  <a:cubicBezTo>
                    <a:pt x="222" y="280"/>
                    <a:pt x="512" y="373"/>
                    <a:pt x="443" y="105"/>
                  </a:cubicBezTo>
                  <a:cubicBezTo>
                    <a:pt x="338" y="105"/>
                    <a:pt x="326" y="0"/>
                    <a:pt x="199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724375" y="4659613"/>
              <a:ext cx="40775" cy="170050"/>
            </a:xfrm>
            <a:custGeom>
              <a:avLst/>
              <a:gdLst/>
              <a:ahLst/>
              <a:cxnLst/>
              <a:rect l="l" t="t" r="r" b="b"/>
              <a:pathLst>
                <a:path w="1631" h="6802" extrusionOk="0">
                  <a:moveTo>
                    <a:pt x="0" y="6802"/>
                  </a:moveTo>
                  <a:cubicBezTo>
                    <a:pt x="1199" y="5300"/>
                    <a:pt x="1631" y="1631"/>
                    <a:pt x="244" y="1"/>
                  </a:cubicBezTo>
                  <a:cubicBezTo>
                    <a:pt x="1491" y="1899"/>
                    <a:pt x="815" y="4951"/>
                    <a:pt x="0" y="68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103375" y="4644213"/>
              <a:ext cx="43400" cy="48350"/>
            </a:xfrm>
            <a:custGeom>
              <a:avLst/>
              <a:gdLst/>
              <a:ahLst/>
              <a:cxnLst/>
              <a:rect l="l" t="t" r="r" b="b"/>
              <a:pathLst>
                <a:path w="1736" h="1934" extrusionOk="0">
                  <a:moveTo>
                    <a:pt x="1421" y="1770"/>
                  </a:moveTo>
                  <a:cubicBezTo>
                    <a:pt x="1607" y="1595"/>
                    <a:pt x="1736" y="1374"/>
                    <a:pt x="1666" y="943"/>
                  </a:cubicBezTo>
                  <a:cubicBezTo>
                    <a:pt x="827" y="0"/>
                    <a:pt x="0" y="1933"/>
                    <a:pt x="1421" y="1770"/>
                  </a:cubicBezTo>
                  <a:close/>
                  <a:moveTo>
                    <a:pt x="1258" y="1525"/>
                  </a:moveTo>
                  <a:cubicBezTo>
                    <a:pt x="1048" y="1514"/>
                    <a:pt x="944" y="1398"/>
                    <a:pt x="932" y="1188"/>
                  </a:cubicBezTo>
                  <a:cubicBezTo>
                    <a:pt x="1025" y="1129"/>
                    <a:pt x="1153" y="1083"/>
                    <a:pt x="1340" y="1106"/>
                  </a:cubicBezTo>
                  <a:cubicBezTo>
                    <a:pt x="1374" y="1304"/>
                    <a:pt x="1328" y="1421"/>
                    <a:pt x="1258" y="1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388050" y="4669513"/>
              <a:ext cx="3225" cy="13425"/>
            </a:xfrm>
            <a:custGeom>
              <a:avLst/>
              <a:gdLst/>
              <a:ahLst/>
              <a:cxnLst/>
              <a:rect l="l" t="t" r="r" b="b"/>
              <a:pathLst>
                <a:path w="129" h="537" extrusionOk="0">
                  <a:moveTo>
                    <a:pt x="1" y="1"/>
                  </a:moveTo>
                  <a:lnTo>
                    <a:pt x="1" y="536"/>
                  </a:lnTo>
                  <a:cubicBezTo>
                    <a:pt x="24" y="525"/>
                    <a:pt x="47" y="513"/>
                    <a:pt x="70" y="513"/>
                  </a:cubicBezTo>
                  <a:cubicBezTo>
                    <a:pt x="128" y="280"/>
                    <a:pt x="94" y="1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1151100" y="4667763"/>
              <a:ext cx="17225" cy="20725"/>
            </a:xfrm>
            <a:custGeom>
              <a:avLst/>
              <a:gdLst/>
              <a:ahLst/>
              <a:cxnLst/>
              <a:rect l="l" t="t" r="r" b="b"/>
              <a:pathLst>
                <a:path w="689" h="829" extrusionOk="0">
                  <a:moveTo>
                    <a:pt x="176" y="828"/>
                  </a:moveTo>
                  <a:cubicBezTo>
                    <a:pt x="292" y="642"/>
                    <a:pt x="688" y="304"/>
                    <a:pt x="420" y="1"/>
                  </a:cubicBezTo>
                  <a:cubicBezTo>
                    <a:pt x="397" y="280"/>
                    <a:pt x="1" y="619"/>
                    <a:pt x="176" y="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>
              <a:off x="837275" y="4666338"/>
              <a:ext cx="19800" cy="25625"/>
            </a:xfrm>
            <a:custGeom>
              <a:avLst/>
              <a:gdLst/>
              <a:ahLst/>
              <a:cxnLst/>
              <a:rect l="l" t="t" r="r" b="b"/>
              <a:pathLst>
                <a:path w="792" h="1025" extrusionOk="0">
                  <a:moveTo>
                    <a:pt x="35" y="640"/>
                  </a:moveTo>
                  <a:cubicBezTo>
                    <a:pt x="222" y="1025"/>
                    <a:pt x="792" y="873"/>
                    <a:pt x="688" y="303"/>
                  </a:cubicBezTo>
                  <a:cubicBezTo>
                    <a:pt x="466" y="0"/>
                    <a:pt x="0" y="210"/>
                    <a:pt x="35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717325" y="4702438"/>
              <a:ext cx="51250" cy="47450"/>
            </a:xfrm>
            <a:custGeom>
              <a:avLst/>
              <a:gdLst/>
              <a:ahLst/>
              <a:cxnLst/>
              <a:rect l="l" t="t" r="r" b="b"/>
              <a:pathLst>
                <a:path w="2050" h="1898" extrusionOk="0">
                  <a:moveTo>
                    <a:pt x="489" y="1316"/>
                  </a:moveTo>
                  <a:cubicBezTo>
                    <a:pt x="606" y="920"/>
                    <a:pt x="711" y="0"/>
                    <a:pt x="163" y="11"/>
                  </a:cubicBezTo>
                  <a:cubicBezTo>
                    <a:pt x="362" y="676"/>
                    <a:pt x="140" y="1258"/>
                    <a:pt x="0" y="1817"/>
                  </a:cubicBezTo>
                  <a:cubicBezTo>
                    <a:pt x="618" y="1455"/>
                    <a:pt x="1724" y="1770"/>
                    <a:pt x="2050" y="1898"/>
                  </a:cubicBezTo>
                  <a:cubicBezTo>
                    <a:pt x="1852" y="1351"/>
                    <a:pt x="908" y="1153"/>
                    <a:pt x="489" y="1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507125" y="4710288"/>
              <a:ext cx="14875" cy="16050"/>
            </a:xfrm>
            <a:custGeom>
              <a:avLst/>
              <a:gdLst/>
              <a:ahLst/>
              <a:cxnLst/>
              <a:rect l="l" t="t" r="r" b="b"/>
              <a:pathLst>
                <a:path w="595" h="642" extrusionOk="0">
                  <a:moveTo>
                    <a:pt x="140" y="23"/>
                  </a:moveTo>
                  <a:cubicBezTo>
                    <a:pt x="0" y="163"/>
                    <a:pt x="23" y="618"/>
                    <a:pt x="303" y="595"/>
                  </a:cubicBezTo>
                  <a:cubicBezTo>
                    <a:pt x="595" y="641"/>
                    <a:pt x="548" y="349"/>
                    <a:pt x="548" y="105"/>
                  </a:cubicBezTo>
                  <a:cubicBezTo>
                    <a:pt x="455" y="36"/>
                    <a:pt x="326" y="0"/>
                    <a:pt x="14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743825" y="4751913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0" y="1"/>
                  </a:moveTo>
                  <a:cubicBezTo>
                    <a:pt x="338" y="292"/>
                    <a:pt x="734" y="524"/>
                    <a:pt x="990" y="897"/>
                  </a:cubicBezTo>
                  <a:cubicBezTo>
                    <a:pt x="979" y="280"/>
                    <a:pt x="583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486150" y="4759488"/>
              <a:ext cx="14300" cy="23025"/>
            </a:xfrm>
            <a:custGeom>
              <a:avLst/>
              <a:gdLst/>
              <a:ahLst/>
              <a:cxnLst/>
              <a:rect l="l" t="t" r="r" b="b"/>
              <a:pathLst>
                <a:path w="572" h="921" extrusionOk="0">
                  <a:moveTo>
                    <a:pt x="1" y="920"/>
                  </a:moveTo>
                  <a:lnTo>
                    <a:pt x="1" y="920"/>
                  </a:lnTo>
                  <a:close/>
                  <a:moveTo>
                    <a:pt x="164" y="513"/>
                  </a:moveTo>
                  <a:cubicBezTo>
                    <a:pt x="117" y="210"/>
                    <a:pt x="385" y="1"/>
                    <a:pt x="572" y="187"/>
                  </a:cubicBezTo>
                  <a:cubicBezTo>
                    <a:pt x="560" y="420"/>
                    <a:pt x="432" y="536"/>
                    <a:pt x="164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1017775" y="4758013"/>
              <a:ext cx="9050" cy="11100"/>
            </a:xfrm>
            <a:custGeom>
              <a:avLst/>
              <a:gdLst/>
              <a:ahLst/>
              <a:cxnLst/>
              <a:rect l="l" t="t" r="r" b="b"/>
              <a:pathLst>
                <a:path w="362" h="444" extrusionOk="0">
                  <a:moveTo>
                    <a:pt x="106" y="1"/>
                  </a:moveTo>
                  <a:cubicBezTo>
                    <a:pt x="0" y="106"/>
                    <a:pt x="0" y="304"/>
                    <a:pt x="106" y="409"/>
                  </a:cubicBezTo>
                  <a:cubicBezTo>
                    <a:pt x="362" y="444"/>
                    <a:pt x="362" y="234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694900" y="4758013"/>
              <a:ext cx="34675" cy="30625"/>
            </a:xfrm>
            <a:custGeom>
              <a:avLst/>
              <a:gdLst/>
              <a:ahLst/>
              <a:cxnLst/>
              <a:rect l="l" t="t" r="r" b="b"/>
              <a:pathLst>
                <a:path w="1387" h="1225" extrusionOk="0">
                  <a:moveTo>
                    <a:pt x="1" y="1224"/>
                  </a:moveTo>
                  <a:cubicBezTo>
                    <a:pt x="537" y="921"/>
                    <a:pt x="897" y="432"/>
                    <a:pt x="1386" y="83"/>
                  </a:cubicBezTo>
                  <a:cubicBezTo>
                    <a:pt x="467" y="1"/>
                    <a:pt x="12" y="397"/>
                    <a:pt x="1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1041950" y="4765313"/>
              <a:ext cx="11075" cy="9925"/>
            </a:xfrm>
            <a:custGeom>
              <a:avLst/>
              <a:gdLst/>
              <a:ahLst/>
              <a:cxnLst/>
              <a:rect l="l" t="t" r="r" b="b"/>
              <a:pathLst>
                <a:path w="443" h="397" extrusionOk="0">
                  <a:moveTo>
                    <a:pt x="117" y="35"/>
                  </a:moveTo>
                  <a:cubicBezTo>
                    <a:pt x="93" y="140"/>
                    <a:pt x="0" y="187"/>
                    <a:pt x="35" y="361"/>
                  </a:cubicBezTo>
                  <a:cubicBezTo>
                    <a:pt x="291" y="397"/>
                    <a:pt x="373" y="257"/>
                    <a:pt x="443" y="117"/>
                  </a:cubicBezTo>
                  <a:cubicBezTo>
                    <a:pt x="338" y="94"/>
                    <a:pt x="291" y="1"/>
                    <a:pt x="117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650925" y="4771988"/>
              <a:ext cx="27700" cy="16650"/>
            </a:xfrm>
            <a:custGeom>
              <a:avLst/>
              <a:gdLst/>
              <a:ahLst/>
              <a:cxnLst/>
              <a:rect l="l" t="t" r="r" b="b"/>
              <a:pathLst>
                <a:path w="1108" h="666" extrusionOk="0">
                  <a:moveTo>
                    <a:pt x="36" y="665"/>
                  </a:moveTo>
                  <a:cubicBezTo>
                    <a:pt x="420" y="665"/>
                    <a:pt x="758" y="280"/>
                    <a:pt x="1108" y="502"/>
                  </a:cubicBezTo>
                  <a:cubicBezTo>
                    <a:pt x="1015" y="1"/>
                    <a:pt x="1" y="130"/>
                    <a:pt x="36" y="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998850" y="4779863"/>
              <a:ext cx="9925" cy="9350"/>
            </a:xfrm>
            <a:custGeom>
              <a:avLst/>
              <a:gdLst/>
              <a:ahLst/>
              <a:cxnLst/>
              <a:rect l="l" t="t" r="r" b="b"/>
              <a:pathLst>
                <a:path w="397" h="374" extrusionOk="0">
                  <a:moveTo>
                    <a:pt x="117" y="24"/>
                  </a:moveTo>
                  <a:cubicBezTo>
                    <a:pt x="94" y="141"/>
                    <a:pt x="1" y="175"/>
                    <a:pt x="35" y="350"/>
                  </a:cubicBezTo>
                  <a:cubicBezTo>
                    <a:pt x="257" y="374"/>
                    <a:pt x="397" y="327"/>
                    <a:pt x="361" y="105"/>
                  </a:cubicBezTo>
                  <a:cubicBezTo>
                    <a:pt x="257" y="105"/>
                    <a:pt x="257" y="1"/>
                    <a:pt x="1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800575" y="4803738"/>
              <a:ext cx="64075" cy="42225"/>
            </a:xfrm>
            <a:custGeom>
              <a:avLst/>
              <a:gdLst/>
              <a:ahLst/>
              <a:cxnLst/>
              <a:rect l="l" t="t" r="r" b="b"/>
              <a:pathLst>
                <a:path w="2563" h="1689" extrusionOk="0">
                  <a:moveTo>
                    <a:pt x="1503" y="793"/>
                  </a:moveTo>
                  <a:cubicBezTo>
                    <a:pt x="863" y="420"/>
                    <a:pt x="1" y="1177"/>
                    <a:pt x="525" y="1689"/>
                  </a:cubicBezTo>
                  <a:cubicBezTo>
                    <a:pt x="665" y="1479"/>
                    <a:pt x="549" y="1013"/>
                    <a:pt x="851" y="956"/>
                  </a:cubicBezTo>
                  <a:cubicBezTo>
                    <a:pt x="1445" y="816"/>
                    <a:pt x="1480" y="1246"/>
                    <a:pt x="1830" y="1363"/>
                  </a:cubicBezTo>
                  <a:cubicBezTo>
                    <a:pt x="2004" y="1177"/>
                    <a:pt x="1748" y="967"/>
                    <a:pt x="1830" y="630"/>
                  </a:cubicBezTo>
                  <a:cubicBezTo>
                    <a:pt x="2039" y="443"/>
                    <a:pt x="2423" y="455"/>
                    <a:pt x="2563" y="210"/>
                  </a:cubicBezTo>
                  <a:cubicBezTo>
                    <a:pt x="2109" y="1"/>
                    <a:pt x="1678" y="455"/>
                    <a:pt x="1503" y="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884150" y="4808988"/>
              <a:ext cx="11075" cy="9350"/>
            </a:xfrm>
            <a:custGeom>
              <a:avLst/>
              <a:gdLst/>
              <a:ahLst/>
              <a:cxnLst/>
              <a:rect l="l" t="t" r="r" b="b"/>
              <a:pathLst>
                <a:path w="443" h="374" extrusionOk="0">
                  <a:moveTo>
                    <a:pt x="128" y="0"/>
                  </a:moveTo>
                  <a:cubicBezTo>
                    <a:pt x="0" y="128"/>
                    <a:pt x="35" y="373"/>
                    <a:pt x="291" y="338"/>
                  </a:cubicBezTo>
                  <a:cubicBezTo>
                    <a:pt x="443" y="187"/>
                    <a:pt x="268" y="81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862875" y="4825863"/>
              <a:ext cx="7900" cy="11375"/>
            </a:xfrm>
            <a:custGeom>
              <a:avLst/>
              <a:gdLst/>
              <a:ahLst/>
              <a:cxnLst/>
              <a:rect l="l" t="t" r="r" b="b"/>
              <a:pathLst>
                <a:path w="316" h="455" extrusionOk="0">
                  <a:moveTo>
                    <a:pt x="316" y="397"/>
                  </a:moveTo>
                  <a:lnTo>
                    <a:pt x="316" y="71"/>
                  </a:lnTo>
                  <a:cubicBezTo>
                    <a:pt x="1" y="1"/>
                    <a:pt x="1" y="455"/>
                    <a:pt x="316" y="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684700" y="4839838"/>
              <a:ext cx="26550" cy="10200"/>
            </a:xfrm>
            <a:custGeom>
              <a:avLst/>
              <a:gdLst/>
              <a:ahLst/>
              <a:cxnLst/>
              <a:rect l="l" t="t" r="r" b="b"/>
              <a:pathLst>
                <a:path w="1062" h="408" extrusionOk="0">
                  <a:moveTo>
                    <a:pt x="1" y="408"/>
                  </a:moveTo>
                  <a:cubicBezTo>
                    <a:pt x="362" y="292"/>
                    <a:pt x="839" y="268"/>
                    <a:pt x="1061" y="1"/>
                  </a:cubicBezTo>
                  <a:cubicBezTo>
                    <a:pt x="595" y="24"/>
                    <a:pt x="106" y="24"/>
                    <a:pt x="1" y="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882975" y="4831113"/>
              <a:ext cx="106600" cy="57950"/>
            </a:xfrm>
            <a:custGeom>
              <a:avLst/>
              <a:gdLst/>
              <a:ahLst/>
              <a:cxnLst/>
              <a:rect l="l" t="t" r="r" b="b"/>
              <a:pathLst>
                <a:path w="4264" h="2318" extrusionOk="0">
                  <a:moveTo>
                    <a:pt x="3122" y="757"/>
                  </a:moveTo>
                  <a:cubicBezTo>
                    <a:pt x="2900" y="0"/>
                    <a:pt x="1875" y="513"/>
                    <a:pt x="1642" y="920"/>
                  </a:cubicBezTo>
                  <a:cubicBezTo>
                    <a:pt x="630" y="769"/>
                    <a:pt x="1" y="1456"/>
                    <a:pt x="257" y="2317"/>
                  </a:cubicBezTo>
                  <a:cubicBezTo>
                    <a:pt x="630" y="1701"/>
                    <a:pt x="1049" y="1142"/>
                    <a:pt x="2132" y="1246"/>
                  </a:cubicBezTo>
                  <a:cubicBezTo>
                    <a:pt x="2108" y="897"/>
                    <a:pt x="2364" y="816"/>
                    <a:pt x="2633" y="757"/>
                  </a:cubicBezTo>
                  <a:cubicBezTo>
                    <a:pt x="3005" y="1212"/>
                    <a:pt x="3914" y="943"/>
                    <a:pt x="4263" y="920"/>
                  </a:cubicBezTo>
                  <a:cubicBezTo>
                    <a:pt x="4181" y="513"/>
                    <a:pt x="3401" y="501"/>
                    <a:pt x="3122" y="7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848325" y="4843338"/>
              <a:ext cx="6725" cy="8750"/>
            </a:xfrm>
            <a:custGeom>
              <a:avLst/>
              <a:gdLst/>
              <a:ahLst/>
              <a:cxnLst/>
              <a:rect l="l" t="t" r="r" b="b"/>
              <a:pathLst>
                <a:path w="269" h="350" extrusionOk="0">
                  <a:moveTo>
                    <a:pt x="1" y="24"/>
                  </a:moveTo>
                  <a:lnTo>
                    <a:pt x="1" y="350"/>
                  </a:lnTo>
                  <a:lnTo>
                    <a:pt x="246" y="350"/>
                  </a:lnTo>
                  <a:cubicBezTo>
                    <a:pt x="269" y="140"/>
                    <a:pt x="222" y="1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1036975" y="4853513"/>
              <a:ext cx="10525" cy="10825"/>
            </a:xfrm>
            <a:custGeom>
              <a:avLst/>
              <a:gdLst/>
              <a:ahLst/>
              <a:cxnLst/>
              <a:rect l="l" t="t" r="r" b="b"/>
              <a:pathLst>
                <a:path w="421" h="433" extrusionOk="0">
                  <a:moveTo>
                    <a:pt x="71" y="24"/>
                  </a:moveTo>
                  <a:cubicBezTo>
                    <a:pt x="1" y="316"/>
                    <a:pt x="246" y="432"/>
                    <a:pt x="397" y="269"/>
                  </a:cubicBezTo>
                  <a:cubicBezTo>
                    <a:pt x="420" y="59"/>
                    <a:pt x="280" y="1"/>
                    <a:pt x="7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1440225" y="4860238"/>
              <a:ext cx="361025" cy="103650"/>
            </a:xfrm>
            <a:custGeom>
              <a:avLst/>
              <a:gdLst/>
              <a:ahLst/>
              <a:cxnLst/>
              <a:rect l="l" t="t" r="r" b="b"/>
              <a:pathLst>
                <a:path w="14441" h="4146" extrusionOk="0">
                  <a:moveTo>
                    <a:pt x="14231" y="0"/>
                  </a:moveTo>
                  <a:cubicBezTo>
                    <a:pt x="11377" y="2364"/>
                    <a:pt x="7360" y="3564"/>
                    <a:pt x="2527" y="3936"/>
                  </a:cubicBezTo>
                  <a:lnTo>
                    <a:pt x="1292" y="3936"/>
                  </a:lnTo>
                  <a:lnTo>
                    <a:pt x="640" y="3936"/>
                  </a:lnTo>
                  <a:cubicBezTo>
                    <a:pt x="477" y="3890"/>
                    <a:pt x="0" y="3983"/>
                    <a:pt x="396" y="4017"/>
                  </a:cubicBezTo>
                  <a:cubicBezTo>
                    <a:pt x="6440" y="4146"/>
                    <a:pt x="11051" y="2829"/>
                    <a:pt x="14312" y="163"/>
                  </a:cubicBezTo>
                  <a:cubicBezTo>
                    <a:pt x="14335" y="58"/>
                    <a:pt x="14441" y="0"/>
                    <a:pt x="14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>
              <a:off x="573800" y="4853513"/>
              <a:ext cx="83275" cy="51850"/>
            </a:xfrm>
            <a:custGeom>
              <a:avLst/>
              <a:gdLst/>
              <a:ahLst/>
              <a:cxnLst/>
              <a:rect l="l" t="t" r="r" b="b"/>
              <a:pathLst>
                <a:path w="3331" h="2074" extrusionOk="0">
                  <a:moveTo>
                    <a:pt x="2224" y="595"/>
                  </a:moveTo>
                  <a:cubicBezTo>
                    <a:pt x="1642" y="1"/>
                    <a:pt x="0" y="502"/>
                    <a:pt x="338" y="1340"/>
                  </a:cubicBezTo>
                  <a:cubicBezTo>
                    <a:pt x="583" y="1026"/>
                    <a:pt x="734" y="758"/>
                    <a:pt x="1072" y="676"/>
                  </a:cubicBezTo>
                  <a:cubicBezTo>
                    <a:pt x="2166" y="443"/>
                    <a:pt x="2387" y="1387"/>
                    <a:pt x="2795" y="2074"/>
                  </a:cubicBezTo>
                  <a:cubicBezTo>
                    <a:pt x="2806" y="1760"/>
                    <a:pt x="2795" y="1468"/>
                    <a:pt x="2713" y="1258"/>
                  </a:cubicBezTo>
                  <a:cubicBezTo>
                    <a:pt x="3168" y="1305"/>
                    <a:pt x="3331" y="1061"/>
                    <a:pt x="3284" y="595"/>
                  </a:cubicBezTo>
                  <a:cubicBezTo>
                    <a:pt x="3005" y="246"/>
                    <a:pt x="2550" y="385"/>
                    <a:pt x="2224" y="595"/>
                  </a:cubicBezTo>
                  <a:close/>
                  <a:moveTo>
                    <a:pt x="2876" y="1002"/>
                  </a:moveTo>
                  <a:cubicBezTo>
                    <a:pt x="2702" y="956"/>
                    <a:pt x="2562" y="886"/>
                    <a:pt x="2632" y="595"/>
                  </a:cubicBezTo>
                  <a:cubicBezTo>
                    <a:pt x="2958" y="502"/>
                    <a:pt x="3039" y="851"/>
                    <a:pt x="2876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9"/>
            <p:cNvSpPr/>
            <p:nvPr/>
          </p:nvSpPr>
          <p:spPr>
            <a:xfrm>
              <a:off x="973225" y="4855263"/>
              <a:ext cx="106300" cy="52150"/>
            </a:xfrm>
            <a:custGeom>
              <a:avLst/>
              <a:gdLst/>
              <a:ahLst/>
              <a:cxnLst/>
              <a:rect l="l" t="t" r="r" b="b"/>
              <a:pathLst>
                <a:path w="4252" h="2086" extrusionOk="0">
                  <a:moveTo>
                    <a:pt x="3110" y="1433"/>
                  </a:moveTo>
                  <a:cubicBezTo>
                    <a:pt x="2597" y="1131"/>
                    <a:pt x="1712" y="1550"/>
                    <a:pt x="1549" y="1596"/>
                  </a:cubicBezTo>
                  <a:cubicBezTo>
                    <a:pt x="1841" y="362"/>
                    <a:pt x="315" y="1"/>
                    <a:pt x="1" y="932"/>
                  </a:cubicBezTo>
                  <a:cubicBezTo>
                    <a:pt x="362" y="921"/>
                    <a:pt x="513" y="688"/>
                    <a:pt x="979" y="769"/>
                  </a:cubicBezTo>
                  <a:cubicBezTo>
                    <a:pt x="1282" y="1049"/>
                    <a:pt x="1282" y="1620"/>
                    <a:pt x="1386" y="2086"/>
                  </a:cubicBezTo>
                  <a:cubicBezTo>
                    <a:pt x="1724" y="1887"/>
                    <a:pt x="2679" y="1433"/>
                    <a:pt x="3436" y="1841"/>
                  </a:cubicBezTo>
                  <a:cubicBezTo>
                    <a:pt x="3436" y="1270"/>
                    <a:pt x="3995" y="1247"/>
                    <a:pt x="4251" y="932"/>
                  </a:cubicBezTo>
                  <a:cubicBezTo>
                    <a:pt x="3704" y="629"/>
                    <a:pt x="3343" y="1154"/>
                    <a:pt x="3110" y="14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9"/>
            <p:cNvSpPr/>
            <p:nvPr/>
          </p:nvSpPr>
          <p:spPr>
            <a:xfrm>
              <a:off x="714700" y="4861388"/>
              <a:ext cx="60275" cy="27675"/>
            </a:xfrm>
            <a:custGeom>
              <a:avLst/>
              <a:gdLst/>
              <a:ahLst/>
              <a:cxnLst/>
              <a:rect l="l" t="t" r="r" b="b"/>
              <a:pathLst>
                <a:path w="2411" h="1107" extrusionOk="0">
                  <a:moveTo>
                    <a:pt x="268" y="1106"/>
                  </a:moveTo>
                  <a:cubicBezTo>
                    <a:pt x="653" y="221"/>
                    <a:pt x="1864" y="757"/>
                    <a:pt x="2400" y="1106"/>
                  </a:cubicBezTo>
                  <a:cubicBezTo>
                    <a:pt x="2411" y="1"/>
                    <a:pt x="1" y="47"/>
                    <a:pt x="268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9"/>
            <p:cNvSpPr/>
            <p:nvPr/>
          </p:nvSpPr>
          <p:spPr>
            <a:xfrm>
              <a:off x="1023600" y="4870413"/>
              <a:ext cx="9050" cy="8750"/>
            </a:xfrm>
            <a:custGeom>
              <a:avLst/>
              <a:gdLst/>
              <a:ahLst/>
              <a:cxnLst/>
              <a:rect l="l" t="t" r="r" b="b"/>
              <a:pathLst>
                <a:path w="362" h="350" extrusionOk="0">
                  <a:moveTo>
                    <a:pt x="362" y="326"/>
                  </a:moveTo>
                  <a:lnTo>
                    <a:pt x="362" y="0"/>
                  </a:lnTo>
                  <a:cubicBezTo>
                    <a:pt x="222" y="0"/>
                    <a:pt x="105" y="23"/>
                    <a:pt x="36" y="82"/>
                  </a:cubicBezTo>
                  <a:cubicBezTo>
                    <a:pt x="0" y="303"/>
                    <a:pt x="140" y="350"/>
                    <a:pt x="362" y="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9"/>
            <p:cNvSpPr/>
            <p:nvPr/>
          </p:nvSpPr>
          <p:spPr>
            <a:xfrm>
              <a:off x="895800" y="4851763"/>
              <a:ext cx="65225" cy="57675"/>
            </a:xfrm>
            <a:custGeom>
              <a:avLst/>
              <a:gdLst/>
              <a:ahLst/>
              <a:cxnLst/>
              <a:rect l="l" t="t" r="r" b="b"/>
              <a:pathLst>
                <a:path w="2609" h="2307" extrusionOk="0">
                  <a:moveTo>
                    <a:pt x="1292" y="2307"/>
                  </a:moveTo>
                  <a:lnTo>
                    <a:pt x="1292" y="1410"/>
                  </a:lnTo>
                  <a:cubicBezTo>
                    <a:pt x="1595" y="1189"/>
                    <a:pt x="2154" y="1224"/>
                    <a:pt x="2609" y="1154"/>
                  </a:cubicBezTo>
                  <a:cubicBezTo>
                    <a:pt x="1910" y="1"/>
                    <a:pt x="0" y="1701"/>
                    <a:pt x="1292" y="2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9"/>
            <p:cNvSpPr/>
            <p:nvPr/>
          </p:nvSpPr>
          <p:spPr>
            <a:xfrm>
              <a:off x="1043400" y="4871288"/>
              <a:ext cx="13125" cy="10775"/>
            </a:xfrm>
            <a:custGeom>
              <a:avLst/>
              <a:gdLst/>
              <a:ahLst/>
              <a:cxnLst/>
              <a:rect l="l" t="t" r="r" b="b"/>
              <a:pathLst>
                <a:path w="525" h="431" extrusionOk="0">
                  <a:moveTo>
                    <a:pt x="59" y="128"/>
                  </a:moveTo>
                  <a:cubicBezTo>
                    <a:pt x="0" y="420"/>
                    <a:pt x="349" y="431"/>
                    <a:pt x="466" y="291"/>
                  </a:cubicBezTo>
                  <a:cubicBezTo>
                    <a:pt x="525" y="12"/>
                    <a:pt x="175" y="1"/>
                    <a:pt x="59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9"/>
            <p:cNvSpPr/>
            <p:nvPr/>
          </p:nvSpPr>
          <p:spPr>
            <a:xfrm>
              <a:off x="606675" y="4874488"/>
              <a:ext cx="11100" cy="10800"/>
            </a:xfrm>
            <a:custGeom>
              <a:avLst/>
              <a:gdLst/>
              <a:ahLst/>
              <a:cxnLst/>
              <a:rect l="l" t="t" r="r" b="b"/>
              <a:pathLst>
                <a:path w="444" h="432" extrusionOk="0">
                  <a:moveTo>
                    <a:pt x="1" y="82"/>
                  </a:moveTo>
                  <a:cubicBezTo>
                    <a:pt x="24" y="315"/>
                    <a:pt x="153" y="432"/>
                    <a:pt x="420" y="419"/>
                  </a:cubicBezTo>
                  <a:cubicBezTo>
                    <a:pt x="443" y="222"/>
                    <a:pt x="397" y="105"/>
                    <a:pt x="339" y="0"/>
                  </a:cubicBezTo>
                  <a:cubicBezTo>
                    <a:pt x="187" y="0"/>
                    <a:pt x="83" y="23"/>
                    <a:pt x="1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9"/>
            <p:cNvSpPr/>
            <p:nvPr/>
          </p:nvSpPr>
          <p:spPr>
            <a:xfrm>
              <a:off x="499275" y="4883788"/>
              <a:ext cx="43975" cy="56225"/>
            </a:xfrm>
            <a:custGeom>
              <a:avLst/>
              <a:gdLst/>
              <a:ahLst/>
              <a:cxnLst/>
              <a:rect l="l" t="t" r="r" b="b"/>
              <a:pathLst>
                <a:path w="1759" h="2249" extrusionOk="0">
                  <a:moveTo>
                    <a:pt x="1758" y="292"/>
                  </a:moveTo>
                  <a:cubicBezTo>
                    <a:pt x="513" y="1"/>
                    <a:pt x="0" y="2144"/>
                    <a:pt x="1269" y="2249"/>
                  </a:cubicBezTo>
                  <a:cubicBezTo>
                    <a:pt x="1141" y="1783"/>
                    <a:pt x="815" y="1515"/>
                    <a:pt x="943" y="782"/>
                  </a:cubicBezTo>
                  <a:cubicBezTo>
                    <a:pt x="1176" y="572"/>
                    <a:pt x="1549" y="502"/>
                    <a:pt x="1758" y="2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9"/>
            <p:cNvSpPr/>
            <p:nvPr/>
          </p:nvSpPr>
          <p:spPr>
            <a:xfrm>
              <a:off x="590975" y="4891938"/>
              <a:ext cx="13125" cy="10525"/>
            </a:xfrm>
            <a:custGeom>
              <a:avLst/>
              <a:gdLst/>
              <a:ahLst/>
              <a:cxnLst/>
              <a:rect l="l" t="t" r="r" b="b"/>
              <a:pathLst>
                <a:path w="525" h="421" extrusionOk="0">
                  <a:moveTo>
                    <a:pt x="59" y="129"/>
                  </a:moveTo>
                  <a:cubicBezTo>
                    <a:pt x="0" y="409"/>
                    <a:pt x="349" y="420"/>
                    <a:pt x="466" y="293"/>
                  </a:cubicBezTo>
                  <a:cubicBezTo>
                    <a:pt x="525" y="1"/>
                    <a:pt x="186" y="1"/>
                    <a:pt x="59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9"/>
            <p:cNvSpPr/>
            <p:nvPr/>
          </p:nvSpPr>
          <p:spPr>
            <a:xfrm>
              <a:off x="388050" y="4903013"/>
              <a:ext cx="7875" cy="20400"/>
            </a:xfrm>
            <a:custGeom>
              <a:avLst/>
              <a:gdLst/>
              <a:ahLst/>
              <a:cxnLst/>
              <a:rect l="l" t="t" r="r" b="b"/>
              <a:pathLst>
                <a:path w="315" h="816" extrusionOk="0">
                  <a:moveTo>
                    <a:pt x="1" y="0"/>
                  </a:moveTo>
                  <a:lnTo>
                    <a:pt x="1" y="816"/>
                  </a:lnTo>
                  <a:cubicBezTo>
                    <a:pt x="315" y="478"/>
                    <a:pt x="221" y="17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9"/>
            <p:cNvSpPr/>
            <p:nvPr/>
          </p:nvSpPr>
          <p:spPr>
            <a:xfrm>
              <a:off x="422675" y="4902738"/>
              <a:ext cx="20125" cy="22150"/>
            </a:xfrm>
            <a:custGeom>
              <a:avLst/>
              <a:gdLst/>
              <a:ahLst/>
              <a:cxnLst/>
              <a:rect l="l" t="t" r="r" b="b"/>
              <a:pathLst>
                <a:path w="805" h="886" extrusionOk="0">
                  <a:moveTo>
                    <a:pt x="1" y="839"/>
                  </a:moveTo>
                  <a:lnTo>
                    <a:pt x="1" y="839"/>
                  </a:lnTo>
                  <a:close/>
                  <a:moveTo>
                    <a:pt x="83" y="594"/>
                  </a:moveTo>
                  <a:cubicBezTo>
                    <a:pt x="211" y="407"/>
                    <a:pt x="409" y="0"/>
                    <a:pt x="735" y="268"/>
                  </a:cubicBezTo>
                  <a:cubicBezTo>
                    <a:pt x="805" y="722"/>
                    <a:pt x="293" y="885"/>
                    <a:pt x="83" y="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889675" y="4905338"/>
              <a:ext cx="9925" cy="9650"/>
            </a:xfrm>
            <a:custGeom>
              <a:avLst/>
              <a:gdLst/>
              <a:ahLst/>
              <a:cxnLst/>
              <a:rect l="l" t="t" r="r" b="b"/>
              <a:pathLst>
                <a:path w="397" h="386" extrusionOk="0">
                  <a:moveTo>
                    <a:pt x="396" y="327"/>
                  </a:moveTo>
                  <a:lnTo>
                    <a:pt x="396" y="1"/>
                  </a:lnTo>
                  <a:lnTo>
                    <a:pt x="70" y="1"/>
                  </a:lnTo>
                  <a:cubicBezTo>
                    <a:pt x="0" y="280"/>
                    <a:pt x="117" y="385"/>
                    <a:pt x="396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576400" y="4903588"/>
              <a:ext cx="59150" cy="40500"/>
            </a:xfrm>
            <a:custGeom>
              <a:avLst/>
              <a:gdLst/>
              <a:ahLst/>
              <a:cxnLst/>
              <a:rect l="l" t="t" r="r" b="b"/>
              <a:pathLst>
                <a:path w="2366" h="1620" extrusionOk="0">
                  <a:moveTo>
                    <a:pt x="479" y="1620"/>
                  </a:moveTo>
                  <a:cubicBezTo>
                    <a:pt x="863" y="1294"/>
                    <a:pt x="921" y="816"/>
                    <a:pt x="1550" y="805"/>
                  </a:cubicBezTo>
                  <a:cubicBezTo>
                    <a:pt x="1783" y="805"/>
                    <a:pt x="2086" y="1026"/>
                    <a:pt x="2365" y="1131"/>
                  </a:cubicBezTo>
                  <a:cubicBezTo>
                    <a:pt x="2213" y="1"/>
                    <a:pt x="1" y="525"/>
                    <a:pt x="479" y="16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670725" y="4934163"/>
              <a:ext cx="11400" cy="15750"/>
            </a:xfrm>
            <a:custGeom>
              <a:avLst/>
              <a:gdLst/>
              <a:ahLst/>
              <a:cxnLst/>
              <a:rect l="l" t="t" r="r" b="b"/>
              <a:pathLst>
                <a:path w="456" h="630" extrusionOk="0">
                  <a:moveTo>
                    <a:pt x="141" y="71"/>
                  </a:moveTo>
                  <a:cubicBezTo>
                    <a:pt x="24" y="198"/>
                    <a:pt x="1" y="630"/>
                    <a:pt x="316" y="571"/>
                  </a:cubicBezTo>
                  <a:cubicBezTo>
                    <a:pt x="432" y="444"/>
                    <a:pt x="456" y="1"/>
                    <a:pt x="141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9"/>
            <p:cNvSpPr/>
            <p:nvPr/>
          </p:nvSpPr>
          <p:spPr>
            <a:xfrm>
              <a:off x="696350" y="4937088"/>
              <a:ext cx="15175" cy="17200"/>
            </a:xfrm>
            <a:custGeom>
              <a:avLst/>
              <a:gdLst/>
              <a:ahLst/>
              <a:cxnLst/>
              <a:rect l="l" t="t" r="r" b="b"/>
              <a:pathLst>
                <a:path w="607" h="688" extrusionOk="0">
                  <a:moveTo>
                    <a:pt x="187" y="35"/>
                  </a:moveTo>
                  <a:cubicBezTo>
                    <a:pt x="24" y="198"/>
                    <a:pt x="1" y="373"/>
                    <a:pt x="106" y="617"/>
                  </a:cubicBezTo>
                  <a:cubicBezTo>
                    <a:pt x="443" y="687"/>
                    <a:pt x="606" y="0"/>
                    <a:pt x="187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9"/>
            <p:cNvSpPr/>
            <p:nvPr/>
          </p:nvSpPr>
          <p:spPr>
            <a:xfrm>
              <a:off x="1246900" y="4939688"/>
              <a:ext cx="90550" cy="20400"/>
            </a:xfrm>
            <a:custGeom>
              <a:avLst/>
              <a:gdLst/>
              <a:ahLst/>
              <a:cxnLst/>
              <a:rect l="l" t="t" r="r" b="b"/>
              <a:pathLst>
                <a:path w="3622" h="816" extrusionOk="0">
                  <a:moveTo>
                    <a:pt x="350" y="13"/>
                  </a:moveTo>
                  <a:cubicBezTo>
                    <a:pt x="1" y="1"/>
                    <a:pt x="338" y="83"/>
                    <a:pt x="431" y="94"/>
                  </a:cubicBezTo>
                  <a:cubicBezTo>
                    <a:pt x="1165" y="223"/>
                    <a:pt x="2714" y="816"/>
                    <a:pt x="3622" y="432"/>
                  </a:cubicBezTo>
                  <a:cubicBezTo>
                    <a:pt x="2388" y="513"/>
                    <a:pt x="1072" y="47"/>
                    <a:pt x="35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9"/>
            <p:cNvSpPr/>
            <p:nvPr/>
          </p:nvSpPr>
          <p:spPr>
            <a:xfrm>
              <a:off x="657650" y="4948438"/>
              <a:ext cx="13400" cy="12250"/>
            </a:xfrm>
            <a:custGeom>
              <a:avLst/>
              <a:gdLst/>
              <a:ahLst/>
              <a:cxnLst/>
              <a:rect l="l" t="t" r="r" b="b"/>
              <a:pathLst>
                <a:path w="536" h="490" extrusionOk="0">
                  <a:moveTo>
                    <a:pt x="175" y="0"/>
                  </a:moveTo>
                  <a:cubicBezTo>
                    <a:pt x="0" y="163"/>
                    <a:pt x="151" y="443"/>
                    <a:pt x="338" y="489"/>
                  </a:cubicBezTo>
                  <a:cubicBezTo>
                    <a:pt x="361" y="419"/>
                    <a:pt x="407" y="396"/>
                    <a:pt x="501" y="408"/>
                  </a:cubicBezTo>
                  <a:cubicBezTo>
                    <a:pt x="536" y="210"/>
                    <a:pt x="489" y="93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9"/>
            <p:cNvSpPr/>
            <p:nvPr/>
          </p:nvSpPr>
          <p:spPr>
            <a:xfrm>
              <a:off x="447150" y="4954563"/>
              <a:ext cx="30875" cy="22425"/>
            </a:xfrm>
            <a:custGeom>
              <a:avLst/>
              <a:gdLst/>
              <a:ahLst/>
              <a:cxnLst/>
              <a:rect l="l" t="t" r="r" b="b"/>
              <a:pathLst>
                <a:path w="1235" h="897" extrusionOk="0">
                  <a:moveTo>
                    <a:pt x="0" y="896"/>
                  </a:moveTo>
                  <a:cubicBezTo>
                    <a:pt x="303" y="745"/>
                    <a:pt x="769" y="384"/>
                    <a:pt x="1235" y="652"/>
                  </a:cubicBezTo>
                  <a:cubicBezTo>
                    <a:pt x="1095" y="0"/>
                    <a:pt x="0" y="419"/>
                    <a:pt x="0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9"/>
            <p:cNvSpPr/>
            <p:nvPr/>
          </p:nvSpPr>
          <p:spPr>
            <a:xfrm>
              <a:off x="1294350" y="4983088"/>
              <a:ext cx="431200" cy="62900"/>
            </a:xfrm>
            <a:custGeom>
              <a:avLst/>
              <a:gdLst/>
              <a:ahLst/>
              <a:cxnLst/>
              <a:rect l="l" t="t" r="r" b="b"/>
              <a:pathLst>
                <a:path w="17248" h="2516" extrusionOk="0">
                  <a:moveTo>
                    <a:pt x="17038" y="0"/>
                  </a:moveTo>
                  <a:cubicBezTo>
                    <a:pt x="12531" y="2411"/>
                    <a:pt x="5533" y="792"/>
                    <a:pt x="94" y="327"/>
                  </a:cubicBezTo>
                  <a:cubicBezTo>
                    <a:pt x="0" y="338"/>
                    <a:pt x="24" y="431"/>
                    <a:pt x="176" y="408"/>
                  </a:cubicBezTo>
                  <a:cubicBezTo>
                    <a:pt x="5544" y="1060"/>
                    <a:pt x="12694" y="2516"/>
                    <a:pt x="17119" y="163"/>
                  </a:cubicBezTo>
                  <a:cubicBezTo>
                    <a:pt x="17143" y="58"/>
                    <a:pt x="17248" y="0"/>
                    <a:pt x="17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9"/>
            <p:cNvSpPr/>
            <p:nvPr/>
          </p:nvSpPr>
          <p:spPr>
            <a:xfrm>
              <a:off x="555175" y="4990363"/>
              <a:ext cx="51525" cy="46025"/>
            </a:xfrm>
            <a:custGeom>
              <a:avLst/>
              <a:gdLst/>
              <a:ahLst/>
              <a:cxnLst/>
              <a:rect l="l" t="t" r="r" b="b"/>
              <a:pathLst>
                <a:path w="2061" h="1841" extrusionOk="0">
                  <a:moveTo>
                    <a:pt x="920" y="1840"/>
                  </a:moveTo>
                  <a:cubicBezTo>
                    <a:pt x="908" y="1118"/>
                    <a:pt x="1561" y="699"/>
                    <a:pt x="2061" y="1188"/>
                  </a:cubicBezTo>
                  <a:cubicBezTo>
                    <a:pt x="1910" y="0"/>
                    <a:pt x="0" y="1247"/>
                    <a:pt x="920" y="1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9"/>
            <p:cNvSpPr/>
            <p:nvPr/>
          </p:nvSpPr>
          <p:spPr>
            <a:xfrm>
              <a:off x="462575" y="5007538"/>
              <a:ext cx="33500" cy="32050"/>
            </a:xfrm>
            <a:custGeom>
              <a:avLst/>
              <a:gdLst/>
              <a:ahLst/>
              <a:cxnLst/>
              <a:rect l="l" t="t" r="r" b="b"/>
              <a:pathLst>
                <a:path w="1340" h="1282" extrusionOk="0">
                  <a:moveTo>
                    <a:pt x="117" y="746"/>
                  </a:moveTo>
                  <a:cubicBezTo>
                    <a:pt x="338" y="1282"/>
                    <a:pt x="1340" y="1083"/>
                    <a:pt x="1189" y="338"/>
                  </a:cubicBezTo>
                  <a:cubicBezTo>
                    <a:pt x="874" y="1"/>
                    <a:pt x="1" y="128"/>
                    <a:pt x="117" y="746"/>
                  </a:cubicBezTo>
                  <a:close/>
                  <a:moveTo>
                    <a:pt x="455" y="664"/>
                  </a:moveTo>
                  <a:cubicBezTo>
                    <a:pt x="467" y="431"/>
                    <a:pt x="594" y="315"/>
                    <a:pt x="863" y="338"/>
                  </a:cubicBezTo>
                  <a:cubicBezTo>
                    <a:pt x="967" y="687"/>
                    <a:pt x="653" y="850"/>
                    <a:pt x="455" y="6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9"/>
            <p:cNvSpPr/>
            <p:nvPr/>
          </p:nvSpPr>
          <p:spPr>
            <a:xfrm>
              <a:off x="396200" y="5024713"/>
              <a:ext cx="23600" cy="22725"/>
            </a:xfrm>
            <a:custGeom>
              <a:avLst/>
              <a:gdLst/>
              <a:ahLst/>
              <a:cxnLst/>
              <a:rect l="l" t="t" r="r" b="b"/>
              <a:pathLst>
                <a:path w="944" h="909" extrusionOk="0">
                  <a:moveTo>
                    <a:pt x="897" y="222"/>
                  </a:moveTo>
                  <a:cubicBezTo>
                    <a:pt x="560" y="0"/>
                    <a:pt x="1" y="163"/>
                    <a:pt x="152" y="711"/>
                  </a:cubicBezTo>
                  <a:cubicBezTo>
                    <a:pt x="291" y="851"/>
                    <a:pt x="501" y="909"/>
                    <a:pt x="816" y="874"/>
                  </a:cubicBezTo>
                  <a:cubicBezTo>
                    <a:pt x="943" y="758"/>
                    <a:pt x="886" y="455"/>
                    <a:pt x="897" y="222"/>
                  </a:cubicBezTo>
                  <a:close/>
                  <a:moveTo>
                    <a:pt x="653" y="629"/>
                  </a:moveTo>
                  <a:cubicBezTo>
                    <a:pt x="478" y="665"/>
                    <a:pt x="431" y="571"/>
                    <a:pt x="315" y="548"/>
                  </a:cubicBezTo>
                  <a:cubicBezTo>
                    <a:pt x="338" y="396"/>
                    <a:pt x="466" y="362"/>
                    <a:pt x="653" y="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9"/>
            <p:cNvSpPr/>
            <p:nvPr/>
          </p:nvSpPr>
          <p:spPr>
            <a:xfrm>
              <a:off x="522825" y="5074513"/>
              <a:ext cx="700225" cy="112675"/>
            </a:xfrm>
            <a:custGeom>
              <a:avLst/>
              <a:gdLst/>
              <a:ahLst/>
              <a:cxnLst/>
              <a:rect l="l" t="t" r="r" b="b"/>
              <a:pathLst>
                <a:path w="28009" h="4507" extrusionOk="0">
                  <a:moveTo>
                    <a:pt x="14162" y="3051"/>
                  </a:moveTo>
                  <a:cubicBezTo>
                    <a:pt x="9958" y="2177"/>
                    <a:pt x="6383" y="652"/>
                    <a:pt x="2133" y="104"/>
                  </a:cubicBezTo>
                  <a:cubicBezTo>
                    <a:pt x="1504" y="163"/>
                    <a:pt x="234" y="11"/>
                    <a:pt x="1" y="186"/>
                  </a:cubicBezTo>
                  <a:cubicBezTo>
                    <a:pt x="5172" y="0"/>
                    <a:pt x="8864" y="2166"/>
                    <a:pt x="13184" y="3051"/>
                  </a:cubicBezTo>
                  <a:cubicBezTo>
                    <a:pt x="17458" y="3936"/>
                    <a:pt x="22943" y="4506"/>
                    <a:pt x="28009" y="3715"/>
                  </a:cubicBezTo>
                  <a:cubicBezTo>
                    <a:pt x="23141" y="4286"/>
                    <a:pt x="18157" y="3890"/>
                    <a:pt x="14162" y="3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9"/>
            <p:cNvSpPr/>
            <p:nvPr/>
          </p:nvSpPr>
          <p:spPr>
            <a:xfrm>
              <a:off x="1278050" y="5087013"/>
              <a:ext cx="22725" cy="7300"/>
            </a:xfrm>
            <a:custGeom>
              <a:avLst/>
              <a:gdLst/>
              <a:ahLst/>
              <a:cxnLst/>
              <a:rect l="l" t="t" r="r" b="b"/>
              <a:pathLst>
                <a:path w="909" h="292" extrusionOk="0">
                  <a:moveTo>
                    <a:pt x="0" y="187"/>
                  </a:moveTo>
                  <a:cubicBezTo>
                    <a:pt x="280" y="129"/>
                    <a:pt x="769" y="292"/>
                    <a:pt x="909" y="106"/>
                  </a:cubicBezTo>
                  <a:cubicBezTo>
                    <a:pt x="629" y="152"/>
                    <a:pt x="140" y="0"/>
                    <a:pt x="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9"/>
            <p:cNvSpPr/>
            <p:nvPr/>
          </p:nvSpPr>
          <p:spPr>
            <a:xfrm>
              <a:off x="1544725" y="4366163"/>
              <a:ext cx="5275" cy="1475"/>
            </a:xfrm>
            <a:custGeom>
              <a:avLst/>
              <a:gdLst/>
              <a:ahLst/>
              <a:cxnLst/>
              <a:rect l="l" t="t" r="r" b="b"/>
              <a:pathLst>
                <a:path w="211" h="59" extrusionOk="0">
                  <a:moveTo>
                    <a:pt x="140" y="36"/>
                  </a:moveTo>
                  <a:lnTo>
                    <a:pt x="1" y="0"/>
                  </a:lnTo>
                  <a:cubicBezTo>
                    <a:pt x="70" y="23"/>
                    <a:pt x="140" y="36"/>
                    <a:pt x="210" y="59"/>
                  </a:cubicBezTo>
                  <a:cubicBezTo>
                    <a:pt x="187" y="47"/>
                    <a:pt x="164" y="36"/>
                    <a:pt x="14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9"/>
            <p:cNvSpPr/>
            <p:nvPr/>
          </p:nvSpPr>
          <p:spPr>
            <a:xfrm>
              <a:off x="388050" y="5005488"/>
              <a:ext cx="24475" cy="29450"/>
            </a:xfrm>
            <a:custGeom>
              <a:avLst/>
              <a:gdLst/>
              <a:ahLst/>
              <a:cxnLst/>
              <a:rect l="l" t="t" r="r" b="b"/>
              <a:pathLst>
                <a:path w="979" h="1178" extrusionOk="0">
                  <a:moveTo>
                    <a:pt x="979" y="246"/>
                  </a:moveTo>
                  <a:cubicBezTo>
                    <a:pt x="617" y="1"/>
                    <a:pt x="187" y="339"/>
                    <a:pt x="1" y="560"/>
                  </a:cubicBezTo>
                  <a:lnTo>
                    <a:pt x="1" y="1177"/>
                  </a:lnTo>
                  <a:cubicBezTo>
                    <a:pt x="210" y="758"/>
                    <a:pt x="536" y="443"/>
                    <a:pt x="979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9"/>
            <p:cNvSpPr/>
            <p:nvPr/>
          </p:nvSpPr>
          <p:spPr>
            <a:xfrm>
              <a:off x="388050" y="4156538"/>
              <a:ext cx="1566925" cy="1035300"/>
            </a:xfrm>
            <a:custGeom>
              <a:avLst/>
              <a:gdLst/>
              <a:ahLst/>
              <a:cxnLst/>
              <a:rect l="l" t="t" r="r" b="b"/>
              <a:pathLst>
                <a:path w="62677" h="41412" extrusionOk="0">
                  <a:moveTo>
                    <a:pt x="17678" y="40760"/>
                  </a:moveTo>
                  <a:cubicBezTo>
                    <a:pt x="12403" y="39374"/>
                    <a:pt x="6906" y="38268"/>
                    <a:pt x="1386" y="37488"/>
                  </a:cubicBezTo>
                  <a:cubicBezTo>
                    <a:pt x="2469" y="37056"/>
                    <a:pt x="3668" y="36684"/>
                    <a:pt x="4903" y="36579"/>
                  </a:cubicBezTo>
                  <a:cubicBezTo>
                    <a:pt x="9654" y="36195"/>
                    <a:pt x="12030" y="37499"/>
                    <a:pt x="15384" y="38466"/>
                  </a:cubicBezTo>
                  <a:cubicBezTo>
                    <a:pt x="17702" y="39129"/>
                    <a:pt x="20019" y="39525"/>
                    <a:pt x="22837" y="39444"/>
                  </a:cubicBezTo>
                  <a:cubicBezTo>
                    <a:pt x="20345" y="39292"/>
                    <a:pt x="18225" y="39036"/>
                    <a:pt x="16118" y="38466"/>
                  </a:cubicBezTo>
                  <a:cubicBezTo>
                    <a:pt x="12508" y="37499"/>
                    <a:pt x="9364" y="35718"/>
                    <a:pt x="4333" y="36497"/>
                  </a:cubicBezTo>
                  <a:cubicBezTo>
                    <a:pt x="2889" y="36719"/>
                    <a:pt x="1898" y="37359"/>
                    <a:pt x="233" y="37488"/>
                  </a:cubicBezTo>
                  <a:cubicBezTo>
                    <a:pt x="2516" y="36032"/>
                    <a:pt x="6347" y="35636"/>
                    <a:pt x="9899" y="36090"/>
                  </a:cubicBezTo>
                  <a:cubicBezTo>
                    <a:pt x="11273" y="36264"/>
                    <a:pt x="12705" y="36999"/>
                    <a:pt x="14149" y="37325"/>
                  </a:cubicBezTo>
                  <a:cubicBezTo>
                    <a:pt x="19809" y="38559"/>
                    <a:pt x="25271" y="40084"/>
                    <a:pt x="32002" y="39770"/>
                  </a:cubicBezTo>
                  <a:cubicBezTo>
                    <a:pt x="37639" y="39525"/>
                    <a:pt x="42716" y="37767"/>
                    <a:pt x="47887" y="36742"/>
                  </a:cubicBezTo>
                  <a:cubicBezTo>
                    <a:pt x="53045" y="35729"/>
                    <a:pt x="57657" y="33645"/>
                    <a:pt x="61966" y="31839"/>
                  </a:cubicBezTo>
                  <a:cubicBezTo>
                    <a:pt x="58810" y="32445"/>
                    <a:pt x="56050" y="33959"/>
                    <a:pt x="52882" y="35030"/>
                  </a:cubicBezTo>
                  <a:cubicBezTo>
                    <a:pt x="51322" y="35542"/>
                    <a:pt x="49645" y="35718"/>
                    <a:pt x="47805" y="36090"/>
                  </a:cubicBezTo>
                  <a:cubicBezTo>
                    <a:pt x="46070" y="36440"/>
                    <a:pt x="44148" y="36742"/>
                    <a:pt x="42238" y="36660"/>
                  </a:cubicBezTo>
                  <a:cubicBezTo>
                    <a:pt x="37429" y="36474"/>
                    <a:pt x="32223" y="36334"/>
                    <a:pt x="28322" y="34867"/>
                  </a:cubicBezTo>
                  <a:cubicBezTo>
                    <a:pt x="34552" y="33190"/>
                    <a:pt x="41179" y="36078"/>
                    <a:pt x="48050" y="35030"/>
                  </a:cubicBezTo>
                  <a:cubicBezTo>
                    <a:pt x="40876" y="35787"/>
                    <a:pt x="33993" y="33179"/>
                    <a:pt x="27740" y="34786"/>
                  </a:cubicBezTo>
                  <a:cubicBezTo>
                    <a:pt x="29347" y="33912"/>
                    <a:pt x="31397" y="33796"/>
                    <a:pt x="33400" y="33878"/>
                  </a:cubicBezTo>
                  <a:cubicBezTo>
                    <a:pt x="38221" y="34098"/>
                    <a:pt x="43729" y="35473"/>
                    <a:pt x="48620" y="34704"/>
                  </a:cubicBezTo>
                  <a:cubicBezTo>
                    <a:pt x="42507" y="35426"/>
                    <a:pt x="36695" y="33319"/>
                    <a:pt x="30861" y="33715"/>
                  </a:cubicBezTo>
                  <a:cubicBezTo>
                    <a:pt x="30046" y="33772"/>
                    <a:pt x="29312" y="33935"/>
                    <a:pt x="28648" y="34122"/>
                  </a:cubicBezTo>
                  <a:cubicBezTo>
                    <a:pt x="28043" y="34297"/>
                    <a:pt x="27437" y="34833"/>
                    <a:pt x="26762" y="34541"/>
                  </a:cubicBezTo>
                  <a:cubicBezTo>
                    <a:pt x="27285" y="33889"/>
                    <a:pt x="28229" y="33656"/>
                    <a:pt x="29138" y="33389"/>
                  </a:cubicBezTo>
                  <a:cubicBezTo>
                    <a:pt x="28206" y="33389"/>
                    <a:pt x="27204" y="34029"/>
                    <a:pt x="26436" y="34460"/>
                  </a:cubicBezTo>
                  <a:cubicBezTo>
                    <a:pt x="25597" y="34087"/>
                    <a:pt x="24433" y="34064"/>
                    <a:pt x="23652" y="33633"/>
                  </a:cubicBezTo>
                  <a:cubicBezTo>
                    <a:pt x="28322" y="31362"/>
                    <a:pt x="35123" y="33074"/>
                    <a:pt x="40515" y="33307"/>
                  </a:cubicBezTo>
                  <a:cubicBezTo>
                    <a:pt x="48317" y="33656"/>
                    <a:pt x="54199" y="32258"/>
                    <a:pt x="58042" y="28637"/>
                  </a:cubicBezTo>
                  <a:cubicBezTo>
                    <a:pt x="53884" y="32201"/>
                    <a:pt x="47805" y="33505"/>
                    <a:pt x="39781" y="33143"/>
                  </a:cubicBezTo>
                  <a:cubicBezTo>
                    <a:pt x="35391" y="32946"/>
                    <a:pt x="30034" y="31665"/>
                    <a:pt x="25702" y="32736"/>
                  </a:cubicBezTo>
                  <a:cubicBezTo>
                    <a:pt x="24409" y="33050"/>
                    <a:pt x="23256" y="33924"/>
                    <a:pt x="21765" y="33307"/>
                  </a:cubicBezTo>
                  <a:cubicBezTo>
                    <a:pt x="26191" y="29999"/>
                    <a:pt x="33074" y="32235"/>
                    <a:pt x="38721" y="32491"/>
                  </a:cubicBezTo>
                  <a:cubicBezTo>
                    <a:pt x="41656" y="32620"/>
                    <a:pt x="44882" y="32678"/>
                    <a:pt x="47724" y="32410"/>
                  </a:cubicBezTo>
                  <a:cubicBezTo>
                    <a:pt x="50868" y="32107"/>
                    <a:pt x="53593" y="30442"/>
                    <a:pt x="55829" y="29300"/>
                  </a:cubicBezTo>
                  <a:cubicBezTo>
                    <a:pt x="53127" y="30418"/>
                    <a:pt x="50716" y="32002"/>
                    <a:pt x="47316" y="32247"/>
                  </a:cubicBezTo>
                  <a:cubicBezTo>
                    <a:pt x="44975" y="32410"/>
                    <a:pt x="42437" y="32434"/>
                    <a:pt x="40108" y="32328"/>
                  </a:cubicBezTo>
                  <a:cubicBezTo>
                    <a:pt x="36602" y="32165"/>
                    <a:pt x="33260" y="31479"/>
                    <a:pt x="30034" y="31257"/>
                  </a:cubicBezTo>
                  <a:cubicBezTo>
                    <a:pt x="26832" y="31047"/>
                    <a:pt x="24258" y="31630"/>
                    <a:pt x="22337" y="32654"/>
                  </a:cubicBezTo>
                  <a:cubicBezTo>
                    <a:pt x="21835" y="32923"/>
                    <a:pt x="21323" y="33412"/>
                    <a:pt x="20624" y="33225"/>
                  </a:cubicBezTo>
                  <a:cubicBezTo>
                    <a:pt x="22733" y="31129"/>
                    <a:pt x="26203" y="30279"/>
                    <a:pt x="29790" y="30035"/>
                  </a:cubicBezTo>
                  <a:cubicBezTo>
                    <a:pt x="30302" y="29999"/>
                    <a:pt x="30838" y="29999"/>
                    <a:pt x="31350" y="30035"/>
                  </a:cubicBezTo>
                  <a:cubicBezTo>
                    <a:pt x="33364" y="30151"/>
                    <a:pt x="35461" y="30605"/>
                    <a:pt x="37487" y="30850"/>
                  </a:cubicBezTo>
                  <a:cubicBezTo>
                    <a:pt x="40165" y="31187"/>
                    <a:pt x="42786" y="31699"/>
                    <a:pt x="45511" y="31502"/>
                  </a:cubicBezTo>
                  <a:cubicBezTo>
                    <a:pt x="49238" y="31234"/>
                    <a:pt x="52568" y="30209"/>
                    <a:pt x="55258" y="28637"/>
                  </a:cubicBezTo>
                  <a:cubicBezTo>
                    <a:pt x="57121" y="27554"/>
                    <a:pt x="58821" y="25830"/>
                    <a:pt x="60242" y="24223"/>
                  </a:cubicBezTo>
                  <a:cubicBezTo>
                    <a:pt x="61559" y="22732"/>
                    <a:pt x="62676" y="21265"/>
                    <a:pt x="62537" y="18656"/>
                  </a:cubicBezTo>
                  <a:cubicBezTo>
                    <a:pt x="62548" y="18936"/>
                    <a:pt x="62525" y="19181"/>
                    <a:pt x="62374" y="19309"/>
                  </a:cubicBezTo>
                  <a:cubicBezTo>
                    <a:pt x="61232" y="14336"/>
                    <a:pt x="58414" y="10703"/>
                    <a:pt x="54431" y="8828"/>
                  </a:cubicBezTo>
                  <a:cubicBezTo>
                    <a:pt x="53767" y="8514"/>
                    <a:pt x="53197" y="8059"/>
                    <a:pt x="52556" y="7686"/>
                  </a:cubicBezTo>
                  <a:cubicBezTo>
                    <a:pt x="51857" y="7279"/>
                    <a:pt x="51101" y="7197"/>
                    <a:pt x="50262" y="6860"/>
                  </a:cubicBezTo>
                  <a:cubicBezTo>
                    <a:pt x="48120" y="6022"/>
                    <a:pt x="46128" y="4368"/>
                    <a:pt x="43706" y="3995"/>
                  </a:cubicBezTo>
                  <a:cubicBezTo>
                    <a:pt x="43007" y="3366"/>
                    <a:pt x="42098" y="3366"/>
                    <a:pt x="41167" y="2935"/>
                  </a:cubicBezTo>
                  <a:cubicBezTo>
                    <a:pt x="34832" y="0"/>
                    <a:pt x="24968" y="2120"/>
                    <a:pt x="19891" y="4578"/>
                  </a:cubicBezTo>
                  <a:cubicBezTo>
                    <a:pt x="16385" y="6266"/>
                    <a:pt x="13474" y="8700"/>
                    <a:pt x="9491" y="9399"/>
                  </a:cubicBezTo>
                  <a:cubicBezTo>
                    <a:pt x="9573" y="9049"/>
                    <a:pt x="9690" y="8455"/>
                    <a:pt x="9165" y="8502"/>
                  </a:cubicBezTo>
                  <a:cubicBezTo>
                    <a:pt x="9072" y="8618"/>
                    <a:pt x="9584" y="9084"/>
                    <a:pt x="9002" y="9154"/>
                  </a:cubicBezTo>
                  <a:cubicBezTo>
                    <a:pt x="8898" y="8641"/>
                    <a:pt x="8979" y="7849"/>
                    <a:pt x="8420" y="7686"/>
                  </a:cubicBezTo>
                  <a:cubicBezTo>
                    <a:pt x="7768" y="7489"/>
                    <a:pt x="6988" y="8339"/>
                    <a:pt x="7442" y="9073"/>
                  </a:cubicBezTo>
                  <a:cubicBezTo>
                    <a:pt x="6673" y="8304"/>
                    <a:pt x="5555" y="9073"/>
                    <a:pt x="5392" y="9888"/>
                  </a:cubicBezTo>
                  <a:cubicBezTo>
                    <a:pt x="4134" y="9702"/>
                    <a:pt x="3179" y="10505"/>
                    <a:pt x="2935" y="11611"/>
                  </a:cubicBezTo>
                  <a:cubicBezTo>
                    <a:pt x="2283" y="12077"/>
                    <a:pt x="1176" y="11751"/>
                    <a:pt x="897" y="12671"/>
                  </a:cubicBezTo>
                  <a:cubicBezTo>
                    <a:pt x="536" y="12636"/>
                    <a:pt x="257" y="12671"/>
                    <a:pt x="1" y="12741"/>
                  </a:cubicBezTo>
                  <a:lnTo>
                    <a:pt x="1" y="13369"/>
                  </a:lnTo>
                  <a:cubicBezTo>
                    <a:pt x="606" y="13102"/>
                    <a:pt x="1316" y="13137"/>
                    <a:pt x="1957" y="13661"/>
                  </a:cubicBezTo>
                  <a:cubicBezTo>
                    <a:pt x="2224" y="12846"/>
                    <a:pt x="2376" y="11902"/>
                    <a:pt x="3518" y="11937"/>
                  </a:cubicBezTo>
                  <a:cubicBezTo>
                    <a:pt x="3668" y="11751"/>
                    <a:pt x="3424" y="11483"/>
                    <a:pt x="3518" y="11122"/>
                  </a:cubicBezTo>
                  <a:cubicBezTo>
                    <a:pt x="4170" y="10668"/>
                    <a:pt x="4926" y="11203"/>
                    <a:pt x="5311" y="11529"/>
                  </a:cubicBezTo>
                  <a:cubicBezTo>
                    <a:pt x="5276" y="11681"/>
                    <a:pt x="5136" y="11739"/>
                    <a:pt x="5148" y="11937"/>
                  </a:cubicBezTo>
                  <a:cubicBezTo>
                    <a:pt x="5369" y="11995"/>
                    <a:pt x="5648" y="11472"/>
                    <a:pt x="6207" y="11611"/>
                  </a:cubicBezTo>
                  <a:cubicBezTo>
                    <a:pt x="6219" y="11379"/>
                    <a:pt x="5578" y="11390"/>
                    <a:pt x="5474" y="11529"/>
                  </a:cubicBezTo>
                  <a:cubicBezTo>
                    <a:pt x="4949" y="10132"/>
                    <a:pt x="7011" y="9911"/>
                    <a:pt x="7605" y="10714"/>
                  </a:cubicBezTo>
                  <a:cubicBezTo>
                    <a:pt x="7791" y="10598"/>
                    <a:pt x="7803" y="10307"/>
                    <a:pt x="8013" y="10225"/>
                  </a:cubicBezTo>
                  <a:cubicBezTo>
                    <a:pt x="15000" y="9539"/>
                    <a:pt x="18051" y="4728"/>
                    <a:pt x="24630" y="3343"/>
                  </a:cubicBezTo>
                  <a:cubicBezTo>
                    <a:pt x="25865" y="3087"/>
                    <a:pt x="24304" y="3483"/>
                    <a:pt x="23815" y="3669"/>
                  </a:cubicBezTo>
                  <a:cubicBezTo>
                    <a:pt x="21300" y="4612"/>
                    <a:pt x="18994" y="5789"/>
                    <a:pt x="16851" y="7186"/>
                  </a:cubicBezTo>
                  <a:cubicBezTo>
                    <a:pt x="15815" y="7873"/>
                    <a:pt x="14732" y="8571"/>
                    <a:pt x="13579" y="9154"/>
                  </a:cubicBezTo>
                  <a:cubicBezTo>
                    <a:pt x="12438" y="9748"/>
                    <a:pt x="11110" y="9958"/>
                    <a:pt x="9899" y="10714"/>
                  </a:cubicBezTo>
                  <a:cubicBezTo>
                    <a:pt x="13707" y="9841"/>
                    <a:pt x="16409" y="7536"/>
                    <a:pt x="19553" y="5882"/>
                  </a:cubicBezTo>
                  <a:cubicBezTo>
                    <a:pt x="22720" y="4228"/>
                    <a:pt x="26063" y="2947"/>
                    <a:pt x="30442" y="2365"/>
                  </a:cubicBezTo>
                  <a:lnTo>
                    <a:pt x="30698" y="2365"/>
                  </a:lnTo>
                  <a:cubicBezTo>
                    <a:pt x="27285" y="3297"/>
                    <a:pt x="24177" y="4519"/>
                    <a:pt x="20869" y="5556"/>
                  </a:cubicBezTo>
                  <a:cubicBezTo>
                    <a:pt x="25492" y="4472"/>
                    <a:pt x="29510" y="2073"/>
                    <a:pt x="35682" y="2283"/>
                  </a:cubicBezTo>
                  <a:cubicBezTo>
                    <a:pt x="35286" y="2481"/>
                    <a:pt x="34645" y="2446"/>
                    <a:pt x="34133" y="2528"/>
                  </a:cubicBezTo>
                  <a:cubicBezTo>
                    <a:pt x="36322" y="2493"/>
                    <a:pt x="39013" y="2586"/>
                    <a:pt x="40760" y="3261"/>
                  </a:cubicBezTo>
                  <a:cubicBezTo>
                    <a:pt x="36265" y="2562"/>
                    <a:pt x="30942" y="3261"/>
                    <a:pt x="27006" y="4321"/>
                  </a:cubicBezTo>
                  <a:cubicBezTo>
                    <a:pt x="26995" y="4391"/>
                    <a:pt x="27041" y="4402"/>
                    <a:pt x="27088" y="4402"/>
                  </a:cubicBezTo>
                  <a:cubicBezTo>
                    <a:pt x="27530" y="4589"/>
                    <a:pt x="26878" y="4415"/>
                    <a:pt x="26925" y="4402"/>
                  </a:cubicBezTo>
                  <a:cubicBezTo>
                    <a:pt x="26552" y="4449"/>
                    <a:pt x="26273" y="4671"/>
                    <a:pt x="26028" y="4741"/>
                  </a:cubicBezTo>
                  <a:cubicBezTo>
                    <a:pt x="24234" y="5241"/>
                    <a:pt x="22511" y="5463"/>
                    <a:pt x="20869" y="6045"/>
                  </a:cubicBezTo>
                  <a:cubicBezTo>
                    <a:pt x="16328" y="7652"/>
                    <a:pt x="12508" y="10831"/>
                    <a:pt x="9573" y="13905"/>
                  </a:cubicBezTo>
                  <a:cubicBezTo>
                    <a:pt x="9398" y="13708"/>
                    <a:pt x="9631" y="13416"/>
                    <a:pt x="9736" y="13253"/>
                  </a:cubicBezTo>
                  <a:cubicBezTo>
                    <a:pt x="9072" y="13253"/>
                    <a:pt x="8769" y="14057"/>
                    <a:pt x="9084" y="14557"/>
                  </a:cubicBezTo>
                  <a:cubicBezTo>
                    <a:pt x="7861" y="16071"/>
                    <a:pt x="6941" y="17888"/>
                    <a:pt x="5800" y="19472"/>
                  </a:cubicBezTo>
                  <a:cubicBezTo>
                    <a:pt x="7092" y="18296"/>
                    <a:pt x="7814" y="15862"/>
                    <a:pt x="9410" y="14720"/>
                  </a:cubicBezTo>
                  <a:cubicBezTo>
                    <a:pt x="9445" y="15617"/>
                    <a:pt x="9468" y="16433"/>
                    <a:pt x="9980" y="16770"/>
                  </a:cubicBezTo>
                  <a:cubicBezTo>
                    <a:pt x="10656" y="17225"/>
                    <a:pt x="11238" y="16526"/>
                    <a:pt x="11949" y="16852"/>
                  </a:cubicBezTo>
                  <a:cubicBezTo>
                    <a:pt x="11797" y="17166"/>
                    <a:pt x="11599" y="17434"/>
                    <a:pt x="11530" y="17830"/>
                  </a:cubicBezTo>
                  <a:cubicBezTo>
                    <a:pt x="11949" y="16584"/>
                    <a:pt x="13008" y="16759"/>
                    <a:pt x="14325" y="16852"/>
                  </a:cubicBezTo>
                  <a:cubicBezTo>
                    <a:pt x="13835" y="17574"/>
                    <a:pt x="13533" y="18459"/>
                    <a:pt x="13090" y="19228"/>
                  </a:cubicBezTo>
                  <a:cubicBezTo>
                    <a:pt x="12648" y="19146"/>
                    <a:pt x="12542" y="18738"/>
                    <a:pt x="12356" y="18412"/>
                  </a:cubicBezTo>
                  <a:cubicBezTo>
                    <a:pt x="11972" y="18645"/>
                    <a:pt x="11646" y="18959"/>
                    <a:pt x="10959" y="18902"/>
                  </a:cubicBezTo>
                  <a:cubicBezTo>
                    <a:pt x="10784" y="18703"/>
                    <a:pt x="10656" y="18436"/>
                    <a:pt x="10714" y="17993"/>
                  </a:cubicBezTo>
                  <a:cubicBezTo>
                    <a:pt x="9724" y="18936"/>
                    <a:pt x="11669" y="19880"/>
                    <a:pt x="12193" y="18902"/>
                  </a:cubicBezTo>
                  <a:cubicBezTo>
                    <a:pt x="12345" y="19402"/>
                    <a:pt x="12915" y="19787"/>
                    <a:pt x="13416" y="19472"/>
                  </a:cubicBezTo>
                  <a:cubicBezTo>
                    <a:pt x="13637" y="19251"/>
                    <a:pt x="13300" y="19391"/>
                    <a:pt x="13253" y="19228"/>
                  </a:cubicBezTo>
                  <a:cubicBezTo>
                    <a:pt x="13893" y="18063"/>
                    <a:pt x="14231" y="16607"/>
                    <a:pt x="15547" y="16118"/>
                  </a:cubicBezTo>
                  <a:cubicBezTo>
                    <a:pt x="15500" y="17981"/>
                    <a:pt x="15966" y="19355"/>
                    <a:pt x="17841" y="19309"/>
                  </a:cubicBezTo>
                  <a:cubicBezTo>
                    <a:pt x="17899" y="19880"/>
                    <a:pt x="18517" y="20322"/>
                    <a:pt x="19146" y="20043"/>
                  </a:cubicBezTo>
                  <a:cubicBezTo>
                    <a:pt x="19192" y="20892"/>
                    <a:pt x="19669" y="21790"/>
                    <a:pt x="20787" y="21603"/>
                  </a:cubicBezTo>
                  <a:cubicBezTo>
                    <a:pt x="21137" y="21545"/>
                    <a:pt x="21416" y="21242"/>
                    <a:pt x="21684" y="20951"/>
                  </a:cubicBezTo>
                  <a:cubicBezTo>
                    <a:pt x="22068" y="21254"/>
                    <a:pt x="23035" y="21300"/>
                    <a:pt x="23326" y="20869"/>
                  </a:cubicBezTo>
                  <a:cubicBezTo>
                    <a:pt x="23850" y="21568"/>
                    <a:pt x="25469" y="21440"/>
                    <a:pt x="25865" y="20695"/>
                  </a:cubicBezTo>
                  <a:cubicBezTo>
                    <a:pt x="26447" y="20905"/>
                    <a:pt x="27076" y="20509"/>
                    <a:pt x="27006" y="19798"/>
                  </a:cubicBezTo>
                  <a:cubicBezTo>
                    <a:pt x="27950" y="19460"/>
                    <a:pt x="28509" y="18738"/>
                    <a:pt x="28811" y="17748"/>
                  </a:cubicBezTo>
                  <a:cubicBezTo>
                    <a:pt x="29521" y="17934"/>
                    <a:pt x="29697" y="18656"/>
                    <a:pt x="29953" y="19309"/>
                  </a:cubicBezTo>
                  <a:cubicBezTo>
                    <a:pt x="30174" y="18925"/>
                    <a:pt x="29801" y="18424"/>
                    <a:pt x="29627" y="18156"/>
                  </a:cubicBezTo>
                  <a:cubicBezTo>
                    <a:pt x="29661" y="17981"/>
                    <a:pt x="30034" y="18133"/>
                    <a:pt x="30197" y="18074"/>
                  </a:cubicBezTo>
                  <a:cubicBezTo>
                    <a:pt x="30419" y="18412"/>
                    <a:pt x="30476" y="18889"/>
                    <a:pt x="30616" y="19309"/>
                  </a:cubicBezTo>
                  <a:cubicBezTo>
                    <a:pt x="30884" y="18832"/>
                    <a:pt x="30442" y="18389"/>
                    <a:pt x="30360" y="17993"/>
                  </a:cubicBezTo>
                  <a:cubicBezTo>
                    <a:pt x="30663" y="18016"/>
                    <a:pt x="30663" y="17748"/>
                    <a:pt x="30942" y="17748"/>
                  </a:cubicBezTo>
                  <a:cubicBezTo>
                    <a:pt x="31210" y="18214"/>
                    <a:pt x="31291" y="18878"/>
                    <a:pt x="31268" y="19635"/>
                  </a:cubicBezTo>
                  <a:cubicBezTo>
                    <a:pt x="31594" y="19309"/>
                    <a:pt x="31327" y="18389"/>
                    <a:pt x="31513" y="17911"/>
                  </a:cubicBezTo>
                  <a:cubicBezTo>
                    <a:pt x="32736" y="18400"/>
                    <a:pt x="32503" y="20916"/>
                    <a:pt x="32002" y="22010"/>
                  </a:cubicBezTo>
                  <a:cubicBezTo>
                    <a:pt x="32805" y="21032"/>
                    <a:pt x="32875" y="19122"/>
                    <a:pt x="32246" y="17911"/>
                  </a:cubicBezTo>
                  <a:cubicBezTo>
                    <a:pt x="33225" y="18703"/>
                    <a:pt x="32841" y="20741"/>
                    <a:pt x="32654" y="22092"/>
                  </a:cubicBezTo>
                  <a:cubicBezTo>
                    <a:pt x="33341" y="21044"/>
                    <a:pt x="33388" y="18959"/>
                    <a:pt x="32654" y="17911"/>
                  </a:cubicBezTo>
                  <a:cubicBezTo>
                    <a:pt x="32818" y="17725"/>
                    <a:pt x="32899" y="17445"/>
                    <a:pt x="33155" y="17341"/>
                  </a:cubicBezTo>
                  <a:cubicBezTo>
                    <a:pt x="34599" y="19868"/>
                    <a:pt x="33330" y="23420"/>
                    <a:pt x="31594" y="24712"/>
                  </a:cubicBezTo>
                  <a:cubicBezTo>
                    <a:pt x="32538" y="24037"/>
                    <a:pt x="33703" y="22721"/>
                    <a:pt x="33889" y="20951"/>
                  </a:cubicBezTo>
                  <a:cubicBezTo>
                    <a:pt x="34075" y="19181"/>
                    <a:pt x="33481" y="17865"/>
                    <a:pt x="32981" y="16526"/>
                  </a:cubicBezTo>
                  <a:cubicBezTo>
                    <a:pt x="33760" y="17108"/>
                    <a:pt x="34052" y="18389"/>
                    <a:pt x="34133" y="19554"/>
                  </a:cubicBezTo>
                  <a:cubicBezTo>
                    <a:pt x="34389" y="23152"/>
                    <a:pt x="32654" y="25341"/>
                    <a:pt x="31024" y="27007"/>
                  </a:cubicBezTo>
                  <a:cubicBezTo>
                    <a:pt x="33470" y="25481"/>
                    <a:pt x="35787" y="19937"/>
                    <a:pt x="33318" y="16444"/>
                  </a:cubicBezTo>
                  <a:cubicBezTo>
                    <a:pt x="34005" y="15978"/>
                    <a:pt x="34564" y="16956"/>
                    <a:pt x="34948" y="17504"/>
                  </a:cubicBezTo>
                  <a:cubicBezTo>
                    <a:pt x="35403" y="18144"/>
                    <a:pt x="35740" y="18959"/>
                    <a:pt x="35926" y="19635"/>
                  </a:cubicBezTo>
                  <a:cubicBezTo>
                    <a:pt x="36171" y="18191"/>
                    <a:pt x="34855" y="16898"/>
                    <a:pt x="33889" y="16118"/>
                  </a:cubicBezTo>
                  <a:cubicBezTo>
                    <a:pt x="37336" y="16922"/>
                    <a:pt x="37091" y="23397"/>
                    <a:pt x="35111" y="26016"/>
                  </a:cubicBezTo>
                  <a:cubicBezTo>
                    <a:pt x="33807" y="27752"/>
                    <a:pt x="31443" y="28835"/>
                    <a:pt x="29301" y="29627"/>
                  </a:cubicBezTo>
                  <a:cubicBezTo>
                    <a:pt x="29603" y="28672"/>
                    <a:pt x="30779" y="28741"/>
                    <a:pt x="31513" y="28311"/>
                  </a:cubicBezTo>
                  <a:cubicBezTo>
                    <a:pt x="33703" y="27030"/>
                    <a:pt x="36439" y="24572"/>
                    <a:pt x="36183" y="21114"/>
                  </a:cubicBezTo>
                  <a:cubicBezTo>
                    <a:pt x="35775" y="25074"/>
                    <a:pt x="33271" y="26937"/>
                    <a:pt x="30442" y="28474"/>
                  </a:cubicBezTo>
                  <a:cubicBezTo>
                    <a:pt x="30069" y="28078"/>
                    <a:pt x="28939" y="28591"/>
                    <a:pt x="28975" y="29382"/>
                  </a:cubicBezTo>
                  <a:cubicBezTo>
                    <a:pt x="28590" y="29417"/>
                    <a:pt x="28543" y="29103"/>
                    <a:pt x="28159" y="29137"/>
                  </a:cubicBezTo>
                  <a:cubicBezTo>
                    <a:pt x="27938" y="29406"/>
                    <a:pt x="28520" y="29429"/>
                    <a:pt x="28648" y="29627"/>
                  </a:cubicBezTo>
                  <a:cubicBezTo>
                    <a:pt x="27309" y="30011"/>
                    <a:pt x="25608" y="30022"/>
                    <a:pt x="24304" y="30442"/>
                  </a:cubicBezTo>
                  <a:cubicBezTo>
                    <a:pt x="23629" y="29929"/>
                    <a:pt x="22057" y="29662"/>
                    <a:pt x="21929" y="30850"/>
                  </a:cubicBezTo>
                  <a:cubicBezTo>
                    <a:pt x="22278" y="30791"/>
                    <a:pt x="22930" y="30069"/>
                    <a:pt x="23734" y="30442"/>
                  </a:cubicBezTo>
                  <a:cubicBezTo>
                    <a:pt x="22942" y="30931"/>
                    <a:pt x="21941" y="31222"/>
                    <a:pt x="21276" y="31839"/>
                  </a:cubicBezTo>
                  <a:cubicBezTo>
                    <a:pt x="20857" y="31513"/>
                    <a:pt x="20182" y="31013"/>
                    <a:pt x="19390" y="31339"/>
                  </a:cubicBezTo>
                  <a:cubicBezTo>
                    <a:pt x="19006" y="31129"/>
                    <a:pt x="18866" y="30663"/>
                    <a:pt x="18331" y="30605"/>
                  </a:cubicBezTo>
                  <a:cubicBezTo>
                    <a:pt x="18563" y="30221"/>
                    <a:pt x="18924" y="29941"/>
                    <a:pt x="19472" y="29872"/>
                  </a:cubicBezTo>
                  <a:cubicBezTo>
                    <a:pt x="18983" y="29207"/>
                    <a:pt x="18098" y="30069"/>
                    <a:pt x="17922" y="30524"/>
                  </a:cubicBezTo>
                  <a:cubicBezTo>
                    <a:pt x="17387" y="30477"/>
                    <a:pt x="17037" y="30628"/>
                    <a:pt x="16851" y="30931"/>
                  </a:cubicBezTo>
                  <a:cubicBezTo>
                    <a:pt x="15733" y="29859"/>
                    <a:pt x="13183" y="30384"/>
                    <a:pt x="13334" y="32247"/>
                  </a:cubicBezTo>
                  <a:cubicBezTo>
                    <a:pt x="12648" y="32212"/>
                    <a:pt x="11424" y="32212"/>
                    <a:pt x="11285" y="32980"/>
                  </a:cubicBezTo>
                  <a:cubicBezTo>
                    <a:pt x="11064" y="32573"/>
                    <a:pt x="10714" y="32294"/>
                    <a:pt x="10469" y="31921"/>
                  </a:cubicBezTo>
                  <a:cubicBezTo>
                    <a:pt x="10563" y="30733"/>
                    <a:pt x="12542" y="30337"/>
                    <a:pt x="13334" y="31094"/>
                  </a:cubicBezTo>
                  <a:cubicBezTo>
                    <a:pt x="12729" y="29778"/>
                    <a:pt x="10016" y="30349"/>
                    <a:pt x="10143" y="31921"/>
                  </a:cubicBezTo>
                  <a:cubicBezTo>
                    <a:pt x="9165" y="31479"/>
                    <a:pt x="8106" y="32026"/>
                    <a:pt x="7768" y="32736"/>
                  </a:cubicBezTo>
                  <a:cubicBezTo>
                    <a:pt x="7418" y="31432"/>
                    <a:pt x="5264" y="31292"/>
                    <a:pt x="4496" y="32328"/>
                  </a:cubicBezTo>
                  <a:cubicBezTo>
                    <a:pt x="3750" y="31606"/>
                    <a:pt x="3785" y="29953"/>
                    <a:pt x="4577" y="29300"/>
                  </a:cubicBezTo>
                  <a:cubicBezTo>
                    <a:pt x="4962" y="29277"/>
                    <a:pt x="5206" y="29114"/>
                    <a:pt x="5637" y="29137"/>
                  </a:cubicBezTo>
                  <a:cubicBezTo>
                    <a:pt x="5916" y="28695"/>
                    <a:pt x="6067" y="28136"/>
                    <a:pt x="6545" y="27903"/>
                  </a:cubicBezTo>
                  <a:cubicBezTo>
                    <a:pt x="7022" y="27833"/>
                    <a:pt x="7221" y="28043"/>
                    <a:pt x="7605" y="28066"/>
                  </a:cubicBezTo>
                  <a:cubicBezTo>
                    <a:pt x="7780" y="27041"/>
                    <a:pt x="9025" y="27077"/>
                    <a:pt x="9980" y="26844"/>
                  </a:cubicBezTo>
                  <a:cubicBezTo>
                    <a:pt x="9923" y="26308"/>
                    <a:pt x="8805" y="26494"/>
                    <a:pt x="8502" y="26681"/>
                  </a:cubicBezTo>
                  <a:cubicBezTo>
                    <a:pt x="8327" y="26145"/>
                    <a:pt x="8979" y="25737"/>
                    <a:pt x="9491" y="25609"/>
                  </a:cubicBezTo>
                  <a:cubicBezTo>
                    <a:pt x="9037" y="25201"/>
                    <a:pt x="8339" y="25702"/>
                    <a:pt x="8257" y="26179"/>
                  </a:cubicBezTo>
                  <a:cubicBezTo>
                    <a:pt x="7826" y="25714"/>
                    <a:pt x="6499" y="25923"/>
                    <a:pt x="6463" y="26599"/>
                  </a:cubicBezTo>
                  <a:cubicBezTo>
                    <a:pt x="5986" y="26005"/>
                    <a:pt x="4938" y="26681"/>
                    <a:pt x="5148" y="27251"/>
                  </a:cubicBezTo>
                  <a:cubicBezTo>
                    <a:pt x="5427" y="27297"/>
                    <a:pt x="5660" y="26622"/>
                    <a:pt x="6207" y="26681"/>
                  </a:cubicBezTo>
                  <a:cubicBezTo>
                    <a:pt x="6569" y="26622"/>
                    <a:pt x="6243" y="27251"/>
                    <a:pt x="6463" y="27333"/>
                  </a:cubicBezTo>
                  <a:cubicBezTo>
                    <a:pt x="6883" y="26995"/>
                    <a:pt x="6720" y="26063"/>
                    <a:pt x="7687" y="26261"/>
                  </a:cubicBezTo>
                  <a:cubicBezTo>
                    <a:pt x="8129" y="26727"/>
                    <a:pt x="7780" y="27181"/>
                    <a:pt x="7524" y="27577"/>
                  </a:cubicBezTo>
                  <a:cubicBezTo>
                    <a:pt x="6557" y="27344"/>
                    <a:pt x="5777" y="27880"/>
                    <a:pt x="5555" y="28637"/>
                  </a:cubicBezTo>
                  <a:cubicBezTo>
                    <a:pt x="4181" y="28707"/>
                    <a:pt x="3308" y="29720"/>
                    <a:pt x="3599" y="31176"/>
                  </a:cubicBezTo>
                  <a:cubicBezTo>
                    <a:pt x="2563" y="31269"/>
                    <a:pt x="1852" y="31676"/>
                    <a:pt x="1386" y="32328"/>
                  </a:cubicBezTo>
                  <a:cubicBezTo>
                    <a:pt x="827" y="32294"/>
                    <a:pt x="350" y="32352"/>
                    <a:pt x="1" y="32538"/>
                  </a:cubicBezTo>
                  <a:lnTo>
                    <a:pt x="1" y="33004"/>
                  </a:lnTo>
                  <a:cubicBezTo>
                    <a:pt x="350" y="32678"/>
                    <a:pt x="909" y="32561"/>
                    <a:pt x="1468" y="32899"/>
                  </a:cubicBezTo>
                  <a:cubicBezTo>
                    <a:pt x="2143" y="31839"/>
                    <a:pt x="4100" y="31257"/>
                    <a:pt x="4414" y="32980"/>
                  </a:cubicBezTo>
                  <a:cubicBezTo>
                    <a:pt x="5019" y="31979"/>
                    <a:pt x="7395" y="31781"/>
                    <a:pt x="7361" y="33470"/>
                  </a:cubicBezTo>
                  <a:cubicBezTo>
                    <a:pt x="7011" y="33586"/>
                    <a:pt x="6696" y="33738"/>
                    <a:pt x="6463" y="33959"/>
                  </a:cubicBezTo>
                  <a:cubicBezTo>
                    <a:pt x="6033" y="33470"/>
                    <a:pt x="4460" y="32993"/>
                    <a:pt x="4088" y="33878"/>
                  </a:cubicBezTo>
                  <a:cubicBezTo>
                    <a:pt x="4845" y="33598"/>
                    <a:pt x="6219" y="33575"/>
                    <a:pt x="6044" y="34704"/>
                  </a:cubicBezTo>
                  <a:cubicBezTo>
                    <a:pt x="5904" y="34751"/>
                    <a:pt x="5707" y="34739"/>
                    <a:pt x="5637" y="34867"/>
                  </a:cubicBezTo>
                  <a:cubicBezTo>
                    <a:pt x="5358" y="34739"/>
                    <a:pt x="5288" y="34052"/>
                    <a:pt x="4822" y="34378"/>
                  </a:cubicBezTo>
                  <a:cubicBezTo>
                    <a:pt x="5031" y="34681"/>
                    <a:pt x="5264" y="34960"/>
                    <a:pt x="5311" y="35438"/>
                  </a:cubicBezTo>
                  <a:cubicBezTo>
                    <a:pt x="3412" y="35601"/>
                    <a:pt x="1701" y="36148"/>
                    <a:pt x="233" y="36905"/>
                  </a:cubicBezTo>
                  <a:cubicBezTo>
                    <a:pt x="152" y="36952"/>
                    <a:pt x="82" y="36999"/>
                    <a:pt x="1" y="37033"/>
                  </a:cubicBezTo>
                  <a:lnTo>
                    <a:pt x="1" y="38023"/>
                  </a:lnTo>
                  <a:cubicBezTo>
                    <a:pt x="2446" y="38047"/>
                    <a:pt x="5008" y="38500"/>
                    <a:pt x="7279" y="38955"/>
                  </a:cubicBezTo>
                  <a:cubicBezTo>
                    <a:pt x="9654" y="39444"/>
                    <a:pt x="12053" y="39840"/>
                    <a:pt x="14231" y="40353"/>
                  </a:cubicBezTo>
                  <a:cubicBezTo>
                    <a:pt x="15477" y="40643"/>
                    <a:pt x="16688" y="41005"/>
                    <a:pt x="17899" y="41412"/>
                  </a:cubicBezTo>
                  <a:lnTo>
                    <a:pt x="19542" y="41412"/>
                  </a:lnTo>
                  <a:cubicBezTo>
                    <a:pt x="19285" y="41272"/>
                    <a:pt x="19076" y="41086"/>
                    <a:pt x="18820" y="41005"/>
                  </a:cubicBezTo>
                  <a:cubicBezTo>
                    <a:pt x="18435" y="40876"/>
                    <a:pt x="18074" y="40865"/>
                    <a:pt x="17678" y="40760"/>
                  </a:cubicBezTo>
                  <a:close/>
                  <a:moveTo>
                    <a:pt x="1794" y="13009"/>
                  </a:moveTo>
                  <a:cubicBezTo>
                    <a:pt x="1619" y="12904"/>
                    <a:pt x="1375" y="12869"/>
                    <a:pt x="1386" y="12590"/>
                  </a:cubicBezTo>
                  <a:cubicBezTo>
                    <a:pt x="1596" y="12473"/>
                    <a:pt x="1747" y="12310"/>
                    <a:pt x="2038" y="12264"/>
                  </a:cubicBezTo>
                  <a:cubicBezTo>
                    <a:pt x="1934" y="12496"/>
                    <a:pt x="1794" y="12683"/>
                    <a:pt x="1794" y="13009"/>
                  </a:cubicBezTo>
                  <a:close/>
                  <a:moveTo>
                    <a:pt x="5148" y="10470"/>
                  </a:moveTo>
                  <a:cubicBezTo>
                    <a:pt x="4810" y="10481"/>
                    <a:pt x="4635" y="10318"/>
                    <a:pt x="4251" y="10388"/>
                  </a:cubicBezTo>
                  <a:cubicBezTo>
                    <a:pt x="4426" y="10155"/>
                    <a:pt x="4786" y="10109"/>
                    <a:pt x="5229" y="10144"/>
                  </a:cubicBezTo>
                  <a:cubicBezTo>
                    <a:pt x="5241" y="10284"/>
                    <a:pt x="5136" y="10307"/>
                    <a:pt x="5148" y="10470"/>
                  </a:cubicBezTo>
                  <a:close/>
                  <a:moveTo>
                    <a:pt x="7361" y="9969"/>
                  </a:moveTo>
                  <a:cubicBezTo>
                    <a:pt x="6778" y="9865"/>
                    <a:pt x="6440" y="9783"/>
                    <a:pt x="5800" y="9888"/>
                  </a:cubicBezTo>
                  <a:cubicBezTo>
                    <a:pt x="5788" y="8898"/>
                    <a:pt x="7524" y="8770"/>
                    <a:pt x="7361" y="9969"/>
                  </a:cubicBezTo>
                  <a:close/>
                  <a:moveTo>
                    <a:pt x="7768" y="8991"/>
                  </a:moveTo>
                  <a:cubicBezTo>
                    <a:pt x="7687" y="8886"/>
                    <a:pt x="7628" y="8747"/>
                    <a:pt x="7524" y="8665"/>
                  </a:cubicBezTo>
                  <a:cubicBezTo>
                    <a:pt x="7581" y="8188"/>
                    <a:pt x="7966" y="7756"/>
                    <a:pt x="8502" y="8013"/>
                  </a:cubicBezTo>
                  <a:cubicBezTo>
                    <a:pt x="8490" y="8106"/>
                    <a:pt x="8525" y="8152"/>
                    <a:pt x="8583" y="8176"/>
                  </a:cubicBezTo>
                  <a:cubicBezTo>
                    <a:pt x="8583" y="8711"/>
                    <a:pt x="8303" y="8980"/>
                    <a:pt x="7768" y="8991"/>
                  </a:cubicBezTo>
                  <a:close/>
                  <a:moveTo>
                    <a:pt x="8665" y="9806"/>
                  </a:moveTo>
                  <a:cubicBezTo>
                    <a:pt x="8397" y="9818"/>
                    <a:pt x="8257" y="9946"/>
                    <a:pt x="7931" y="9888"/>
                  </a:cubicBezTo>
                  <a:cubicBezTo>
                    <a:pt x="7814" y="9306"/>
                    <a:pt x="8792" y="9061"/>
                    <a:pt x="8665" y="9806"/>
                  </a:cubicBezTo>
                  <a:close/>
                  <a:moveTo>
                    <a:pt x="34622" y="29790"/>
                  </a:moveTo>
                  <a:cubicBezTo>
                    <a:pt x="34821" y="29650"/>
                    <a:pt x="35123" y="29627"/>
                    <a:pt x="35356" y="29545"/>
                  </a:cubicBezTo>
                  <a:cubicBezTo>
                    <a:pt x="35193" y="29709"/>
                    <a:pt x="34984" y="29825"/>
                    <a:pt x="34622" y="29790"/>
                  </a:cubicBezTo>
                  <a:close/>
                  <a:moveTo>
                    <a:pt x="50670" y="7442"/>
                  </a:moveTo>
                  <a:cubicBezTo>
                    <a:pt x="49377" y="7454"/>
                    <a:pt x="48224" y="7279"/>
                    <a:pt x="47153" y="7349"/>
                  </a:cubicBezTo>
                  <a:cubicBezTo>
                    <a:pt x="44288" y="7559"/>
                    <a:pt x="42460" y="8770"/>
                    <a:pt x="40678" y="10307"/>
                  </a:cubicBezTo>
                  <a:cubicBezTo>
                    <a:pt x="40352" y="10248"/>
                    <a:pt x="40119" y="10098"/>
                    <a:pt x="39863" y="9969"/>
                  </a:cubicBezTo>
                  <a:cubicBezTo>
                    <a:pt x="40258" y="9492"/>
                    <a:pt x="40806" y="9177"/>
                    <a:pt x="41423" y="8910"/>
                  </a:cubicBezTo>
                  <a:cubicBezTo>
                    <a:pt x="40817" y="8886"/>
                    <a:pt x="40189" y="9539"/>
                    <a:pt x="39618" y="9806"/>
                  </a:cubicBezTo>
                  <a:cubicBezTo>
                    <a:pt x="39164" y="9632"/>
                    <a:pt x="38803" y="9375"/>
                    <a:pt x="38384" y="9154"/>
                  </a:cubicBezTo>
                  <a:cubicBezTo>
                    <a:pt x="41505" y="7745"/>
                    <a:pt x="46524" y="6009"/>
                    <a:pt x="50670" y="7442"/>
                  </a:cubicBezTo>
                  <a:close/>
                  <a:moveTo>
                    <a:pt x="49109" y="7768"/>
                  </a:moveTo>
                  <a:lnTo>
                    <a:pt x="49109" y="7768"/>
                  </a:lnTo>
                  <a:close/>
                  <a:moveTo>
                    <a:pt x="47887" y="6615"/>
                  </a:moveTo>
                  <a:cubicBezTo>
                    <a:pt x="44055" y="6744"/>
                    <a:pt x="41190" y="7838"/>
                    <a:pt x="38302" y="8910"/>
                  </a:cubicBezTo>
                  <a:cubicBezTo>
                    <a:pt x="38291" y="9014"/>
                    <a:pt x="38058" y="9014"/>
                    <a:pt x="38058" y="8910"/>
                  </a:cubicBezTo>
                  <a:cubicBezTo>
                    <a:pt x="37999" y="8863"/>
                    <a:pt x="37929" y="8828"/>
                    <a:pt x="37813" y="8828"/>
                  </a:cubicBezTo>
                  <a:cubicBezTo>
                    <a:pt x="40224" y="7186"/>
                    <a:pt x="43752" y="6266"/>
                    <a:pt x="47805" y="6534"/>
                  </a:cubicBezTo>
                  <a:cubicBezTo>
                    <a:pt x="47944" y="6511"/>
                    <a:pt x="47968" y="6615"/>
                    <a:pt x="47887" y="6615"/>
                  </a:cubicBezTo>
                  <a:close/>
                  <a:moveTo>
                    <a:pt x="39292" y="3343"/>
                  </a:moveTo>
                  <a:cubicBezTo>
                    <a:pt x="38827" y="3529"/>
                    <a:pt x="37976" y="3401"/>
                    <a:pt x="37487" y="3343"/>
                  </a:cubicBezTo>
                  <a:cubicBezTo>
                    <a:pt x="34215" y="3623"/>
                    <a:pt x="29999" y="3879"/>
                    <a:pt x="27414" y="4321"/>
                  </a:cubicBezTo>
                  <a:cubicBezTo>
                    <a:pt x="30861" y="3529"/>
                    <a:pt x="35065" y="2842"/>
                    <a:pt x="39292" y="3343"/>
                  </a:cubicBezTo>
                  <a:close/>
                  <a:moveTo>
                    <a:pt x="12845" y="15874"/>
                  </a:moveTo>
                  <a:cubicBezTo>
                    <a:pt x="14348" y="13009"/>
                    <a:pt x="16700" y="10994"/>
                    <a:pt x="19472" y="9399"/>
                  </a:cubicBezTo>
                  <a:cubicBezTo>
                    <a:pt x="17829" y="11250"/>
                    <a:pt x="15896" y="13509"/>
                    <a:pt x="14732" y="16118"/>
                  </a:cubicBezTo>
                  <a:cubicBezTo>
                    <a:pt x="14149" y="16490"/>
                    <a:pt x="13160" y="16409"/>
                    <a:pt x="12845" y="15874"/>
                  </a:cubicBezTo>
                  <a:close/>
                  <a:moveTo>
                    <a:pt x="22011" y="20532"/>
                  </a:moveTo>
                  <a:cubicBezTo>
                    <a:pt x="22220" y="20194"/>
                    <a:pt x="22604" y="20043"/>
                    <a:pt x="22756" y="19635"/>
                  </a:cubicBezTo>
                  <a:cubicBezTo>
                    <a:pt x="22942" y="19798"/>
                    <a:pt x="23186" y="19903"/>
                    <a:pt x="23245" y="20206"/>
                  </a:cubicBezTo>
                  <a:cubicBezTo>
                    <a:pt x="23023" y="20625"/>
                    <a:pt x="22441" y="20998"/>
                    <a:pt x="22011" y="20532"/>
                  </a:cubicBezTo>
                  <a:close/>
                  <a:moveTo>
                    <a:pt x="22919" y="19065"/>
                  </a:moveTo>
                  <a:cubicBezTo>
                    <a:pt x="23186" y="19065"/>
                    <a:pt x="23652" y="19192"/>
                    <a:pt x="24060" y="18983"/>
                  </a:cubicBezTo>
                  <a:cubicBezTo>
                    <a:pt x="23978" y="19274"/>
                    <a:pt x="23804" y="19484"/>
                    <a:pt x="23571" y="19635"/>
                  </a:cubicBezTo>
                  <a:cubicBezTo>
                    <a:pt x="23222" y="19565"/>
                    <a:pt x="22930" y="19460"/>
                    <a:pt x="22919" y="19065"/>
                  </a:cubicBezTo>
                  <a:close/>
                  <a:moveTo>
                    <a:pt x="26191" y="20450"/>
                  </a:moveTo>
                  <a:cubicBezTo>
                    <a:pt x="25981" y="20450"/>
                    <a:pt x="26028" y="20183"/>
                    <a:pt x="26028" y="19961"/>
                  </a:cubicBezTo>
                  <a:cubicBezTo>
                    <a:pt x="26296" y="20007"/>
                    <a:pt x="26413" y="19903"/>
                    <a:pt x="26599" y="19880"/>
                  </a:cubicBezTo>
                  <a:cubicBezTo>
                    <a:pt x="26587" y="20194"/>
                    <a:pt x="26273" y="20206"/>
                    <a:pt x="26191" y="20450"/>
                  </a:cubicBezTo>
                  <a:close/>
                  <a:moveTo>
                    <a:pt x="30616" y="16526"/>
                  </a:moveTo>
                  <a:cubicBezTo>
                    <a:pt x="30569" y="16153"/>
                    <a:pt x="30861" y="16118"/>
                    <a:pt x="31187" y="16118"/>
                  </a:cubicBezTo>
                  <a:cubicBezTo>
                    <a:pt x="31222" y="16479"/>
                    <a:pt x="30978" y="16560"/>
                    <a:pt x="30616" y="16526"/>
                  </a:cubicBezTo>
                  <a:close/>
                  <a:moveTo>
                    <a:pt x="31920" y="17585"/>
                  </a:moveTo>
                  <a:cubicBezTo>
                    <a:pt x="31769" y="17445"/>
                    <a:pt x="31560" y="17352"/>
                    <a:pt x="31594" y="17015"/>
                  </a:cubicBezTo>
                  <a:cubicBezTo>
                    <a:pt x="32014" y="17049"/>
                    <a:pt x="32235" y="16886"/>
                    <a:pt x="32491" y="16770"/>
                  </a:cubicBezTo>
                  <a:cubicBezTo>
                    <a:pt x="32829" y="16945"/>
                    <a:pt x="32223" y="17515"/>
                    <a:pt x="31920" y="17585"/>
                  </a:cubicBezTo>
                  <a:close/>
                  <a:moveTo>
                    <a:pt x="31594" y="16770"/>
                  </a:moveTo>
                  <a:cubicBezTo>
                    <a:pt x="32363" y="14476"/>
                    <a:pt x="28846" y="16223"/>
                    <a:pt x="30779" y="16933"/>
                  </a:cubicBezTo>
                  <a:cubicBezTo>
                    <a:pt x="30628" y="17678"/>
                    <a:pt x="29288" y="17760"/>
                    <a:pt x="28811" y="17259"/>
                  </a:cubicBezTo>
                  <a:cubicBezTo>
                    <a:pt x="28136" y="18412"/>
                    <a:pt x="27355" y="19460"/>
                    <a:pt x="25621" y="19554"/>
                  </a:cubicBezTo>
                  <a:cubicBezTo>
                    <a:pt x="25702" y="20613"/>
                    <a:pt x="23815" y="21312"/>
                    <a:pt x="23571" y="20124"/>
                  </a:cubicBezTo>
                  <a:cubicBezTo>
                    <a:pt x="23908" y="20054"/>
                    <a:pt x="24164" y="19903"/>
                    <a:pt x="24304" y="19635"/>
                  </a:cubicBezTo>
                  <a:cubicBezTo>
                    <a:pt x="23944" y="19204"/>
                    <a:pt x="24619" y="18796"/>
                    <a:pt x="24712" y="18330"/>
                  </a:cubicBezTo>
                  <a:cubicBezTo>
                    <a:pt x="25166" y="18610"/>
                    <a:pt x="25667" y="18855"/>
                    <a:pt x="26110" y="19146"/>
                  </a:cubicBezTo>
                  <a:cubicBezTo>
                    <a:pt x="26563" y="19146"/>
                    <a:pt x="26657" y="18343"/>
                    <a:pt x="26354" y="18074"/>
                  </a:cubicBezTo>
                  <a:cubicBezTo>
                    <a:pt x="25702" y="17958"/>
                    <a:pt x="25458" y="18610"/>
                    <a:pt x="24956" y="18156"/>
                  </a:cubicBezTo>
                  <a:cubicBezTo>
                    <a:pt x="24852" y="17481"/>
                    <a:pt x="25411" y="16829"/>
                    <a:pt x="25702" y="16281"/>
                  </a:cubicBezTo>
                  <a:cubicBezTo>
                    <a:pt x="26004" y="16188"/>
                    <a:pt x="25935" y="16479"/>
                    <a:pt x="26191" y="16444"/>
                  </a:cubicBezTo>
                  <a:cubicBezTo>
                    <a:pt x="26191" y="15070"/>
                    <a:pt x="27880" y="14441"/>
                    <a:pt x="28811" y="15372"/>
                  </a:cubicBezTo>
                  <a:cubicBezTo>
                    <a:pt x="28986" y="14930"/>
                    <a:pt x="29114" y="14418"/>
                    <a:pt x="29382" y="14068"/>
                  </a:cubicBezTo>
                  <a:cubicBezTo>
                    <a:pt x="29009" y="13917"/>
                    <a:pt x="28636" y="14394"/>
                    <a:pt x="28648" y="14883"/>
                  </a:cubicBezTo>
                  <a:cubicBezTo>
                    <a:pt x="27507" y="14057"/>
                    <a:pt x="26121" y="14989"/>
                    <a:pt x="25947" y="16118"/>
                  </a:cubicBezTo>
                  <a:cubicBezTo>
                    <a:pt x="25818" y="15711"/>
                    <a:pt x="26133" y="15209"/>
                    <a:pt x="26354" y="14802"/>
                  </a:cubicBezTo>
                  <a:cubicBezTo>
                    <a:pt x="27006" y="13602"/>
                    <a:pt x="28066" y="12321"/>
                    <a:pt x="29138" y="11529"/>
                  </a:cubicBezTo>
                  <a:cubicBezTo>
                    <a:pt x="27658" y="12427"/>
                    <a:pt x="26319" y="14161"/>
                    <a:pt x="25539" y="16037"/>
                  </a:cubicBezTo>
                  <a:cubicBezTo>
                    <a:pt x="24968" y="15967"/>
                    <a:pt x="24759" y="16234"/>
                    <a:pt x="24386" y="16363"/>
                  </a:cubicBezTo>
                  <a:cubicBezTo>
                    <a:pt x="24351" y="16200"/>
                    <a:pt x="24153" y="16211"/>
                    <a:pt x="24223" y="15955"/>
                  </a:cubicBezTo>
                  <a:cubicBezTo>
                    <a:pt x="24130" y="16200"/>
                    <a:pt x="23512" y="15944"/>
                    <a:pt x="23082" y="16037"/>
                  </a:cubicBezTo>
                  <a:cubicBezTo>
                    <a:pt x="22616" y="16141"/>
                    <a:pt x="22581" y="16677"/>
                    <a:pt x="22092" y="16770"/>
                  </a:cubicBezTo>
                  <a:cubicBezTo>
                    <a:pt x="22371" y="12438"/>
                    <a:pt x="24281" y="9026"/>
                    <a:pt x="27495" y="7349"/>
                  </a:cubicBezTo>
                  <a:cubicBezTo>
                    <a:pt x="27355" y="7675"/>
                    <a:pt x="26878" y="7663"/>
                    <a:pt x="26762" y="8013"/>
                  </a:cubicBezTo>
                  <a:cubicBezTo>
                    <a:pt x="27461" y="7675"/>
                    <a:pt x="27950" y="7116"/>
                    <a:pt x="28893" y="7023"/>
                  </a:cubicBezTo>
                  <a:cubicBezTo>
                    <a:pt x="28532" y="6615"/>
                    <a:pt x="27950" y="7244"/>
                    <a:pt x="27495" y="7267"/>
                  </a:cubicBezTo>
                  <a:cubicBezTo>
                    <a:pt x="29138" y="5683"/>
                    <a:pt x="31630" y="4961"/>
                    <a:pt x="34215" y="4321"/>
                  </a:cubicBezTo>
                  <a:cubicBezTo>
                    <a:pt x="31082" y="4798"/>
                    <a:pt x="27461" y="6103"/>
                    <a:pt x="24386" y="7349"/>
                  </a:cubicBezTo>
                  <a:cubicBezTo>
                    <a:pt x="21894" y="8374"/>
                    <a:pt x="19775" y="10098"/>
                    <a:pt x="18494" y="12019"/>
                  </a:cubicBezTo>
                  <a:cubicBezTo>
                    <a:pt x="20823" y="8863"/>
                    <a:pt x="24712" y="7267"/>
                    <a:pt x="28893" y="5963"/>
                  </a:cubicBezTo>
                  <a:cubicBezTo>
                    <a:pt x="27821" y="6662"/>
                    <a:pt x="26889" y="7512"/>
                    <a:pt x="25621" y="8013"/>
                  </a:cubicBezTo>
                  <a:cubicBezTo>
                    <a:pt x="25632" y="8118"/>
                    <a:pt x="25784" y="8094"/>
                    <a:pt x="25784" y="8013"/>
                  </a:cubicBezTo>
                  <a:cubicBezTo>
                    <a:pt x="25923" y="8118"/>
                    <a:pt x="25458" y="8502"/>
                    <a:pt x="25213" y="8747"/>
                  </a:cubicBezTo>
                  <a:cubicBezTo>
                    <a:pt x="23431" y="10493"/>
                    <a:pt x="21998" y="13102"/>
                    <a:pt x="21847" y="16526"/>
                  </a:cubicBezTo>
                  <a:cubicBezTo>
                    <a:pt x="21649" y="16479"/>
                    <a:pt x="21475" y="16409"/>
                    <a:pt x="21195" y="16444"/>
                  </a:cubicBezTo>
                  <a:cubicBezTo>
                    <a:pt x="21172" y="15268"/>
                    <a:pt x="19320" y="15035"/>
                    <a:pt x="18983" y="16118"/>
                  </a:cubicBezTo>
                  <a:cubicBezTo>
                    <a:pt x="19425" y="16037"/>
                    <a:pt x="19856" y="15699"/>
                    <a:pt x="20380" y="15955"/>
                  </a:cubicBezTo>
                  <a:cubicBezTo>
                    <a:pt x="20554" y="16211"/>
                    <a:pt x="20834" y="16537"/>
                    <a:pt x="20624" y="16933"/>
                  </a:cubicBezTo>
                  <a:cubicBezTo>
                    <a:pt x="21219" y="16805"/>
                    <a:pt x="21998" y="16898"/>
                    <a:pt x="22337" y="17422"/>
                  </a:cubicBezTo>
                  <a:cubicBezTo>
                    <a:pt x="22802" y="16980"/>
                    <a:pt x="22849" y="16130"/>
                    <a:pt x="23978" y="16363"/>
                  </a:cubicBezTo>
                  <a:cubicBezTo>
                    <a:pt x="24223" y="16503"/>
                    <a:pt x="24200" y="16910"/>
                    <a:pt x="24304" y="17178"/>
                  </a:cubicBezTo>
                  <a:cubicBezTo>
                    <a:pt x="24689" y="16968"/>
                    <a:pt x="24573" y="16246"/>
                    <a:pt x="25295" y="16363"/>
                  </a:cubicBezTo>
                  <a:cubicBezTo>
                    <a:pt x="24782" y="17329"/>
                    <a:pt x="24234" y="19530"/>
                    <a:pt x="22756" y="18493"/>
                  </a:cubicBezTo>
                  <a:cubicBezTo>
                    <a:pt x="22639" y="18902"/>
                    <a:pt x="22511" y="19285"/>
                    <a:pt x="22174" y="19472"/>
                  </a:cubicBezTo>
                  <a:cubicBezTo>
                    <a:pt x="21789" y="19530"/>
                    <a:pt x="21801" y="19192"/>
                    <a:pt x="21684" y="18983"/>
                  </a:cubicBezTo>
                  <a:cubicBezTo>
                    <a:pt x="21475" y="19181"/>
                    <a:pt x="21207" y="19309"/>
                    <a:pt x="20787" y="19309"/>
                  </a:cubicBezTo>
                  <a:cubicBezTo>
                    <a:pt x="20590" y="19099"/>
                    <a:pt x="20787" y="18832"/>
                    <a:pt x="20787" y="18575"/>
                  </a:cubicBezTo>
                  <a:cubicBezTo>
                    <a:pt x="20380" y="18563"/>
                    <a:pt x="19961" y="18913"/>
                    <a:pt x="19553" y="18656"/>
                  </a:cubicBezTo>
                  <a:cubicBezTo>
                    <a:pt x="20391" y="18820"/>
                    <a:pt x="20717" y="17318"/>
                    <a:pt x="19728" y="17504"/>
                  </a:cubicBezTo>
                  <a:cubicBezTo>
                    <a:pt x="19146" y="17621"/>
                    <a:pt x="19355" y="18249"/>
                    <a:pt x="19227" y="18902"/>
                  </a:cubicBezTo>
                  <a:cubicBezTo>
                    <a:pt x="19367" y="19344"/>
                    <a:pt x="19972" y="19041"/>
                    <a:pt x="20380" y="19065"/>
                  </a:cubicBezTo>
                  <a:cubicBezTo>
                    <a:pt x="20403" y="20357"/>
                    <a:pt x="21696" y="19321"/>
                    <a:pt x="22174" y="19798"/>
                  </a:cubicBezTo>
                  <a:cubicBezTo>
                    <a:pt x="21998" y="20415"/>
                    <a:pt x="21032" y="20217"/>
                    <a:pt x="20706" y="19880"/>
                  </a:cubicBezTo>
                  <a:cubicBezTo>
                    <a:pt x="20671" y="20403"/>
                    <a:pt x="21242" y="20333"/>
                    <a:pt x="21358" y="20695"/>
                  </a:cubicBezTo>
                  <a:cubicBezTo>
                    <a:pt x="20927" y="20905"/>
                    <a:pt x="20764" y="21207"/>
                    <a:pt x="20135" y="21032"/>
                  </a:cubicBezTo>
                  <a:cubicBezTo>
                    <a:pt x="19798" y="20590"/>
                    <a:pt x="19739" y="19891"/>
                    <a:pt x="19553" y="19309"/>
                  </a:cubicBezTo>
                  <a:cubicBezTo>
                    <a:pt x="19216" y="19321"/>
                    <a:pt x="19169" y="19624"/>
                    <a:pt x="18820" y="19635"/>
                  </a:cubicBezTo>
                  <a:cubicBezTo>
                    <a:pt x="18412" y="19507"/>
                    <a:pt x="18168" y="19204"/>
                    <a:pt x="18004" y="18820"/>
                  </a:cubicBezTo>
                  <a:cubicBezTo>
                    <a:pt x="16176" y="18773"/>
                    <a:pt x="15500" y="16956"/>
                    <a:pt x="16036" y="15046"/>
                  </a:cubicBezTo>
                  <a:cubicBezTo>
                    <a:pt x="15512" y="15035"/>
                    <a:pt x="15500" y="15559"/>
                    <a:pt x="15221" y="15792"/>
                  </a:cubicBezTo>
                  <a:cubicBezTo>
                    <a:pt x="17550" y="10505"/>
                    <a:pt x="22034" y="6662"/>
                    <a:pt x="28811" y="5556"/>
                  </a:cubicBezTo>
                  <a:cubicBezTo>
                    <a:pt x="26366" y="5590"/>
                    <a:pt x="24095" y="6487"/>
                    <a:pt x="22174" y="7605"/>
                  </a:cubicBezTo>
                  <a:cubicBezTo>
                    <a:pt x="20275" y="8700"/>
                    <a:pt x="18307" y="9643"/>
                    <a:pt x="16688" y="10877"/>
                  </a:cubicBezTo>
                  <a:cubicBezTo>
                    <a:pt x="14871" y="12275"/>
                    <a:pt x="13497" y="14278"/>
                    <a:pt x="12275" y="16200"/>
                  </a:cubicBezTo>
                  <a:cubicBezTo>
                    <a:pt x="11890" y="16164"/>
                    <a:pt x="11913" y="15734"/>
                    <a:pt x="11530" y="15711"/>
                  </a:cubicBezTo>
                  <a:cubicBezTo>
                    <a:pt x="11040" y="15897"/>
                    <a:pt x="11191" y="16397"/>
                    <a:pt x="10632" y="16363"/>
                  </a:cubicBezTo>
                  <a:cubicBezTo>
                    <a:pt x="9783" y="16304"/>
                    <a:pt x="10086" y="14919"/>
                    <a:pt x="9899" y="13987"/>
                  </a:cubicBezTo>
                  <a:cubicBezTo>
                    <a:pt x="12811" y="10714"/>
                    <a:pt x="16781" y="7256"/>
                    <a:pt x="22011" y="5963"/>
                  </a:cubicBezTo>
                  <a:cubicBezTo>
                    <a:pt x="26063" y="4961"/>
                    <a:pt x="30465" y="3739"/>
                    <a:pt x="35600" y="3669"/>
                  </a:cubicBezTo>
                  <a:cubicBezTo>
                    <a:pt x="39083" y="3623"/>
                    <a:pt x="42553" y="3727"/>
                    <a:pt x="44859" y="4985"/>
                  </a:cubicBezTo>
                  <a:cubicBezTo>
                    <a:pt x="42786" y="4938"/>
                    <a:pt x="40597" y="4554"/>
                    <a:pt x="38465" y="4659"/>
                  </a:cubicBezTo>
                  <a:cubicBezTo>
                    <a:pt x="34844" y="4822"/>
                    <a:pt x="31816" y="5986"/>
                    <a:pt x="29056" y="6860"/>
                  </a:cubicBezTo>
                  <a:cubicBezTo>
                    <a:pt x="29068" y="6964"/>
                    <a:pt x="29207" y="6930"/>
                    <a:pt x="29301" y="6941"/>
                  </a:cubicBezTo>
                  <a:cubicBezTo>
                    <a:pt x="28054" y="7826"/>
                    <a:pt x="26739" y="8641"/>
                    <a:pt x="25702" y="9725"/>
                  </a:cubicBezTo>
                  <a:cubicBezTo>
                    <a:pt x="27565" y="8595"/>
                    <a:pt x="28497" y="6522"/>
                    <a:pt x="31839" y="6860"/>
                  </a:cubicBezTo>
                  <a:cubicBezTo>
                    <a:pt x="28602" y="9166"/>
                    <a:pt x="25445" y="11553"/>
                    <a:pt x="24223" y="15874"/>
                  </a:cubicBezTo>
                  <a:cubicBezTo>
                    <a:pt x="25725" y="11658"/>
                    <a:pt x="28776" y="9014"/>
                    <a:pt x="32328" y="6860"/>
                  </a:cubicBezTo>
                  <a:lnTo>
                    <a:pt x="33318" y="6860"/>
                  </a:lnTo>
                  <a:cubicBezTo>
                    <a:pt x="33307" y="6685"/>
                    <a:pt x="32968" y="6825"/>
                    <a:pt x="32818" y="6778"/>
                  </a:cubicBezTo>
                  <a:cubicBezTo>
                    <a:pt x="36265" y="5055"/>
                    <a:pt x="42308" y="4449"/>
                    <a:pt x="46652" y="5719"/>
                  </a:cubicBezTo>
                  <a:cubicBezTo>
                    <a:pt x="45056" y="5823"/>
                    <a:pt x="42914" y="5450"/>
                    <a:pt x="41249" y="5800"/>
                  </a:cubicBezTo>
                  <a:cubicBezTo>
                    <a:pt x="41854" y="5940"/>
                    <a:pt x="42797" y="5707"/>
                    <a:pt x="43624" y="5800"/>
                  </a:cubicBezTo>
                  <a:cubicBezTo>
                    <a:pt x="40853" y="6115"/>
                    <a:pt x="38302" y="7081"/>
                    <a:pt x="36183" y="7768"/>
                  </a:cubicBezTo>
                  <a:cubicBezTo>
                    <a:pt x="35216" y="8747"/>
                    <a:pt x="32934" y="9107"/>
                    <a:pt x="32083" y="10470"/>
                  </a:cubicBezTo>
                  <a:cubicBezTo>
                    <a:pt x="36113" y="8315"/>
                    <a:pt x="40212" y="5683"/>
                    <a:pt x="46489" y="6208"/>
                  </a:cubicBezTo>
                  <a:cubicBezTo>
                    <a:pt x="42972" y="6405"/>
                    <a:pt x="40061" y="7197"/>
                    <a:pt x="37732" y="8584"/>
                  </a:cubicBezTo>
                  <a:cubicBezTo>
                    <a:pt x="37533" y="8595"/>
                    <a:pt x="37394" y="8537"/>
                    <a:pt x="37324" y="8421"/>
                  </a:cubicBezTo>
                  <a:cubicBezTo>
                    <a:pt x="37080" y="8490"/>
                    <a:pt x="37510" y="8537"/>
                    <a:pt x="37406" y="8747"/>
                  </a:cubicBezTo>
                  <a:cubicBezTo>
                    <a:pt x="35740" y="9573"/>
                    <a:pt x="34448" y="10761"/>
                    <a:pt x="33481" y="12264"/>
                  </a:cubicBezTo>
                  <a:cubicBezTo>
                    <a:pt x="34203" y="11542"/>
                    <a:pt x="35007" y="10505"/>
                    <a:pt x="36102" y="9725"/>
                  </a:cubicBezTo>
                  <a:cubicBezTo>
                    <a:pt x="36637" y="9340"/>
                    <a:pt x="37370" y="8607"/>
                    <a:pt x="38058" y="8991"/>
                  </a:cubicBezTo>
                  <a:cubicBezTo>
                    <a:pt x="37557" y="9352"/>
                    <a:pt x="36881" y="9562"/>
                    <a:pt x="36509" y="10062"/>
                  </a:cubicBezTo>
                  <a:cubicBezTo>
                    <a:pt x="37010" y="9713"/>
                    <a:pt x="37569" y="9433"/>
                    <a:pt x="38139" y="9154"/>
                  </a:cubicBezTo>
                  <a:cubicBezTo>
                    <a:pt x="38710" y="9294"/>
                    <a:pt x="38990" y="9736"/>
                    <a:pt x="39536" y="9888"/>
                  </a:cubicBezTo>
                  <a:cubicBezTo>
                    <a:pt x="39001" y="10726"/>
                    <a:pt x="38279" y="11366"/>
                    <a:pt x="37895" y="12345"/>
                  </a:cubicBezTo>
                  <a:cubicBezTo>
                    <a:pt x="38605" y="11692"/>
                    <a:pt x="39001" y="10714"/>
                    <a:pt x="39700" y="10062"/>
                  </a:cubicBezTo>
                  <a:cubicBezTo>
                    <a:pt x="40072" y="10109"/>
                    <a:pt x="40305" y="10330"/>
                    <a:pt x="40678" y="10388"/>
                  </a:cubicBezTo>
                  <a:cubicBezTo>
                    <a:pt x="39373" y="11553"/>
                    <a:pt x="38861" y="13532"/>
                    <a:pt x="37324" y="14476"/>
                  </a:cubicBezTo>
                  <a:cubicBezTo>
                    <a:pt x="36998" y="14476"/>
                    <a:pt x="36928" y="14220"/>
                    <a:pt x="36754" y="14068"/>
                  </a:cubicBezTo>
                  <a:cubicBezTo>
                    <a:pt x="36415" y="14243"/>
                    <a:pt x="36171" y="14523"/>
                    <a:pt x="35682" y="14557"/>
                  </a:cubicBezTo>
                  <a:cubicBezTo>
                    <a:pt x="35414" y="14394"/>
                    <a:pt x="35437" y="13928"/>
                    <a:pt x="35193" y="13742"/>
                  </a:cubicBezTo>
                  <a:cubicBezTo>
                    <a:pt x="34611" y="13975"/>
                    <a:pt x="34692" y="14639"/>
                    <a:pt x="34378" y="15046"/>
                  </a:cubicBezTo>
                  <a:cubicBezTo>
                    <a:pt x="33726" y="15897"/>
                    <a:pt x="32619" y="16304"/>
                    <a:pt x="31594" y="16770"/>
                  </a:cubicBezTo>
                  <a:close/>
                  <a:moveTo>
                    <a:pt x="19635" y="18249"/>
                  </a:moveTo>
                  <a:cubicBezTo>
                    <a:pt x="19681" y="18040"/>
                    <a:pt x="19716" y="17818"/>
                    <a:pt x="19972" y="17830"/>
                  </a:cubicBezTo>
                  <a:cubicBezTo>
                    <a:pt x="20031" y="18144"/>
                    <a:pt x="19879" y="18237"/>
                    <a:pt x="19635" y="18249"/>
                  </a:cubicBezTo>
                  <a:close/>
                  <a:moveTo>
                    <a:pt x="39945" y="4904"/>
                  </a:moveTo>
                  <a:cubicBezTo>
                    <a:pt x="36824" y="5055"/>
                    <a:pt x="34308" y="5812"/>
                    <a:pt x="32002" y="6778"/>
                  </a:cubicBezTo>
                  <a:lnTo>
                    <a:pt x="30116" y="6778"/>
                  </a:lnTo>
                  <a:cubicBezTo>
                    <a:pt x="32608" y="5509"/>
                    <a:pt x="36637" y="4671"/>
                    <a:pt x="39945" y="4904"/>
                  </a:cubicBezTo>
                  <a:close/>
                  <a:moveTo>
                    <a:pt x="38803" y="16607"/>
                  </a:moveTo>
                  <a:cubicBezTo>
                    <a:pt x="38954" y="16735"/>
                    <a:pt x="39397" y="16875"/>
                    <a:pt x="39618" y="16689"/>
                  </a:cubicBezTo>
                  <a:cubicBezTo>
                    <a:pt x="40538" y="15897"/>
                    <a:pt x="38721" y="14953"/>
                    <a:pt x="38628" y="16200"/>
                  </a:cubicBezTo>
                  <a:cubicBezTo>
                    <a:pt x="38337" y="15804"/>
                    <a:pt x="38151" y="15361"/>
                    <a:pt x="37732" y="15291"/>
                  </a:cubicBezTo>
                  <a:cubicBezTo>
                    <a:pt x="38745" y="16304"/>
                    <a:pt x="39373" y="18575"/>
                    <a:pt x="39129" y="21032"/>
                  </a:cubicBezTo>
                  <a:cubicBezTo>
                    <a:pt x="38838" y="23793"/>
                    <a:pt x="36579" y="25516"/>
                    <a:pt x="35111" y="26925"/>
                  </a:cubicBezTo>
                  <a:cubicBezTo>
                    <a:pt x="36206" y="25586"/>
                    <a:pt x="37662" y="23583"/>
                    <a:pt x="37487" y="20450"/>
                  </a:cubicBezTo>
                  <a:cubicBezTo>
                    <a:pt x="37464" y="20043"/>
                    <a:pt x="37394" y="19518"/>
                    <a:pt x="37324" y="19065"/>
                  </a:cubicBezTo>
                  <a:cubicBezTo>
                    <a:pt x="37277" y="18738"/>
                    <a:pt x="37277" y="18074"/>
                    <a:pt x="36835" y="17993"/>
                  </a:cubicBezTo>
                  <a:cubicBezTo>
                    <a:pt x="37126" y="19146"/>
                    <a:pt x="37533" y="22022"/>
                    <a:pt x="36917" y="23152"/>
                  </a:cubicBezTo>
                  <a:cubicBezTo>
                    <a:pt x="37580" y="19705"/>
                    <a:pt x="36428" y="16805"/>
                    <a:pt x="34378" y="15548"/>
                  </a:cubicBezTo>
                  <a:cubicBezTo>
                    <a:pt x="35170" y="15734"/>
                    <a:pt x="35484" y="16397"/>
                    <a:pt x="36020" y="16852"/>
                  </a:cubicBezTo>
                  <a:cubicBezTo>
                    <a:pt x="35799" y="16083"/>
                    <a:pt x="35077" y="15815"/>
                    <a:pt x="34704" y="15209"/>
                  </a:cubicBezTo>
                  <a:cubicBezTo>
                    <a:pt x="34844" y="15140"/>
                    <a:pt x="34995" y="15058"/>
                    <a:pt x="34948" y="14802"/>
                  </a:cubicBezTo>
                  <a:cubicBezTo>
                    <a:pt x="36579" y="15186"/>
                    <a:pt x="38162" y="16339"/>
                    <a:pt x="38465" y="18330"/>
                  </a:cubicBezTo>
                  <a:cubicBezTo>
                    <a:pt x="38675" y="16619"/>
                    <a:pt x="36905" y="15745"/>
                    <a:pt x="36183" y="14965"/>
                  </a:cubicBezTo>
                  <a:cubicBezTo>
                    <a:pt x="36707" y="14779"/>
                    <a:pt x="36951" y="15256"/>
                    <a:pt x="37406" y="15209"/>
                  </a:cubicBezTo>
                  <a:cubicBezTo>
                    <a:pt x="38512" y="15116"/>
                    <a:pt x="39047" y="13253"/>
                    <a:pt x="39700" y="12508"/>
                  </a:cubicBezTo>
                  <a:cubicBezTo>
                    <a:pt x="40771" y="12787"/>
                    <a:pt x="41342" y="13545"/>
                    <a:pt x="41994" y="14231"/>
                  </a:cubicBezTo>
                  <a:cubicBezTo>
                    <a:pt x="41516" y="13369"/>
                    <a:pt x="40817" y="12729"/>
                    <a:pt x="39781" y="12427"/>
                  </a:cubicBezTo>
                  <a:cubicBezTo>
                    <a:pt x="40177" y="12042"/>
                    <a:pt x="40864" y="12531"/>
                    <a:pt x="41249" y="12846"/>
                  </a:cubicBezTo>
                  <a:cubicBezTo>
                    <a:pt x="41772" y="13253"/>
                    <a:pt x="42145" y="13998"/>
                    <a:pt x="42564" y="14313"/>
                  </a:cubicBezTo>
                  <a:cubicBezTo>
                    <a:pt x="42005" y="13300"/>
                    <a:pt x="41190" y="12520"/>
                    <a:pt x="40026" y="12101"/>
                  </a:cubicBezTo>
                  <a:cubicBezTo>
                    <a:pt x="40224" y="11786"/>
                    <a:pt x="40364" y="11332"/>
                    <a:pt x="40841" y="11529"/>
                  </a:cubicBezTo>
                  <a:cubicBezTo>
                    <a:pt x="40876" y="11332"/>
                    <a:pt x="40468" y="11576"/>
                    <a:pt x="40597" y="11285"/>
                  </a:cubicBezTo>
                  <a:cubicBezTo>
                    <a:pt x="43392" y="10761"/>
                    <a:pt x="44637" y="13195"/>
                    <a:pt x="45674" y="14965"/>
                  </a:cubicBezTo>
                  <a:cubicBezTo>
                    <a:pt x="44940" y="12810"/>
                    <a:pt x="43706" y="11157"/>
                    <a:pt x="41004" y="10959"/>
                  </a:cubicBezTo>
                  <a:cubicBezTo>
                    <a:pt x="43485" y="9166"/>
                    <a:pt x="46955" y="12147"/>
                    <a:pt x="48294" y="13742"/>
                  </a:cubicBezTo>
                  <a:cubicBezTo>
                    <a:pt x="49854" y="15605"/>
                    <a:pt x="50902" y="17667"/>
                    <a:pt x="51322" y="19961"/>
                  </a:cubicBezTo>
                  <a:cubicBezTo>
                    <a:pt x="51275" y="17551"/>
                    <a:pt x="49971" y="15419"/>
                    <a:pt x="48539" y="13661"/>
                  </a:cubicBezTo>
                  <a:cubicBezTo>
                    <a:pt x="47072" y="11856"/>
                    <a:pt x="44882" y="10039"/>
                    <a:pt x="41831" y="10225"/>
                  </a:cubicBezTo>
                  <a:cubicBezTo>
                    <a:pt x="42890" y="9480"/>
                    <a:pt x="44381" y="7931"/>
                    <a:pt x="46268" y="8385"/>
                  </a:cubicBezTo>
                  <a:cubicBezTo>
                    <a:pt x="46093" y="8339"/>
                    <a:pt x="45930" y="8292"/>
                    <a:pt x="45755" y="8258"/>
                  </a:cubicBezTo>
                  <a:cubicBezTo>
                    <a:pt x="47211" y="7849"/>
                    <a:pt x="49447" y="8082"/>
                    <a:pt x="50996" y="8013"/>
                  </a:cubicBezTo>
                  <a:cubicBezTo>
                    <a:pt x="50972" y="8129"/>
                    <a:pt x="50752" y="8036"/>
                    <a:pt x="50752" y="8176"/>
                  </a:cubicBezTo>
                  <a:cubicBezTo>
                    <a:pt x="52300" y="8397"/>
                    <a:pt x="53674" y="8804"/>
                    <a:pt x="54595" y="9643"/>
                  </a:cubicBezTo>
                  <a:cubicBezTo>
                    <a:pt x="57972" y="11146"/>
                    <a:pt x="62117" y="15617"/>
                    <a:pt x="62048" y="20450"/>
                  </a:cubicBezTo>
                  <a:cubicBezTo>
                    <a:pt x="62024" y="21883"/>
                    <a:pt x="60312" y="23617"/>
                    <a:pt x="59264" y="24549"/>
                  </a:cubicBezTo>
                  <a:cubicBezTo>
                    <a:pt x="58018" y="25656"/>
                    <a:pt x="56947" y="26715"/>
                    <a:pt x="55829" y="27577"/>
                  </a:cubicBezTo>
                  <a:cubicBezTo>
                    <a:pt x="53138" y="29639"/>
                    <a:pt x="49761" y="30268"/>
                    <a:pt x="46163" y="30931"/>
                  </a:cubicBezTo>
                  <a:cubicBezTo>
                    <a:pt x="48224" y="29406"/>
                    <a:pt x="50367" y="27985"/>
                    <a:pt x="51404" y="25446"/>
                  </a:cubicBezTo>
                  <a:cubicBezTo>
                    <a:pt x="50786" y="26459"/>
                    <a:pt x="49924" y="27530"/>
                    <a:pt x="48865" y="28474"/>
                  </a:cubicBezTo>
                  <a:cubicBezTo>
                    <a:pt x="47770" y="29464"/>
                    <a:pt x="46431" y="30896"/>
                    <a:pt x="44777" y="31013"/>
                  </a:cubicBezTo>
                  <a:cubicBezTo>
                    <a:pt x="41656" y="31234"/>
                    <a:pt x="39001" y="30279"/>
                    <a:pt x="36020" y="29953"/>
                  </a:cubicBezTo>
                  <a:cubicBezTo>
                    <a:pt x="39781" y="28392"/>
                    <a:pt x="44510" y="27799"/>
                    <a:pt x="46000" y="23979"/>
                  </a:cubicBezTo>
                  <a:cubicBezTo>
                    <a:pt x="47631" y="22651"/>
                    <a:pt x="48620" y="20695"/>
                    <a:pt x="48865" y="17993"/>
                  </a:cubicBezTo>
                  <a:cubicBezTo>
                    <a:pt x="48422" y="20252"/>
                    <a:pt x="47781" y="22313"/>
                    <a:pt x="46244" y="23478"/>
                  </a:cubicBezTo>
                  <a:cubicBezTo>
                    <a:pt x="47968" y="20066"/>
                    <a:pt x="47153" y="14383"/>
                    <a:pt x="45022" y="12019"/>
                  </a:cubicBezTo>
                  <a:cubicBezTo>
                    <a:pt x="45860" y="13638"/>
                    <a:pt x="47106" y="16164"/>
                    <a:pt x="46909" y="19228"/>
                  </a:cubicBezTo>
                  <a:cubicBezTo>
                    <a:pt x="46477" y="25644"/>
                    <a:pt x="41400" y="28066"/>
                    <a:pt x="35682" y="29464"/>
                  </a:cubicBezTo>
                  <a:cubicBezTo>
                    <a:pt x="39246" y="27636"/>
                    <a:pt x="44114" y="27134"/>
                    <a:pt x="45266" y="22908"/>
                  </a:cubicBezTo>
                  <a:cubicBezTo>
                    <a:pt x="43426" y="26914"/>
                    <a:pt x="38605" y="27926"/>
                    <a:pt x="34541" y="29709"/>
                  </a:cubicBezTo>
                  <a:cubicBezTo>
                    <a:pt x="36415" y="28532"/>
                    <a:pt x="38594" y="27193"/>
                    <a:pt x="40678" y="25609"/>
                  </a:cubicBezTo>
                  <a:cubicBezTo>
                    <a:pt x="42879" y="23956"/>
                    <a:pt x="45232" y="21777"/>
                    <a:pt x="45022" y="17830"/>
                  </a:cubicBezTo>
                  <a:cubicBezTo>
                    <a:pt x="44766" y="23467"/>
                    <a:pt x="40398" y="25807"/>
                    <a:pt x="36591" y="28148"/>
                  </a:cubicBezTo>
                  <a:cubicBezTo>
                    <a:pt x="36066" y="28474"/>
                    <a:pt x="35473" y="28765"/>
                    <a:pt x="34948" y="29056"/>
                  </a:cubicBezTo>
                  <a:cubicBezTo>
                    <a:pt x="34412" y="29347"/>
                    <a:pt x="33830" y="29848"/>
                    <a:pt x="33237" y="29709"/>
                  </a:cubicBezTo>
                  <a:cubicBezTo>
                    <a:pt x="37464" y="27333"/>
                    <a:pt x="40911" y="24176"/>
                    <a:pt x="41586" y="18249"/>
                  </a:cubicBezTo>
                  <a:cubicBezTo>
                    <a:pt x="40410" y="24060"/>
                    <a:pt x="37126" y="27763"/>
                    <a:pt x="31920" y="29545"/>
                  </a:cubicBezTo>
                  <a:cubicBezTo>
                    <a:pt x="35903" y="27379"/>
                    <a:pt x="41144" y="23245"/>
                    <a:pt x="38803" y="16607"/>
                  </a:cubicBezTo>
                  <a:close/>
                  <a:moveTo>
                    <a:pt x="38884" y="16281"/>
                  </a:moveTo>
                  <a:cubicBezTo>
                    <a:pt x="38861" y="15908"/>
                    <a:pt x="39071" y="15757"/>
                    <a:pt x="39455" y="15792"/>
                  </a:cubicBezTo>
                  <a:cubicBezTo>
                    <a:pt x="39688" y="16037"/>
                    <a:pt x="39595" y="16397"/>
                    <a:pt x="39292" y="16526"/>
                  </a:cubicBezTo>
                  <a:cubicBezTo>
                    <a:pt x="39047" y="16549"/>
                    <a:pt x="39001" y="16374"/>
                    <a:pt x="38884" y="16281"/>
                  </a:cubicBezTo>
                  <a:close/>
                  <a:moveTo>
                    <a:pt x="14651" y="37068"/>
                  </a:moveTo>
                  <a:cubicBezTo>
                    <a:pt x="17596" y="36311"/>
                    <a:pt x="20135" y="37930"/>
                    <a:pt x="22593" y="38466"/>
                  </a:cubicBezTo>
                  <a:cubicBezTo>
                    <a:pt x="20321" y="37941"/>
                    <a:pt x="17329" y="37441"/>
                    <a:pt x="14651" y="37068"/>
                  </a:cubicBezTo>
                  <a:close/>
                  <a:moveTo>
                    <a:pt x="28893" y="35601"/>
                  </a:moveTo>
                  <a:cubicBezTo>
                    <a:pt x="33551" y="36707"/>
                    <a:pt x="38617" y="37441"/>
                    <a:pt x="44451" y="37068"/>
                  </a:cubicBezTo>
                  <a:cubicBezTo>
                    <a:pt x="42646" y="37534"/>
                    <a:pt x="40212" y="37371"/>
                    <a:pt x="37976" y="37406"/>
                  </a:cubicBezTo>
                  <a:cubicBezTo>
                    <a:pt x="39676" y="37651"/>
                    <a:pt x="41761" y="37592"/>
                    <a:pt x="43461" y="37406"/>
                  </a:cubicBezTo>
                  <a:cubicBezTo>
                    <a:pt x="40760" y="38268"/>
                    <a:pt x="37825" y="38908"/>
                    <a:pt x="34459" y="39118"/>
                  </a:cubicBezTo>
                  <a:cubicBezTo>
                    <a:pt x="34984" y="38990"/>
                    <a:pt x="35519" y="38873"/>
                    <a:pt x="36183" y="38873"/>
                  </a:cubicBezTo>
                  <a:cubicBezTo>
                    <a:pt x="35530" y="38547"/>
                    <a:pt x="34739" y="38896"/>
                    <a:pt x="33970" y="38955"/>
                  </a:cubicBezTo>
                  <a:cubicBezTo>
                    <a:pt x="31956" y="39106"/>
                    <a:pt x="29754" y="38676"/>
                    <a:pt x="28077" y="38384"/>
                  </a:cubicBezTo>
                  <a:cubicBezTo>
                    <a:pt x="29697" y="38955"/>
                    <a:pt x="31734" y="39095"/>
                    <a:pt x="33889" y="39118"/>
                  </a:cubicBezTo>
                  <a:lnTo>
                    <a:pt x="34296" y="39118"/>
                  </a:lnTo>
                  <a:cubicBezTo>
                    <a:pt x="34448" y="39188"/>
                    <a:pt x="34249" y="39211"/>
                    <a:pt x="34133" y="39199"/>
                  </a:cubicBezTo>
                  <a:lnTo>
                    <a:pt x="33400" y="39199"/>
                  </a:lnTo>
                  <a:cubicBezTo>
                    <a:pt x="31327" y="39351"/>
                    <a:pt x="29428" y="39525"/>
                    <a:pt x="27332" y="39362"/>
                  </a:cubicBezTo>
                  <a:cubicBezTo>
                    <a:pt x="23385" y="39072"/>
                    <a:pt x="20065" y="36766"/>
                    <a:pt x="16525" y="36497"/>
                  </a:cubicBezTo>
                  <a:cubicBezTo>
                    <a:pt x="15593" y="36428"/>
                    <a:pt x="14883" y="36556"/>
                    <a:pt x="14149" y="36905"/>
                  </a:cubicBezTo>
                  <a:cubicBezTo>
                    <a:pt x="13753" y="36905"/>
                    <a:pt x="13579" y="36673"/>
                    <a:pt x="13171" y="36660"/>
                  </a:cubicBezTo>
                  <a:cubicBezTo>
                    <a:pt x="15454" y="34564"/>
                    <a:pt x="20252" y="35857"/>
                    <a:pt x="22593" y="36986"/>
                  </a:cubicBezTo>
                  <a:cubicBezTo>
                    <a:pt x="20321" y="35729"/>
                    <a:pt x="16677" y="34681"/>
                    <a:pt x="13823" y="35927"/>
                  </a:cubicBezTo>
                  <a:cubicBezTo>
                    <a:pt x="13194" y="36207"/>
                    <a:pt x="12880" y="36730"/>
                    <a:pt x="12112" y="36334"/>
                  </a:cubicBezTo>
                  <a:cubicBezTo>
                    <a:pt x="13777" y="35275"/>
                    <a:pt x="16059" y="34600"/>
                    <a:pt x="18657" y="34867"/>
                  </a:cubicBezTo>
                  <a:cubicBezTo>
                    <a:pt x="20741" y="35077"/>
                    <a:pt x="22919" y="36101"/>
                    <a:pt x="25131" y="36660"/>
                  </a:cubicBezTo>
                  <a:cubicBezTo>
                    <a:pt x="27461" y="37255"/>
                    <a:pt x="29778" y="37569"/>
                    <a:pt x="32246" y="37814"/>
                  </a:cubicBezTo>
                  <a:cubicBezTo>
                    <a:pt x="28742" y="37348"/>
                    <a:pt x="25166" y="36521"/>
                    <a:pt x="21929" y="35601"/>
                  </a:cubicBezTo>
                  <a:cubicBezTo>
                    <a:pt x="20823" y="35286"/>
                    <a:pt x="19693" y="34809"/>
                    <a:pt x="18657" y="34704"/>
                  </a:cubicBezTo>
                  <a:cubicBezTo>
                    <a:pt x="15908" y="34401"/>
                    <a:pt x="13800" y="35322"/>
                    <a:pt x="11786" y="36171"/>
                  </a:cubicBezTo>
                  <a:cubicBezTo>
                    <a:pt x="13533" y="34833"/>
                    <a:pt x="16106" y="33912"/>
                    <a:pt x="19227" y="34204"/>
                  </a:cubicBezTo>
                  <a:cubicBezTo>
                    <a:pt x="16164" y="33482"/>
                    <a:pt x="13288" y="34867"/>
                    <a:pt x="11367" y="36090"/>
                  </a:cubicBezTo>
                  <a:cubicBezTo>
                    <a:pt x="11704" y="35322"/>
                    <a:pt x="12764" y="34972"/>
                    <a:pt x="13660" y="34623"/>
                  </a:cubicBezTo>
                  <a:cubicBezTo>
                    <a:pt x="15536" y="33878"/>
                    <a:pt x="17387" y="33493"/>
                    <a:pt x="20217" y="33633"/>
                  </a:cubicBezTo>
                  <a:cubicBezTo>
                    <a:pt x="23059" y="33772"/>
                    <a:pt x="25958" y="34902"/>
                    <a:pt x="28893" y="35601"/>
                  </a:cubicBezTo>
                  <a:close/>
                  <a:moveTo>
                    <a:pt x="18901" y="33062"/>
                  </a:moveTo>
                  <a:cubicBezTo>
                    <a:pt x="18179" y="33213"/>
                    <a:pt x="17224" y="33132"/>
                    <a:pt x="16525" y="33307"/>
                  </a:cubicBezTo>
                  <a:cubicBezTo>
                    <a:pt x="16781" y="32328"/>
                    <a:pt x="18447" y="32095"/>
                    <a:pt x="18901" y="33062"/>
                  </a:cubicBezTo>
                  <a:close/>
                  <a:moveTo>
                    <a:pt x="17270" y="32084"/>
                  </a:moveTo>
                  <a:cubicBezTo>
                    <a:pt x="17376" y="31525"/>
                    <a:pt x="17911" y="31909"/>
                    <a:pt x="18249" y="32002"/>
                  </a:cubicBezTo>
                  <a:cubicBezTo>
                    <a:pt x="18074" y="32165"/>
                    <a:pt x="17539" y="31862"/>
                    <a:pt x="17270" y="32084"/>
                  </a:cubicBezTo>
                  <a:close/>
                  <a:moveTo>
                    <a:pt x="18901" y="31839"/>
                  </a:moveTo>
                  <a:cubicBezTo>
                    <a:pt x="19390" y="31397"/>
                    <a:pt x="20554" y="31409"/>
                    <a:pt x="20950" y="31921"/>
                  </a:cubicBezTo>
                  <a:cubicBezTo>
                    <a:pt x="20683" y="32387"/>
                    <a:pt x="20112" y="32550"/>
                    <a:pt x="19972" y="33143"/>
                  </a:cubicBezTo>
                  <a:lnTo>
                    <a:pt x="19309" y="33143"/>
                  </a:lnTo>
                  <a:cubicBezTo>
                    <a:pt x="19262" y="32491"/>
                    <a:pt x="18540" y="32503"/>
                    <a:pt x="18494" y="31839"/>
                  </a:cubicBezTo>
                  <a:cubicBezTo>
                    <a:pt x="18202" y="31106"/>
                    <a:pt x="16863" y="31944"/>
                    <a:pt x="16851" y="31339"/>
                  </a:cubicBezTo>
                  <a:cubicBezTo>
                    <a:pt x="16851" y="30547"/>
                    <a:pt x="19064" y="30710"/>
                    <a:pt x="18901" y="31839"/>
                  </a:cubicBezTo>
                  <a:close/>
                  <a:moveTo>
                    <a:pt x="17189" y="32084"/>
                  </a:moveTo>
                  <a:cubicBezTo>
                    <a:pt x="17084" y="32305"/>
                    <a:pt x="16770" y="32317"/>
                    <a:pt x="16688" y="32573"/>
                  </a:cubicBezTo>
                  <a:cubicBezTo>
                    <a:pt x="16478" y="32491"/>
                    <a:pt x="16467" y="32189"/>
                    <a:pt x="16281" y="32084"/>
                  </a:cubicBezTo>
                  <a:cubicBezTo>
                    <a:pt x="16502" y="31549"/>
                    <a:pt x="16944" y="31676"/>
                    <a:pt x="17189" y="32084"/>
                  </a:cubicBezTo>
                  <a:close/>
                  <a:moveTo>
                    <a:pt x="9817" y="34460"/>
                  </a:moveTo>
                  <a:cubicBezTo>
                    <a:pt x="10225" y="34157"/>
                    <a:pt x="10795" y="34017"/>
                    <a:pt x="11367" y="33878"/>
                  </a:cubicBezTo>
                  <a:cubicBezTo>
                    <a:pt x="11098" y="33528"/>
                    <a:pt x="10120" y="33738"/>
                    <a:pt x="9980" y="34041"/>
                  </a:cubicBezTo>
                  <a:cubicBezTo>
                    <a:pt x="9561" y="33516"/>
                    <a:pt x="8839" y="33109"/>
                    <a:pt x="7850" y="33389"/>
                  </a:cubicBezTo>
                  <a:cubicBezTo>
                    <a:pt x="8210" y="31665"/>
                    <a:pt x="10971" y="32154"/>
                    <a:pt x="11285" y="33552"/>
                  </a:cubicBezTo>
                  <a:cubicBezTo>
                    <a:pt x="11623" y="32654"/>
                    <a:pt x="12682" y="32224"/>
                    <a:pt x="13579" y="33062"/>
                  </a:cubicBezTo>
                  <a:cubicBezTo>
                    <a:pt x="13940" y="32434"/>
                    <a:pt x="13742" y="31712"/>
                    <a:pt x="14231" y="31176"/>
                  </a:cubicBezTo>
                  <a:cubicBezTo>
                    <a:pt x="14837" y="30535"/>
                    <a:pt x="15896" y="30535"/>
                    <a:pt x="16607" y="31176"/>
                  </a:cubicBezTo>
                  <a:cubicBezTo>
                    <a:pt x="16793" y="31467"/>
                    <a:pt x="16106" y="31455"/>
                    <a:pt x="16199" y="31921"/>
                  </a:cubicBezTo>
                  <a:cubicBezTo>
                    <a:pt x="15710" y="31490"/>
                    <a:pt x="14848" y="31712"/>
                    <a:pt x="14651" y="32247"/>
                  </a:cubicBezTo>
                  <a:cubicBezTo>
                    <a:pt x="15349" y="31699"/>
                    <a:pt x="16933" y="32305"/>
                    <a:pt x="16118" y="33389"/>
                  </a:cubicBezTo>
                  <a:cubicBezTo>
                    <a:pt x="13975" y="33889"/>
                    <a:pt x="11844" y="34401"/>
                    <a:pt x="10469" y="35682"/>
                  </a:cubicBezTo>
                  <a:cubicBezTo>
                    <a:pt x="9491" y="35403"/>
                    <a:pt x="8292" y="35345"/>
                    <a:pt x="7034" y="35356"/>
                  </a:cubicBezTo>
                  <a:cubicBezTo>
                    <a:pt x="6859" y="35089"/>
                    <a:pt x="6789" y="34727"/>
                    <a:pt x="6382" y="34704"/>
                  </a:cubicBezTo>
                  <a:cubicBezTo>
                    <a:pt x="6906" y="33505"/>
                    <a:pt x="9142" y="33458"/>
                    <a:pt x="9817" y="34460"/>
                  </a:cubicBezTo>
                  <a:close/>
                  <a:moveTo>
                    <a:pt x="6545" y="35356"/>
                  </a:moveTo>
                  <a:cubicBezTo>
                    <a:pt x="6149" y="35322"/>
                    <a:pt x="5858" y="35379"/>
                    <a:pt x="5555" y="35438"/>
                  </a:cubicBezTo>
                  <a:cubicBezTo>
                    <a:pt x="5671" y="35135"/>
                    <a:pt x="6475" y="34763"/>
                    <a:pt x="6545" y="3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388050" y="4758013"/>
              <a:ext cx="75425" cy="43125"/>
            </a:xfrm>
            <a:custGeom>
              <a:avLst/>
              <a:gdLst/>
              <a:ahLst/>
              <a:cxnLst/>
              <a:rect l="l" t="t" r="r" b="b"/>
              <a:pathLst>
                <a:path w="3017" h="1725" extrusionOk="0">
                  <a:moveTo>
                    <a:pt x="3016" y="1"/>
                  </a:moveTo>
                  <a:cubicBezTo>
                    <a:pt x="2516" y="409"/>
                    <a:pt x="967" y="1201"/>
                    <a:pt x="723" y="1"/>
                  </a:cubicBezTo>
                  <a:cubicBezTo>
                    <a:pt x="350" y="1"/>
                    <a:pt x="291" y="316"/>
                    <a:pt x="1" y="397"/>
                  </a:cubicBezTo>
                  <a:lnTo>
                    <a:pt x="1" y="828"/>
                  </a:lnTo>
                  <a:cubicBezTo>
                    <a:pt x="233" y="782"/>
                    <a:pt x="361" y="630"/>
                    <a:pt x="560" y="572"/>
                  </a:cubicBezTo>
                  <a:cubicBezTo>
                    <a:pt x="1049" y="1725"/>
                    <a:pt x="2912" y="945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1549975" y="4367613"/>
              <a:ext cx="273400" cy="433250"/>
            </a:xfrm>
            <a:custGeom>
              <a:avLst/>
              <a:gdLst/>
              <a:ahLst/>
              <a:cxnLst/>
              <a:rect l="l" t="t" r="r" b="b"/>
              <a:pathLst>
                <a:path w="10936" h="17330" extrusionOk="0">
                  <a:moveTo>
                    <a:pt x="10493" y="17329"/>
                  </a:moveTo>
                  <a:cubicBezTo>
                    <a:pt x="10936" y="7931"/>
                    <a:pt x="7232" y="2004"/>
                    <a:pt x="0" y="1"/>
                  </a:cubicBezTo>
                  <a:cubicBezTo>
                    <a:pt x="6592" y="1981"/>
                    <a:pt x="10773" y="8117"/>
                    <a:pt x="10493" y="1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1210500" y="4602288"/>
              <a:ext cx="25950" cy="124900"/>
            </a:xfrm>
            <a:custGeom>
              <a:avLst/>
              <a:gdLst/>
              <a:ahLst/>
              <a:cxnLst/>
              <a:rect l="l" t="t" r="r" b="b"/>
              <a:pathLst>
                <a:path w="1038" h="4996" extrusionOk="0">
                  <a:moveTo>
                    <a:pt x="1" y="0"/>
                  </a:moveTo>
                  <a:cubicBezTo>
                    <a:pt x="1014" y="1199"/>
                    <a:pt x="525" y="3750"/>
                    <a:pt x="164" y="4996"/>
                  </a:cubicBezTo>
                  <a:cubicBezTo>
                    <a:pt x="816" y="3703"/>
                    <a:pt x="1037" y="76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9"/>
            <p:cNvSpPr/>
            <p:nvPr/>
          </p:nvSpPr>
          <p:spPr>
            <a:xfrm>
              <a:off x="1067250" y="4313738"/>
              <a:ext cx="299050" cy="159575"/>
            </a:xfrm>
            <a:custGeom>
              <a:avLst/>
              <a:gdLst/>
              <a:ahLst/>
              <a:cxnLst/>
              <a:rect l="l" t="t" r="r" b="b"/>
              <a:pathLst>
                <a:path w="11962" h="6383" extrusionOk="0">
                  <a:moveTo>
                    <a:pt x="7943" y="1061"/>
                  </a:moveTo>
                  <a:cubicBezTo>
                    <a:pt x="4915" y="2400"/>
                    <a:pt x="1748" y="4042"/>
                    <a:pt x="1" y="6383"/>
                  </a:cubicBezTo>
                  <a:cubicBezTo>
                    <a:pt x="2330" y="4054"/>
                    <a:pt x="5172" y="2156"/>
                    <a:pt x="8514" y="1235"/>
                  </a:cubicBezTo>
                  <a:cubicBezTo>
                    <a:pt x="9178" y="665"/>
                    <a:pt x="10924" y="479"/>
                    <a:pt x="11961" y="1"/>
                  </a:cubicBezTo>
                  <a:cubicBezTo>
                    <a:pt x="10401" y="83"/>
                    <a:pt x="8898" y="1002"/>
                    <a:pt x="7780" y="979"/>
                  </a:cubicBezTo>
                  <a:cubicBezTo>
                    <a:pt x="7862" y="979"/>
                    <a:pt x="7885" y="1049"/>
                    <a:pt x="7943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9"/>
            <p:cNvSpPr/>
            <p:nvPr/>
          </p:nvSpPr>
          <p:spPr>
            <a:xfrm>
              <a:off x="1155500" y="4321913"/>
              <a:ext cx="118500" cy="57375"/>
            </a:xfrm>
            <a:custGeom>
              <a:avLst/>
              <a:gdLst/>
              <a:ahLst/>
              <a:cxnLst/>
              <a:rect l="l" t="t" r="r" b="b"/>
              <a:pathLst>
                <a:path w="4740" h="2295" extrusionOk="0">
                  <a:moveTo>
                    <a:pt x="0" y="2295"/>
                  </a:moveTo>
                  <a:cubicBezTo>
                    <a:pt x="1106" y="1561"/>
                    <a:pt x="2772" y="559"/>
                    <a:pt x="4006" y="489"/>
                  </a:cubicBezTo>
                  <a:cubicBezTo>
                    <a:pt x="3843" y="245"/>
                    <a:pt x="4705" y="315"/>
                    <a:pt x="4739" y="0"/>
                  </a:cubicBezTo>
                  <a:cubicBezTo>
                    <a:pt x="3458" y="292"/>
                    <a:pt x="2317" y="641"/>
                    <a:pt x="1385" y="1153"/>
                  </a:cubicBezTo>
                  <a:cubicBezTo>
                    <a:pt x="815" y="1467"/>
                    <a:pt x="198" y="1840"/>
                    <a:pt x="0" y="2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1501350" y="4403713"/>
              <a:ext cx="190425" cy="313300"/>
            </a:xfrm>
            <a:custGeom>
              <a:avLst/>
              <a:gdLst/>
              <a:ahLst/>
              <a:cxnLst/>
              <a:rect l="l" t="t" r="r" b="b"/>
              <a:pathLst>
                <a:path w="7617" h="12532" extrusionOk="0">
                  <a:moveTo>
                    <a:pt x="1" y="1"/>
                  </a:moveTo>
                  <a:cubicBezTo>
                    <a:pt x="4612" y="2108"/>
                    <a:pt x="6848" y="6580"/>
                    <a:pt x="7617" y="12531"/>
                  </a:cubicBezTo>
                  <a:cubicBezTo>
                    <a:pt x="7314" y="6289"/>
                    <a:pt x="4240" y="16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1151100" y="4418288"/>
              <a:ext cx="196575" cy="124900"/>
            </a:xfrm>
            <a:custGeom>
              <a:avLst/>
              <a:gdLst/>
              <a:ahLst/>
              <a:cxnLst/>
              <a:rect l="l" t="t" r="r" b="b"/>
              <a:pathLst>
                <a:path w="7863" h="4996" extrusionOk="0">
                  <a:moveTo>
                    <a:pt x="5824" y="2201"/>
                  </a:moveTo>
                  <a:cubicBezTo>
                    <a:pt x="6546" y="1642"/>
                    <a:pt x="7443" y="396"/>
                    <a:pt x="7780" y="0"/>
                  </a:cubicBezTo>
                  <a:cubicBezTo>
                    <a:pt x="7035" y="524"/>
                    <a:pt x="6639" y="1421"/>
                    <a:pt x="5824" y="1875"/>
                  </a:cubicBezTo>
                  <a:cubicBezTo>
                    <a:pt x="4147" y="1525"/>
                    <a:pt x="3413" y="2795"/>
                    <a:pt x="2796" y="3761"/>
                  </a:cubicBezTo>
                  <a:cubicBezTo>
                    <a:pt x="2773" y="3703"/>
                    <a:pt x="2785" y="3598"/>
                    <a:pt x="2715" y="3598"/>
                  </a:cubicBezTo>
                  <a:cubicBezTo>
                    <a:pt x="2563" y="4193"/>
                    <a:pt x="2423" y="4786"/>
                    <a:pt x="1561" y="4658"/>
                  </a:cubicBezTo>
                  <a:cubicBezTo>
                    <a:pt x="1468" y="4379"/>
                    <a:pt x="1235" y="4216"/>
                    <a:pt x="1235" y="3843"/>
                  </a:cubicBezTo>
                  <a:cubicBezTo>
                    <a:pt x="886" y="3913"/>
                    <a:pt x="769" y="4193"/>
                    <a:pt x="257" y="4087"/>
                  </a:cubicBezTo>
                  <a:cubicBezTo>
                    <a:pt x="1" y="3784"/>
                    <a:pt x="432" y="3389"/>
                    <a:pt x="339" y="3272"/>
                  </a:cubicBezTo>
                  <a:cubicBezTo>
                    <a:pt x="153" y="3471"/>
                    <a:pt x="36" y="3738"/>
                    <a:pt x="94" y="4169"/>
                  </a:cubicBezTo>
                  <a:cubicBezTo>
                    <a:pt x="397" y="4379"/>
                    <a:pt x="898" y="4193"/>
                    <a:pt x="1154" y="4087"/>
                  </a:cubicBezTo>
                  <a:cubicBezTo>
                    <a:pt x="1154" y="4716"/>
                    <a:pt x="1597" y="4902"/>
                    <a:pt x="2132" y="4996"/>
                  </a:cubicBezTo>
                  <a:cubicBezTo>
                    <a:pt x="2459" y="4705"/>
                    <a:pt x="2831" y="4483"/>
                    <a:pt x="2796" y="3843"/>
                  </a:cubicBezTo>
                  <a:cubicBezTo>
                    <a:pt x="3763" y="3401"/>
                    <a:pt x="4077" y="1851"/>
                    <a:pt x="5498" y="2120"/>
                  </a:cubicBezTo>
                  <a:cubicBezTo>
                    <a:pt x="5277" y="2516"/>
                    <a:pt x="4729" y="2562"/>
                    <a:pt x="4589" y="3028"/>
                  </a:cubicBezTo>
                  <a:cubicBezTo>
                    <a:pt x="5207" y="3121"/>
                    <a:pt x="5090" y="2632"/>
                    <a:pt x="5661" y="2539"/>
                  </a:cubicBezTo>
                  <a:cubicBezTo>
                    <a:pt x="5707" y="2795"/>
                    <a:pt x="5498" y="2783"/>
                    <a:pt x="5661" y="2946"/>
                  </a:cubicBezTo>
                  <a:cubicBezTo>
                    <a:pt x="6406" y="3540"/>
                    <a:pt x="7850" y="3121"/>
                    <a:pt x="7862" y="2376"/>
                  </a:cubicBezTo>
                  <a:cubicBezTo>
                    <a:pt x="7373" y="2958"/>
                    <a:pt x="6022" y="3202"/>
                    <a:pt x="5824" y="2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967100" y="4420313"/>
              <a:ext cx="44875" cy="108325"/>
            </a:xfrm>
            <a:custGeom>
              <a:avLst/>
              <a:gdLst/>
              <a:ahLst/>
              <a:cxnLst/>
              <a:rect l="l" t="t" r="r" b="b"/>
              <a:pathLst>
                <a:path w="1795" h="4333" extrusionOk="0">
                  <a:moveTo>
                    <a:pt x="1794" y="0"/>
                  </a:moveTo>
                  <a:cubicBezTo>
                    <a:pt x="852" y="991"/>
                    <a:pt x="153" y="3098"/>
                    <a:pt x="1" y="4332"/>
                  </a:cubicBezTo>
                  <a:cubicBezTo>
                    <a:pt x="362" y="2714"/>
                    <a:pt x="1189" y="1107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1407900" y="4438938"/>
              <a:ext cx="101625" cy="138900"/>
            </a:xfrm>
            <a:custGeom>
              <a:avLst/>
              <a:gdLst/>
              <a:ahLst/>
              <a:cxnLst/>
              <a:rect l="l" t="t" r="r" b="b"/>
              <a:pathLst>
                <a:path w="4065" h="5556" extrusionOk="0">
                  <a:moveTo>
                    <a:pt x="1200" y="641"/>
                  </a:moveTo>
                  <a:cubicBezTo>
                    <a:pt x="1072" y="583"/>
                    <a:pt x="0" y="1"/>
                    <a:pt x="711" y="478"/>
                  </a:cubicBezTo>
                  <a:cubicBezTo>
                    <a:pt x="1177" y="805"/>
                    <a:pt x="1980" y="1177"/>
                    <a:pt x="2504" y="1876"/>
                  </a:cubicBezTo>
                  <a:cubicBezTo>
                    <a:pt x="3354" y="2971"/>
                    <a:pt x="3716" y="4472"/>
                    <a:pt x="4065" y="5556"/>
                  </a:cubicBezTo>
                  <a:cubicBezTo>
                    <a:pt x="3913" y="3320"/>
                    <a:pt x="2830" y="1445"/>
                    <a:pt x="120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1152275" y="4450888"/>
              <a:ext cx="18650" cy="16325"/>
            </a:xfrm>
            <a:custGeom>
              <a:avLst/>
              <a:gdLst/>
              <a:ahLst/>
              <a:cxnLst/>
              <a:rect l="l" t="t" r="r" b="b"/>
              <a:pathLst>
                <a:path w="746" h="653" extrusionOk="0">
                  <a:moveTo>
                    <a:pt x="129" y="653"/>
                  </a:moveTo>
                  <a:cubicBezTo>
                    <a:pt x="176" y="408"/>
                    <a:pt x="746" y="245"/>
                    <a:pt x="536" y="0"/>
                  </a:cubicBezTo>
                  <a:cubicBezTo>
                    <a:pt x="362" y="140"/>
                    <a:pt x="0" y="501"/>
                    <a:pt x="129" y="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799125" y="4475613"/>
              <a:ext cx="30900" cy="69625"/>
            </a:xfrm>
            <a:custGeom>
              <a:avLst/>
              <a:gdLst/>
              <a:ahLst/>
              <a:cxnLst/>
              <a:rect l="l" t="t" r="r" b="b"/>
              <a:pathLst>
                <a:path w="1236" h="2785" extrusionOk="0">
                  <a:moveTo>
                    <a:pt x="1235" y="1"/>
                  </a:moveTo>
                  <a:cubicBezTo>
                    <a:pt x="594" y="688"/>
                    <a:pt x="164" y="1597"/>
                    <a:pt x="1" y="2785"/>
                  </a:cubicBezTo>
                  <a:cubicBezTo>
                    <a:pt x="478" y="1969"/>
                    <a:pt x="839" y="606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388050" y="4552488"/>
              <a:ext cx="14000" cy="16050"/>
            </a:xfrm>
            <a:custGeom>
              <a:avLst/>
              <a:gdLst/>
              <a:ahLst/>
              <a:cxnLst/>
              <a:rect l="l" t="t" r="r" b="b"/>
              <a:pathLst>
                <a:path w="560" h="642" extrusionOk="0">
                  <a:moveTo>
                    <a:pt x="560" y="199"/>
                  </a:moveTo>
                  <a:cubicBezTo>
                    <a:pt x="338" y="187"/>
                    <a:pt x="152" y="117"/>
                    <a:pt x="1" y="0"/>
                  </a:cubicBezTo>
                  <a:lnTo>
                    <a:pt x="1" y="641"/>
                  </a:lnTo>
                  <a:cubicBezTo>
                    <a:pt x="152" y="455"/>
                    <a:pt x="327" y="292"/>
                    <a:pt x="560" y="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1288525" y="4545213"/>
              <a:ext cx="40775" cy="44850"/>
            </a:xfrm>
            <a:custGeom>
              <a:avLst/>
              <a:gdLst/>
              <a:ahLst/>
              <a:cxnLst/>
              <a:rect l="l" t="t" r="r" b="b"/>
              <a:pathLst>
                <a:path w="1631" h="1794" extrusionOk="0">
                  <a:moveTo>
                    <a:pt x="1" y="1"/>
                  </a:moveTo>
                  <a:cubicBezTo>
                    <a:pt x="711" y="431"/>
                    <a:pt x="991" y="1293"/>
                    <a:pt x="1631" y="1794"/>
                  </a:cubicBezTo>
                  <a:cubicBezTo>
                    <a:pt x="1317" y="1013"/>
                    <a:pt x="629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1229125" y="4567613"/>
              <a:ext cx="48675" cy="208800"/>
            </a:xfrm>
            <a:custGeom>
              <a:avLst/>
              <a:gdLst/>
              <a:ahLst/>
              <a:cxnLst/>
              <a:rect l="l" t="t" r="r" b="b"/>
              <a:pathLst>
                <a:path w="1947" h="8352" extrusionOk="0">
                  <a:moveTo>
                    <a:pt x="1" y="1"/>
                  </a:moveTo>
                  <a:cubicBezTo>
                    <a:pt x="1900" y="1561"/>
                    <a:pt x="1410" y="6441"/>
                    <a:pt x="409" y="8351"/>
                  </a:cubicBezTo>
                  <a:cubicBezTo>
                    <a:pt x="1806" y="6418"/>
                    <a:pt x="1946" y="11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1525825" y="4571688"/>
              <a:ext cx="11950" cy="112725"/>
            </a:xfrm>
            <a:custGeom>
              <a:avLst/>
              <a:gdLst/>
              <a:ahLst/>
              <a:cxnLst/>
              <a:rect l="l" t="t" r="r" b="b"/>
              <a:pathLst>
                <a:path w="478" h="4509" extrusionOk="0">
                  <a:moveTo>
                    <a:pt x="0" y="4508"/>
                  </a:moveTo>
                  <a:cubicBezTo>
                    <a:pt x="477" y="3401"/>
                    <a:pt x="466" y="1119"/>
                    <a:pt x="0" y="1"/>
                  </a:cubicBezTo>
                  <a:cubicBezTo>
                    <a:pt x="326" y="1434"/>
                    <a:pt x="174" y="3308"/>
                    <a:pt x="0" y="45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1321125" y="4637213"/>
              <a:ext cx="27400" cy="124925"/>
            </a:xfrm>
            <a:custGeom>
              <a:avLst/>
              <a:gdLst/>
              <a:ahLst/>
              <a:cxnLst/>
              <a:rect l="l" t="t" r="r" b="b"/>
              <a:pathLst>
                <a:path w="1096" h="4997" extrusionOk="0">
                  <a:moveTo>
                    <a:pt x="1" y="4996"/>
                  </a:moveTo>
                  <a:cubicBezTo>
                    <a:pt x="746" y="3937"/>
                    <a:pt x="1096" y="1712"/>
                    <a:pt x="653" y="1"/>
                  </a:cubicBezTo>
                  <a:cubicBezTo>
                    <a:pt x="1061" y="1934"/>
                    <a:pt x="373" y="3831"/>
                    <a:pt x="1" y="49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26750" y="4671838"/>
              <a:ext cx="81850" cy="82125"/>
            </a:xfrm>
            <a:custGeom>
              <a:avLst/>
              <a:gdLst/>
              <a:ahLst/>
              <a:cxnLst/>
              <a:rect l="l" t="t" r="r" b="b"/>
              <a:pathLst>
                <a:path w="3274" h="3285" extrusionOk="0">
                  <a:moveTo>
                    <a:pt x="1" y="3285"/>
                  </a:moveTo>
                  <a:cubicBezTo>
                    <a:pt x="1806" y="2959"/>
                    <a:pt x="2808" y="1398"/>
                    <a:pt x="3274" y="1"/>
                  </a:cubicBezTo>
                  <a:cubicBezTo>
                    <a:pt x="2389" y="1305"/>
                    <a:pt x="1492" y="2598"/>
                    <a:pt x="1" y="32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1151400" y="4725138"/>
              <a:ext cx="28575" cy="32900"/>
            </a:xfrm>
            <a:custGeom>
              <a:avLst/>
              <a:gdLst/>
              <a:ahLst/>
              <a:cxnLst/>
              <a:rect l="l" t="t" r="r" b="b"/>
              <a:pathLst>
                <a:path w="1143" h="1316" extrusionOk="0">
                  <a:moveTo>
                    <a:pt x="1" y="1316"/>
                  </a:moveTo>
                  <a:cubicBezTo>
                    <a:pt x="501" y="1002"/>
                    <a:pt x="874" y="547"/>
                    <a:pt x="1142" y="1"/>
                  </a:cubicBezTo>
                  <a:cubicBezTo>
                    <a:pt x="664" y="291"/>
                    <a:pt x="164" y="990"/>
                    <a:pt x="1" y="1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1742700" y="4888763"/>
              <a:ext cx="220125" cy="94350"/>
            </a:xfrm>
            <a:custGeom>
              <a:avLst/>
              <a:gdLst/>
              <a:ahLst/>
              <a:cxnLst/>
              <a:rect l="l" t="t" r="r" b="b"/>
              <a:pathLst>
                <a:path w="8805" h="3774" extrusionOk="0">
                  <a:moveTo>
                    <a:pt x="8595" y="11"/>
                  </a:moveTo>
                  <a:cubicBezTo>
                    <a:pt x="5230" y="757"/>
                    <a:pt x="2702" y="2353"/>
                    <a:pt x="0" y="3773"/>
                  </a:cubicBezTo>
                  <a:cubicBezTo>
                    <a:pt x="2795" y="2480"/>
                    <a:pt x="5264" y="850"/>
                    <a:pt x="8595" y="93"/>
                  </a:cubicBezTo>
                  <a:cubicBezTo>
                    <a:pt x="8735" y="105"/>
                    <a:pt x="8804" y="0"/>
                    <a:pt x="8595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926075" y="4910888"/>
              <a:ext cx="294925" cy="70175"/>
            </a:xfrm>
            <a:custGeom>
              <a:avLst/>
              <a:gdLst/>
              <a:ahLst/>
              <a:cxnLst/>
              <a:rect l="l" t="t" r="r" b="b"/>
              <a:pathLst>
                <a:path w="11797" h="2807" extrusionOk="0">
                  <a:moveTo>
                    <a:pt x="0" y="2806"/>
                  </a:moveTo>
                  <a:cubicBezTo>
                    <a:pt x="1479" y="1852"/>
                    <a:pt x="3086" y="803"/>
                    <a:pt x="5241" y="594"/>
                  </a:cubicBezTo>
                  <a:cubicBezTo>
                    <a:pt x="7418" y="384"/>
                    <a:pt x="9607" y="1072"/>
                    <a:pt x="11797" y="1083"/>
                  </a:cubicBezTo>
                  <a:cubicBezTo>
                    <a:pt x="7674" y="0"/>
                    <a:pt x="1991" y="280"/>
                    <a:pt x="0" y="28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1714175" y="4968813"/>
              <a:ext cx="253900" cy="126950"/>
            </a:xfrm>
            <a:custGeom>
              <a:avLst/>
              <a:gdLst/>
              <a:ahLst/>
              <a:cxnLst/>
              <a:rect l="l" t="t" r="r" b="b"/>
              <a:pathLst>
                <a:path w="10156" h="5078" extrusionOk="0">
                  <a:moveTo>
                    <a:pt x="0" y="5078"/>
                  </a:moveTo>
                  <a:cubicBezTo>
                    <a:pt x="4262" y="4263"/>
                    <a:pt x="7430" y="2353"/>
                    <a:pt x="10155" y="0"/>
                  </a:cubicBezTo>
                  <a:cubicBezTo>
                    <a:pt x="8525" y="839"/>
                    <a:pt x="7314" y="2027"/>
                    <a:pt x="5730" y="2947"/>
                  </a:cubicBezTo>
                  <a:cubicBezTo>
                    <a:pt x="4088" y="3890"/>
                    <a:pt x="1619" y="4495"/>
                    <a:pt x="0" y="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1151400" y="4976688"/>
              <a:ext cx="62050" cy="4375"/>
            </a:xfrm>
            <a:custGeom>
              <a:avLst/>
              <a:gdLst/>
              <a:ahLst/>
              <a:cxnLst/>
              <a:rect l="l" t="t" r="r" b="b"/>
              <a:pathLst>
                <a:path w="2482" h="175" extrusionOk="0">
                  <a:moveTo>
                    <a:pt x="1" y="174"/>
                  </a:moveTo>
                  <a:cubicBezTo>
                    <a:pt x="548" y="128"/>
                    <a:pt x="2481" y="47"/>
                    <a:pt x="1468" y="11"/>
                  </a:cubicBezTo>
                  <a:cubicBezTo>
                    <a:pt x="1130" y="0"/>
                    <a:pt x="455" y="0"/>
                    <a:pt x="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1124625" y="4981038"/>
              <a:ext cx="23600" cy="6150"/>
            </a:xfrm>
            <a:custGeom>
              <a:avLst/>
              <a:gdLst/>
              <a:ahLst/>
              <a:cxnLst/>
              <a:rect l="l" t="t" r="r" b="b"/>
              <a:pathLst>
                <a:path w="944" h="246" extrusionOk="0">
                  <a:moveTo>
                    <a:pt x="1" y="245"/>
                  </a:moveTo>
                  <a:cubicBezTo>
                    <a:pt x="268" y="176"/>
                    <a:pt x="943" y="106"/>
                    <a:pt x="897" y="0"/>
                  </a:cubicBezTo>
                  <a:cubicBezTo>
                    <a:pt x="547" y="24"/>
                    <a:pt x="221" y="82"/>
                    <a:pt x="1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936250" y="5028213"/>
              <a:ext cx="120850" cy="25050"/>
            </a:xfrm>
            <a:custGeom>
              <a:avLst/>
              <a:gdLst/>
              <a:ahLst/>
              <a:cxnLst/>
              <a:rect l="l" t="t" r="r" b="b"/>
              <a:pathLst>
                <a:path w="4834" h="1002" extrusionOk="0">
                  <a:moveTo>
                    <a:pt x="4834" y="978"/>
                  </a:moveTo>
                  <a:cubicBezTo>
                    <a:pt x="3250" y="734"/>
                    <a:pt x="1025" y="256"/>
                    <a:pt x="1" y="0"/>
                  </a:cubicBezTo>
                  <a:cubicBezTo>
                    <a:pt x="1398" y="489"/>
                    <a:pt x="3203" y="1002"/>
                    <a:pt x="4834" y="9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1300750" y="5083238"/>
              <a:ext cx="313000" cy="78050"/>
            </a:xfrm>
            <a:custGeom>
              <a:avLst/>
              <a:gdLst/>
              <a:ahLst/>
              <a:cxnLst/>
              <a:rect l="l" t="t" r="r" b="b"/>
              <a:pathLst>
                <a:path w="12520" h="3122" extrusionOk="0">
                  <a:moveTo>
                    <a:pt x="12520" y="0"/>
                  </a:moveTo>
                  <a:cubicBezTo>
                    <a:pt x="7769" y="466"/>
                    <a:pt x="4286" y="2190"/>
                    <a:pt x="1" y="3121"/>
                  </a:cubicBezTo>
                  <a:cubicBezTo>
                    <a:pt x="4438" y="2341"/>
                    <a:pt x="7920" y="617"/>
                    <a:pt x="12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1007875" y="5097488"/>
              <a:ext cx="34950" cy="16925"/>
            </a:xfrm>
            <a:custGeom>
              <a:avLst/>
              <a:gdLst/>
              <a:ahLst/>
              <a:cxnLst/>
              <a:rect l="l" t="t" r="r" b="b"/>
              <a:pathLst>
                <a:path w="1398" h="677" extrusionOk="0">
                  <a:moveTo>
                    <a:pt x="0" y="176"/>
                  </a:moveTo>
                  <a:cubicBezTo>
                    <a:pt x="420" y="246"/>
                    <a:pt x="1281" y="676"/>
                    <a:pt x="1398" y="502"/>
                  </a:cubicBezTo>
                  <a:cubicBezTo>
                    <a:pt x="944" y="466"/>
                    <a:pt x="117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1476025" y="5124288"/>
              <a:ext cx="160450" cy="67550"/>
            </a:xfrm>
            <a:custGeom>
              <a:avLst/>
              <a:gdLst/>
              <a:ahLst/>
              <a:cxnLst/>
              <a:rect l="l" t="t" r="r" b="b"/>
              <a:pathLst>
                <a:path w="6418" h="2702" extrusionOk="0">
                  <a:moveTo>
                    <a:pt x="0" y="2702"/>
                  </a:moveTo>
                  <a:lnTo>
                    <a:pt x="443" y="2702"/>
                  </a:lnTo>
                  <a:cubicBezTo>
                    <a:pt x="2598" y="1875"/>
                    <a:pt x="4519" y="815"/>
                    <a:pt x="6417" y="0"/>
                  </a:cubicBezTo>
                  <a:cubicBezTo>
                    <a:pt x="4262" y="885"/>
                    <a:pt x="2248" y="1910"/>
                    <a:pt x="0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1593950" y="5177563"/>
              <a:ext cx="42525" cy="14275"/>
            </a:xfrm>
            <a:custGeom>
              <a:avLst/>
              <a:gdLst/>
              <a:ahLst/>
              <a:cxnLst/>
              <a:rect l="l" t="t" r="r" b="b"/>
              <a:pathLst>
                <a:path w="1701" h="571" extrusionOk="0">
                  <a:moveTo>
                    <a:pt x="0" y="571"/>
                  </a:moveTo>
                  <a:lnTo>
                    <a:pt x="373" y="571"/>
                  </a:lnTo>
                  <a:cubicBezTo>
                    <a:pt x="826" y="373"/>
                    <a:pt x="1269" y="187"/>
                    <a:pt x="1700" y="1"/>
                  </a:cubicBezTo>
                  <a:cubicBezTo>
                    <a:pt x="1129" y="175"/>
                    <a:pt x="570" y="373"/>
                    <a:pt x="0" y="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818925" y="4591213"/>
              <a:ext cx="27675" cy="27400"/>
            </a:xfrm>
            <a:custGeom>
              <a:avLst/>
              <a:gdLst/>
              <a:ahLst/>
              <a:cxnLst/>
              <a:rect l="l" t="t" r="r" b="b"/>
              <a:pathLst>
                <a:path w="1107" h="1096" extrusionOk="0">
                  <a:moveTo>
                    <a:pt x="443" y="35"/>
                  </a:moveTo>
                  <a:cubicBezTo>
                    <a:pt x="105" y="94"/>
                    <a:pt x="1" y="711"/>
                    <a:pt x="198" y="1025"/>
                  </a:cubicBezTo>
                  <a:cubicBezTo>
                    <a:pt x="793" y="1095"/>
                    <a:pt x="1107" y="886"/>
                    <a:pt x="1014" y="280"/>
                  </a:cubicBezTo>
                  <a:cubicBezTo>
                    <a:pt x="827" y="198"/>
                    <a:pt x="746" y="1"/>
                    <a:pt x="44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539450" y="4923113"/>
              <a:ext cx="20400" cy="21850"/>
            </a:xfrm>
            <a:custGeom>
              <a:avLst/>
              <a:gdLst/>
              <a:ahLst/>
              <a:cxnLst/>
              <a:rect l="l" t="t" r="r" b="b"/>
              <a:pathLst>
                <a:path w="816" h="874" extrusionOk="0">
                  <a:moveTo>
                    <a:pt x="244" y="839"/>
                  </a:moveTo>
                  <a:cubicBezTo>
                    <a:pt x="454" y="839"/>
                    <a:pt x="710" y="873"/>
                    <a:pt x="815" y="757"/>
                  </a:cubicBezTo>
                  <a:lnTo>
                    <a:pt x="815" y="268"/>
                  </a:lnTo>
                  <a:cubicBezTo>
                    <a:pt x="583" y="198"/>
                    <a:pt x="477" y="0"/>
                    <a:pt x="151" y="24"/>
                  </a:cubicBezTo>
                  <a:cubicBezTo>
                    <a:pt x="0" y="221"/>
                    <a:pt x="58" y="734"/>
                    <a:pt x="244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1746775" y="4866338"/>
              <a:ext cx="499625" cy="325500"/>
            </a:xfrm>
            <a:custGeom>
              <a:avLst/>
              <a:gdLst/>
              <a:ahLst/>
              <a:cxnLst/>
              <a:rect l="l" t="t" r="r" b="b"/>
              <a:pathLst>
                <a:path w="19985" h="13020" extrusionOk="0">
                  <a:moveTo>
                    <a:pt x="19984" y="0"/>
                  </a:moveTo>
                  <a:lnTo>
                    <a:pt x="19740" y="0"/>
                  </a:lnTo>
                  <a:cubicBezTo>
                    <a:pt x="17422" y="1084"/>
                    <a:pt x="15501" y="2691"/>
                    <a:pt x="13428" y="4018"/>
                  </a:cubicBezTo>
                  <a:cubicBezTo>
                    <a:pt x="11332" y="5357"/>
                    <a:pt x="9329" y="6743"/>
                    <a:pt x="7373" y="8268"/>
                  </a:cubicBezTo>
                  <a:cubicBezTo>
                    <a:pt x="5101" y="10051"/>
                    <a:pt x="2726" y="11715"/>
                    <a:pt x="1" y="13020"/>
                  </a:cubicBezTo>
                  <a:lnTo>
                    <a:pt x="641" y="13020"/>
                  </a:lnTo>
                  <a:cubicBezTo>
                    <a:pt x="874" y="12903"/>
                    <a:pt x="1095" y="12799"/>
                    <a:pt x="1317" y="12694"/>
                  </a:cubicBezTo>
                  <a:cubicBezTo>
                    <a:pt x="8385" y="9293"/>
                    <a:pt x="13568" y="3960"/>
                    <a:pt x="19984" y="0"/>
                  </a:cubicBezTo>
                  <a:close/>
                  <a:moveTo>
                    <a:pt x="9992" y="6801"/>
                  </a:moveTo>
                  <a:cubicBezTo>
                    <a:pt x="9748" y="7023"/>
                    <a:pt x="8665" y="7815"/>
                    <a:pt x="8025" y="8187"/>
                  </a:cubicBezTo>
                  <a:cubicBezTo>
                    <a:pt x="8269" y="7954"/>
                    <a:pt x="9306" y="7127"/>
                    <a:pt x="9992" y="6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29"/>
          <p:cNvSpPr/>
          <p:nvPr/>
        </p:nvSpPr>
        <p:spPr>
          <a:xfrm rot="8646628" flipH="1">
            <a:off x="6142693" y="3117397"/>
            <a:ext cx="4108328" cy="3751335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8" name="Google Shape;2468;p29"/>
          <p:cNvGrpSpPr/>
          <p:nvPr/>
        </p:nvGrpSpPr>
        <p:grpSpPr>
          <a:xfrm rot="896089">
            <a:off x="6286553" y="2684135"/>
            <a:ext cx="2470061" cy="3751421"/>
            <a:chOff x="2997250" y="3418225"/>
            <a:chExt cx="1265575" cy="1922100"/>
          </a:xfrm>
        </p:grpSpPr>
        <p:sp>
          <p:nvSpPr>
            <p:cNvPr id="2469" name="Google Shape;2469;p29"/>
            <p:cNvSpPr/>
            <p:nvPr/>
          </p:nvSpPr>
          <p:spPr>
            <a:xfrm>
              <a:off x="4056975" y="3418225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280" y="943"/>
                  </a:moveTo>
                  <a:cubicBezTo>
                    <a:pt x="513" y="1060"/>
                    <a:pt x="688" y="1235"/>
                    <a:pt x="1096" y="1129"/>
                  </a:cubicBezTo>
                  <a:cubicBezTo>
                    <a:pt x="1293" y="966"/>
                    <a:pt x="1235" y="594"/>
                    <a:pt x="1189" y="233"/>
                  </a:cubicBezTo>
                  <a:cubicBezTo>
                    <a:pt x="700" y="0"/>
                    <a:pt x="1" y="128"/>
                    <a:pt x="280" y="943"/>
                  </a:cubicBezTo>
                  <a:close/>
                  <a:moveTo>
                    <a:pt x="420" y="489"/>
                  </a:moveTo>
                  <a:cubicBezTo>
                    <a:pt x="594" y="466"/>
                    <a:pt x="770" y="454"/>
                    <a:pt x="944" y="431"/>
                  </a:cubicBezTo>
                  <a:cubicBezTo>
                    <a:pt x="956" y="583"/>
                    <a:pt x="967" y="722"/>
                    <a:pt x="979" y="873"/>
                  </a:cubicBezTo>
                  <a:cubicBezTo>
                    <a:pt x="676" y="885"/>
                    <a:pt x="408" y="862"/>
                    <a:pt x="420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015925" y="3437725"/>
              <a:ext cx="51850" cy="70775"/>
            </a:xfrm>
            <a:custGeom>
              <a:avLst/>
              <a:gdLst/>
              <a:ahLst/>
              <a:cxnLst/>
              <a:rect l="l" t="t" r="r" b="b"/>
              <a:pathLst>
                <a:path w="2074" h="2831" extrusionOk="0">
                  <a:moveTo>
                    <a:pt x="1701" y="2306"/>
                  </a:moveTo>
                  <a:cubicBezTo>
                    <a:pt x="1980" y="2038"/>
                    <a:pt x="2073" y="1351"/>
                    <a:pt x="1817" y="885"/>
                  </a:cubicBezTo>
                  <a:cubicBezTo>
                    <a:pt x="420" y="0"/>
                    <a:pt x="1" y="2830"/>
                    <a:pt x="1701" y="2306"/>
                  </a:cubicBezTo>
                  <a:close/>
                  <a:moveTo>
                    <a:pt x="1037" y="1933"/>
                  </a:moveTo>
                  <a:cubicBezTo>
                    <a:pt x="932" y="1840"/>
                    <a:pt x="909" y="1630"/>
                    <a:pt x="898" y="1410"/>
                  </a:cubicBezTo>
                  <a:cubicBezTo>
                    <a:pt x="1177" y="1433"/>
                    <a:pt x="1188" y="1223"/>
                    <a:pt x="1503" y="1270"/>
                  </a:cubicBezTo>
                  <a:cubicBezTo>
                    <a:pt x="1514" y="1619"/>
                    <a:pt x="1433" y="1910"/>
                    <a:pt x="1037" y="1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4079975" y="3466250"/>
              <a:ext cx="11975" cy="16325"/>
            </a:xfrm>
            <a:custGeom>
              <a:avLst/>
              <a:gdLst/>
              <a:ahLst/>
              <a:cxnLst/>
              <a:rect l="l" t="t" r="r" b="b"/>
              <a:pathLst>
                <a:path w="479" h="653" extrusionOk="0">
                  <a:moveTo>
                    <a:pt x="94" y="106"/>
                  </a:moveTo>
                  <a:cubicBezTo>
                    <a:pt x="24" y="210"/>
                    <a:pt x="1" y="350"/>
                    <a:pt x="47" y="548"/>
                  </a:cubicBezTo>
                  <a:cubicBezTo>
                    <a:pt x="478" y="652"/>
                    <a:pt x="478" y="0"/>
                    <a:pt x="94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076475" y="3498850"/>
              <a:ext cx="9075" cy="10800"/>
            </a:xfrm>
            <a:custGeom>
              <a:avLst/>
              <a:gdLst/>
              <a:ahLst/>
              <a:cxnLst/>
              <a:rect l="l" t="t" r="r" b="b"/>
              <a:pathLst>
                <a:path w="363" h="432" extrusionOk="0">
                  <a:moveTo>
                    <a:pt x="1" y="59"/>
                  </a:moveTo>
                  <a:cubicBezTo>
                    <a:pt x="1" y="292"/>
                    <a:pt x="71" y="432"/>
                    <a:pt x="304" y="385"/>
                  </a:cubicBezTo>
                  <a:cubicBezTo>
                    <a:pt x="280" y="257"/>
                    <a:pt x="327" y="187"/>
                    <a:pt x="362" y="106"/>
                  </a:cubicBezTo>
                  <a:cubicBezTo>
                    <a:pt x="234" y="94"/>
                    <a:pt x="176" y="1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3802525" y="3541350"/>
              <a:ext cx="51275" cy="40800"/>
            </a:xfrm>
            <a:custGeom>
              <a:avLst/>
              <a:gdLst/>
              <a:ahLst/>
              <a:cxnLst/>
              <a:rect l="l" t="t" r="r" b="b"/>
              <a:pathLst>
                <a:path w="2051" h="1632" extrusionOk="0">
                  <a:moveTo>
                    <a:pt x="315" y="1631"/>
                  </a:moveTo>
                  <a:cubicBezTo>
                    <a:pt x="524" y="886"/>
                    <a:pt x="1375" y="525"/>
                    <a:pt x="2050" y="397"/>
                  </a:cubicBezTo>
                  <a:cubicBezTo>
                    <a:pt x="1212" y="1"/>
                    <a:pt x="1" y="549"/>
                    <a:pt x="315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3973150" y="3534375"/>
              <a:ext cx="12525" cy="16625"/>
            </a:xfrm>
            <a:custGeom>
              <a:avLst/>
              <a:gdLst/>
              <a:ahLst/>
              <a:cxnLst/>
              <a:rect l="l" t="t" r="r" b="b"/>
              <a:pathLst>
                <a:path w="501" h="665" extrusionOk="0">
                  <a:moveTo>
                    <a:pt x="117" y="12"/>
                  </a:moveTo>
                  <a:cubicBezTo>
                    <a:pt x="0" y="140"/>
                    <a:pt x="35" y="513"/>
                    <a:pt x="174" y="618"/>
                  </a:cubicBezTo>
                  <a:cubicBezTo>
                    <a:pt x="419" y="665"/>
                    <a:pt x="337" y="432"/>
                    <a:pt x="500" y="408"/>
                  </a:cubicBezTo>
                  <a:cubicBezTo>
                    <a:pt x="500" y="129"/>
                    <a:pt x="361" y="0"/>
                    <a:pt x="11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3791750" y="356465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829" y="59"/>
                  </a:moveTo>
                  <a:cubicBezTo>
                    <a:pt x="1282" y="0"/>
                    <a:pt x="1363" y="478"/>
                    <a:pt x="1188" y="746"/>
                  </a:cubicBezTo>
                  <a:cubicBezTo>
                    <a:pt x="548" y="769"/>
                    <a:pt x="1" y="1247"/>
                    <a:pt x="222" y="1724"/>
                  </a:cubicBezTo>
                  <a:cubicBezTo>
                    <a:pt x="676" y="1584"/>
                    <a:pt x="839" y="1200"/>
                    <a:pt x="1503" y="1235"/>
                  </a:cubicBezTo>
                  <a:cubicBezTo>
                    <a:pt x="1829" y="1468"/>
                    <a:pt x="1969" y="1910"/>
                    <a:pt x="2225" y="2225"/>
                  </a:cubicBezTo>
                  <a:cubicBezTo>
                    <a:pt x="2598" y="1224"/>
                    <a:pt x="1142" y="886"/>
                    <a:pt x="182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3851150" y="35702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0" y="47"/>
                  </a:moveTo>
                  <a:lnTo>
                    <a:pt x="36" y="396"/>
                  </a:lnTo>
                  <a:cubicBezTo>
                    <a:pt x="199" y="384"/>
                    <a:pt x="315" y="350"/>
                    <a:pt x="385" y="268"/>
                  </a:cubicBezTo>
                  <a:cubicBezTo>
                    <a:pt x="385" y="35"/>
                    <a:pt x="233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3923925" y="3551250"/>
              <a:ext cx="54175" cy="45450"/>
            </a:xfrm>
            <a:custGeom>
              <a:avLst/>
              <a:gdLst/>
              <a:ahLst/>
              <a:cxnLst/>
              <a:rect l="l" t="t" r="r" b="b"/>
              <a:pathLst>
                <a:path w="2167" h="1818" extrusionOk="0">
                  <a:moveTo>
                    <a:pt x="1177" y="1817"/>
                  </a:moveTo>
                  <a:cubicBezTo>
                    <a:pt x="1887" y="1794"/>
                    <a:pt x="2167" y="1480"/>
                    <a:pt x="2073" y="1014"/>
                  </a:cubicBezTo>
                  <a:cubicBezTo>
                    <a:pt x="1864" y="1"/>
                    <a:pt x="1" y="1084"/>
                    <a:pt x="1177" y="1817"/>
                  </a:cubicBezTo>
                  <a:close/>
                  <a:moveTo>
                    <a:pt x="1410" y="1434"/>
                  </a:moveTo>
                  <a:cubicBezTo>
                    <a:pt x="1107" y="1224"/>
                    <a:pt x="1457" y="805"/>
                    <a:pt x="1724" y="1049"/>
                  </a:cubicBezTo>
                  <a:cubicBezTo>
                    <a:pt x="1783" y="1317"/>
                    <a:pt x="1677" y="1445"/>
                    <a:pt x="141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3768750" y="3576600"/>
              <a:ext cx="31475" cy="25050"/>
            </a:xfrm>
            <a:custGeom>
              <a:avLst/>
              <a:gdLst/>
              <a:ahLst/>
              <a:cxnLst/>
              <a:rect l="l" t="t" r="r" b="b"/>
              <a:pathLst>
                <a:path w="1259" h="1002" extrusionOk="0">
                  <a:moveTo>
                    <a:pt x="59" y="1002"/>
                  </a:moveTo>
                  <a:cubicBezTo>
                    <a:pt x="490" y="885"/>
                    <a:pt x="664" y="583"/>
                    <a:pt x="1259" y="617"/>
                  </a:cubicBezTo>
                  <a:cubicBezTo>
                    <a:pt x="1072" y="0"/>
                    <a:pt x="1" y="466"/>
                    <a:pt x="59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126850" y="3547175"/>
              <a:ext cx="12550" cy="14300"/>
            </a:xfrm>
            <a:custGeom>
              <a:avLst/>
              <a:gdLst/>
              <a:ahLst/>
              <a:cxnLst/>
              <a:rect l="l" t="t" r="r" b="b"/>
              <a:pathLst>
                <a:path w="502" h="572" extrusionOk="0">
                  <a:moveTo>
                    <a:pt x="82" y="572"/>
                  </a:moveTo>
                  <a:cubicBezTo>
                    <a:pt x="374" y="560"/>
                    <a:pt x="501" y="420"/>
                    <a:pt x="490" y="176"/>
                  </a:cubicBezTo>
                  <a:cubicBezTo>
                    <a:pt x="268" y="1"/>
                    <a:pt x="1" y="246"/>
                    <a:pt x="82" y="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3993225" y="3586200"/>
              <a:ext cx="11075" cy="14575"/>
            </a:xfrm>
            <a:custGeom>
              <a:avLst/>
              <a:gdLst/>
              <a:ahLst/>
              <a:cxnLst/>
              <a:rect l="l" t="t" r="r" b="b"/>
              <a:pathLst>
                <a:path w="443" h="583" extrusionOk="0">
                  <a:moveTo>
                    <a:pt x="140" y="70"/>
                  </a:moveTo>
                  <a:cubicBezTo>
                    <a:pt x="0" y="233"/>
                    <a:pt x="117" y="582"/>
                    <a:pt x="443" y="478"/>
                  </a:cubicBezTo>
                  <a:cubicBezTo>
                    <a:pt x="443" y="222"/>
                    <a:pt x="408" y="0"/>
                    <a:pt x="14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4174875" y="3594350"/>
              <a:ext cx="22475" cy="48925"/>
            </a:xfrm>
            <a:custGeom>
              <a:avLst/>
              <a:gdLst/>
              <a:ahLst/>
              <a:cxnLst/>
              <a:rect l="l" t="t" r="r" b="b"/>
              <a:pathLst>
                <a:path w="899" h="1957" extrusionOk="0">
                  <a:moveTo>
                    <a:pt x="71" y="0"/>
                  </a:moveTo>
                  <a:cubicBezTo>
                    <a:pt x="386" y="734"/>
                    <a:pt x="141" y="1363"/>
                    <a:pt x="1" y="1957"/>
                  </a:cubicBezTo>
                  <a:cubicBezTo>
                    <a:pt x="688" y="1840"/>
                    <a:pt x="898" y="152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4240100" y="3594075"/>
              <a:ext cx="8750" cy="11350"/>
            </a:xfrm>
            <a:custGeom>
              <a:avLst/>
              <a:gdLst/>
              <a:ahLst/>
              <a:cxnLst/>
              <a:rect l="l" t="t" r="r" b="b"/>
              <a:pathLst>
                <a:path w="350" h="454" extrusionOk="0">
                  <a:moveTo>
                    <a:pt x="117" y="11"/>
                  </a:moveTo>
                  <a:cubicBezTo>
                    <a:pt x="1" y="140"/>
                    <a:pt x="24" y="454"/>
                    <a:pt x="246" y="443"/>
                  </a:cubicBezTo>
                  <a:cubicBezTo>
                    <a:pt x="350" y="314"/>
                    <a:pt x="339" y="0"/>
                    <a:pt x="117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792325" y="3642100"/>
              <a:ext cx="9350" cy="10500"/>
            </a:xfrm>
            <a:custGeom>
              <a:avLst/>
              <a:gdLst/>
              <a:ahLst/>
              <a:cxnLst/>
              <a:rect l="l" t="t" r="r" b="b"/>
              <a:pathLst>
                <a:path w="374" h="420" extrusionOk="0">
                  <a:moveTo>
                    <a:pt x="83" y="47"/>
                  </a:moveTo>
                  <a:cubicBezTo>
                    <a:pt x="83" y="105"/>
                    <a:pt x="71" y="152"/>
                    <a:pt x="1" y="152"/>
                  </a:cubicBezTo>
                  <a:cubicBezTo>
                    <a:pt x="1" y="385"/>
                    <a:pt x="153" y="419"/>
                    <a:pt x="373" y="373"/>
                  </a:cubicBezTo>
                  <a:cubicBezTo>
                    <a:pt x="373" y="140"/>
                    <a:pt x="304" y="0"/>
                    <a:pt x="8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4128025" y="3618525"/>
              <a:ext cx="7875" cy="9325"/>
            </a:xfrm>
            <a:custGeom>
              <a:avLst/>
              <a:gdLst/>
              <a:ahLst/>
              <a:cxnLst/>
              <a:rect l="l" t="t" r="r" b="b"/>
              <a:pathLst>
                <a:path w="315" h="373" extrusionOk="0">
                  <a:moveTo>
                    <a:pt x="0" y="24"/>
                  </a:moveTo>
                  <a:lnTo>
                    <a:pt x="35" y="373"/>
                  </a:lnTo>
                  <a:cubicBezTo>
                    <a:pt x="268" y="373"/>
                    <a:pt x="314" y="221"/>
                    <a:pt x="268" y="0"/>
                  </a:cubicBezTo>
                  <a:cubicBezTo>
                    <a:pt x="175" y="0"/>
                    <a:pt x="94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3717525" y="3665100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58" y="490"/>
                    <a:pt x="70" y="699"/>
                    <a:pt x="303" y="641"/>
                  </a:cubicBezTo>
                  <a:cubicBezTo>
                    <a:pt x="617" y="478"/>
                    <a:pt x="268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3923650" y="3631925"/>
              <a:ext cx="207900" cy="752000"/>
            </a:xfrm>
            <a:custGeom>
              <a:avLst/>
              <a:gdLst/>
              <a:ahLst/>
              <a:cxnLst/>
              <a:rect l="l" t="t" r="r" b="b"/>
              <a:pathLst>
                <a:path w="8316" h="30080" extrusionOk="0">
                  <a:moveTo>
                    <a:pt x="8315" y="0"/>
                  </a:moveTo>
                  <a:cubicBezTo>
                    <a:pt x="6499" y="885"/>
                    <a:pt x="4705" y="2259"/>
                    <a:pt x="3668" y="3913"/>
                  </a:cubicBezTo>
                  <a:cubicBezTo>
                    <a:pt x="3098" y="4798"/>
                    <a:pt x="2737" y="6137"/>
                    <a:pt x="2247" y="7418"/>
                  </a:cubicBezTo>
                  <a:cubicBezTo>
                    <a:pt x="1782" y="8618"/>
                    <a:pt x="1398" y="9852"/>
                    <a:pt x="1106" y="11156"/>
                  </a:cubicBezTo>
                  <a:cubicBezTo>
                    <a:pt x="0" y="16175"/>
                    <a:pt x="769" y="22324"/>
                    <a:pt x="2865" y="26202"/>
                  </a:cubicBezTo>
                  <a:cubicBezTo>
                    <a:pt x="3634" y="27611"/>
                    <a:pt x="4600" y="29090"/>
                    <a:pt x="5730" y="30080"/>
                  </a:cubicBezTo>
                  <a:cubicBezTo>
                    <a:pt x="4123" y="27611"/>
                    <a:pt x="2294" y="24619"/>
                    <a:pt x="1817" y="20915"/>
                  </a:cubicBezTo>
                  <a:cubicBezTo>
                    <a:pt x="1328" y="17177"/>
                    <a:pt x="2038" y="13660"/>
                    <a:pt x="3948" y="11237"/>
                  </a:cubicBezTo>
                  <a:cubicBezTo>
                    <a:pt x="4600" y="10411"/>
                    <a:pt x="5450" y="10050"/>
                    <a:pt x="6033" y="9084"/>
                  </a:cubicBezTo>
                  <a:cubicBezTo>
                    <a:pt x="2399" y="11436"/>
                    <a:pt x="734" y="15407"/>
                    <a:pt x="1502" y="21381"/>
                  </a:cubicBezTo>
                  <a:cubicBezTo>
                    <a:pt x="966" y="17969"/>
                    <a:pt x="722" y="14673"/>
                    <a:pt x="1258" y="11762"/>
                  </a:cubicBezTo>
                  <a:cubicBezTo>
                    <a:pt x="2201" y="6603"/>
                    <a:pt x="3983" y="2213"/>
                    <a:pt x="8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28175" y="3631600"/>
              <a:ext cx="32050" cy="47200"/>
            </a:xfrm>
            <a:custGeom>
              <a:avLst/>
              <a:gdLst/>
              <a:ahLst/>
              <a:cxnLst/>
              <a:rect l="l" t="t" r="r" b="b"/>
              <a:pathLst>
                <a:path w="1282" h="1888" extrusionOk="0">
                  <a:moveTo>
                    <a:pt x="757" y="1061"/>
                  </a:moveTo>
                  <a:cubicBezTo>
                    <a:pt x="804" y="362"/>
                    <a:pt x="1072" y="304"/>
                    <a:pt x="1282" y="467"/>
                  </a:cubicBezTo>
                  <a:lnTo>
                    <a:pt x="1282" y="141"/>
                  </a:lnTo>
                  <a:cubicBezTo>
                    <a:pt x="1" y="1"/>
                    <a:pt x="478" y="1864"/>
                    <a:pt x="1282" y="1887"/>
                  </a:cubicBezTo>
                  <a:lnTo>
                    <a:pt x="1282" y="1189"/>
                  </a:lnTo>
                  <a:cubicBezTo>
                    <a:pt x="1165" y="1189"/>
                    <a:pt x="990" y="1154"/>
                    <a:pt x="757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141125" y="3652875"/>
              <a:ext cx="13125" cy="15750"/>
            </a:xfrm>
            <a:custGeom>
              <a:avLst/>
              <a:gdLst/>
              <a:ahLst/>
              <a:cxnLst/>
              <a:rect l="l" t="t" r="r" b="b"/>
              <a:pathLst>
                <a:path w="525" h="630" extrusionOk="0">
                  <a:moveTo>
                    <a:pt x="152" y="82"/>
                  </a:moveTo>
                  <a:cubicBezTo>
                    <a:pt x="0" y="268"/>
                    <a:pt x="117" y="629"/>
                    <a:pt x="466" y="501"/>
                  </a:cubicBezTo>
                  <a:cubicBezTo>
                    <a:pt x="443" y="373"/>
                    <a:pt x="478" y="303"/>
                    <a:pt x="525" y="221"/>
                  </a:cubicBezTo>
                  <a:cubicBezTo>
                    <a:pt x="349" y="245"/>
                    <a:pt x="385" y="1"/>
                    <a:pt x="152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3668025" y="3709350"/>
              <a:ext cx="67850" cy="82400"/>
            </a:xfrm>
            <a:custGeom>
              <a:avLst/>
              <a:gdLst/>
              <a:ahLst/>
              <a:cxnLst/>
              <a:rect l="l" t="t" r="r" b="b"/>
              <a:pathLst>
                <a:path w="2714" h="3296" extrusionOk="0">
                  <a:moveTo>
                    <a:pt x="2574" y="1"/>
                  </a:moveTo>
                  <a:cubicBezTo>
                    <a:pt x="2201" y="257"/>
                    <a:pt x="1992" y="653"/>
                    <a:pt x="1980" y="1200"/>
                  </a:cubicBezTo>
                  <a:cubicBezTo>
                    <a:pt x="653" y="1130"/>
                    <a:pt x="1" y="2400"/>
                    <a:pt x="513" y="3296"/>
                  </a:cubicBezTo>
                  <a:cubicBezTo>
                    <a:pt x="490" y="2237"/>
                    <a:pt x="1282" y="1409"/>
                    <a:pt x="2457" y="1596"/>
                  </a:cubicBezTo>
                  <a:cubicBezTo>
                    <a:pt x="2213" y="886"/>
                    <a:pt x="2714" y="36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3691600" y="3713125"/>
              <a:ext cx="16050" cy="18975"/>
            </a:xfrm>
            <a:custGeom>
              <a:avLst/>
              <a:gdLst/>
              <a:ahLst/>
              <a:cxnLst/>
              <a:rect l="l" t="t" r="r" b="b"/>
              <a:pathLst>
                <a:path w="642" h="759" extrusionOk="0">
                  <a:moveTo>
                    <a:pt x="478" y="758"/>
                  </a:moveTo>
                  <a:cubicBezTo>
                    <a:pt x="490" y="688"/>
                    <a:pt x="536" y="642"/>
                    <a:pt x="641" y="653"/>
                  </a:cubicBezTo>
                  <a:cubicBezTo>
                    <a:pt x="629" y="479"/>
                    <a:pt x="606" y="303"/>
                    <a:pt x="595" y="129"/>
                  </a:cubicBezTo>
                  <a:cubicBezTo>
                    <a:pt x="0" y="1"/>
                    <a:pt x="117" y="746"/>
                    <a:pt x="478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093675" y="3691300"/>
              <a:ext cx="64650" cy="63775"/>
            </a:xfrm>
            <a:custGeom>
              <a:avLst/>
              <a:gdLst/>
              <a:ahLst/>
              <a:cxnLst/>
              <a:rect l="l" t="t" r="r" b="b"/>
              <a:pathLst>
                <a:path w="2586" h="2551" extrusionOk="0">
                  <a:moveTo>
                    <a:pt x="1665" y="1"/>
                  </a:moveTo>
                  <a:cubicBezTo>
                    <a:pt x="1688" y="210"/>
                    <a:pt x="1701" y="408"/>
                    <a:pt x="1724" y="617"/>
                  </a:cubicBezTo>
                  <a:cubicBezTo>
                    <a:pt x="1328" y="769"/>
                    <a:pt x="1153" y="1107"/>
                    <a:pt x="920" y="1398"/>
                  </a:cubicBezTo>
                  <a:cubicBezTo>
                    <a:pt x="710" y="1107"/>
                    <a:pt x="536" y="757"/>
                    <a:pt x="536" y="198"/>
                  </a:cubicBezTo>
                  <a:cubicBezTo>
                    <a:pt x="420" y="222"/>
                    <a:pt x="338" y="175"/>
                    <a:pt x="268" y="140"/>
                  </a:cubicBezTo>
                  <a:cubicBezTo>
                    <a:pt x="0" y="1060"/>
                    <a:pt x="583" y="2201"/>
                    <a:pt x="1398" y="1794"/>
                  </a:cubicBezTo>
                  <a:cubicBezTo>
                    <a:pt x="1468" y="2143"/>
                    <a:pt x="1479" y="2551"/>
                    <a:pt x="1910" y="2457"/>
                  </a:cubicBezTo>
                  <a:cubicBezTo>
                    <a:pt x="1794" y="2061"/>
                    <a:pt x="1549" y="1235"/>
                    <a:pt x="1945" y="1037"/>
                  </a:cubicBezTo>
                  <a:cubicBezTo>
                    <a:pt x="2154" y="1107"/>
                    <a:pt x="2260" y="1305"/>
                    <a:pt x="2586" y="1235"/>
                  </a:cubicBezTo>
                  <a:cubicBezTo>
                    <a:pt x="2294" y="804"/>
                    <a:pt x="2201" y="140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3659300" y="3751550"/>
              <a:ext cx="12525" cy="11400"/>
            </a:xfrm>
            <a:custGeom>
              <a:avLst/>
              <a:gdLst/>
              <a:ahLst/>
              <a:cxnLst/>
              <a:rect l="l" t="t" r="r" b="b"/>
              <a:pathLst>
                <a:path w="501" h="456" extrusionOk="0">
                  <a:moveTo>
                    <a:pt x="163" y="1"/>
                  </a:moveTo>
                  <a:cubicBezTo>
                    <a:pt x="58" y="223"/>
                    <a:pt x="0" y="176"/>
                    <a:pt x="117" y="443"/>
                  </a:cubicBezTo>
                  <a:cubicBezTo>
                    <a:pt x="396" y="456"/>
                    <a:pt x="501" y="327"/>
                    <a:pt x="443" y="60"/>
                  </a:cubicBezTo>
                  <a:cubicBezTo>
                    <a:pt x="314" y="71"/>
                    <a:pt x="244" y="36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3638325" y="3766425"/>
              <a:ext cx="10200" cy="1020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" y="35"/>
                  </a:moveTo>
                  <a:cubicBezTo>
                    <a:pt x="1" y="268"/>
                    <a:pt x="71" y="407"/>
                    <a:pt x="304" y="361"/>
                  </a:cubicBezTo>
                  <a:cubicBezTo>
                    <a:pt x="315" y="233"/>
                    <a:pt x="408" y="174"/>
                    <a:pt x="361" y="0"/>
                  </a:cubicBezTo>
                  <a:cubicBezTo>
                    <a:pt x="245" y="11"/>
                    <a:pt x="128" y="24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3846200" y="3760300"/>
              <a:ext cx="39325" cy="72525"/>
            </a:xfrm>
            <a:custGeom>
              <a:avLst/>
              <a:gdLst/>
              <a:ahLst/>
              <a:cxnLst/>
              <a:rect l="l" t="t" r="r" b="b"/>
              <a:pathLst>
                <a:path w="1573" h="2901" extrusionOk="0">
                  <a:moveTo>
                    <a:pt x="1" y="2900"/>
                  </a:moveTo>
                  <a:cubicBezTo>
                    <a:pt x="513" y="1922"/>
                    <a:pt x="1060" y="978"/>
                    <a:pt x="1572" y="0"/>
                  </a:cubicBezTo>
                  <a:cubicBezTo>
                    <a:pt x="699" y="362"/>
                    <a:pt x="175" y="1700"/>
                    <a:pt x="1" y="2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3645325" y="3784475"/>
              <a:ext cx="11675" cy="15150"/>
            </a:xfrm>
            <a:custGeom>
              <a:avLst/>
              <a:gdLst/>
              <a:ahLst/>
              <a:cxnLst/>
              <a:rect l="l" t="t" r="r" b="b"/>
              <a:pathLst>
                <a:path w="467" h="606" extrusionOk="0">
                  <a:moveTo>
                    <a:pt x="151" y="70"/>
                  </a:moveTo>
                  <a:cubicBezTo>
                    <a:pt x="0" y="256"/>
                    <a:pt x="117" y="606"/>
                    <a:pt x="466" y="477"/>
                  </a:cubicBezTo>
                  <a:cubicBezTo>
                    <a:pt x="454" y="221"/>
                    <a:pt x="420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3530600" y="3785325"/>
              <a:ext cx="36150" cy="35275"/>
            </a:xfrm>
            <a:custGeom>
              <a:avLst/>
              <a:gdLst/>
              <a:ahLst/>
              <a:cxnLst/>
              <a:rect l="l" t="t" r="r" b="b"/>
              <a:pathLst>
                <a:path w="1446" h="1411" extrusionOk="0">
                  <a:moveTo>
                    <a:pt x="630" y="1410"/>
                  </a:moveTo>
                  <a:cubicBezTo>
                    <a:pt x="700" y="1014"/>
                    <a:pt x="874" y="699"/>
                    <a:pt x="1445" y="712"/>
                  </a:cubicBezTo>
                  <a:cubicBezTo>
                    <a:pt x="1096" y="1"/>
                    <a:pt x="1" y="1049"/>
                    <a:pt x="630" y="1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3833400" y="3798150"/>
              <a:ext cx="10200" cy="16050"/>
            </a:xfrm>
            <a:custGeom>
              <a:avLst/>
              <a:gdLst/>
              <a:ahLst/>
              <a:cxnLst/>
              <a:rect l="l" t="t" r="r" b="b"/>
              <a:pathLst>
                <a:path w="408" h="642" extrusionOk="0">
                  <a:moveTo>
                    <a:pt x="0" y="641"/>
                  </a:moveTo>
                  <a:cubicBezTo>
                    <a:pt x="233" y="618"/>
                    <a:pt x="407" y="129"/>
                    <a:pt x="198" y="0"/>
                  </a:cubicBezTo>
                  <a:cubicBezTo>
                    <a:pt x="151" y="233"/>
                    <a:pt x="0" y="373"/>
                    <a:pt x="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108800" y="3770775"/>
              <a:ext cx="25650" cy="50975"/>
            </a:xfrm>
            <a:custGeom>
              <a:avLst/>
              <a:gdLst/>
              <a:ahLst/>
              <a:cxnLst/>
              <a:rect l="l" t="t" r="r" b="b"/>
              <a:pathLst>
                <a:path w="1026" h="2039" extrusionOk="0">
                  <a:moveTo>
                    <a:pt x="222" y="0"/>
                  </a:moveTo>
                  <a:cubicBezTo>
                    <a:pt x="1" y="722"/>
                    <a:pt x="292" y="2039"/>
                    <a:pt x="1026" y="1783"/>
                  </a:cubicBezTo>
                  <a:cubicBezTo>
                    <a:pt x="513" y="1491"/>
                    <a:pt x="443" y="653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3275275" y="3873825"/>
              <a:ext cx="43700" cy="45450"/>
            </a:xfrm>
            <a:custGeom>
              <a:avLst/>
              <a:gdLst/>
              <a:ahLst/>
              <a:cxnLst/>
              <a:rect l="l" t="t" r="r" b="b"/>
              <a:pathLst>
                <a:path w="1748" h="1818" extrusionOk="0">
                  <a:moveTo>
                    <a:pt x="536" y="1818"/>
                  </a:moveTo>
                  <a:cubicBezTo>
                    <a:pt x="641" y="1212"/>
                    <a:pt x="955" y="770"/>
                    <a:pt x="1747" y="723"/>
                  </a:cubicBezTo>
                  <a:cubicBezTo>
                    <a:pt x="1235" y="1"/>
                    <a:pt x="0" y="991"/>
                    <a:pt x="536" y="1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3203375" y="3908500"/>
              <a:ext cx="12525" cy="14850"/>
            </a:xfrm>
            <a:custGeom>
              <a:avLst/>
              <a:gdLst/>
              <a:ahLst/>
              <a:cxnLst/>
              <a:rect l="l" t="t" r="r" b="b"/>
              <a:pathLst>
                <a:path w="501" h="594" extrusionOk="0">
                  <a:moveTo>
                    <a:pt x="94" y="47"/>
                  </a:moveTo>
                  <a:cubicBezTo>
                    <a:pt x="35" y="163"/>
                    <a:pt x="0" y="303"/>
                    <a:pt x="47" y="501"/>
                  </a:cubicBezTo>
                  <a:cubicBezTo>
                    <a:pt x="327" y="594"/>
                    <a:pt x="501" y="466"/>
                    <a:pt x="454" y="105"/>
                  </a:cubicBezTo>
                  <a:cubicBezTo>
                    <a:pt x="338" y="93"/>
                    <a:pt x="280" y="0"/>
                    <a:pt x="9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3534100" y="3896275"/>
              <a:ext cx="9925" cy="12825"/>
            </a:xfrm>
            <a:custGeom>
              <a:avLst/>
              <a:gdLst/>
              <a:ahLst/>
              <a:cxnLst/>
              <a:rect l="l" t="t" r="r" b="b"/>
              <a:pathLst>
                <a:path w="397" h="513" extrusionOk="0">
                  <a:moveTo>
                    <a:pt x="1" y="35"/>
                  </a:moveTo>
                  <a:cubicBezTo>
                    <a:pt x="12" y="280"/>
                    <a:pt x="35" y="513"/>
                    <a:pt x="304" y="443"/>
                  </a:cubicBezTo>
                  <a:cubicBezTo>
                    <a:pt x="373" y="337"/>
                    <a:pt x="397" y="198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250575" y="38266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" y="59"/>
                  </a:moveTo>
                  <a:cubicBezTo>
                    <a:pt x="13" y="315"/>
                    <a:pt x="36" y="536"/>
                    <a:pt x="316" y="466"/>
                  </a:cubicBezTo>
                  <a:cubicBezTo>
                    <a:pt x="327" y="350"/>
                    <a:pt x="420" y="292"/>
                    <a:pt x="362" y="106"/>
                  </a:cubicBezTo>
                  <a:cubicBezTo>
                    <a:pt x="246" y="94"/>
                    <a:pt x="187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112300" y="3841225"/>
              <a:ext cx="78050" cy="113875"/>
            </a:xfrm>
            <a:custGeom>
              <a:avLst/>
              <a:gdLst/>
              <a:ahLst/>
              <a:cxnLst/>
              <a:rect l="l" t="t" r="r" b="b"/>
              <a:pathLst>
                <a:path w="3122" h="4555" extrusionOk="0">
                  <a:moveTo>
                    <a:pt x="2935" y="1"/>
                  </a:moveTo>
                  <a:cubicBezTo>
                    <a:pt x="2644" y="490"/>
                    <a:pt x="2248" y="886"/>
                    <a:pt x="1433" y="944"/>
                  </a:cubicBezTo>
                  <a:cubicBezTo>
                    <a:pt x="1445" y="1480"/>
                    <a:pt x="2237" y="1072"/>
                    <a:pt x="2527" y="1282"/>
                  </a:cubicBezTo>
                  <a:cubicBezTo>
                    <a:pt x="2551" y="1597"/>
                    <a:pt x="2551" y="1887"/>
                    <a:pt x="2330" y="2004"/>
                  </a:cubicBezTo>
                  <a:cubicBezTo>
                    <a:pt x="2213" y="1887"/>
                    <a:pt x="2015" y="1864"/>
                    <a:pt x="1794" y="1887"/>
                  </a:cubicBezTo>
                  <a:cubicBezTo>
                    <a:pt x="1526" y="2074"/>
                    <a:pt x="1375" y="2342"/>
                    <a:pt x="1246" y="2645"/>
                  </a:cubicBezTo>
                  <a:cubicBezTo>
                    <a:pt x="175" y="2539"/>
                    <a:pt x="1" y="4146"/>
                    <a:pt x="734" y="4555"/>
                  </a:cubicBezTo>
                  <a:cubicBezTo>
                    <a:pt x="897" y="4100"/>
                    <a:pt x="501" y="3192"/>
                    <a:pt x="1119" y="3098"/>
                  </a:cubicBezTo>
                  <a:cubicBezTo>
                    <a:pt x="1491" y="2935"/>
                    <a:pt x="1409" y="3331"/>
                    <a:pt x="1747" y="3215"/>
                  </a:cubicBezTo>
                  <a:cubicBezTo>
                    <a:pt x="1724" y="2819"/>
                    <a:pt x="1631" y="2365"/>
                    <a:pt x="2015" y="2306"/>
                  </a:cubicBezTo>
                  <a:cubicBezTo>
                    <a:pt x="2283" y="2237"/>
                    <a:pt x="2120" y="2702"/>
                    <a:pt x="2318" y="2715"/>
                  </a:cubicBezTo>
                  <a:cubicBezTo>
                    <a:pt x="3028" y="2225"/>
                    <a:pt x="2760" y="932"/>
                    <a:pt x="3122" y="153"/>
                  </a:cubicBezTo>
                  <a:cubicBezTo>
                    <a:pt x="3098" y="59"/>
                    <a:pt x="3016" y="36"/>
                    <a:pt x="2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3210950" y="3936725"/>
              <a:ext cx="26500" cy="30600"/>
            </a:xfrm>
            <a:custGeom>
              <a:avLst/>
              <a:gdLst/>
              <a:ahLst/>
              <a:cxnLst/>
              <a:rect l="l" t="t" r="r" b="b"/>
              <a:pathLst>
                <a:path w="1060" h="1224" extrusionOk="0">
                  <a:moveTo>
                    <a:pt x="733" y="1224"/>
                  </a:moveTo>
                  <a:cubicBezTo>
                    <a:pt x="373" y="711"/>
                    <a:pt x="920" y="466"/>
                    <a:pt x="1060" y="129"/>
                  </a:cubicBezTo>
                  <a:cubicBezTo>
                    <a:pt x="396" y="0"/>
                    <a:pt x="0" y="1177"/>
                    <a:pt x="733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3383575" y="3921300"/>
              <a:ext cx="49525" cy="43975"/>
            </a:xfrm>
            <a:custGeom>
              <a:avLst/>
              <a:gdLst/>
              <a:ahLst/>
              <a:cxnLst/>
              <a:rect l="l" t="t" r="r" b="b"/>
              <a:pathLst>
                <a:path w="1981" h="1759" extrusionOk="0">
                  <a:moveTo>
                    <a:pt x="1" y="780"/>
                  </a:moveTo>
                  <a:cubicBezTo>
                    <a:pt x="362" y="1759"/>
                    <a:pt x="1980" y="1037"/>
                    <a:pt x="1608" y="1"/>
                  </a:cubicBezTo>
                  <a:cubicBezTo>
                    <a:pt x="1258" y="397"/>
                    <a:pt x="816" y="1270"/>
                    <a:pt x="1" y="7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3420250" y="3918675"/>
              <a:ext cx="48075" cy="47175"/>
            </a:xfrm>
            <a:custGeom>
              <a:avLst/>
              <a:gdLst/>
              <a:ahLst/>
              <a:cxnLst/>
              <a:rect l="l" t="t" r="r" b="b"/>
              <a:pathLst>
                <a:path w="1923" h="1887" extrusionOk="0">
                  <a:moveTo>
                    <a:pt x="933" y="1887"/>
                  </a:moveTo>
                  <a:cubicBezTo>
                    <a:pt x="630" y="839"/>
                    <a:pt x="1713" y="921"/>
                    <a:pt x="1923" y="280"/>
                  </a:cubicBezTo>
                  <a:cubicBezTo>
                    <a:pt x="1061" y="0"/>
                    <a:pt x="1" y="1457"/>
                    <a:pt x="933" y="1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3187350" y="3963800"/>
              <a:ext cx="9050" cy="7875"/>
            </a:xfrm>
            <a:custGeom>
              <a:avLst/>
              <a:gdLst/>
              <a:ahLst/>
              <a:cxnLst/>
              <a:rect l="l" t="t" r="r" b="b"/>
              <a:pathLst>
                <a:path w="362" h="315" extrusionOk="0">
                  <a:moveTo>
                    <a:pt x="1" y="211"/>
                  </a:moveTo>
                  <a:cubicBezTo>
                    <a:pt x="117" y="234"/>
                    <a:pt x="176" y="315"/>
                    <a:pt x="362" y="268"/>
                  </a:cubicBezTo>
                  <a:cubicBezTo>
                    <a:pt x="350" y="175"/>
                    <a:pt x="339" y="94"/>
                    <a:pt x="327" y="1"/>
                  </a:cubicBezTo>
                  <a:cubicBezTo>
                    <a:pt x="129" y="1"/>
                    <a:pt x="1" y="59"/>
                    <a:pt x="1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4192925" y="3869475"/>
              <a:ext cx="23900" cy="22425"/>
            </a:xfrm>
            <a:custGeom>
              <a:avLst/>
              <a:gdLst/>
              <a:ahLst/>
              <a:cxnLst/>
              <a:rect l="l" t="t" r="r" b="b"/>
              <a:pathLst>
                <a:path w="956" h="897" extrusionOk="0">
                  <a:moveTo>
                    <a:pt x="1" y="874"/>
                  </a:moveTo>
                  <a:cubicBezTo>
                    <a:pt x="572" y="897"/>
                    <a:pt x="956" y="327"/>
                    <a:pt x="793" y="1"/>
                  </a:cubicBezTo>
                  <a:cubicBezTo>
                    <a:pt x="653" y="397"/>
                    <a:pt x="199" y="536"/>
                    <a:pt x="1" y="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3411250" y="3949825"/>
              <a:ext cx="12825" cy="15450"/>
            </a:xfrm>
            <a:custGeom>
              <a:avLst/>
              <a:gdLst/>
              <a:ahLst/>
              <a:cxnLst/>
              <a:rect l="l" t="t" r="r" b="b"/>
              <a:pathLst>
                <a:path w="513" h="618" extrusionOk="0">
                  <a:moveTo>
                    <a:pt x="12" y="152"/>
                  </a:moveTo>
                  <a:cubicBezTo>
                    <a:pt x="0" y="618"/>
                    <a:pt x="513" y="478"/>
                    <a:pt x="443" y="105"/>
                  </a:cubicBezTo>
                  <a:cubicBezTo>
                    <a:pt x="314" y="1"/>
                    <a:pt x="105" y="24"/>
                    <a:pt x="12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3909950" y="3923050"/>
              <a:ext cx="9350" cy="122000"/>
            </a:xfrm>
            <a:custGeom>
              <a:avLst/>
              <a:gdLst/>
              <a:ahLst/>
              <a:cxnLst/>
              <a:rect l="l" t="t" r="r" b="b"/>
              <a:pathLst>
                <a:path w="374" h="4880" extrusionOk="0">
                  <a:moveTo>
                    <a:pt x="246" y="4880"/>
                  </a:moveTo>
                  <a:cubicBezTo>
                    <a:pt x="257" y="3599"/>
                    <a:pt x="350" y="1258"/>
                    <a:pt x="373" y="1"/>
                  </a:cubicBezTo>
                  <a:cubicBezTo>
                    <a:pt x="70" y="1456"/>
                    <a:pt x="1" y="2853"/>
                    <a:pt x="246" y="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4075050" y="3905275"/>
              <a:ext cx="43950" cy="61475"/>
            </a:xfrm>
            <a:custGeom>
              <a:avLst/>
              <a:gdLst/>
              <a:ahLst/>
              <a:cxnLst/>
              <a:rect l="l" t="t" r="r" b="b"/>
              <a:pathLst>
                <a:path w="1758" h="2459" extrusionOk="0">
                  <a:moveTo>
                    <a:pt x="1118" y="2458"/>
                  </a:moveTo>
                  <a:cubicBezTo>
                    <a:pt x="443" y="1258"/>
                    <a:pt x="1560" y="467"/>
                    <a:pt x="1758" y="1"/>
                  </a:cubicBezTo>
                  <a:cubicBezTo>
                    <a:pt x="908" y="210"/>
                    <a:pt x="0" y="1899"/>
                    <a:pt x="1118" y="2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3328575" y="3987675"/>
              <a:ext cx="7850" cy="9050"/>
            </a:xfrm>
            <a:custGeom>
              <a:avLst/>
              <a:gdLst/>
              <a:ahLst/>
              <a:cxnLst/>
              <a:rect l="l" t="t" r="r" b="b"/>
              <a:pathLst>
                <a:path w="314" h="362" extrusionOk="0">
                  <a:moveTo>
                    <a:pt x="0" y="24"/>
                  </a:moveTo>
                  <a:cubicBezTo>
                    <a:pt x="0" y="222"/>
                    <a:pt x="58" y="350"/>
                    <a:pt x="210" y="361"/>
                  </a:cubicBezTo>
                  <a:cubicBezTo>
                    <a:pt x="221" y="234"/>
                    <a:pt x="314" y="175"/>
                    <a:pt x="267" y="1"/>
                  </a:cubicBezTo>
                  <a:cubicBezTo>
                    <a:pt x="174" y="12"/>
                    <a:pt x="93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3413575" y="3978650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105" y="36"/>
                  </a:moveTo>
                  <a:cubicBezTo>
                    <a:pt x="94" y="163"/>
                    <a:pt x="1" y="222"/>
                    <a:pt x="58" y="396"/>
                  </a:cubicBezTo>
                  <a:cubicBezTo>
                    <a:pt x="280" y="396"/>
                    <a:pt x="431" y="326"/>
                    <a:pt x="373" y="94"/>
                  </a:cubicBezTo>
                  <a:cubicBezTo>
                    <a:pt x="268" y="106"/>
                    <a:pt x="245" y="0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3966425" y="3924225"/>
              <a:ext cx="66400" cy="248075"/>
            </a:xfrm>
            <a:custGeom>
              <a:avLst/>
              <a:gdLst/>
              <a:ahLst/>
              <a:cxnLst/>
              <a:rect l="l" t="t" r="r" b="b"/>
              <a:pathLst>
                <a:path w="2656" h="9923" extrusionOk="0">
                  <a:moveTo>
                    <a:pt x="2470" y="47"/>
                  </a:moveTo>
                  <a:cubicBezTo>
                    <a:pt x="746" y="2189"/>
                    <a:pt x="1" y="6300"/>
                    <a:pt x="1061" y="9922"/>
                  </a:cubicBezTo>
                  <a:cubicBezTo>
                    <a:pt x="560" y="5846"/>
                    <a:pt x="979" y="2503"/>
                    <a:pt x="2656" y="210"/>
                  </a:cubicBezTo>
                  <a:cubicBezTo>
                    <a:pt x="2633" y="104"/>
                    <a:pt x="2609" y="0"/>
                    <a:pt x="247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3141075" y="4033950"/>
              <a:ext cx="11375" cy="8775"/>
            </a:xfrm>
            <a:custGeom>
              <a:avLst/>
              <a:gdLst/>
              <a:ahLst/>
              <a:cxnLst/>
              <a:rect l="l" t="t" r="r" b="b"/>
              <a:pathLst>
                <a:path w="455" h="351" extrusionOk="0">
                  <a:moveTo>
                    <a:pt x="12" y="246"/>
                  </a:moveTo>
                  <a:cubicBezTo>
                    <a:pt x="128" y="350"/>
                    <a:pt x="454" y="339"/>
                    <a:pt x="443" y="117"/>
                  </a:cubicBezTo>
                  <a:cubicBezTo>
                    <a:pt x="314" y="1"/>
                    <a:pt x="0" y="24"/>
                    <a:pt x="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3815625" y="3970800"/>
              <a:ext cx="55925" cy="273400"/>
            </a:xfrm>
            <a:custGeom>
              <a:avLst/>
              <a:gdLst/>
              <a:ahLst/>
              <a:cxnLst/>
              <a:rect l="l" t="t" r="r" b="b"/>
              <a:pathLst>
                <a:path w="2237" h="10936" extrusionOk="0">
                  <a:moveTo>
                    <a:pt x="641" y="210"/>
                  </a:moveTo>
                  <a:cubicBezTo>
                    <a:pt x="629" y="94"/>
                    <a:pt x="595" y="0"/>
                    <a:pt x="455" y="47"/>
                  </a:cubicBezTo>
                  <a:cubicBezTo>
                    <a:pt x="0" y="3354"/>
                    <a:pt x="396" y="8711"/>
                    <a:pt x="2236" y="10935"/>
                  </a:cubicBezTo>
                  <a:cubicBezTo>
                    <a:pt x="816" y="8199"/>
                    <a:pt x="82" y="3435"/>
                    <a:pt x="641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4163825" y="3941675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6" y="47"/>
                  </a:moveTo>
                  <a:cubicBezTo>
                    <a:pt x="0" y="361"/>
                    <a:pt x="269" y="467"/>
                    <a:pt x="408" y="268"/>
                  </a:cubicBezTo>
                  <a:cubicBezTo>
                    <a:pt x="420" y="35"/>
                    <a:pt x="257" y="1"/>
                    <a:pt x="36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3347200" y="4026700"/>
              <a:ext cx="13425" cy="17775"/>
            </a:xfrm>
            <a:custGeom>
              <a:avLst/>
              <a:gdLst/>
              <a:ahLst/>
              <a:cxnLst/>
              <a:rect l="l" t="t" r="r" b="b"/>
              <a:pathLst>
                <a:path w="537" h="711" extrusionOk="0">
                  <a:moveTo>
                    <a:pt x="128" y="151"/>
                  </a:moveTo>
                  <a:cubicBezTo>
                    <a:pt x="0" y="303"/>
                    <a:pt x="81" y="710"/>
                    <a:pt x="361" y="652"/>
                  </a:cubicBezTo>
                  <a:cubicBezTo>
                    <a:pt x="536" y="559"/>
                    <a:pt x="420" y="0"/>
                    <a:pt x="128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3134075" y="40555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1" y="350"/>
                    <a:pt x="152" y="397"/>
                    <a:pt x="385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3255775" y="4049675"/>
              <a:ext cx="12250" cy="16650"/>
            </a:xfrm>
            <a:custGeom>
              <a:avLst/>
              <a:gdLst/>
              <a:ahLst/>
              <a:cxnLst/>
              <a:rect l="l" t="t" r="r" b="b"/>
              <a:pathLst>
                <a:path w="490" h="666" extrusionOk="0">
                  <a:moveTo>
                    <a:pt x="71" y="129"/>
                  </a:moveTo>
                  <a:cubicBezTo>
                    <a:pt x="128" y="292"/>
                    <a:pt x="1" y="665"/>
                    <a:pt x="291" y="549"/>
                  </a:cubicBezTo>
                  <a:cubicBezTo>
                    <a:pt x="490" y="455"/>
                    <a:pt x="327" y="1"/>
                    <a:pt x="7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3224025" y="4063075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153" y="59"/>
                  </a:moveTo>
                  <a:cubicBezTo>
                    <a:pt x="1" y="246"/>
                    <a:pt x="117" y="606"/>
                    <a:pt x="455" y="478"/>
                  </a:cubicBezTo>
                  <a:cubicBezTo>
                    <a:pt x="443" y="222"/>
                    <a:pt x="420" y="1"/>
                    <a:pt x="15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4224950" y="3970500"/>
              <a:ext cx="11675" cy="12825"/>
            </a:xfrm>
            <a:custGeom>
              <a:avLst/>
              <a:gdLst/>
              <a:ahLst/>
              <a:cxnLst/>
              <a:rect l="l" t="t" r="r" b="b"/>
              <a:pathLst>
                <a:path w="467" h="513" extrusionOk="0">
                  <a:moveTo>
                    <a:pt x="94" y="59"/>
                  </a:moveTo>
                  <a:cubicBezTo>
                    <a:pt x="36" y="163"/>
                    <a:pt x="1" y="303"/>
                    <a:pt x="48" y="513"/>
                  </a:cubicBezTo>
                  <a:cubicBezTo>
                    <a:pt x="339" y="501"/>
                    <a:pt x="467" y="362"/>
                    <a:pt x="456" y="117"/>
                  </a:cubicBezTo>
                  <a:cubicBezTo>
                    <a:pt x="339" y="93"/>
                    <a:pt x="280" y="0"/>
                    <a:pt x="94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4130050" y="3981550"/>
              <a:ext cx="24200" cy="35550"/>
            </a:xfrm>
            <a:custGeom>
              <a:avLst/>
              <a:gdLst/>
              <a:ahLst/>
              <a:cxnLst/>
              <a:rect l="l" t="t" r="r" b="b"/>
              <a:pathLst>
                <a:path w="968" h="1422" extrusionOk="0">
                  <a:moveTo>
                    <a:pt x="1" y="1422"/>
                  </a:moveTo>
                  <a:cubicBezTo>
                    <a:pt x="769" y="1328"/>
                    <a:pt x="968" y="758"/>
                    <a:pt x="921" y="1"/>
                  </a:cubicBezTo>
                  <a:cubicBezTo>
                    <a:pt x="315" y="223"/>
                    <a:pt x="269" y="921"/>
                    <a:pt x="1" y="1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3109325" y="4089000"/>
              <a:ext cx="12825" cy="15175"/>
            </a:xfrm>
            <a:custGeom>
              <a:avLst/>
              <a:gdLst/>
              <a:ahLst/>
              <a:cxnLst/>
              <a:rect l="l" t="t" r="r" b="b"/>
              <a:pathLst>
                <a:path w="513" h="607" extrusionOk="0">
                  <a:moveTo>
                    <a:pt x="1" y="384"/>
                  </a:moveTo>
                  <a:cubicBezTo>
                    <a:pt x="176" y="361"/>
                    <a:pt x="140" y="606"/>
                    <a:pt x="373" y="524"/>
                  </a:cubicBezTo>
                  <a:cubicBezTo>
                    <a:pt x="409" y="384"/>
                    <a:pt x="478" y="291"/>
                    <a:pt x="513" y="151"/>
                  </a:cubicBezTo>
                  <a:cubicBezTo>
                    <a:pt x="339" y="0"/>
                    <a:pt x="59" y="187"/>
                    <a:pt x="1" y="3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3251975" y="4081125"/>
              <a:ext cx="13725" cy="14300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71" y="36"/>
                  </a:moveTo>
                  <a:cubicBezTo>
                    <a:pt x="1" y="432"/>
                    <a:pt x="350" y="572"/>
                    <a:pt x="549" y="339"/>
                  </a:cubicBezTo>
                  <a:cubicBezTo>
                    <a:pt x="549" y="176"/>
                    <a:pt x="432" y="152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181250" y="4085200"/>
              <a:ext cx="40475" cy="50100"/>
            </a:xfrm>
            <a:custGeom>
              <a:avLst/>
              <a:gdLst/>
              <a:ahLst/>
              <a:cxnLst/>
              <a:rect l="l" t="t" r="r" b="b"/>
              <a:pathLst>
                <a:path w="1619" h="2004" extrusionOk="0">
                  <a:moveTo>
                    <a:pt x="990" y="2004"/>
                  </a:moveTo>
                  <a:cubicBezTo>
                    <a:pt x="710" y="1061"/>
                    <a:pt x="1223" y="758"/>
                    <a:pt x="1619" y="350"/>
                  </a:cubicBezTo>
                  <a:cubicBezTo>
                    <a:pt x="664" y="1"/>
                    <a:pt x="0" y="1701"/>
                    <a:pt x="990" y="20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4155400" y="4002250"/>
              <a:ext cx="7275" cy="9925"/>
            </a:xfrm>
            <a:custGeom>
              <a:avLst/>
              <a:gdLst/>
              <a:ahLst/>
              <a:cxnLst/>
              <a:rect l="l" t="t" r="r" b="b"/>
              <a:pathLst>
                <a:path w="291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96"/>
                    <a:pt x="210" y="384"/>
                    <a:pt x="291" y="373"/>
                  </a:cubicBezTo>
                  <a:cubicBezTo>
                    <a:pt x="291" y="140"/>
                    <a:pt x="221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99775" y="4026700"/>
              <a:ext cx="15150" cy="18925"/>
            </a:xfrm>
            <a:custGeom>
              <a:avLst/>
              <a:gdLst/>
              <a:ahLst/>
              <a:cxnLst/>
              <a:rect l="l" t="t" r="r" b="b"/>
              <a:pathLst>
                <a:path w="606" h="757" extrusionOk="0">
                  <a:moveTo>
                    <a:pt x="106" y="81"/>
                  </a:moveTo>
                  <a:cubicBezTo>
                    <a:pt x="0" y="198"/>
                    <a:pt x="59" y="466"/>
                    <a:pt x="82" y="699"/>
                  </a:cubicBezTo>
                  <a:cubicBezTo>
                    <a:pt x="233" y="640"/>
                    <a:pt x="606" y="757"/>
                    <a:pt x="595" y="559"/>
                  </a:cubicBezTo>
                  <a:cubicBezTo>
                    <a:pt x="548" y="466"/>
                    <a:pt x="525" y="0"/>
                    <a:pt x="106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084925" y="4024375"/>
              <a:ext cx="70775" cy="118800"/>
            </a:xfrm>
            <a:custGeom>
              <a:avLst/>
              <a:gdLst/>
              <a:ahLst/>
              <a:cxnLst/>
              <a:rect l="l" t="t" r="r" b="b"/>
              <a:pathLst>
                <a:path w="2831" h="4752" extrusionOk="0">
                  <a:moveTo>
                    <a:pt x="2365" y="0"/>
                  </a:moveTo>
                  <a:cubicBezTo>
                    <a:pt x="2144" y="676"/>
                    <a:pt x="1619" y="1106"/>
                    <a:pt x="1107" y="1549"/>
                  </a:cubicBezTo>
                  <a:cubicBezTo>
                    <a:pt x="1631" y="1665"/>
                    <a:pt x="1981" y="1339"/>
                    <a:pt x="2237" y="1351"/>
                  </a:cubicBezTo>
                  <a:cubicBezTo>
                    <a:pt x="2481" y="3295"/>
                    <a:pt x="676" y="3552"/>
                    <a:pt x="1" y="4752"/>
                  </a:cubicBezTo>
                  <a:cubicBezTo>
                    <a:pt x="630" y="4670"/>
                    <a:pt x="734" y="4530"/>
                    <a:pt x="1270" y="4099"/>
                  </a:cubicBezTo>
                  <a:cubicBezTo>
                    <a:pt x="1957" y="3528"/>
                    <a:pt x="2773" y="2585"/>
                    <a:pt x="2807" y="1817"/>
                  </a:cubicBezTo>
                  <a:cubicBezTo>
                    <a:pt x="2830" y="1374"/>
                    <a:pt x="2563" y="47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274700" y="4121300"/>
              <a:ext cx="15150" cy="28275"/>
            </a:xfrm>
            <a:custGeom>
              <a:avLst/>
              <a:gdLst/>
              <a:ahLst/>
              <a:cxnLst/>
              <a:rect l="l" t="t" r="r" b="b"/>
              <a:pathLst>
                <a:path w="606" h="1131" extrusionOk="0">
                  <a:moveTo>
                    <a:pt x="210" y="1"/>
                  </a:moveTo>
                  <a:cubicBezTo>
                    <a:pt x="47" y="316"/>
                    <a:pt x="0" y="1119"/>
                    <a:pt x="501" y="1131"/>
                  </a:cubicBezTo>
                  <a:cubicBezTo>
                    <a:pt x="186" y="793"/>
                    <a:pt x="606" y="106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3392025" y="4116075"/>
              <a:ext cx="39050" cy="39900"/>
            </a:xfrm>
            <a:custGeom>
              <a:avLst/>
              <a:gdLst/>
              <a:ahLst/>
              <a:cxnLst/>
              <a:rect l="l" t="t" r="r" b="b"/>
              <a:pathLst>
                <a:path w="1562" h="1596" extrusionOk="0">
                  <a:moveTo>
                    <a:pt x="979" y="23"/>
                  </a:moveTo>
                  <a:cubicBezTo>
                    <a:pt x="1002" y="582"/>
                    <a:pt x="454" y="664"/>
                    <a:pt x="1" y="827"/>
                  </a:cubicBezTo>
                  <a:cubicBezTo>
                    <a:pt x="385" y="1596"/>
                    <a:pt x="1561" y="815"/>
                    <a:pt x="1246" y="0"/>
                  </a:cubicBezTo>
                  <a:cubicBezTo>
                    <a:pt x="1153" y="12"/>
                    <a:pt x="1072" y="12"/>
                    <a:pt x="97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168475" y="4047925"/>
              <a:ext cx="7600" cy="11675"/>
            </a:xfrm>
            <a:custGeom>
              <a:avLst/>
              <a:gdLst/>
              <a:ahLst/>
              <a:cxnLst/>
              <a:rect l="l" t="t" r="r" b="b"/>
              <a:pathLst>
                <a:path w="304" h="467" extrusionOk="0">
                  <a:moveTo>
                    <a:pt x="1" y="24"/>
                  </a:moveTo>
                  <a:cubicBezTo>
                    <a:pt x="1" y="257"/>
                    <a:pt x="24" y="467"/>
                    <a:pt x="304" y="350"/>
                  </a:cubicBezTo>
                  <a:lnTo>
                    <a:pt x="269" y="1"/>
                  </a:lnTo>
                  <a:cubicBezTo>
                    <a:pt x="176" y="13"/>
                    <a:pt x="94" y="24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3188525" y="4149550"/>
              <a:ext cx="11650" cy="13125"/>
            </a:xfrm>
            <a:custGeom>
              <a:avLst/>
              <a:gdLst/>
              <a:ahLst/>
              <a:cxnLst/>
              <a:rect l="l" t="t" r="r" b="b"/>
              <a:pathLst>
                <a:path w="466" h="525" extrusionOk="0">
                  <a:moveTo>
                    <a:pt x="233" y="12"/>
                  </a:moveTo>
                  <a:cubicBezTo>
                    <a:pt x="23" y="94"/>
                    <a:pt x="0" y="524"/>
                    <a:pt x="362" y="443"/>
                  </a:cubicBezTo>
                  <a:cubicBezTo>
                    <a:pt x="466" y="315"/>
                    <a:pt x="455" y="1"/>
                    <a:pt x="2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4233425" y="4071225"/>
              <a:ext cx="11650" cy="15175"/>
            </a:xfrm>
            <a:custGeom>
              <a:avLst/>
              <a:gdLst/>
              <a:ahLst/>
              <a:cxnLst/>
              <a:rect l="l" t="t" r="r" b="b"/>
              <a:pathLst>
                <a:path w="466" h="607" extrusionOk="0">
                  <a:moveTo>
                    <a:pt x="163" y="59"/>
                  </a:moveTo>
                  <a:cubicBezTo>
                    <a:pt x="0" y="246"/>
                    <a:pt x="117" y="606"/>
                    <a:pt x="466" y="479"/>
                  </a:cubicBezTo>
                  <a:cubicBezTo>
                    <a:pt x="454" y="222"/>
                    <a:pt x="431" y="1"/>
                    <a:pt x="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170225" y="4084625"/>
              <a:ext cx="10225" cy="13400"/>
            </a:xfrm>
            <a:custGeom>
              <a:avLst/>
              <a:gdLst/>
              <a:ahLst/>
              <a:cxnLst/>
              <a:rect l="l" t="t" r="r" b="b"/>
              <a:pathLst>
                <a:path w="409" h="536" extrusionOk="0">
                  <a:moveTo>
                    <a:pt x="1" y="59"/>
                  </a:moveTo>
                  <a:cubicBezTo>
                    <a:pt x="1" y="315"/>
                    <a:pt x="36" y="536"/>
                    <a:pt x="303" y="466"/>
                  </a:cubicBezTo>
                  <a:cubicBezTo>
                    <a:pt x="315" y="350"/>
                    <a:pt x="409" y="292"/>
                    <a:pt x="350" y="117"/>
                  </a:cubicBezTo>
                  <a:cubicBezTo>
                    <a:pt x="234" y="93"/>
                    <a:pt x="176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3156500" y="4187675"/>
              <a:ext cx="13400" cy="14000"/>
            </a:xfrm>
            <a:custGeom>
              <a:avLst/>
              <a:gdLst/>
              <a:ahLst/>
              <a:cxnLst/>
              <a:rect l="l" t="t" r="r" b="b"/>
              <a:pathLst>
                <a:path w="536" h="560" extrusionOk="0">
                  <a:moveTo>
                    <a:pt x="303" y="560"/>
                  </a:moveTo>
                  <a:cubicBezTo>
                    <a:pt x="385" y="443"/>
                    <a:pt x="536" y="373"/>
                    <a:pt x="431" y="94"/>
                  </a:cubicBezTo>
                  <a:cubicBezTo>
                    <a:pt x="35" y="1"/>
                    <a:pt x="0" y="549"/>
                    <a:pt x="303" y="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3100900" y="4198475"/>
              <a:ext cx="11950" cy="15150"/>
            </a:xfrm>
            <a:custGeom>
              <a:avLst/>
              <a:gdLst/>
              <a:ahLst/>
              <a:cxnLst/>
              <a:rect l="l" t="t" r="r" b="b"/>
              <a:pathLst>
                <a:path w="478" h="606" extrusionOk="0">
                  <a:moveTo>
                    <a:pt x="128" y="93"/>
                  </a:moveTo>
                  <a:cubicBezTo>
                    <a:pt x="0" y="244"/>
                    <a:pt x="47" y="606"/>
                    <a:pt x="350" y="513"/>
                  </a:cubicBezTo>
                  <a:cubicBezTo>
                    <a:pt x="477" y="373"/>
                    <a:pt x="431" y="0"/>
                    <a:pt x="128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201050" y="4187400"/>
              <a:ext cx="19525" cy="37875"/>
            </a:xfrm>
            <a:custGeom>
              <a:avLst/>
              <a:gdLst/>
              <a:ahLst/>
              <a:cxnLst/>
              <a:rect l="l" t="t" r="r" b="b"/>
              <a:pathLst>
                <a:path w="781" h="1515" extrusionOk="0">
                  <a:moveTo>
                    <a:pt x="93" y="1293"/>
                  </a:moveTo>
                  <a:cubicBezTo>
                    <a:pt x="257" y="1363"/>
                    <a:pt x="373" y="1479"/>
                    <a:pt x="559" y="1515"/>
                  </a:cubicBezTo>
                  <a:cubicBezTo>
                    <a:pt x="396" y="874"/>
                    <a:pt x="594" y="524"/>
                    <a:pt x="780" y="164"/>
                  </a:cubicBezTo>
                  <a:cubicBezTo>
                    <a:pt x="244" y="1"/>
                    <a:pt x="0" y="687"/>
                    <a:pt x="93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3356500" y="4173700"/>
              <a:ext cx="11675" cy="15475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164" y="71"/>
                  </a:moveTo>
                  <a:cubicBezTo>
                    <a:pt x="1" y="257"/>
                    <a:pt x="117" y="619"/>
                    <a:pt x="467" y="479"/>
                  </a:cubicBezTo>
                  <a:cubicBezTo>
                    <a:pt x="455" y="223"/>
                    <a:pt x="431" y="1"/>
                    <a:pt x="164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153575" y="4200500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2" y="70"/>
                  </a:moveTo>
                  <a:cubicBezTo>
                    <a:pt x="1" y="256"/>
                    <a:pt x="117" y="618"/>
                    <a:pt x="455" y="478"/>
                  </a:cubicBezTo>
                  <a:cubicBezTo>
                    <a:pt x="455" y="222"/>
                    <a:pt x="420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247900" y="4195825"/>
              <a:ext cx="13425" cy="12575"/>
            </a:xfrm>
            <a:custGeom>
              <a:avLst/>
              <a:gdLst/>
              <a:ahLst/>
              <a:cxnLst/>
              <a:rect l="l" t="t" r="r" b="b"/>
              <a:pathLst>
                <a:path w="537" h="503" extrusionOk="0">
                  <a:moveTo>
                    <a:pt x="117" y="502"/>
                  </a:moveTo>
                  <a:lnTo>
                    <a:pt x="467" y="467"/>
                  </a:lnTo>
                  <a:cubicBezTo>
                    <a:pt x="536" y="1"/>
                    <a:pt x="1" y="106"/>
                    <a:pt x="117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185600" y="4223200"/>
              <a:ext cx="8750" cy="11400"/>
            </a:xfrm>
            <a:custGeom>
              <a:avLst/>
              <a:gdLst/>
              <a:ahLst/>
              <a:cxnLst/>
              <a:rect l="l" t="t" r="r" b="b"/>
              <a:pathLst>
                <a:path w="350" h="456" extrusionOk="0">
                  <a:moveTo>
                    <a:pt x="106" y="13"/>
                  </a:moveTo>
                  <a:cubicBezTo>
                    <a:pt x="1" y="129"/>
                    <a:pt x="13" y="455"/>
                    <a:pt x="234" y="443"/>
                  </a:cubicBezTo>
                  <a:cubicBezTo>
                    <a:pt x="350" y="315"/>
                    <a:pt x="327" y="1"/>
                    <a:pt x="10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4169650" y="4139925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47" y="490"/>
                    <a:pt x="70" y="700"/>
                    <a:pt x="292" y="653"/>
                  </a:cubicBezTo>
                  <a:cubicBezTo>
                    <a:pt x="618" y="490"/>
                    <a:pt x="269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273525" y="4236325"/>
              <a:ext cx="10225" cy="12825"/>
            </a:xfrm>
            <a:custGeom>
              <a:avLst/>
              <a:gdLst/>
              <a:ahLst/>
              <a:cxnLst/>
              <a:rect l="l" t="t" r="r" b="b"/>
              <a:pathLst>
                <a:path w="409" h="513" extrusionOk="0">
                  <a:moveTo>
                    <a:pt x="1" y="35"/>
                  </a:moveTo>
                  <a:cubicBezTo>
                    <a:pt x="13" y="280"/>
                    <a:pt x="47" y="512"/>
                    <a:pt x="315" y="443"/>
                  </a:cubicBezTo>
                  <a:cubicBezTo>
                    <a:pt x="373" y="337"/>
                    <a:pt x="409" y="198"/>
                    <a:pt x="362" y="0"/>
                  </a:cubicBezTo>
                  <a:cubicBezTo>
                    <a:pt x="246" y="11"/>
                    <a:pt x="117" y="23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165800" y="4251725"/>
              <a:ext cx="11975" cy="21575"/>
            </a:xfrm>
            <a:custGeom>
              <a:avLst/>
              <a:gdLst/>
              <a:ahLst/>
              <a:cxnLst/>
              <a:rect l="l" t="t" r="r" b="b"/>
              <a:pathLst>
                <a:path w="479" h="863" extrusionOk="0">
                  <a:moveTo>
                    <a:pt x="140" y="94"/>
                  </a:moveTo>
                  <a:cubicBezTo>
                    <a:pt x="1" y="292"/>
                    <a:pt x="47" y="863"/>
                    <a:pt x="455" y="688"/>
                  </a:cubicBezTo>
                  <a:cubicBezTo>
                    <a:pt x="420" y="409"/>
                    <a:pt x="479" y="1"/>
                    <a:pt x="140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220550" y="4257275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256" y="1"/>
                  </a:moveTo>
                  <a:cubicBezTo>
                    <a:pt x="199" y="1"/>
                    <a:pt x="140" y="12"/>
                    <a:pt x="82" y="12"/>
                  </a:cubicBezTo>
                  <a:cubicBezTo>
                    <a:pt x="82" y="70"/>
                    <a:pt x="82" y="117"/>
                    <a:pt x="0" y="117"/>
                  </a:cubicBezTo>
                  <a:cubicBezTo>
                    <a:pt x="12" y="175"/>
                    <a:pt x="12" y="233"/>
                    <a:pt x="23" y="291"/>
                  </a:cubicBezTo>
                  <a:cubicBezTo>
                    <a:pt x="70" y="291"/>
                    <a:pt x="129" y="291"/>
                    <a:pt x="117" y="361"/>
                  </a:cubicBezTo>
                  <a:cubicBezTo>
                    <a:pt x="175" y="361"/>
                    <a:pt x="233" y="350"/>
                    <a:pt x="292" y="350"/>
                  </a:cubicBezTo>
                  <a:cubicBezTo>
                    <a:pt x="292" y="291"/>
                    <a:pt x="292" y="245"/>
                    <a:pt x="373" y="257"/>
                  </a:cubicBezTo>
                  <a:cubicBezTo>
                    <a:pt x="362" y="198"/>
                    <a:pt x="362" y="140"/>
                    <a:pt x="349" y="82"/>
                  </a:cubicBezTo>
                  <a:cubicBezTo>
                    <a:pt x="303" y="82"/>
                    <a:pt x="245" y="70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255775" y="4255800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1" y="36"/>
                  </a:moveTo>
                  <a:cubicBezTo>
                    <a:pt x="1" y="280"/>
                    <a:pt x="35" y="513"/>
                    <a:pt x="303" y="443"/>
                  </a:cubicBezTo>
                  <a:cubicBezTo>
                    <a:pt x="361" y="339"/>
                    <a:pt x="397" y="199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269175" y="4256400"/>
              <a:ext cx="15150" cy="16900"/>
            </a:xfrm>
            <a:custGeom>
              <a:avLst/>
              <a:gdLst/>
              <a:ahLst/>
              <a:cxnLst/>
              <a:rect l="l" t="t" r="r" b="b"/>
              <a:pathLst>
                <a:path w="606" h="676" extrusionOk="0">
                  <a:moveTo>
                    <a:pt x="175" y="23"/>
                  </a:moveTo>
                  <a:cubicBezTo>
                    <a:pt x="0" y="256"/>
                    <a:pt x="175" y="676"/>
                    <a:pt x="489" y="618"/>
                  </a:cubicBezTo>
                  <a:cubicBezTo>
                    <a:pt x="606" y="478"/>
                    <a:pt x="571" y="105"/>
                    <a:pt x="431" y="0"/>
                  </a:cubicBezTo>
                  <a:cubicBezTo>
                    <a:pt x="350" y="12"/>
                    <a:pt x="257" y="12"/>
                    <a:pt x="17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327400" y="4257275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70" y="128"/>
                  </a:moveTo>
                  <a:cubicBezTo>
                    <a:pt x="0" y="397"/>
                    <a:pt x="280" y="257"/>
                    <a:pt x="431" y="268"/>
                  </a:cubicBezTo>
                  <a:cubicBezTo>
                    <a:pt x="431" y="175"/>
                    <a:pt x="420" y="82"/>
                    <a:pt x="408" y="1"/>
                  </a:cubicBezTo>
                  <a:cubicBezTo>
                    <a:pt x="257" y="12"/>
                    <a:pt x="140" y="47"/>
                    <a:pt x="70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027225" y="4285500"/>
              <a:ext cx="42525" cy="44275"/>
            </a:xfrm>
            <a:custGeom>
              <a:avLst/>
              <a:gdLst/>
              <a:ahLst/>
              <a:cxnLst/>
              <a:rect l="l" t="t" r="r" b="b"/>
              <a:pathLst>
                <a:path w="1701" h="1771" extrusionOk="0">
                  <a:moveTo>
                    <a:pt x="362" y="1398"/>
                  </a:moveTo>
                  <a:cubicBezTo>
                    <a:pt x="944" y="1771"/>
                    <a:pt x="1701" y="1305"/>
                    <a:pt x="1433" y="490"/>
                  </a:cubicBezTo>
                  <a:cubicBezTo>
                    <a:pt x="898" y="1"/>
                    <a:pt x="1" y="455"/>
                    <a:pt x="362" y="1398"/>
                  </a:cubicBezTo>
                  <a:close/>
                  <a:moveTo>
                    <a:pt x="618" y="1189"/>
                  </a:moveTo>
                  <a:lnTo>
                    <a:pt x="583" y="839"/>
                  </a:lnTo>
                  <a:cubicBezTo>
                    <a:pt x="723" y="828"/>
                    <a:pt x="874" y="816"/>
                    <a:pt x="1014" y="805"/>
                  </a:cubicBezTo>
                  <a:cubicBezTo>
                    <a:pt x="1025" y="1049"/>
                    <a:pt x="898" y="1189"/>
                    <a:pt x="618" y="1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358850" y="4264275"/>
              <a:ext cx="11650" cy="15150"/>
            </a:xfrm>
            <a:custGeom>
              <a:avLst/>
              <a:gdLst/>
              <a:ahLst/>
              <a:cxnLst/>
              <a:rect l="l" t="t" r="r" b="b"/>
              <a:pathLst>
                <a:path w="466" h="606" extrusionOk="0">
                  <a:moveTo>
                    <a:pt x="163" y="58"/>
                  </a:moveTo>
                  <a:cubicBezTo>
                    <a:pt x="0" y="244"/>
                    <a:pt x="117" y="606"/>
                    <a:pt x="466" y="477"/>
                  </a:cubicBezTo>
                  <a:cubicBezTo>
                    <a:pt x="454" y="221"/>
                    <a:pt x="431" y="0"/>
                    <a:pt x="163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244725" y="42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111650" y="429395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1" y="141"/>
                  </a:moveTo>
                  <a:cubicBezTo>
                    <a:pt x="24" y="361"/>
                    <a:pt x="153" y="467"/>
                    <a:pt x="385" y="455"/>
                  </a:cubicBezTo>
                  <a:cubicBezTo>
                    <a:pt x="397" y="338"/>
                    <a:pt x="490" y="280"/>
                    <a:pt x="432" y="94"/>
                  </a:cubicBezTo>
                  <a:cubicBezTo>
                    <a:pt x="303" y="1"/>
                    <a:pt x="106" y="12"/>
                    <a:pt x="1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267425" y="4277075"/>
              <a:ext cx="13125" cy="16025"/>
            </a:xfrm>
            <a:custGeom>
              <a:avLst/>
              <a:gdLst/>
              <a:ahLst/>
              <a:cxnLst/>
              <a:rect l="l" t="t" r="r" b="b"/>
              <a:pathLst>
                <a:path w="525" h="641" extrusionOk="0">
                  <a:moveTo>
                    <a:pt x="151" y="94"/>
                  </a:moveTo>
                  <a:cubicBezTo>
                    <a:pt x="0" y="280"/>
                    <a:pt x="117" y="640"/>
                    <a:pt x="454" y="501"/>
                  </a:cubicBezTo>
                  <a:cubicBezTo>
                    <a:pt x="443" y="384"/>
                    <a:pt x="477" y="303"/>
                    <a:pt x="524" y="233"/>
                  </a:cubicBezTo>
                  <a:cubicBezTo>
                    <a:pt x="350" y="245"/>
                    <a:pt x="384" y="0"/>
                    <a:pt x="151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4141700" y="4246800"/>
              <a:ext cx="12250" cy="13100"/>
            </a:xfrm>
            <a:custGeom>
              <a:avLst/>
              <a:gdLst/>
              <a:ahLst/>
              <a:cxnLst/>
              <a:rect l="l" t="t" r="r" b="b"/>
              <a:pathLst>
                <a:path w="490" h="524" extrusionOk="0">
                  <a:moveTo>
                    <a:pt x="455" y="93"/>
                  </a:moveTo>
                  <a:cubicBezTo>
                    <a:pt x="326" y="0"/>
                    <a:pt x="129" y="24"/>
                    <a:pt x="24" y="140"/>
                  </a:cubicBezTo>
                  <a:cubicBezTo>
                    <a:pt x="0" y="420"/>
                    <a:pt x="129" y="524"/>
                    <a:pt x="408" y="454"/>
                  </a:cubicBezTo>
                  <a:cubicBezTo>
                    <a:pt x="373" y="291"/>
                    <a:pt x="489" y="257"/>
                    <a:pt x="45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3195500" y="4407775"/>
              <a:ext cx="7600" cy="12850"/>
            </a:xfrm>
            <a:custGeom>
              <a:avLst/>
              <a:gdLst/>
              <a:ahLst/>
              <a:cxnLst/>
              <a:rect l="l" t="t" r="r" b="b"/>
              <a:pathLst>
                <a:path w="304" h="514" extrusionOk="0">
                  <a:moveTo>
                    <a:pt x="1" y="36"/>
                  </a:moveTo>
                  <a:cubicBezTo>
                    <a:pt x="13" y="280"/>
                    <a:pt x="36" y="513"/>
                    <a:pt x="303" y="443"/>
                  </a:cubicBezTo>
                  <a:cubicBezTo>
                    <a:pt x="292" y="292"/>
                    <a:pt x="280" y="153"/>
                    <a:pt x="269" y="1"/>
                  </a:cubicBezTo>
                  <a:cubicBezTo>
                    <a:pt x="176" y="13"/>
                    <a:pt x="94" y="24"/>
                    <a:pt x="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3178325" y="4411575"/>
              <a:ext cx="10225" cy="9050"/>
            </a:xfrm>
            <a:custGeom>
              <a:avLst/>
              <a:gdLst/>
              <a:ahLst/>
              <a:cxnLst/>
              <a:rect l="l" t="t" r="r" b="b"/>
              <a:pathLst>
                <a:path w="409" h="362" extrusionOk="0">
                  <a:moveTo>
                    <a:pt x="1" y="35"/>
                  </a:moveTo>
                  <a:cubicBezTo>
                    <a:pt x="1" y="257"/>
                    <a:pt x="164" y="291"/>
                    <a:pt x="292" y="361"/>
                  </a:cubicBezTo>
                  <a:cubicBezTo>
                    <a:pt x="315" y="245"/>
                    <a:pt x="408" y="175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3248500" y="4406350"/>
              <a:ext cx="9050" cy="10775"/>
            </a:xfrm>
            <a:custGeom>
              <a:avLst/>
              <a:gdLst/>
              <a:ahLst/>
              <a:cxnLst/>
              <a:rect l="l" t="t" r="r" b="b"/>
              <a:pathLst>
                <a:path w="362" h="431" extrusionOk="0">
                  <a:moveTo>
                    <a:pt x="0" y="58"/>
                  </a:moveTo>
                  <a:cubicBezTo>
                    <a:pt x="0" y="291"/>
                    <a:pt x="70" y="430"/>
                    <a:pt x="303" y="384"/>
                  </a:cubicBezTo>
                  <a:cubicBezTo>
                    <a:pt x="292" y="256"/>
                    <a:pt x="326" y="186"/>
                    <a:pt x="362" y="104"/>
                  </a:cubicBezTo>
                  <a:cubicBezTo>
                    <a:pt x="245" y="93"/>
                    <a:pt x="186" y="0"/>
                    <a:pt x="0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3070025" y="4439800"/>
              <a:ext cx="10800" cy="9925"/>
            </a:xfrm>
            <a:custGeom>
              <a:avLst/>
              <a:gdLst/>
              <a:ahLst/>
              <a:cxnLst/>
              <a:rect l="l" t="t" r="r" b="b"/>
              <a:pathLst>
                <a:path w="432" h="397" extrusionOk="0">
                  <a:moveTo>
                    <a:pt x="105" y="36"/>
                  </a:moveTo>
                  <a:cubicBezTo>
                    <a:pt x="94" y="153"/>
                    <a:pt x="1" y="210"/>
                    <a:pt x="47" y="397"/>
                  </a:cubicBezTo>
                  <a:cubicBezTo>
                    <a:pt x="280" y="397"/>
                    <a:pt x="431" y="327"/>
                    <a:pt x="374" y="94"/>
                  </a:cubicBezTo>
                  <a:cubicBezTo>
                    <a:pt x="268" y="106"/>
                    <a:pt x="245" y="1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3018200" y="4440975"/>
              <a:ext cx="62925" cy="58825"/>
            </a:xfrm>
            <a:custGeom>
              <a:avLst/>
              <a:gdLst/>
              <a:ahLst/>
              <a:cxnLst/>
              <a:rect l="l" t="t" r="r" b="b"/>
              <a:pathLst>
                <a:path w="2517" h="2353" extrusionOk="0">
                  <a:moveTo>
                    <a:pt x="490" y="1747"/>
                  </a:moveTo>
                  <a:cubicBezTo>
                    <a:pt x="1561" y="2353"/>
                    <a:pt x="2516" y="1048"/>
                    <a:pt x="1678" y="303"/>
                  </a:cubicBezTo>
                  <a:cubicBezTo>
                    <a:pt x="700" y="0"/>
                    <a:pt x="1" y="851"/>
                    <a:pt x="490" y="1747"/>
                  </a:cubicBezTo>
                  <a:close/>
                  <a:moveTo>
                    <a:pt x="711" y="1281"/>
                  </a:moveTo>
                  <a:cubicBezTo>
                    <a:pt x="863" y="1037"/>
                    <a:pt x="967" y="735"/>
                    <a:pt x="1456" y="769"/>
                  </a:cubicBezTo>
                  <a:cubicBezTo>
                    <a:pt x="1701" y="1375"/>
                    <a:pt x="990" y="1584"/>
                    <a:pt x="711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3225775" y="4437200"/>
              <a:ext cx="26225" cy="19250"/>
            </a:xfrm>
            <a:custGeom>
              <a:avLst/>
              <a:gdLst/>
              <a:ahLst/>
              <a:cxnLst/>
              <a:rect l="l" t="t" r="r" b="b"/>
              <a:pathLst>
                <a:path w="1049" h="770" extrusionOk="0">
                  <a:moveTo>
                    <a:pt x="47" y="769"/>
                  </a:moveTo>
                  <a:cubicBezTo>
                    <a:pt x="339" y="524"/>
                    <a:pt x="735" y="361"/>
                    <a:pt x="1049" y="140"/>
                  </a:cubicBezTo>
                  <a:cubicBezTo>
                    <a:pt x="595" y="0"/>
                    <a:pt x="1" y="245"/>
                    <a:pt x="47" y="7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3077025" y="4457850"/>
              <a:ext cx="12250" cy="12850"/>
            </a:xfrm>
            <a:custGeom>
              <a:avLst/>
              <a:gdLst/>
              <a:ahLst/>
              <a:cxnLst/>
              <a:rect l="l" t="t" r="r" b="b"/>
              <a:pathLst>
                <a:path w="490" h="514" extrusionOk="0">
                  <a:moveTo>
                    <a:pt x="0" y="176"/>
                  </a:moveTo>
                  <a:cubicBezTo>
                    <a:pt x="35" y="397"/>
                    <a:pt x="163" y="513"/>
                    <a:pt x="384" y="502"/>
                  </a:cubicBezTo>
                  <a:cubicBezTo>
                    <a:pt x="407" y="373"/>
                    <a:pt x="489" y="316"/>
                    <a:pt x="443" y="141"/>
                  </a:cubicBezTo>
                  <a:cubicBezTo>
                    <a:pt x="221" y="153"/>
                    <a:pt x="151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3187925" y="4465150"/>
              <a:ext cx="32650" cy="104525"/>
            </a:xfrm>
            <a:custGeom>
              <a:avLst/>
              <a:gdLst/>
              <a:ahLst/>
              <a:cxnLst/>
              <a:rect l="l" t="t" r="r" b="b"/>
              <a:pathLst>
                <a:path w="1306" h="4181" extrusionOk="0">
                  <a:moveTo>
                    <a:pt x="1177" y="1106"/>
                  </a:moveTo>
                  <a:cubicBezTo>
                    <a:pt x="828" y="804"/>
                    <a:pt x="828" y="373"/>
                    <a:pt x="712" y="0"/>
                  </a:cubicBezTo>
                  <a:cubicBezTo>
                    <a:pt x="653" y="187"/>
                    <a:pt x="467" y="280"/>
                    <a:pt x="502" y="547"/>
                  </a:cubicBezTo>
                  <a:cubicBezTo>
                    <a:pt x="606" y="816"/>
                    <a:pt x="782" y="990"/>
                    <a:pt x="921" y="1212"/>
                  </a:cubicBezTo>
                  <a:cubicBezTo>
                    <a:pt x="362" y="1840"/>
                    <a:pt x="1" y="4064"/>
                    <a:pt x="1305" y="4181"/>
                  </a:cubicBezTo>
                  <a:cubicBezTo>
                    <a:pt x="513" y="3482"/>
                    <a:pt x="665" y="1852"/>
                    <a:pt x="1177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3011225" y="4471825"/>
              <a:ext cx="78900" cy="97575"/>
            </a:xfrm>
            <a:custGeom>
              <a:avLst/>
              <a:gdLst/>
              <a:ahLst/>
              <a:cxnLst/>
              <a:rect l="l" t="t" r="r" b="b"/>
              <a:pathLst>
                <a:path w="3156" h="3903" extrusionOk="0">
                  <a:moveTo>
                    <a:pt x="1910" y="1282"/>
                  </a:moveTo>
                  <a:cubicBezTo>
                    <a:pt x="1584" y="1364"/>
                    <a:pt x="1468" y="1177"/>
                    <a:pt x="1118" y="1282"/>
                  </a:cubicBezTo>
                  <a:cubicBezTo>
                    <a:pt x="0" y="1887"/>
                    <a:pt x="862" y="3903"/>
                    <a:pt x="2271" y="3111"/>
                  </a:cubicBezTo>
                  <a:cubicBezTo>
                    <a:pt x="2539" y="2772"/>
                    <a:pt x="2702" y="1923"/>
                    <a:pt x="2294" y="1515"/>
                  </a:cubicBezTo>
                  <a:cubicBezTo>
                    <a:pt x="2726" y="1550"/>
                    <a:pt x="2876" y="1352"/>
                    <a:pt x="3052" y="1177"/>
                  </a:cubicBezTo>
                  <a:cubicBezTo>
                    <a:pt x="3156" y="1"/>
                    <a:pt x="1689" y="420"/>
                    <a:pt x="1910" y="1282"/>
                  </a:cubicBezTo>
                  <a:close/>
                  <a:moveTo>
                    <a:pt x="2050" y="2598"/>
                  </a:moveTo>
                  <a:cubicBezTo>
                    <a:pt x="710" y="3029"/>
                    <a:pt x="1095" y="1247"/>
                    <a:pt x="2073" y="1981"/>
                  </a:cubicBezTo>
                  <a:cubicBezTo>
                    <a:pt x="2154" y="2260"/>
                    <a:pt x="2050" y="2389"/>
                    <a:pt x="2050" y="2598"/>
                  </a:cubicBezTo>
                  <a:close/>
                  <a:moveTo>
                    <a:pt x="2224" y="898"/>
                  </a:moveTo>
                  <a:cubicBezTo>
                    <a:pt x="2376" y="886"/>
                    <a:pt x="2516" y="875"/>
                    <a:pt x="2667" y="863"/>
                  </a:cubicBezTo>
                  <a:cubicBezTo>
                    <a:pt x="2783" y="1201"/>
                    <a:pt x="2178" y="1259"/>
                    <a:pt x="2224" y="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3311100" y="4456425"/>
              <a:ext cx="27075" cy="26225"/>
            </a:xfrm>
            <a:custGeom>
              <a:avLst/>
              <a:gdLst/>
              <a:ahLst/>
              <a:cxnLst/>
              <a:rect l="l" t="t" r="r" b="b"/>
              <a:pathLst>
                <a:path w="1083" h="1049" extrusionOk="0">
                  <a:moveTo>
                    <a:pt x="710" y="117"/>
                  </a:moveTo>
                  <a:cubicBezTo>
                    <a:pt x="0" y="0"/>
                    <a:pt x="47" y="769"/>
                    <a:pt x="361" y="1036"/>
                  </a:cubicBezTo>
                  <a:cubicBezTo>
                    <a:pt x="943" y="1048"/>
                    <a:pt x="1083" y="443"/>
                    <a:pt x="71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4079975" y="4402550"/>
              <a:ext cx="180250" cy="159275"/>
            </a:xfrm>
            <a:custGeom>
              <a:avLst/>
              <a:gdLst/>
              <a:ahLst/>
              <a:cxnLst/>
              <a:rect l="l" t="t" r="r" b="b"/>
              <a:pathLst>
                <a:path w="7210" h="6371" extrusionOk="0">
                  <a:moveTo>
                    <a:pt x="3530" y="3459"/>
                  </a:moveTo>
                  <a:cubicBezTo>
                    <a:pt x="4764" y="4461"/>
                    <a:pt x="5859" y="5753"/>
                    <a:pt x="7210" y="6371"/>
                  </a:cubicBezTo>
                  <a:lnTo>
                    <a:pt x="7210" y="6301"/>
                  </a:lnTo>
                  <a:cubicBezTo>
                    <a:pt x="4915" y="4065"/>
                    <a:pt x="2330" y="2190"/>
                    <a:pt x="1" y="0"/>
                  </a:cubicBezTo>
                  <a:cubicBezTo>
                    <a:pt x="862" y="1398"/>
                    <a:pt x="2260" y="2422"/>
                    <a:pt x="3530" y="3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3298875" y="4512600"/>
              <a:ext cx="10500" cy="15150"/>
            </a:xfrm>
            <a:custGeom>
              <a:avLst/>
              <a:gdLst/>
              <a:ahLst/>
              <a:cxnLst/>
              <a:rect l="l" t="t" r="r" b="b"/>
              <a:pathLst>
                <a:path w="420" h="606" extrusionOk="0">
                  <a:moveTo>
                    <a:pt x="0" y="23"/>
                  </a:moveTo>
                  <a:cubicBezTo>
                    <a:pt x="23" y="292"/>
                    <a:pt x="11" y="606"/>
                    <a:pt x="314" y="525"/>
                  </a:cubicBezTo>
                  <a:cubicBezTo>
                    <a:pt x="419" y="408"/>
                    <a:pt x="396" y="105"/>
                    <a:pt x="268" y="0"/>
                  </a:cubicBezTo>
                  <a:cubicBezTo>
                    <a:pt x="174" y="12"/>
                    <a:pt x="93" y="23"/>
                    <a:pt x="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3215300" y="4584525"/>
              <a:ext cx="30300" cy="36975"/>
            </a:xfrm>
            <a:custGeom>
              <a:avLst/>
              <a:gdLst/>
              <a:ahLst/>
              <a:cxnLst/>
              <a:rect l="l" t="t" r="r" b="b"/>
              <a:pathLst>
                <a:path w="1212" h="1479" extrusionOk="0">
                  <a:moveTo>
                    <a:pt x="117" y="1188"/>
                  </a:moveTo>
                  <a:cubicBezTo>
                    <a:pt x="315" y="1421"/>
                    <a:pt x="769" y="1479"/>
                    <a:pt x="1095" y="1269"/>
                  </a:cubicBezTo>
                  <a:cubicBezTo>
                    <a:pt x="1212" y="943"/>
                    <a:pt x="1131" y="419"/>
                    <a:pt x="909" y="221"/>
                  </a:cubicBezTo>
                  <a:cubicBezTo>
                    <a:pt x="292" y="0"/>
                    <a:pt x="0" y="559"/>
                    <a:pt x="117" y="1188"/>
                  </a:cubicBezTo>
                  <a:close/>
                  <a:moveTo>
                    <a:pt x="373" y="1071"/>
                  </a:moveTo>
                  <a:cubicBezTo>
                    <a:pt x="373" y="862"/>
                    <a:pt x="665" y="885"/>
                    <a:pt x="595" y="617"/>
                  </a:cubicBezTo>
                  <a:cubicBezTo>
                    <a:pt x="874" y="489"/>
                    <a:pt x="758" y="873"/>
                    <a:pt x="804" y="1036"/>
                  </a:cubicBezTo>
                  <a:cubicBezTo>
                    <a:pt x="548" y="1118"/>
                    <a:pt x="653" y="1106"/>
                    <a:pt x="373" y="10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3128550" y="4604300"/>
              <a:ext cx="13700" cy="14000"/>
            </a:xfrm>
            <a:custGeom>
              <a:avLst/>
              <a:gdLst/>
              <a:ahLst/>
              <a:cxnLst/>
              <a:rect l="l" t="t" r="r" b="b"/>
              <a:pathLst>
                <a:path w="548" h="560" extrusionOk="0">
                  <a:moveTo>
                    <a:pt x="105" y="35"/>
                  </a:moveTo>
                  <a:cubicBezTo>
                    <a:pt x="47" y="257"/>
                    <a:pt x="0" y="560"/>
                    <a:pt x="326" y="548"/>
                  </a:cubicBezTo>
                  <a:cubicBezTo>
                    <a:pt x="548" y="513"/>
                    <a:pt x="478" y="234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3282575" y="4590925"/>
              <a:ext cx="11650" cy="11675"/>
            </a:xfrm>
            <a:custGeom>
              <a:avLst/>
              <a:gdLst/>
              <a:ahLst/>
              <a:cxnLst/>
              <a:rect l="l" t="t" r="r" b="b"/>
              <a:pathLst>
                <a:path w="466" h="467" extrusionOk="0">
                  <a:moveTo>
                    <a:pt x="443" y="105"/>
                  </a:moveTo>
                  <a:cubicBezTo>
                    <a:pt x="314" y="81"/>
                    <a:pt x="256" y="0"/>
                    <a:pt x="81" y="47"/>
                  </a:cubicBezTo>
                  <a:cubicBezTo>
                    <a:pt x="0" y="314"/>
                    <a:pt x="81" y="454"/>
                    <a:pt x="384" y="466"/>
                  </a:cubicBezTo>
                  <a:cubicBezTo>
                    <a:pt x="349" y="303"/>
                    <a:pt x="466" y="256"/>
                    <a:pt x="443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3022300" y="4604300"/>
              <a:ext cx="44850" cy="41075"/>
            </a:xfrm>
            <a:custGeom>
              <a:avLst/>
              <a:gdLst/>
              <a:ahLst/>
              <a:cxnLst/>
              <a:rect l="l" t="t" r="r" b="b"/>
              <a:pathLst>
                <a:path w="1794" h="1643" extrusionOk="0">
                  <a:moveTo>
                    <a:pt x="606" y="1561"/>
                  </a:moveTo>
                  <a:cubicBezTo>
                    <a:pt x="908" y="1643"/>
                    <a:pt x="1514" y="1631"/>
                    <a:pt x="1654" y="1363"/>
                  </a:cubicBezTo>
                  <a:cubicBezTo>
                    <a:pt x="1793" y="1"/>
                    <a:pt x="0" y="641"/>
                    <a:pt x="606" y="1561"/>
                  </a:cubicBezTo>
                  <a:close/>
                  <a:moveTo>
                    <a:pt x="756" y="1282"/>
                  </a:moveTo>
                  <a:cubicBezTo>
                    <a:pt x="710" y="967"/>
                    <a:pt x="1129" y="804"/>
                    <a:pt x="1339" y="956"/>
                  </a:cubicBezTo>
                  <a:lnTo>
                    <a:pt x="1374" y="1305"/>
                  </a:lnTo>
                  <a:cubicBezTo>
                    <a:pt x="1141" y="1329"/>
                    <a:pt x="885" y="1386"/>
                    <a:pt x="756" y="12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3112825" y="4617975"/>
              <a:ext cx="11075" cy="12575"/>
            </a:xfrm>
            <a:custGeom>
              <a:avLst/>
              <a:gdLst/>
              <a:ahLst/>
              <a:cxnLst/>
              <a:rect l="l" t="t" r="r" b="b"/>
              <a:pathLst>
                <a:path w="443" h="503" extrusionOk="0">
                  <a:moveTo>
                    <a:pt x="82" y="83"/>
                  </a:moveTo>
                  <a:cubicBezTo>
                    <a:pt x="82" y="141"/>
                    <a:pt x="82" y="187"/>
                    <a:pt x="0" y="187"/>
                  </a:cubicBezTo>
                  <a:cubicBezTo>
                    <a:pt x="12" y="397"/>
                    <a:pt x="163" y="443"/>
                    <a:pt x="303" y="502"/>
                  </a:cubicBezTo>
                  <a:cubicBezTo>
                    <a:pt x="303" y="374"/>
                    <a:pt x="432" y="339"/>
                    <a:pt x="443" y="223"/>
                  </a:cubicBezTo>
                  <a:cubicBezTo>
                    <a:pt x="269" y="246"/>
                    <a:pt x="315" y="1"/>
                    <a:pt x="82" y="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3234525" y="4664575"/>
              <a:ext cx="7300" cy="9925"/>
            </a:xfrm>
            <a:custGeom>
              <a:avLst/>
              <a:gdLst/>
              <a:ahLst/>
              <a:cxnLst/>
              <a:rect l="l" t="t" r="r" b="b"/>
              <a:pathLst>
                <a:path w="292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85"/>
                    <a:pt x="210" y="385"/>
                    <a:pt x="292" y="373"/>
                  </a:cubicBezTo>
                  <a:cubicBezTo>
                    <a:pt x="292" y="140"/>
                    <a:pt x="222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4065425" y="4592075"/>
              <a:ext cx="46025" cy="21000"/>
            </a:xfrm>
            <a:custGeom>
              <a:avLst/>
              <a:gdLst/>
              <a:ahLst/>
              <a:cxnLst/>
              <a:rect l="l" t="t" r="r" b="b"/>
              <a:pathLst>
                <a:path w="1841" h="840" extrusionOk="0">
                  <a:moveTo>
                    <a:pt x="1840" y="700"/>
                  </a:moveTo>
                  <a:cubicBezTo>
                    <a:pt x="1281" y="397"/>
                    <a:pt x="688" y="152"/>
                    <a:pt x="0" y="1"/>
                  </a:cubicBezTo>
                  <a:cubicBezTo>
                    <a:pt x="408" y="420"/>
                    <a:pt x="1247" y="839"/>
                    <a:pt x="1840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3139325" y="4684675"/>
              <a:ext cx="9625" cy="10775"/>
            </a:xfrm>
            <a:custGeom>
              <a:avLst/>
              <a:gdLst/>
              <a:ahLst/>
              <a:cxnLst/>
              <a:rect l="l" t="t" r="r" b="b"/>
              <a:pathLst>
                <a:path w="385" h="431" extrusionOk="0">
                  <a:moveTo>
                    <a:pt x="82" y="58"/>
                  </a:moveTo>
                  <a:cubicBezTo>
                    <a:pt x="82" y="104"/>
                    <a:pt x="82" y="163"/>
                    <a:pt x="0" y="151"/>
                  </a:cubicBezTo>
                  <a:cubicBezTo>
                    <a:pt x="0" y="384"/>
                    <a:pt x="151" y="431"/>
                    <a:pt x="373" y="384"/>
                  </a:cubicBezTo>
                  <a:cubicBezTo>
                    <a:pt x="384" y="151"/>
                    <a:pt x="303" y="0"/>
                    <a:pt x="82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3296825" y="46698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93" y="106"/>
                  </a:moveTo>
                  <a:cubicBezTo>
                    <a:pt x="70" y="327"/>
                    <a:pt x="0" y="536"/>
                    <a:pt x="315" y="536"/>
                  </a:cubicBezTo>
                  <a:cubicBezTo>
                    <a:pt x="536" y="409"/>
                    <a:pt x="466" y="1"/>
                    <a:pt x="93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4202550" y="4588875"/>
              <a:ext cx="57675" cy="58550"/>
            </a:xfrm>
            <a:custGeom>
              <a:avLst/>
              <a:gdLst/>
              <a:ahLst/>
              <a:cxnLst/>
              <a:rect l="l" t="t" r="r" b="b"/>
              <a:pathLst>
                <a:path w="2307" h="2342" extrusionOk="0">
                  <a:moveTo>
                    <a:pt x="175" y="93"/>
                  </a:moveTo>
                  <a:cubicBezTo>
                    <a:pt x="164" y="0"/>
                    <a:pt x="12" y="0"/>
                    <a:pt x="1" y="117"/>
                  </a:cubicBezTo>
                  <a:cubicBezTo>
                    <a:pt x="711" y="909"/>
                    <a:pt x="1503" y="1631"/>
                    <a:pt x="2307" y="2342"/>
                  </a:cubicBezTo>
                  <a:lnTo>
                    <a:pt x="2307" y="1840"/>
                  </a:lnTo>
                  <a:cubicBezTo>
                    <a:pt x="1631" y="1224"/>
                    <a:pt x="920" y="629"/>
                    <a:pt x="17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3171350" y="469775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0" y="350"/>
                    <a:pt x="151" y="397"/>
                    <a:pt x="384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3316625" y="4674775"/>
              <a:ext cx="37275" cy="16025"/>
            </a:xfrm>
            <a:custGeom>
              <a:avLst/>
              <a:gdLst/>
              <a:ahLst/>
              <a:cxnLst/>
              <a:rect l="l" t="t" r="r" b="b"/>
              <a:pathLst>
                <a:path w="1491" h="641" extrusionOk="0">
                  <a:moveTo>
                    <a:pt x="0" y="640"/>
                  </a:moveTo>
                  <a:cubicBezTo>
                    <a:pt x="373" y="524"/>
                    <a:pt x="1095" y="350"/>
                    <a:pt x="1491" y="489"/>
                  </a:cubicBezTo>
                  <a:cubicBezTo>
                    <a:pt x="1340" y="0"/>
                    <a:pt x="117" y="350"/>
                    <a:pt x="0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3176275" y="4719875"/>
              <a:ext cx="36725" cy="57100"/>
            </a:xfrm>
            <a:custGeom>
              <a:avLst/>
              <a:gdLst/>
              <a:ahLst/>
              <a:cxnLst/>
              <a:rect l="l" t="t" r="r" b="b"/>
              <a:pathLst>
                <a:path w="1469" h="2284" extrusionOk="0">
                  <a:moveTo>
                    <a:pt x="875" y="991"/>
                  </a:moveTo>
                  <a:cubicBezTo>
                    <a:pt x="852" y="595"/>
                    <a:pt x="1119" y="443"/>
                    <a:pt x="1038" y="1"/>
                  </a:cubicBezTo>
                  <a:cubicBezTo>
                    <a:pt x="1" y="187"/>
                    <a:pt x="420" y="2283"/>
                    <a:pt x="1468" y="1724"/>
                  </a:cubicBezTo>
                  <a:cubicBezTo>
                    <a:pt x="1398" y="1317"/>
                    <a:pt x="933" y="1398"/>
                    <a:pt x="875" y="9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3224025" y="4713200"/>
              <a:ext cx="13725" cy="16325"/>
            </a:xfrm>
            <a:custGeom>
              <a:avLst/>
              <a:gdLst/>
              <a:ahLst/>
              <a:cxnLst/>
              <a:rect l="l" t="t" r="r" b="b"/>
              <a:pathLst>
                <a:path w="549" h="653" extrusionOk="0">
                  <a:moveTo>
                    <a:pt x="13" y="268"/>
                  </a:moveTo>
                  <a:cubicBezTo>
                    <a:pt x="1" y="547"/>
                    <a:pt x="129" y="653"/>
                    <a:pt x="397" y="583"/>
                  </a:cubicBezTo>
                  <a:cubicBezTo>
                    <a:pt x="549" y="303"/>
                    <a:pt x="269" y="0"/>
                    <a:pt x="13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3739075" y="4667775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0" y="35"/>
                  </a:moveTo>
                  <a:cubicBezTo>
                    <a:pt x="11" y="291"/>
                    <a:pt x="35" y="513"/>
                    <a:pt x="303" y="443"/>
                  </a:cubicBezTo>
                  <a:cubicBezTo>
                    <a:pt x="373" y="338"/>
                    <a:pt x="396" y="198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3636000" y="4684950"/>
              <a:ext cx="29425" cy="16050"/>
            </a:xfrm>
            <a:custGeom>
              <a:avLst/>
              <a:gdLst/>
              <a:ahLst/>
              <a:cxnLst/>
              <a:rect l="l" t="t" r="r" b="b"/>
              <a:pathLst>
                <a:path w="1177" h="642" extrusionOk="0">
                  <a:moveTo>
                    <a:pt x="1" y="641"/>
                  </a:moveTo>
                  <a:cubicBezTo>
                    <a:pt x="420" y="455"/>
                    <a:pt x="979" y="362"/>
                    <a:pt x="1176" y="0"/>
                  </a:cubicBezTo>
                  <a:cubicBezTo>
                    <a:pt x="617" y="82"/>
                    <a:pt x="128" y="210"/>
                    <a:pt x="1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3762350" y="4671850"/>
              <a:ext cx="16625" cy="19250"/>
            </a:xfrm>
            <a:custGeom>
              <a:avLst/>
              <a:gdLst/>
              <a:ahLst/>
              <a:cxnLst/>
              <a:rect l="l" t="t" r="r" b="b"/>
              <a:pathLst>
                <a:path w="665" h="770" extrusionOk="0">
                  <a:moveTo>
                    <a:pt x="245" y="105"/>
                  </a:moveTo>
                  <a:cubicBezTo>
                    <a:pt x="152" y="257"/>
                    <a:pt x="1" y="478"/>
                    <a:pt x="210" y="641"/>
                  </a:cubicBezTo>
                  <a:cubicBezTo>
                    <a:pt x="664" y="769"/>
                    <a:pt x="641" y="1"/>
                    <a:pt x="245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3238000" y="4745225"/>
              <a:ext cx="11400" cy="15150"/>
            </a:xfrm>
            <a:custGeom>
              <a:avLst/>
              <a:gdLst/>
              <a:ahLst/>
              <a:cxnLst/>
              <a:rect l="l" t="t" r="r" b="b"/>
              <a:pathLst>
                <a:path w="456" h="606" extrusionOk="0">
                  <a:moveTo>
                    <a:pt x="1" y="81"/>
                  </a:moveTo>
                  <a:cubicBezTo>
                    <a:pt x="24" y="314"/>
                    <a:pt x="1" y="606"/>
                    <a:pt x="234" y="594"/>
                  </a:cubicBezTo>
                  <a:cubicBezTo>
                    <a:pt x="350" y="384"/>
                    <a:pt x="455" y="0"/>
                    <a:pt x="1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3724800" y="469950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82" y="59"/>
                  </a:moveTo>
                  <a:cubicBezTo>
                    <a:pt x="0" y="315"/>
                    <a:pt x="70" y="455"/>
                    <a:pt x="385" y="466"/>
                  </a:cubicBezTo>
                  <a:cubicBezTo>
                    <a:pt x="396" y="350"/>
                    <a:pt x="489" y="292"/>
                    <a:pt x="443" y="106"/>
                  </a:cubicBezTo>
                  <a:cubicBezTo>
                    <a:pt x="315" y="94"/>
                    <a:pt x="256" y="1"/>
                    <a:pt x="8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3309925" y="4743475"/>
              <a:ext cx="11100" cy="15450"/>
            </a:xfrm>
            <a:custGeom>
              <a:avLst/>
              <a:gdLst/>
              <a:ahLst/>
              <a:cxnLst/>
              <a:rect l="l" t="t" r="r" b="b"/>
              <a:pathLst>
                <a:path w="444" h="618" extrusionOk="0">
                  <a:moveTo>
                    <a:pt x="47" y="128"/>
                  </a:moveTo>
                  <a:cubicBezTo>
                    <a:pt x="12" y="396"/>
                    <a:pt x="1" y="303"/>
                    <a:pt x="82" y="560"/>
                  </a:cubicBezTo>
                  <a:cubicBezTo>
                    <a:pt x="443" y="617"/>
                    <a:pt x="385" y="1"/>
                    <a:pt x="47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3703250" y="47085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0" y="47"/>
                  </a:moveTo>
                  <a:cubicBezTo>
                    <a:pt x="12" y="140"/>
                    <a:pt x="24" y="233"/>
                    <a:pt x="36" y="314"/>
                  </a:cubicBezTo>
                  <a:cubicBezTo>
                    <a:pt x="233" y="326"/>
                    <a:pt x="362" y="256"/>
                    <a:pt x="362" y="104"/>
                  </a:cubicBezTo>
                  <a:cubicBezTo>
                    <a:pt x="245" y="93"/>
                    <a:pt x="187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3352425" y="4754825"/>
              <a:ext cx="16625" cy="16050"/>
            </a:xfrm>
            <a:custGeom>
              <a:avLst/>
              <a:gdLst/>
              <a:ahLst/>
              <a:cxnLst/>
              <a:rect l="l" t="t" r="r" b="b"/>
              <a:pathLst>
                <a:path w="665" h="642" extrusionOk="0">
                  <a:moveTo>
                    <a:pt x="408" y="0"/>
                  </a:moveTo>
                  <a:cubicBezTo>
                    <a:pt x="82" y="0"/>
                    <a:pt x="1" y="443"/>
                    <a:pt x="211" y="641"/>
                  </a:cubicBezTo>
                  <a:cubicBezTo>
                    <a:pt x="560" y="629"/>
                    <a:pt x="664" y="419"/>
                    <a:pt x="594" y="70"/>
                  </a:cubicBezTo>
                  <a:cubicBezTo>
                    <a:pt x="525" y="59"/>
                    <a:pt x="420" y="82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3395225" y="4753075"/>
              <a:ext cx="8750" cy="11375"/>
            </a:xfrm>
            <a:custGeom>
              <a:avLst/>
              <a:gdLst/>
              <a:ahLst/>
              <a:cxnLst/>
              <a:rect l="l" t="t" r="r" b="b"/>
              <a:pathLst>
                <a:path w="350" h="455" extrusionOk="0">
                  <a:moveTo>
                    <a:pt x="106" y="12"/>
                  </a:moveTo>
                  <a:cubicBezTo>
                    <a:pt x="0" y="140"/>
                    <a:pt x="12" y="455"/>
                    <a:pt x="245" y="443"/>
                  </a:cubicBezTo>
                  <a:cubicBezTo>
                    <a:pt x="350" y="326"/>
                    <a:pt x="339" y="0"/>
                    <a:pt x="10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3273525" y="47693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76" y="13"/>
                  </a:moveTo>
                  <a:cubicBezTo>
                    <a:pt x="164" y="83"/>
                    <a:pt x="117" y="129"/>
                    <a:pt x="13" y="117"/>
                  </a:cubicBezTo>
                  <a:cubicBezTo>
                    <a:pt x="1" y="396"/>
                    <a:pt x="152" y="466"/>
                    <a:pt x="315" y="536"/>
                  </a:cubicBezTo>
                  <a:cubicBezTo>
                    <a:pt x="420" y="409"/>
                    <a:pt x="420" y="1"/>
                    <a:pt x="17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3711125" y="4717550"/>
              <a:ext cx="41950" cy="43125"/>
            </a:xfrm>
            <a:custGeom>
              <a:avLst/>
              <a:gdLst/>
              <a:ahLst/>
              <a:cxnLst/>
              <a:rect l="l" t="t" r="r" b="b"/>
              <a:pathLst>
                <a:path w="1678" h="1725" extrusionOk="0">
                  <a:moveTo>
                    <a:pt x="407" y="1573"/>
                  </a:moveTo>
                  <a:cubicBezTo>
                    <a:pt x="1048" y="1724"/>
                    <a:pt x="1677" y="1049"/>
                    <a:pt x="1258" y="327"/>
                  </a:cubicBezTo>
                  <a:cubicBezTo>
                    <a:pt x="431" y="1"/>
                    <a:pt x="0" y="898"/>
                    <a:pt x="407" y="1573"/>
                  </a:cubicBezTo>
                  <a:close/>
                  <a:moveTo>
                    <a:pt x="594" y="758"/>
                  </a:moveTo>
                  <a:cubicBezTo>
                    <a:pt x="687" y="665"/>
                    <a:pt x="815" y="618"/>
                    <a:pt x="1025" y="618"/>
                  </a:cubicBezTo>
                  <a:cubicBezTo>
                    <a:pt x="1176" y="886"/>
                    <a:pt x="559" y="1095"/>
                    <a:pt x="594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3755950" y="4730075"/>
              <a:ext cx="10500" cy="9925"/>
            </a:xfrm>
            <a:custGeom>
              <a:avLst/>
              <a:gdLst/>
              <a:ahLst/>
              <a:cxnLst/>
              <a:rect l="l" t="t" r="r" b="b"/>
              <a:pathLst>
                <a:path w="420" h="397" extrusionOk="0">
                  <a:moveTo>
                    <a:pt x="105" y="35"/>
                  </a:moveTo>
                  <a:cubicBezTo>
                    <a:pt x="94" y="152"/>
                    <a:pt x="1" y="210"/>
                    <a:pt x="47" y="397"/>
                  </a:cubicBezTo>
                  <a:cubicBezTo>
                    <a:pt x="280" y="397"/>
                    <a:pt x="420" y="327"/>
                    <a:pt x="373" y="94"/>
                  </a:cubicBezTo>
                  <a:cubicBezTo>
                    <a:pt x="268" y="105"/>
                    <a:pt x="245" y="1"/>
                    <a:pt x="10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3329425" y="4774025"/>
              <a:ext cx="12825" cy="12250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50" y="36"/>
                  </a:moveTo>
                  <a:cubicBezTo>
                    <a:pt x="1" y="1"/>
                    <a:pt x="59" y="490"/>
                    <a:pt x="385" y="386"/>
                  </a:cubicBezTo>
                  <a:cubicBezTo>
                    <a:pt x="350" y="153"/>
                    <a:pt x="513" y="199"/>
                    <a:pt x="35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3478800" y="4760650"/>
              <a:ext cx="26225" cy="103650"/>
            </a:xfrm>
            <a:custGeom>
              <a:avLst/>
              <a:gdLst/>
              <a:ahLst/>
              <a:cxnLst/>
              <a:rect l="l" t="t" r="r" b="b"/>
              <a:pathLst>
                <a:path w="1049" h="4146" extrusionOk="0">
                  <a:moveTo>
                    <a:pt x="303" y="4146"/>
                  </a:moveTo>
                  <a:cubicBezTo>
                    <a:pt x="244" y="2562"/>
                    <a:pt x="920" y="1165"/>
                    <a:pt x="1048" y="0"/>
                  </a:cubicBezTo>
                  <a:cubicBezTo>
                    <a:pt x="536" y="1118"/>
                    <a:pt x="0" y="2632"/>
                    <a:pt x="303" y="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3973150" y="4713775"/>
              <a:ext cx="8175" cy="9050"/>
            </a:xfrm>
            <a:custGeom>
              <a:avLst/>
              <a:gdLst/>
              <a:ahLst/>
              <a:cxnLst/>
              <a:rect l="l" t="t" r="r" b="b"/>
              <a:pathLst>
                <a:path w="327" h="362" extrusionOk="0">
                  <a:moveTo>
                    <a:pt x="104" y="1"/>
                  </a:moveTo>
                  <a:cubicBezTo>
                    <a:pt x="93" y="117"/>
                    <a:pt x="0" y="175"/>
                    <a:pt x="58" y="361"/>
                  </a:cubicBezTo>
                  <a:cubicBezTo>
                    <a:pt x="140" y="350"/>
                    <a:pt x="233" y="338"/>
                    <a:pt x="314" y="338"/>
                  </a:cubicBezTo>
                  <a:cubicBezTo>
                    <a:pt x="326" y="128"/>
                    <a:pt x="26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3371350" y="4773450"/>
              <a:ext cx="9650" cy="12250"/>
            </a:xfrm>
            <a:custGeom>
              <a:avLst/>
              <a:gdLst/>
              <a:ahLst/>
              <a:cxnLst/>
              <a:rect l="l" t="t" r="r" b="b"/>
              <a:pathLst>
                <a:path w="386" h="490" extrusionOk="0">
                  <a:moveTo>
                    <a:pt x="0" y="106"/>
                  </a:moveTo>
                  <a:lnTo>
                    <a:pt x="36" y="455"/>
                  </a:lnTo>
                  <a:cubicBezTo>
                    <a:pt x="385" y="490"/>
                    <a:pt x="339" y="1"/>
                    <a:pt x="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3779825" y="4746375"/>
              <a:ext cx="9925" cy="11100"/>
            </a:xfrm>
            <a:custGeom>
              <a:avLst/>
              <a:gdLst/>
              <a:ahLst/>
              <a:cxnLst/>
              <a:rect l="l" t="t" r="r" b="b"/>
              <a:pathLst>
                <a:path w="397" h="444" extrusionOk="0">
                  <a:moveTo>
                    <a:pt x="94" y="1"/>
                  </a:moveTo>
                  <a:cubicBezTo>
                    <a:pt x="35" y="105"/>
                    <a:pt x="1" y="245"/>
                    <a:pt x="47" y="444"/>
                  </a:cubicBezTo>
                  <a:cubicBezTo>
                    <a:pt x="198" y="431"/>
                    <a:pt x="327" y="397"/>
                    <a:pt x="396" y="315"/>
                  </a:cubicBezTo>
                  <a:cubicBezTo>
                    <a:pt x="384" y="94"/>
                    <a:pt x="233" y="59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3754475" y="4754225"/>
              <a:ext cx="9650" cy="13425"/>
            </a:xfrm>
            <a:custGeom>
              <a:avLst/>
              <a:gdLst/>
              <a:ahLst/>
              <a:cxnLst/>
              <a:rect l="l" t="t" r="r" b="b"/>
              <a:pathLst>
                <a:path w="386" h="537" extrusionOk="0">
                  <a:moveTo>
                    <a:pt x="350" y="106"/>
                  </a:moveTo>
                  <a:cubicBezTo>
                    <a:pt x="234" y="94"/>
                    <a:pt x="176" y="1"/>
                    <a:pt x="1" y="60"/>
                  </a:cubicBezTo>
                  <a:cubicBezTo>
                    <a:pt x="1" y="316"/>
                    <a:pt x="36" y="537"/>
                    <a:pt x="304" y="467"/>
                  </a:cubicBezTo>
                  <a:cubicBezTo>
                    <a:pt x="269" y="304"/>
                    <a:pt x="386" y="269"/>
                    <a:pt x="35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3241225" y="4809850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5" y="47"/>
                  </a:moveTo>
                  <a:cubicBezTo>
                    <a:pt x="0" y="361"/>
                    <a:pt x="268" y="467"/>
                    <a:pt x="420" y="268"/>
                  </a:cubicBezTo>
                  <a:cubicBezTo>
                    <a:pt x="420" y="35"/>
                    <a:pt x="268" y="1"/>
                    <a:pt x="3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3216175" y="4817125"/>
              <a:ext cx="10200" cy="10225"/>
            </a:xfrm>
            <a:custGeom>
              <a:avLst/>
              <a:gdLst/>
              <a:ahLst/>
              <a:cxnLst/>
              <a:rect l="l" t="t" r="r" b="b"/>
              <a:pathLst>
                <a:path w="408" h="409" extrusionOk="0">
                  <a:moveTo>
                    <a:pt x="12" y="36"/>
                  </a:moveTo>
                  <a:cubicBezTo>
                    <a:pt x="1" y="269"/>
                    <a:pt x="71" y="408"/>
                    <a:pt x="304" y="362"/>
                  </a:cubicBezTo>
                  <a:cubicBezTo>
                    <a:pt x="315" y="233"/>
                    <a:pt x="408" y="176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3841825" y="4742300"/>
              <a:ext cx="141250" cy="292350"/>
            </a:xfrm>
            <a:custGeom>
              <a:avLst/>
              <a:gdLst/>
              <a:ahLst/>
              <a:cxnLst/>
              <a:rect l="l" t="t" r="r" b="b"/>
              <a:pathLst>
                <a:path w="5650" h="11694" extrusionOk="0">
                  <a:moveTo>
                    <a:pt x="3367" y="7291"/>
                  </a:moveTo>
                  <a:cubicBezTo>
                    <a:pt x="2423" y="8921"/>
                    <a:pt x="805" y="9993"/>
                    <a:pt x="1" y="11693"/>
                  </a:cubicBezTo>
                  <a:cubicBezTo>
                    <a:pt x="1364" y="10482"/>
                    <a:pt x="2831" y="8921"/>
                    <a:pt x="3786" y="7069"/>
                  </a:cubicBezTo>
                  <a:cubicBezTo>
                    <a:pt x="4717" y="5265"/>
                    <a:pt x="5649" y="2307"/>
                    <a:pt x="5474" y="1"/>
                  </a:cubicBezTo>
                  <a:cubicBezTo>
                    <a:pt x="4904" y="2679"/>
                    <a:pt x="4566" y="5218"/>
                    <a:pt x="3367" y="72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3292750" y="4812475"/>
              <a:ext cx="25950" cy="19525"/>
            </a:xfrm>
            <a:custGeom>
              <a:avLst/>
              <a:gdLst/>
              <a:ahLst/>
              <a:cxnLst/>
              <a:rect l="l" t="t" r="r" b="b"/>
              <a:pathLst>
                <a:path w="1038" h="781" extrusionOk="0">
                  <a:moveTo>
                    <a:pt x="23" y="0"/>
                  </a:moveTo>
                  <a:cubicBezTo>
                    <a:pt x="0" y="419"/>
                    <a:pt x="199" y="571"/>
                    <a:pt x="362" y="769"/>
                  </a:cubicBezTo>
                  <a:cubicBezTo>
                    <a:pt x="641" y="722"/>
                    <a:pt x="1037" y="781"/>
                    <a:pt x="944" y="443"/>
                  </a:cubicBezTo>
                  <a:cubicBezTo>
                    <a:pt x="350" y="652"/>
                    <a:pt x="362" y="105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343700" y="48060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1" y="60"/>
                  </a:moveTo>
                  <a:cubicBezTo>
                    <a:pt x="1" y="153"/>
                    <a:pt x="12" y="234"/>
                    <a:pt x="24" y="327"/>
                  </a:cubicBezTo>
                  <a:cubicBezTo>
                    <a:pt x="221" y="327"/>
                    <a:pt x="350" y="269"/>
                    <a:pt x="361" y="117"/>
                  </a:cubicBezTo>
                  <a:cubicBezTo>
                    <a:pt x="234" y="94"/>
                    <a:pt x="175" y="1"/>
                    <a:pt x="1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720425" y="4767925"/>
              <a:ext cx="15175" cy="18675"/>
            </a:xfrm>
            <a:custGeom>
              <a:avLst/>
              <a:gdLst/>
              <a:ahLst/>
              <a:cxnLst/>
              <a:rect l="l" t="t" r="r" b="b"/>
              <a:pathLst>
                <a:path w="607" h="747" extrusionOk="0">
                  <a:moveTo>
                    <a:pt x="94" y="164"/>
                  </a:moveTo>
                  <a:cubicBezTo>
                    <a:pt x="35" y="280"/>
                    <a:pt x="1" y="408"/>
                    <a:pt x="47" y="618"/>
                  </a:cubicBezTo>
                  <a:cubicBezTo>
                    <a:pt x="583" y="746"/>
                    <a:pt x="606" y="1"/>
                    <a:pt x="94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5400" y="4815675"/>
              <a:ext cx="17800" cy="21575"/>
            </a:xfrm>
            <a:custGeom>
              <a:avLst/>
              <a:gdLst/>
              <a:ahLst/>
              <a:cxnLst/>
              <a:rect l="l" t="t" r="r" b="b"/>
              <a:pathLst>
                <a:path w="712" h="863" extrusionOk="0">
                  <a:moveTo>
                    <a:pt x="13" y="280"/>
                  </a:moveTo>
                  <a:cubicBezTo>
                    <a:pt x="0" y="664"/>
                    <a:pt x="222" y="746"/>
                    <a:pt x="432" y="862"/>
                  </a:cubicBezTo>
                  <a:cubicBezTo>
                    <a:pt x="711" y="547"/>
                    <a:pt x="409" y="1"/>
                    <a:pt x="13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697150" y="4794725"/>
              <a:ext cx="11350" cy="1542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51" y="70"/>
                  </a:moveTo>
                  <a:cubicBezTo>
                    <a:pt x="0" y="256"/>
                    <a:pt x="117" y="617"/>
                    <a:pt x="454" y="477"/>
                  </a:cubicBezTo>
                  <a:cubicBezTo>
                    <a:pt x="443" y="221"/>
                    <a:pt x="419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3720425" y="4793825"/>
              <a:ext cx="7600" cy="9925"/>
            </a:xfrm>
            <a:custGeom>
              <a:avLst/>
              <a:gdLst/>
              <a:ahLst/>
              <a:cxnLst/>
              <a:rect l="l" t="t" r="r" b="b"/>
              <a:pathLst>
                <a:path w="304" h="397" extrusionOk="0">
                  <a:moveTo>
                    <a:pt x="12" y="24"/>
                  </a:moveTo>
                  <a:cubicBezTo>
                    <a:pt x="1" y="257"/>
                    <a:pt x="82" y="397"/>
                    <a:pt x="304" y="350"/>
                  </a:cubicBezTo>
                  <a:lnTo>
                    <a:pt x="268" y="1"/>
                  </a:lnTo>
                  <a:cubicBezTo>
                    <a:pt x="187" y="1"/>
                    <a:pt x="94" y="13"/>
                    <a:pt x="1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3728275" y="481305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210" y="0"/>
                  </a:moveTo>
                  <a:cubicBezTo>
                    <a:pt x="1" y="187"/>
                    <a:pt x="47" y="571"/>
                    <a:pt x="362" y="606"/>
                  </a:cubicBezTo>
                  <a:cubicBezTo>
                    <a:pt x="560" y="420"/>
                    <a:pt x="525" y="36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3335825" y="4859925"/>
              <a:ext cx="11975" cy="14000"/>
            </a:xfrm>
            <a:custGeom>
              <a:avLst/>
              <a:gdLst/>
              <a:ahLst/>
              <a:cxnLst/>
              <a:rect l="l" t="t" r="r" b="b"/>
              <a:pathLst>
                <a:path w="479" h="560" extrusionOk="0">
                  <a:moveTo>
                    <a:pt x="1" y="152"/>
                  </a:moveTo>
                  <a:cubicBezTo>
                    <a:pt x="47" y="560"/>
                    <a:pt x="479" y="513"/>
                    <a:pt x="443" y="105"/>
                  </a:cubicBezTo>
                  <a:cubicBezTo>
                    <a:pt x="316" y="1"/>
                    <a:pt x="106" y="24"/>
                    <a:pt x="1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3360000" y="4853525"/>
              <a:ext cx="16925" cy="16025"/>
            </a:xfrm>
            <a:custGeom>
              <a:avLst/>
              <a:gdLst/>
              <a:ahLst/>
              <a:cxnLst/>
              <a:rect l="l" t="t" r="r" b="b"/>
              <a:pathLst>
                <a:path w="677" h="641" extrusionOk="0">
                  <a:moveTo>
                    <a:pt x="304" y="629"/>
                  </a:moveTo>
                  <a:cubicBezTo>
                    <a:pt x="583" y="641"/>
                    <a:pt x="676" y="513"/>
                    <a:pt x="617" y="245"/>
                  </a:cubicBezTo>
                  <a:cubicBezTo>
                    <a:pt x="350" y="1"/>
                    <a:pt x="1" y="420"/>
                    <a:pt x="304" y="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756525" y="4816550"/>
              <a:ext cx="12850" cy="15450"/>
            </a:xfrm>
            <a:custGeom>
              <a:avLst/>
              <a:gdLst/>
              <a:ahLst/>
              <a:cxnLst/>
              <a:rect l="l" t="t" r="r" b="b"/>
              <a:pathLst>
                <a:path w="514" h="618" extrusionOk="0">
                  <a:moveTo>
                    <a:pt x="164" y="105"/>
                  </a:moveTo>
                  <a:cubicBezTo>
                    <a:pt x="1" y="315"/>
                    <a:pt x="175" y="582"/>
                    <a:pt x="397" y="618"/>
                  </a:cubicBezTo>
                  <a:cubicBezTo>
                    <a:pt x="513" y="466"/>
                    <a:pt x="490" y="0"/>
                    <a:pt x="164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11375" y="4867500"/>
              <a:ext cx="11675" cy="18075"/>
            </a:xfrm>
            <a:custGeom>
              <a:avLst/>
              <a:gdLst/>
              <a:ahLst/>
              <a:cxnLst/>
              <a:rect l="l" t="t" r="r" b="b"/>
              <a:pathLst>
                <a:path w="467" h="723" extrusionOk="0">
                  <a:moveTo>
                    <a:pt x="129" y="105"/>
                  </a:moveTo>
                  <a:cubicBezTo>
                    <a:pt x="0" y="257"/>
                    <a:pt x="24" y="723"/>
                    <a:pt x="350" y="617"/>
                  </a:cubicBezTo>
                  <a:cubicBezTo>
                    <a:pt x="466" y="466"/>
                    <a:pt x="443" y="1"/>
                    <a:pt x="129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08200" y="4830825"/>
              <a:ext cx="8175" cy="9025"/>
            </a:xfrm>
            <a:custGeom>
              <a:avLst/>
              <a:gdLst/>
              <a:ahLst/>
              <a:cxnLst/>
              <a:rect l="l" t="t" r="r" b="b"/>
              <a:pathLst>
                <a:path w="327" h="361" extrusionOk="0">
                  <a:moveTo>
                    <a:pt x="105" y="0"/>
                  </a:moveTo>
                  <a:cubicBezTo>
                    <a:pt x="94" y="117"/>
                    <a:pt x="1" y="174"/>
                    <a:pt x="58" y="361"/>
                  </a:cubicBezTo>
                  <a:cubicBezTo>
                    <a:pt x="140" y="350"/>
                    <a:pt x="234" y="337"/>
                    <a:pt x="315" y="326"/>
                  </a:cubicBezTo>
                  <a:cubicBezTo>
                    <a:pt x="327" y="128"/>
                    <a:pt x="26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3734675" y="4843050"/>
              <a:ext cx="9650" cy="9625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" y="128"/>
                  </a:moveTo>
                  <a:cubicBezTo>
                    <a:pt x="1" y="244"/>
                    <a:pt x="60" y="314"/>
                    <a:pt x="106" y="373"/>
                  </a:cubicBezTo>
                  <a:cubicBezTo>
                    <a:pt x="339" y="384"/>
                    <a:pt x="386" y="221"/>
                    <a:pt x="339" y="0"/>
                  </a:cubicBezTo>
                  <a:cubicBezTo>
                    <a:pt x="187" y="11"/>
                    <a:pt x="71" y="47"/>
                    <a:pt x="1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3712275" y="4844800"/>
              <a:ext cx="15175" cy="16325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47" y="489"/>
                  </a:moveTo>
                  <a:cubicBezTo>
                    <a:pt x="152" y="500"/>
                    <a:pt x="198" y="570"/>
                    <a:pt x="245" y="652"/>
                  </a:cubicBezTo>
                  <a:cubicBezTo>
                    <a:pt x="490" y="606"/>
                    <a:pt x="606" y="454"/>
                    <a:pt x="548" y="174"/>
                  </a:cubicBezTo>
                  <a:cubicBezTo>
                    <a:pt x="327" y="0"/>
                    <a:pt x="1" y="198"/>
                    <a:pt x="47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3373400" y="4885550"/>
              <a:ext cx="9925" cy="13425"/>
            </a:xfrm>
            <a:custGeom>
              <a:avLst/>
              <a:gdLst/>
              <a:ahLst/>
              <a:cxnLst/>
              <a:rect l="l" t="t" r="r" b="b"/>
              <a:pathLst>
                <a:path w="397" h="537" extrusionOk="0">
                  <a:moveTo>
                    <a:pt x="12" y="35"/>
                  </a:moveTo>
                  <a:cubicBezTo>
                    <a:pt x="0" y="338"/>
                    <a:pt x="81" y="536"/>
                    <a:pt x="396" y="443"/>
                  </a:cubicBezTo>
                  <a:cubicBezTo>
                    <a:pt x="384" y="291"/>
                    <a:pt x="373" y="15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3695975" y="4855850"/>
              <a:ext cx="17500" cy="17775"/>
            </a:xfrm>
            <a:custGeom>
              <a:avLst/>
              <a:gdLst/>
              <a:ahLst/>
              <a:cxnLst/>
              <a:rect l="l" t="t" r="r" b="b"/>
              <a:pathLst>
                <a:path w="700" h="711" extrusionOk="0">
                  <a:moveTo>
                    <a:pt x="234" y="711"/>
                  </a:moveTo>
                  <a:cubicBezTo>
                    <a:pt x="350" y="699"/>
                    <a:pt x="478" y="687"/>
                    <a:pt x="594" y="676"/>
                  </a:cubicBezTo>
                  <a:cubicBezTo>
                    <a:pt x="699" y="548"/>
                    <a:pt x="664" y="175"/>
                    <a:pt x="524" y="71"/>
                  </a:cubicBezTo>
                  <a:cubicBezTo>
                    <a:pt x="94" y="1"/>
                    <a:pt x="1" y="478"/>
                    <a:pt x="234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3722750" y="4863425"/>
              <a:ext cx="10225" cy="10200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105" y="47"/>
                  </a:moveTo>
                  <a:cubicBezTo>
                    <a:pt x="94" y="175"/>
                    <a:pt x="1" y="233"/>
                    <a:pt x="48" y="408"/>
                  </a:cubicBezTo>
                  <a:cubicBezTo>
                    <a:pt x="164" y="396"/>
                    <a:pt x="280" y="384"/>
                    <a:pt x="408" y="373"/>
                  </a:cubicBezTo>
                  <a:cubicBezTo>
                    <a:pt x="408" y="140"/>
                    <a:pt x="338" y="0"/>
                    <a:pt x="10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3370175" y="4911175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3" y="70"/>
                  </a:moveTo>
                  <a:cubicBezTo>
                    <a:pt x="1" y="257"/>
                    <a:pt x="117" y="617"/>
                    <a:pt x="456" y="477"/>
                  </a:cubicBezTo>
                  <a:cubicBezTo>
                    <a:pt x="456" y="233"/>
                    <a:pt x="420" y="0"/>
                    <a:pt x="153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3591175" y="4905925"/>
              <a:ext cx="15150" cy="16625"/>
            </a:xfrm>
            <a:custGeom>
              <a:avLst/>
              <a:gdLst/>
              <a:ahLst/>
              <a:cxnLst/>
              <a:rect l="l" t="t" r="r" b="b"/>
              <a:pathLst>
                <a:path w="606" h="665" extrusionOk="0">
                  <a:moveTo>
                    <a:pt x="221" y="12"/>
                  </a:moveTo>
                  <a:cubicBezTo>
                    <a:pt x="0" y="198"/>
                    <a:pt x="58" y="664"/>
                    <a:pt x="536" y="513"/>
                  </a:cubicBezTo>
                  <a:cubicBezTo>
                    <a:pt x="547" y="443"/>
                    <a:pt x="524" y="338"/>
                    <a:pt x="606" y="327"/>
                  </a:cubicBezTo>
                  <a:cubicBezTo>
                    <a:pt x="583" y="105"/>
                    <a:pt x="443" y="1"/>
                    <a:pt x="22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3484900" y="4950175"/>
              <a:ext cx="11650" cy="31475"/>
            </a:xfrm>
            <a:custGeom>
              <a:avLst/>
              <a:gdLst/>
              <a:ahLst/>
              <a:cxnLst/>
              <a:rect l="l" t="t" r="r" b="b"/>
              <a:pathLst>
                <a:path w="466" h="1259" extrusionOk="0">
                  <a:moveTo>
                    <a:pt x="140" y="1"/>
                  </a:moveTo>
                  <a:cubicBezTo>
                    <a:pt x="47" y="385"/>
                    <a:pt x="59" y="850"/>
                    <a:pt x="0" y="1259"/>
                  </a:cubicBezTo>
                  <a:cubicBezTo>
                    <a:pt x="315" y="1119"/>
                    <a:pt x="466" y="164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3452275" y="4974925"/>
              <a:ext cx="10525" cy="11375"/>
            </a:xfrm>
            <a:custGeom>
              <a:avLst/>
              <a:gdLst/>
              <a:ahLst/>
              <a:cxnLst/>
              <a:rect l="l" t="t" r="r" b="b"/>
              <a:pathLst>
                <a:path w="421" h="455" extrusionOk="0">
                  <a:moveTo>
                    <a:pt x="36" y="36"/>
                  </a:moveTo>
                  <a:cubicBezTo>
                    <a:pt x="1" y="350"/>
                    <a:pt x="129" y="455"/>
                    <a:pt x="420" y="350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3489850" y="4996175"/>
              <a:ext cx="11950" cy="15175"/>
            </a:xfrm>
            <a:custGeom>
              <a:avLst/>
              <a:gdLst/>
              <a:ahLst/>
              <a:cxnLst/>
              <a:rect l="l" t="t" r="r" b="b"/>
              <a:pathLst>
                <a:path w="478" h="607" extrusionOk="0">
                  <a:moveTo>
                    <a:pt x="128" y="94"/>
                  </a:moveTo>
                  <a:cubicBezTo>
                    <a:pt x="1" y="234"/>
                    <a:pt x="47" y="606"/>
                    <a:pt x="350" y="513"/>
                  </a:cubicBezTo>
                  <a:cubicBezTo>
                    <a:pt x="478" y="361"/>
                    <a:pt x="431" y="1"/>
                    <a:pt x="128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3459575" y="5015975"/>
              <a:ext cx="11950" cy="10500"/>
            </a:xfrm>
            <a:custGeom>
              <a:avLst/>
              <a:gdLst/>
              <a:ahLst/>
              <a:cxnLst/>
              <a:rect l="l" t="t" r="r" b="b"/>
              <a:pathLst>
                <a:path w="478" h="420" extrusionOk="0">
                  <a:moveTo>
                    <a:pt x="12" y="140"/>
                  </a:moveTo>
                  <a:cubicBezTo>
                    <a:pt x="0" y="420"/>
                    <a:pt x="221" y="397"/>
                    <a:pt x="477" y="361"/>
                  </a:cubicBezTo>
                  <a:lnTo>
                    <a:pt x="443" y="12"/>
                  </a:lnTo>
                  <a:cubicBezTo>
                    <a:pt x="233" y="1"/>
                    <a:pt x="105" y="58"/>
                    <a:pt x="12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3164050" y="5101850"/>
              <a:ext cx="433550" cy="81850"/>
            </a:xfrm>
            <a:custGeom>
              <a:avLst/>
              <a:gdLst/>
              <a:ahLst/>
              <a:cxnLst/>
              <a:rect l="l" t="t" r="r" b="b"/>
              <a:pathLst>
                <a:path w="17342" h="3274" extrusionOk="0">
                  <a:moveTo>
                    <a:pt x="16933" y="1"/>
                  </a:moveTo>
                  <a:cubicBezTo>
                    <a:pt x="11379" y="1165"/>
                    <a:pt x="4799" y="1491"/>
                    <a:pt x="1" y="3274"/>
                  </a:cubicBezTo>
                  <a:cubicBezTo>
                    <a:pt x="2377" y="2645"/>
                    <a:pt x="5032" y="2074"/>
                    <a:pt x="7803" y="1620"/>
                  </a:cubicBezTo>
                  <a:cubicBezTo>
                    <a:pt x="10645" y="1154"/>
                    <a:pt x="13556" y="1025"/>
                    <a:pt x="16177" y="432"/>
                  </a:cubicBezTo>
                  <a:cubicBezTo>
                    <a:pt x="16351" y="397"/>
                    <a:pt x="17341" y="140"/>
                    <a:pt x="16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4017100" y="4635750"/>
              <a:ext cx="17200" cy="5550"/>
            </a:xfrm>
            <a:custGeom>
              <a:avLst/>
              <a:gdLst/>
              <a:ahLst/>
              <a:cxnLst/>
              <a:rect l="l" t="t" r="r" b="b"/>
              <a:pathLst>
                <a:path w="688" h="222" extrusionOk="0">
                  <a:moveTo>
                    <a:pt x="0" y="1"/>
                  </a:moveTo>
                  <a:cubicBezTo>
                    <a:pt x="222" y="94"/>
                    <a:pt x="455" y="175"/>
                    <a:pt x="688" y="222"/>
                  </a:cubicBezTo>
                  <a:cubicBezTo>
                    <a:pt x="478" y="117"/>
                    <a:pt x="256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4031375" y="3760300"/>
              <a:ext cx="231450" cy="764850"/>
            </a:xfrm>
            <a:custGeom>
              <a:avLst/>
              <a:gdLst/>
              <a:ahLst/>
              <a:cxnLst/>
              <a:rect l="l" t="t" r="r" b="b"/>
              <a:pathLst>
                <a:path w="9258" h="30594" extrusionOk="0">
                  <a:moveTo>
                    <a:pt x="5124" y="25644"/>
                  </a:moveTo>
                  <a:cubicBezTo>
                    <a:pt x="5298" y="25213"/>
                    <a:pt x="4926" y="24852"/>
                    <a:pt x="5019" y="24584"/>
                  </a:cubicBezTo>
                  <a:cubicBezTo>
                    <a:pt x="5811" y="25679"/>
                    <a:pt x="7360" y="26156"/>
                    <a:pt x="9154" y="26261"/>
                  </a:cubicBezTo>
                  <a:lnTo>
                    <a:pt x="9154" y="25889"/>
                  </a:lnTo>
                  <a:cubicBezTo>
                    <a:pt x="7593" y="25713"/>
                    <a:pt x="6230" y="25248"/>
                    <a:pt x="5345" y="24375"/>
                  </a:cubicBezTo>
                  <a:cubicBezTo>
                    <a:pt x="5718" y="23780"/>
                    <a:pt x="5241" y="22814"/>
                    <a:pt x="4739" y="22674"/>
                  </a:cubicBezTo>
                  <a:cubicBezTo>
                    <a:pt x="5124" y="21265"/>
                    <a:pt x="4030" y="20520"/>
                    <a:pt x="3552" y="19693"/>
                  </a:cubicBezTo>
                  <a:cubicBezTo>
                    <a:pt x="4169" y="19355"/>
                    <a:pt x="4938" y="18738"/>
                    <a:pt x="4623" y="17900"/>
                  </a:cubicBezTo>
                  <a:cubicBezTo>
                    <a:pt x="3948" y="18156"/>
                    <a:pt x="4204" y="19169"/>
                    <a:pt x="3238" y="19192"/>
                  </a:cubicBezTo>
                  <a:cubicBezTo>
                    <a:pt x="2899" y="19088"/>
                    <a:pt x="2749" y="18133"/>
                    <a:pt x="3028" y="17888"/>
                  </a:cubicBezTo>
                  <a:cubicBezTo>
                    <a:pt x="4193" y="17923"/>
                    <a:pt x="4320" y="17119"/>
                    <a:pt x="4752" y="16560"/>
                  </a:cubicBezTo>
                  <a:cubicBezTo>
                    <a:pt x="6393" y="17038"/>
                    <a:pt x="7873" y="15594"/>
                    <a:pt x="7232" y="13928"/>
                  </a:cubicBezTo>
                  <a:cubicBezTo>
                    <a:pt x="7896" y="13684"/>
                    <a:pt x="8256" y="12729"/>
                    <a:pt x="7744" y="12018"/>
                  </a:cubicBezTo>
                  <a:cubicBezTo>
                    <a:pt x="8000" y="11669"/>
                    <a:pt x="8105" y="10913"/>
                    <a:pt x="7860" y="10411"/>
                  </a:cubicBezTo>
                  <a:cubicBezTo>
                    <a:pt x="8629" y="10260"/>
                    <a:pt x="9048" y="9596"/>
                    <a:pt x="9154" y="8851"/>
                  </a:cubicBezTo>
                  <a:lnTo>
                    <a:pt x="9154" y="8129"/>
                  </a:lnTo>
                  <a:cubicBezTo>
                    <a:pt x="9072" y="7512"/>
                    <a:pt x="8781" y="6941"/>
                    <a:pt x="8280" y="6650"/>
                  </a:cubicBezTo>
                  <a:cubicBezTo>
                    <a:pt x="8618" y="6219"/>
                    <a:pt x="8769" y="5334"/>
                    <a:pt x="8280" y="4880"/>
                  </a:cubicBezTo>
                  <a:cubicBezTo>
                    <a:pt x="8408" y="4671"/>
                    <a:pt x="8489" y="4414"/>
                    <a:pt x="8652" y="4228"/>
                  </a:cubicBezTo>
                  <a:cubicBezTo>
                    <a:pt x="8839" y="4262"/>
                    <a:pt x="9014" y="4251"/>
                    <a:pt x="9154" y="4228"/>
                  </a:cubicBezTo>
                  <a:lnTo>
                    <a:pt x="9154" y="3413"/>
                  </a:lnTo>
                  <a:cubicBezTo>
                    <a:pt x="9014" y="3483"/>
                    <a:pt x="8851" y="3599"/>
                    <a:pt x="8688" y="3610"/>
                  </a:cubicBezTo>
                  <a:cubicBezTo>
                    <a:pt x="8618" y="3063"/>
                    <a:pt x="8245" y="2888"/>
                    <a:pt x="8047" y="2516"/>
                  </a:cubicBezTo>
                  <a:cubicBezTo>
                    <a:pt x="8513" y="2376"/>
                    <a:pt x="8885" y="2306"/>
                    <a:pt x="9154" y="2353"/>
                  </a:cubicBezTo>
                  <a:lnTo>
                    <a:pt x="9154" y="1700"/>
                  </a:lnTo>
                  <a:cubicBezTo>
                    <a:pt x="8769" y="2155"/>
                    <a:pt x="8129" y="2365"/>
                    <a:pt x="7208" y="2073"/>
                  </a:cubicBezTo>
                  <a:cubicBezTo>
                    <a:pt x="7407" y="2027"/>
                    <a:pt x="7255" y="1677"/>
                    <a:pt x="7418" y="1607"/>
                  </a:cubicBezTo>
                  <a:cubicBezTo>
                    <a:pt x="8396" y="1864"/>
                    <a:pt x="8978" y="641"/>
                    <a:pt x="8501" y="0"/>
                  </a:cubicBezTo>
                  <a:cubicBezTo>
                    <a:pt x="8571" y="828"/>
                    <a:pt x="8186" y="1293"/>
                    <a:pt x="7407" y="1433"/>
                  </a:cubicBezTo>
                  <a:cubicBezTo>
                    <a:pt x="7360" y="991"/>
                    <a:pt x="7278" y="606"/>
                    <a:pt x="7034" y="408"/>
                  </a:cubicBezTo>
                  <a:cubicBezTo>
                    <a:pt x="7301" y="1537"/>
                    <a:pt x="6824" y="2062"/>
                    <a:pt x="6568" y="2761"/>
                  </a:cubicBezTo>
                  <a:cubicBezTo>
                    <a:pt x="6894" y="2725"/>
                    <a:pt x="6789" y="2353"/>
                    <a:pt x="7244" y="2422"/>
                  </a:cubicBezTo>
                  <a:cubicBezTo>
                    <a:pt x="8140" y="2714"/>
                    <a:pt x="8408" y="4542"/>
                    <a:pt x="7488" y="4961"/>
                  </a:cubicBezTo>
                  <a:cubicBezTo>
                    <a:pt x="8059" y="4927"/>
                    <a:pt x="8199" y="5404"/>
                    <a:pt x="8222" y="6045"/>
                  </a:cubicBezTo>
                  <a:cubicBezTo>
                    <a:pt x="8210" y="6441"/>
                    <a:pt x="7546" y="6301"/>
                    <a:pt x="7581" y="6720"/>
                  </a:cubicBezTo>
                  <a:cubicBezTo>
                    <a:pt x="9002" y="6976"/>
                    <a:pt x="9258" y="9725"/>
                    <a:pt x="7640" y="9992"/>
                  </a:cubicBezTo>
                  <a:cubicBezTo>
                    <a:pt x="7441" y="9119"/>
                    <a:pt x="7663" y="8467"/>
                    <a:pt x="7581" y="7698"/>
                  </a:cubicBezTo>
                  <a:cubicBezTo>
                    <a:pt x="7441" y="8444"/>
                    <a:pt x="6475" y="8501"/>
                    <a:pt x="6230" y="9154"/>
                  </a:cubicBezTo>
                  <a:cubicBezTo>
                    <a:pt x="6603" y="9386"/>
                    <a:pt x="6848" y="8956"/>
                    <a:pt x="7174" y="8886"/>
                  </a:cubicBezTo>
                  <a:cubicBezTo>
                    <a:pt x="7733" y="9958"/>
                    <a:pt x="6836" y="10470"/>
                    <a:pt x="6126" y="10761"/>
                  </a:cubicBezTo>
                  <a:cubicBezTo>
                    <a:pt x="6428" y="11390"/>
                    <a:pt x="7255" y="10586"/>
                    <a:pt x="7534" y="10714"/>
                  </a:cubicBezTo>
                  <a:cubicBezTo>
                    <a:pt x="7663" y="11459"/>
                    <a:pt x="7464" y="11937"/>
                    <a:pt x="6871" y="12100"/>
                  </a:cubicBezTo>
                  <a:cubicBezTo>
                    <a:pt x="6975" y="12507"/>
                    <a:pt x="7418" y="12205"/>
                    <a:pt x="7546" y="12659"/>
                  </a:cubicBezTo>
                  <a:cubicBezTo>
                    <a:pt x="7651" y="13032"/>
                    <a:pt x="7546" y="13428"/>
                    <a:pt x="6918" y="13428"/>
                  </a:cubicBezTo>
                  <a:cubicBezTo>
                    <a:pt x="7034" y="12834"/>
                    <a:pt x="6905" y="11751"/>
                    <a:pt x="6230" y="11809"/>
                  </a:cubicBezTo>
                  <a:cubicBezTo>
                    <a:pt x="6335" y="12298"/>
                    <a:pt x="6568" y="12636"/>
                    <a:pt x="6545" y="13288"/>
                  </a:cubicBezTo>
                  <a:cubicBezTo>
                    <a:pt x="6207" y="13625"/>
                    <a:pt x="5846" y="13952"/>
                    <a:pt x="5112" y="13964"/>
                  </a:cubicBezTo>
                  <a:cubicBezTo>
                    <a:pt x="5322" y="14720"/>
                    <a:pt x="6649" y="13917"/>
                    <a:pt x="6882" y="13964"/>
                  </a:cubicBezTo>
                  <a:cubicBezTo>
                    <a:pt x="7151" y="15419"/>
                    <a:pt x="6346" y="16397"/>
                    <a:pt x="4984" y="16269"/>
                  </a:cubicBezTo>
                  <a:cubicBezTo>
                    <a:pt x="5182" y="15978"/>
                    <a:pt x="5287" y="15605"/>
                    <a:pt x="5322" y="15175"/>
                  </a:cubicBezTo>
                  <a:cubicBezTo>
                    <a:pt x="4728" y="15186"/>
                    <a:pt x="4658" y="16293"/>
                    <a:pt x="3750" y="16304"/>
                  </a:cubicBezTo>
                  <a:cubicBezTo>
                    <a:pt x="3715" y="16642"/>
                    <a:pt x="4099" y="16467"/>
                    <a:pt x="4146" y="16712"/>
                  </a:cubicBezTo>
                  <a:cubicBezTo>
                    <a:pt x="3936" y="17411"/>
                    <a:pt x="2912" y="17771"/>
                    <a:pt x="2247" y="17248"/>
                  </a:cubicBezTo>
                  <a:cubicBezTo>
                    <a:pt x="2236" y="16968"/>
                    <a:pt x="2632" y="16269"/>
                    <a:pt x="2236" y="16187"/>
                  </a:cubicBezTo>
                  <a:cubicBezTo>
                    <a:pt x="1677" y="18016"/>
                    <a:pt x="1980" y="21184"/>
                    <a:pt x="3202" y="22383"/>
                  </a:cubicBezTo>
                  <a:cubicBezTo>
                    <a:pt x="2679" y="21114"/>
                    <a:pt x="1945" y="19251"/>
                    <a:pt x="2387" y="17678"/>
                  </a:cubicBezTo>
                  <a:cubicBezTo>
                    <a:pt x="2120" y="19285"/>
                    <a:pt x="3901" y="19681"/>
                    <a:pt x="3598" y="21009"/>
                  </a:cubicBezTo>
                  <a:cubicBezTo>
                    <a:pt x="4390" y="20858"/>
                    <a:pt x="4693" y="22383"/>
                    <a:pt x="4123" y="22732"/>
                  </a:cubicBezTo>
                  <a:cubicBezTo>
                    <a:pt x="4006" y="22115"/>
                    <a:pt x="4006" y="21370"/>
                    <a:pt x="3447" y="21288"/>
                  </a:cubicBezTo>
                  <a:cubicBezTo>
                    <a:pt x="3657" y="22511"/>
                    <a:pt x="3587" y="23175"/>
                    <a:pt x="3901" y="24083"/>
                  </a:cubicBezTo>
                  <a:cubicBezTo>
                    <a:pt x="4367" y="23955"/>
                    <a:pt x="3983" y="23117"/>
                    <a:pt x="4705" y="23198"/>
                  </a:cubicBezTo>
                  <a:cubicBezTo>
                    <a:pt x="5508" y="23757"/>
                    <a:pt x="4472" y="24479"/>
                    <a:pt x="4809" y="25143"/>
                  </a:cubicBezTo>
                  <a:cubicBezTo>
                    <a:pt x="4437" y="25038"/>
                    <a:pt x="4460" y="24445"/>
                    <a:pt x="4030" y="24421"/>
                  </a:cubicBezTo>
                  <a:cubicBezTo>
                    <a:pt x="5054" y="26448"/>
                    <a:pt x="6579" y="27856"/>
                    <a:pt x="8059" y="29336"/>
                  </a:cubicBezTo>
                  <a:cubicBezTo>
                    <a:pt x="4600" y="27577"/>
                    <a:pt x="2003" y="24794"/>
                    <a:pt x="0" y="21277"/>
                  </a:cubicBezTo>
                  <a:cubicBezTo>
                    <a:pt x="1595" y="25772"/>
                    <a:pt x="5229" y="28345"/>
                    <a:pt x="9154" y="30593"/>
                  </a:cubicBezTo>
                  <a:lnTo>
                    <a:pt x="9154" y="29510"/>
                  </a:lnTo>
                  <a:cubicBezTo>
                    <a:pt x="7674" y="28381"/>
                    <a:pt x="6312" y="27111"/>
                    <a:pt x="5124" y="256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4182175" y="5030525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1"/>
                  </a:moveTo>
                  <a:cubicBezTo>
                    <a:pt x="12" y="24"/>
                    <a:pt x="1" y="35"/>
                    <a:pt x="1" y="48"/>
                  </a:cubicBezTo>
                  <a:cubicBezTo>
                    <a:pt x="1" y="35"/>
                    <a:pt x="12" y="2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2997250" y="3486625"/>
              <a:ext cx="1262975" cy="1853700"/>
            </a:xfrm>
            <a:custGeom>
              <a:avLst/>
              <a:gdLst/>
              <a:ahLst/>
              <a:cxnLst/>
              <a:rect l="l" t="t" r="r" b="b"/>
              <a:pathLst>
                <a:path w="50519" h="74148" extrusionOk="0">
                  <a:moveTo>
                    <a:pt x="46943" y="47421"/>
                  </a:moveTo>
                  <a:cubicBezTo>
                    <a:pt x="45778" y="46210"/>
                    <a:pt x="43694" y="45383"/>
                    <a:pt x="41982" y="44649"/>
                  </a:cubicBezTo>
                  <a:cubicBezTo>
                    <a:pt x="40457" y="43986"/>
                    <a:pt x="38744" y="43450"/>
                    <a:pt x="37243" y="43345"/>
                  </a:cubicBezTo>
                  <a:cubicBezTo>
                    <a:pt x="33213" y="43066"/>
                    <a:pt x="29149" y="44393"/>
                    <a:pt x="26622" y="45907"/>
                  </a:cubicBezTo>
                  <a:cubicBezTo>
                    <a:pt x="22779" y="48202"/>
                    <a:pt x="19938" y="51998"/>
                    <a:pt x="20124" y="57169"/>
                  </a:cubicBezTo>
                  <a:cubicBezTo>
                    <a:pt x="20380" y="53570"/>
                    <a:pt x="22208" y="51264"/>
                    <a:pt x="24479" y="49307"/>
                  </a:cubicBezTo>
                  <a:cubicBezTo>
                    <a:pt x="23349" y="49797"/>
                    <a:pt x="22697" y="50694"/>
                    <a:pt x="21859" y="51427"/>
                  </a:cubicBezTo>
                  <a:cubicBezTo>
                    <a:pt x="23838" y="48132"/>
                    <a:pt x="26843" y="45686"/>
                    <a:pt x="31431" y="44545"/>
                  </a:cubicBezTo>
                  <a:cubicBezTo>
                    <a:pt x="31699" y="44778"/>
                    <a:pt x="32212" y="44719"/>
                    <a:pt x="32293" y="45162"/>
                  </a:cubicBezTo>
                  <a:cubicBezTo>
                    <a:pt x="28310" y="46023"/>
                    <a:pt x="25900" y="49157"/>
                    <a:pt x="25865" y="53500"/>
                  </a:cubicBezTo>
                  <a:cubicBezTo>
                    <a:pt x="25853" y="55549"/>
                    <a:pt x="26459" y="57879"/>
                    <a:pt x="25585" y="59544"/>
                  </a:cubicBezTo>
                  <a:cubicBezTo>
                    <a:pt x="24980" y="59323"/>
                    <a:pt x="24234" y="60127"/>
                    <a:pt x="23967" y="59358"/>
                  </a:cubicBezTo>
                  <a:cubicBezTo>
                    <a:pt x="24153" y="58647"/>
                    <a:pt x="24863" y="58368"/>
                    <a:pt x="25422" y="57972"/>
                  </a:cubicBezTo>
                  <a:cubicBezTo>
                    <a:pt x="25271" y="57867"/>
                    <a:pt x="24968" y="57937"/>
                    <a:pt x="24875" y="57762"/>
                  </a:cubicBezTo>
                  <a:cubicBezTo>
                    <a:pt x="25201" y="56074"/>
                    <a:pt x="25108" y="53966"/>
                    <a:pt x="25294" y="52138"/>
                  </a:cubicBezTo>
                  <a:cubicBezTo>
                    <a:pt x="25445" y="50542"/>
                    <a:pt x="26051" y="49483"/>
                    <a:pt x="26692" y="48469"/>
                  </a:cubicBezTo>
                  <a:cubicBezTo>
                    <a:pt x="23874" y="50391"/>
                    <a:pt x="25818" y="56225"/>
                    <a:pt x="23734" y="58752"/>
                  </a:cubicBezTo>
                  <a:cubicBezTo>
                    <a:pt x="23781" y="59032"/>
                    <a:pt x="23582" y="59276"/>
                    <a:pt x="23804" y="59462"/>
                  </a:cubicBezTo>
                  <a:cubicBezTo>
                    <a:pt x="23209" y="59568"/>
                    <a:pt x="22849" y="59858"/>
                    <a:pt x="22930" y="60523"/>
                  </a:cubicBezTo>
                  <a:cubicBezTo>
                    <a:pt x="23338" y="60371"/>
                    <a:pt x="23501" y="59672"/>
                    <a:pt x="24118" y="59964"/>
                  </a:cubicBezTo>
                  <a:cubicBezTo>
                    <a:pt x="23931" y="60231"/>
                    <a:pt x="23687" y="60883"/>
                    <a:pt x="23990" y="61302"/>
                  </a:cubicBezTo>
                  <a:cubicBezTo>
                    <a:pt x="23838" y="59649"/>
                    <a:pt x="25737" y="60080"/>
                    <a:pt x="26191" y="60371"/>
                  </a:cubicBezTo>
                  <a:cubicBezTo>
                    <a:pt x="26493" y="59987"/>
                    <a:pt x="25667" y="59870"/>
                    <a:pt x="25934" y="59509"/>
                  </a:cubicBezTo>
                  <a:cubicBezTo>
                    <a:pt x="28007" y="58414"/>
                    <a:pt x="29824" y="56924"/>
                    <a:pt x="31175" y="55270"/>
                  </a:cubicBezTo>
                  <a:cubicBezTo>
                    <a:pt x="32165" y="54059"/>
                    <a:pt x="32945" y="52615"/>
                    <a:pt x="33225" y="50997"/>
                  </a:cubicBezTo>
                  <a:cubicBezTo>
                    <a:pt x="33294" y="50588"/>
                    <a:pt x="33178" y="49820"/>
                    <a:pt x="33796" y="49622"/>
                  </a:cubicBezTo>
                  <a:cubicBezTo>
                    <a:pt x="33527" y="53663"/>
                    <a:pt x="31408" y="57413"/>
                    <a:pt x="28392" y="59358"/>
                  </a:cubicBezTo>
                  <a:cubicBezTo>
                    <a:pt x="27402" y="59998"/>
                    <a:pt x="26261" y="60883"/>
                    <a:pt x="25306" y="61163"/>
                  </a:cubicBezTo>
                  <a:cubicBezTo>
                    <a:pt x="23804" y="61617"/>
                    <a:pt x="22220" y="62024"/>
                    <a:pt x="20554" y="62350"/>
                  </a:cubicBezTo>
                  <a:cubicBezTo>
                    <a:pt x="20368" y="61069"/>
                    <a:pt x="21964" y="60709"/>
                    <a:pt x="22802" y="60976"/>
                  </a:cubicBezTo>
                  <a:cubicBezTo>
                    <a:pt x="22045" y="60138"/>
                    <a:pt x="20543" y="60953"/>
                    <a:pt x="20310" y="61757"/>
                  </a:cubicBezTo>
                  <a:cubicBezTo>
                    <a:pt x="19809" y="61314"/>
                    <a:pt x="18807" y="61501"/>
                    <a:pt x="18680" y="62176"/>
                  </a:cubicBezTo>
                  <a:cubicBezTo>
                    <a:pt x="18447" y="61897"/>
                    <a:pt x="18202" y="61698"/>
                    <a:pt x="18318" y="61245"/>
                  </a:cubicBezTo>
                  <a:cubicBezTo>
                    <a:pt x="18493" y="60895"/>
                    <a:pt x="19180" y="60976"/>
                    <a:pt x="19506" y="60767"/>
                  </a:cubicBezTo>
                  <a:cubicBezTo>
                    <a:pt x="18901" y="60278"/>
                    <a:pt x="17958" y="61093"/>
                    <a:pt x="17783" y="61209"/>
                  </a:cubicBezTo>
                  <a:cubicBezTo>
                    <a:pt x="17795" y="60779"/>
                    <a:pt x="18004" y="60534"/>
                    <a:pt x="18121" y="60196"/>
                  </a:cubicBezTo>
                  <a:cubicBezTo>
                    <a:pt x="17806" y="60220"/>
                    <a:pt x="17632" y="60080"/>
                    <a:pt x="17562" y="59812"/>
                  </a:cubicBezTo>
                  <a:cubicBezTo>
                    <a:pt x="17422" y="59276"/>
                    <a:pt x="17935" y="59265"/>
                    <a:pt x="17806" y="58729"/>
                  </a:cubicBezTo>
                  <a:cubicBezTo>
                    <a:pt x="17410" y="58752"/>
                    <a:pt x="17317" y="59020"/>
                    <a:pt x="16851" y="58997"/>
                  </a:cubicBezTo>
                  <a:cubicBezTo>
                    <a:pt x="16584" y="58880"/>
                    <a:pt x="16245" y="58822"/>
                    <a:pt x="16258" y="58344"/>
                  </a:cubicBezTo>
                  <a:cubicBezTo>
                    <a:pt x="16618" y="58496"/>
                    <a:pt x="17596" y="58577"/>
                    <a:pt x="17736" y="58111"/>
                  </a:cubicBezTo>
                  <a:cubicBezTo>
                    <a:pt x="17189" y="58018"/>
                    <a:pt x="16292" y="58263"/>
                    <a:pt x="16292" y="57728"/>
                  </a:cubicBezTo>
                  <a:cubicBezTo>
                    <a:pt x="16281" y="57332"/>
                    <a:pt x="17422" y="57076"/>
                    <a:pt x="17702" y="57681"/>
                  </a:cubicBezTo>
                  <a:cubicBezTo>
                    <a:pt x="17620" y="57285"/>
                    <a:pt x="17795" y="57192"/>
                    <a:pt x="17969" y="56854"/>
                  </a:cubicBezTo>
                  <a:cubicBezTo>
                    <a:pt x="17655" y="56947"/>
                    <a:pt x="17340" y="57040"/>
                    <a:pt x="16933" y="57040"/>
                  </a:cubicBezTo>
                  <a:cubicBezTo>
                    <a:pt x="16618" y="56830"/>
                    <a:pt x="16677" y="56167"/>
                    <a:pt x="16292" y="56051"/>
                  </a:cubicBezTo>
                  <a:cubicBezTo>
                    <a:pt x="16292" y="56551"/>
                    <a:pt x="16525" y="56749"/>
                    <a:pt x="16584" y="57169"/>
                  </a:cubicBezTo>
                  <a:cubicBezTo>
                    <a:pt x="16199" y="57541"/>
                    <a:pt x="15652" y="57798"/>
                    <a:pt x="14883" y="57867"/>
                  </a:cubicBezTo>
                  <a:cubicBezTo>
                    <a:pt x="14487" y="57634"/>
                    <a:pt x="14208" y="57262"/>
                    <a:pt x="14138" y="56610"/>
                  </a:cubicBezTo>
                  <a:cubicBezTo>
                    <a:pt x="13882" y="56749"/>
                    <a:pt x="13334" y="57040"/>
                    <a:pt x="13090" y="56714"/>
                  </a:cubicBezTo>
                  <a:cubicBezTo>
                    <a:pt x="13206" y="56586"/>
                    <a:pt x="13789" y="56108"/>
                    <a:pt x="13381" y="56074"/>
                  </a:cubicBezTo>
                  <a:cubicBezTo>
                    <a:pt x="13020" y="56097"/>
                    <a:pt x="12845" y="56272"/>
                    <a:pt x="12426" y="56248"/>
                  </a:cubicBezTo>
                  <a:cubicBezTo>
                    <a:pt x="12053" y="55992"/>
                    <a:pt x="12030" y="55293"/>
                    <a:pt x="11762" y="54897"/>
                  </a:cubicBezTo>
                  <a:cubicBezTo>
                    <a:pt x="12542" y="55084"/>
                    <a:pt x="12904" y="54315"/>
                    <a:pt x="13346" y="53955"/>
                  </a:cubicBezTo>
                  <a:cubicBezTo>
                    <a:pt x="13451" y="54374"/>
                    <a:pt x="14022" y="54234"/>
                    <a:pt x="14522" y="54187"/>
                  </a:cubicBezTo>
                  <a:cubicBezTo>
                    <a:pt x="14569" y="54827"/>
                    <a:pt x="15360" y="54723"/>
                    <a:pt x="15722" y="54688"/>
                  </a:cubicBezTo>
                  <a:cubicBezTo>
                    <a:pt x="15605" y="54851"/>
                    <a:pt x="15826" y="55212"/>
                    <a:pt x="15885" y="55468"/>
                  </a:cubicBezTo>
                  <a:cubicBezTo>
                    <a:pt x="16141" y="55655"/>
                    <a:pt x="16851" y="56097"/>
                    <a:pt x="17143" y="55608"/>
                  </a:cubicBezTo>
                  <a:cubicBezTo>
                    <a:pt x="16315" y="55678"/>
                    <a:pt x="15815" y="55305"/>
                    <a:pt x="15815" y="54770"/>
                  </a:cubicBezTo>
                  <a:cubicBezTo>
                    <a:pt x="15826" y="54245"/>
                    <a:pt x="16723" y="54129"/>
                    <a:pt x="16408" y="53640"/>
                  </a:cubicBezTo>
                  <a:cubicBezTo>
                    <a:pt x="16001" y="53756"/>
                    <a:pt x="15815" y="54071"/>
                    <a:pt x="15407" y="54187"/>
                  </a:cubicBezTo>
                  <a:cubicBezTo>
                    <a:pt x="14953" y="54175"/>
                    <a:pt x="14883" y="53722"/>
                    <a:pt x="14464" y="53663"/>
                  </a:cubicBezTo>
                  <a:cubicBezTo>
                    <a:pt x="14312" y="54234"/>
                    <a:pt x="13427" y="53779"/>
                    <a:pt x="13218" y="53523"/>
                  </a:cubicBezTo>
                  <a:cubicBezTo>
                    <a:pt x="12426" y="55084"/>
                    <a:pt x="10458" y="54455"/>
                    <a:pt x="11448" y="52638"/>
                  </a:cubicBezTo>
                  <a:cubicBezTo>
                    <a:pt x="10795" y="52918"/>
                    <a:pt x="10435" y="52138"/>
                    <a:pt x="10039" y="51800"/>
                  </a:cubicBezTo>
                  <a:cubicBezTo>
                    <a:pt x="9876" y="52475"/>
                    <a:pt x="10656" y="52708"/>
                    <a:pt x="11040" y="53023"/>
                  </a:cubicBezTo>
                  <a:cubicBezTo>
                    <a:pt x="10714" y="53675"/>
                    <a:pt x="10971" y="54408"/>
                    <a:pt x="11401" y="54851"/>
                  </a:cubicBezTo>
                  <a:cubicBezTo>
                    <a:pt x="10958" y="55922"/>
                    <a:pt x="9037" y="56085"/>
                    <a:pt x="8735" y="54758"/>
                  </a:cubicBezTo>
                  <a:cubicBezTo>
                    <a:pt x="9049" y="54840"/>
                    <a:pt x="9771" y="54827"/>
                    <a:pt x="10050" y="54630"/>
                  </a:cubicBezTo>
                  <a:cubicBezTo>
                    <a:pt x="10225" y="54874"/>
                    <a:pt x="10342" y="55189"/>
                    <a:pt x="10807" y="55084"/>
                  </a:cubicBezTo>
                  <a:cubicBezTo>
                    <a:pt x="10551" y="54770"/>
                    <a:pt x="10458" y="54268"/>
                    <a:pt x="10167" y="54001"/>
                  </a:cubicBezTo>
                  <a:cubicBezTo>
                    <a:pt x="9666" y="54770"/>
                    <a:pt x="8362" y="54444"/>
                    <a:pt x="8106" y="53756"/>
                  </a:cubicBezTo>
                  <a:cubicBezTo>
                    <a:pt x="8082" y="53931"/>
                    <a:pt x="8280" y="54281"/>
                    <a:pt x="7977" y="54222"/>
                  </a:cubicBezTo>
                  <a:cubicBezTo>
                    <a:pt x="7581" y="54211"/>
                    <a:pt x="7465" y="53849"/>
                    <a:pt x="7454" y="53383"/>
                  </a:cubicBezTo>
                  <a:cubicBezTo>
                    <a:pt x="8292" y="53104"/>
                    <a:pt x="9387" y="53046"/>
                    <a:pt x="9444" y="52126"/>
                  </a:cubicBezTo>
                  <a:cubicBezTo>
                    <a:pt x="9049" y="52278"/>
                    <a:pt x="8781" y="52545"/>
                    <a:pt x="8350" y="52674"/>
                  </a:cubicBezTo>
                  <a:cubicBezTo>
                    <a:pt x="7919" y="52650"/>
                    <a:pt x="7873" y="52138"/>
                    <a:pt x="7418" y="52149"/>
                  </a:cubicBezTo>
                  <a:cubicBezTo>
                    <a:pt x="7314" y="52510"/>
                    <a:pt x="7803" y="52650"/>
                    <a:pt x="7570" y="52837"/>
                  </a:cubicBezTo>
                  <a:cubicBezTo>
                    <a:pt x="6662" y="52987"/>
                    <a:pt x="6871" y="51858"/>
                    <a:pt x="6719" y="51334"/>
                  </a:cubicBezTo>
                  <a:cubicBezTo>
                    <a:pt x="6463" y="51649"/>
                    <a:pt x="6312" y="52079"/>
                    <a:pt x="6393" y="52510"/>
                  </a:cubicBezTo>
                  <a:cubicBezTo>
                    <a:pt x="6499" y="53069"/>
                    <a:pt x="6999" y="53197"/>
                    <a:pt x="7022" y="53512"/>
                  </a:cubicBezTo>
                  <a:cubicBezTo>
                    <a:pt x="5532" y="53815"/>
                    <a:pt x="4716" y="52813"/>
                    <a:pt x="4868" y="51427"/>
                  </a:cubicBezTo>
                  <a:cubicBezTo>
                    <a:pt x="5252" y="51543"/>
                    <a:pt x="5904" y="51637"/>
                    <a:pt x="5986" y="51136"/>
                  </a:cubicBezTo>
                  <a:cubicBezTo>
                    <a:pt x="5229" y="51334"/>
                    <a:pt x="4752" y="50938"/>
                    <a:pt x="4926" y="50275"/>
                  </a:cubicBezTo>
                  <a:cubicBezTo>
                    <a:pt x="5474" y="49843"/>
                    <a:pt x="5974" y="50262"/>
                    <a:pt x="6393" y="49866"/>
                  </a:cubicBezTo>
                  <a:cubicBezTo>
                    <a:pt x="5997" y="49820"/>
                    <a:pt x="5660" y="49703"/>
                    <a:pt x="5695" y="49133"/>
                  </a:cubicBezTo>
                  <a:cubicBezTo>
                    <a:pt x="5229" y="49168"/>
                    <a:pt x="5671" y="49750"/>
                    <a:pt x="5508" y="49855"/>
                  </a:cubicBezTo>
                  <a:cubicBezTo>
                    <a:pt x="5182" y="49809"/>
                    <a:pt x="4845" y="49750"/>
                    <a:pt x="4752" y="49401"/>
                  </a:cubicBezTo>
                  <a:cubicBezTo>
                    <a:pt x="4612" y="48970"/>
                    <a:pt x="4903" y="48888"/>
                    <a:pt x="4845" y="48516"/>
                  </a:cubicBezTo>
                  <a:cubicBezTo>
                    <a:pt x="4297" y="48528"/>
                    <a:pt x="4647" y="49261"/>
                    <a:pt x="4123" y="49296"/>
                  </a:cubicBezTo>
                  <a:cubicBezTo>
                    <a:pt x="2982" y="48504"/>
                    <a:pt x="4460" y="47607"/>
                    <a:pt x="4786" y="47014"/>
                  </a:cubicBezTo>
                  <a:cubicBezTo>
                    <a:pt x="4333" y="46967"/>
                    <a:pt x="3890" y="46921"/>
                    <a:pt x="3994" y="46210"/>
                  </a:cubicBezTo>
                  <a:cubicBezTo>
                    <a:pt x="4309" y="46606"/>
                    <a:pt x="5101" y="46827"/>
                    <a:pt x="5637" y="46664"/>
                  </a:cubicBezTo>
                  <a:cubicBezTo>
                    <a:pt x="5683" y="47713"/>
                    <a:pt x="6359" y="48516"/>
                    <a:pt x="7291" y="48178"/>
                  </a:cubicBezTo>
                  <a:cubicBezTo>
                    <a:pt x="6662" y="47713"/>
                    <a:pt x="6033" y="47456"/>
                    <a:pt x="6056" y="46443"/>
                  </a:cubicBezTo>
                  <a:cubicBezTo>
                    <a:pt x="6056" y="46105"/>
                    <a:pt x="6440" y="45884"/>
                    <a:pt x="6312" y="45441"/>
                  </a:cubicBezTo>
                  <a:cubicBezTo>
                    <a:pt x="5904" y="46199"/>
                    <a:pt x="4472" y="46711"/>
                    <a:pt x="4286" y="45558"/>
                  </a:cubicBezTo>
                  <a:cubicBezTo>
                    <a:pt x="4216" y="45138"/>
                    <a:pt x="4623" y="44929"/>
                    <a:pt x="4460" y="44661"/>
                  </a:cubicBezTo>
                  <a:cubicBezTo>
                    <a:pt x="3867" y="44673"/>
                    <a:pt x="3867" y="45185"/>
                    <a:pt x="3762" y="45604"/>
                  </a:cubicBezTo>
                  <a:cubicBezTo>
                    <a:pt x="2376" y="44812"/>
                    <a:pt x="3564" y="42553"/>
                    <a:pt x="4600" y="42519"/>
                  </a:cubicBezTo>
                  <a:cubicBezTo>
                    <a:pt x="4460" y="43171"/>
                    <a:pt x="5019" y="43671"/>
                    <a:pt x="5288" y="44126"/>
                  </a:cubicBezTo>
                  <a:cubicBezTo>
                    <a:pt x="5438" y="44009"/>
                    <a:pt x="5777" y="44265"/>
                    <a:pt x="6079" y="44056"/>
                  </a:cubicBezTo>
                  <a:cubicBezTo>
                    <a:pt x="6103" y="44579"/>
                    <a:pt x="6324" y="44871"/>
                    <a:pt x="6696" y="44964"/>
                  </a:cubicBezTo>
                  <a:cubicBezTo>
                    <a:pt x="6755" y="44440"/>
                    <a:pt x="6417" y="44382"/>
                    <a:pt x="6417" y="43927"/>
                  </a:cubicBezTo>
                  <a:cubicBezTo>
                    <a:pt x="6556" y="43613"/>
                    <a:pt x="7046" y="43578"/>
                    <a:pt x="7244" y="43322"/>
                  </a:cubicBezTo>
                  <a:cubicBezTo>
                    <a:pt x="6638" y="43054"/>
                    <a:pt x="6359" y="43694"/>
                    <a:pt x="5881" y="43811"/>
                  </a:cubicBezTo>
                  <a:cubicBezTo>
                    <a:pt x="5415" y="43671"/>
                    <a:pt x="5241" y="43334"/>
                    <a:pt x="5182" y="42996"/>
                  </a:cubicBezTo>
                  <a:cubicBezTo>
                    <a:pt x="5031" y="42134"/>
                    <a:pt x="5986" y="41564"/>
                    <a:pt x="6056" y="41132"/>
                  </a:cubicBezTo>
                  <a:cubicBezTo>
                    <a:pt x="5485" y="41226"/>
                    <a:pt x="5182" y="41552"/>
                    <a:pt x="4798" y="41785"/>
                  </a:cubicBezTo>
                  <a:cubicBezTo>
                    <a:pt x="3005" y="40364"/>
                    <a:pt x="5101" y="38361"/>
                    <a:pt x="6044" y="37418"/>
                  </a:cubicBezTo>
                  <a:cubicBezTo>
                    <a:pt x="5625" y="37383"/>
                    <a:pt x="5637" y="37685"/>
                    <a:pt x="5264" y="37674"/>
                  </a:cubicBezTo>
                  <a:cubicBezTo>
                    <a:pt x="4670" y="36893"/>
                    <a:pt x="5275" y="35974"/>
                    <a:pt x="5578" y="35426"/>
                  </a:cubicBezTo>
                  <a:cubicBezTo>
                    <a:pt x="5415" y="35170"/>
                    <a:pt x="5066" y="35135"/>
                    <a:pt x="5066" y="34681"/>
                  </a:cubicBezTo>
                  <a:cubicBezTo>
                    <a:pt x="4926" y="34262"/>
                    <a:pt x="5601" y="34227"/>
                    <a:pt x="5345" y="33948"/>
                  </a:cubicBezTo>
                  <a:cubicBezTo>
                    <a:pt x="3296" y="33295"/>
                    <a:pt x="4170" y="30105"/>
                    <a:pt x="6277" y="30046"/>
                  </a:cubicBezTo>
                  <a:cubicBezTo>
                    <a:pt x="6324" y="30384"/>
                    <a:pt x="6289" y="30827"/>
                    <a:pt x="6545" y="30908"/>
                  </a:cubicBezTo>
                  <a:cubicBezTo>
                    <a:pt x="6673" y="30081"/>
                    <a:pt x="7092" y="29487"/>
                    <a:pt x="7593" y="28951"/>
                  </a:cubicBezTo>
                  <a:cubicBezTo>
                    <a:pt x="6906" y="28928"/>
                    <a:pt x="6719" y="29313"/>
                    <a:pt x="6312" y="29522"/>
                  </a:cubicBezTo>
                  <a:cubicBezTo>
                    <a:pt x="5206" y="28754"/>
                    <a:pt x="5637" y="26971"/>
                    <a:pt x="7034" y="26878"/>
                  </a:cubicBezTo>
                  <a:cubicBezTo>
                    <a:pt x="6230" y="25271"/>
                    <a:pt x="6708" y="24177"/>
                    <a:pt x="8409" y="23827"/>
                  </a:cubicBezTo>
                  <a:cubicBezTo>
                    <a:pt x="7314" y="22919"/>
                    <a:pt x="7814" y="21021"/>
                    <a:pt x="9444" y="20974"/>
                  </a:cubicBezTo>
                  <a:cubicBezTo>
                    <a:pt x="9351" y="21382"/>
                    <a:pt x="9084" y="21638"/>
                    <a:pt x="9224" y="22232"/>
                  </a:cubicBezTo>
                  <a:cubicBezTo>
                    <a:pt x="9771" y="21661"/>
                    <a:pt x="9806" y="20672"/>
                    <a:pt x="10912" y="20566"/>
                  </a:cubicBezTo>
                  <a:cubicBezTo>
                    <a:pt x="10725" y="20799"/>
                    <a:pt x="10958" y="21079"/>
                    <a:pt x="10994" y="21358"/>
                  </a:cubicBezTo>
                  <a:cubicBezTo>
                    <a:pt x="11424" y="20905"/>
                    <a:pt x="11308" y="19996"/>
                    <a:pt x="11786" y="19588"/>
                  </a:cubicBezTo>
                  <a:cubicBezTo>
                    <a:pt x="11110" y="19763"/>
                    <a:pt x="10668" y="20555"/>
                    <a:pt x="9922" y="20392"/>
                  </a:cubicBezTo>
                  <a:cubicBezTo>
                    <a:pt x="9759" y="19146"/>
                    <a:pt x="11017" y="18808"/>
                    <a:pt x="12088" y="19029"/>
                  </a:cubicBezTo>
                  <a:cubicBezTo>
                    <a:pt x="11530" y="17119"/>
                    <a:pt x="13986" y="16316"/>
                    <a:pt x="14941" y="17504"/>
                  </a:cubicBezTo>
                  <a:cubicBezTo>
                    <a:pt x="14918" y="15955"/>
                    <a:pt x="16735" y="14243"/>
                    <a:pt x="18354" y="15315"/>
                  </a:cubicBezTo>
                  <a:cubicBezTo>
                    <a:pt x="17899" y="15711"/>
                    <a:pt x="17247" y="15967"/>
                    <a:pt x="17352" y="16829"/>
                  </a:cubicBezTo>
                  <a:cubicBezTo>
                    <a:pt x="17806" y="16363"/>
                    <a:pt x="18354" y="15315"/>
                    <a:pt x="19379" y="15827"/>
                  </a:cubicBezTo>
                  <a:cubicBezTo>
                    <a:pt x="19460" y="15338"/>
                    <a:pt x="19040" y="15455"/>
                    <a:pt x="18877" y="15256"/>
                  </a:cubicBezTo>
                  <a:cubicBezTo>
                    <a:pt x="19425" y="14231"/>
                    <a:pt x="20741" y="14953"/>
                    <a:pt x="21043" y="15664"/>
                  </a:cubicBezTo>
                  <a:cubicBezTo>
                    <a:pt x="21265" y="15222"/>
                    <a:pt x="20880" y="14779"/>
                    <a:pt x="20671" y="14546"/>
                  </a:cubicBezTo>
                  <a:cubicBezTo>
                    <a:pt x="20857" y="14278"/>
                    <a:pt x="21498" y="13719"/>
                    <a:pt x="21789" y="14267"/>
                  </a:cubicBezTo>
                  <a:cubicBezTo>
                    <a:pt x="21300" y="14208"/>
                    <a:pt x="21183" y="14511"/>
                    <a:pt x="21219" y="14674"/>
                  </a:cubicBezTo>
                  <a:cubicBezTo>
                    <a:pt x="21521" y="14907"/>
                    <a:pt x="21952" y="14500"/>
                    <a:pt x="22348" y="14557"/>
                  </a:cubicBezTo>
                  <a:cubicBezTo>
                    <a:pt x="22860" y="14639"/>
                    <a:pt x="23140" y="15489"/>
                    <a:pt x="23827" y="15128"/>
                  </a:cubicBezTo>
                  <a:cubicBezTo>
                    <a:pt x="24409" y="15291"/>
                    <a:pt x="24444" y="16141"/>
                    <a:pt x="24922" y="16433"/>
                  </a:cubicBezTo>
                  <a:cubicBezTo>
                    <a:pt x="24735" y="14138"/>
                    <a:pt x="23349" y="9946"/>
                    <a:pt x="26785" y="10144"/>
                  </a:cubicBezTo>
                  <a:cubicBezTo>
                    <a:pt x="26726" y="9608"/>
                    <a:pt x="26261" y="9585"/>
                    <a:pt x="26226" y="9049"/>
                  </a:cubicBezTo>
                  <a:cubicBezTo>
                    <a:pt x="26343" y="8758"/>
                    <a:pt x="26575" y="8572"/>
                    <a:pt x="27065" y="8607"/>
                  </a:cubicBezTo>
                  <a:cubicBezTo>
                    <a:pt x="26983" y="8910"/>
                    <a:pt x="27029" y="9469"/>
                    <a:pt x="27425" y="9457"/>
                  </a:cubicBezTo>
                  <a:cubicBezTo>
                    <a:pt x="27309" y="8618"/>
                    <a:pt x="27787" y="8258"/>
                    <a:pt x="28240" y="7873"/>
                  </a:cubicBezTo>
                  <a:cubicBezTo>
                    <a:pt x="27844" y="7593"/>
                    <a:pt x="27461" y="8234"/>
                    <a:pt x="27192" y="8059"/>
                  </a:cubicBezTo>
                  <a:cubicBezTo>
                    <a:pt x="27006" y="6627"/>
                    <a:pt x="27810" y="5986"/>
                    <a:pt x="29277" y="5905"/>
                  </a:cubicBezTo>
                  <a:cubicBezTo>
                    <a:pt x="29498" y="6138"/>
                    <a:pt x="28962" y="6371"/>
                    <a:pt x="29265" y="6708"/>
                  </a:cubicBezTo>
                  <a:cubicBezTo>
                    <a:pt x="29731" y="6092"/>
                    <a:pt x="30605" y="5823"/>
                    <a:pt x="31454" y="5520"/>
                  </a:cubicBezTo>
                  <a:cubicBezTo>
                    <a:pt x="31105" y="5206"/>
                    <a:pt x="30488" y="5451"/>
                    <a:pt x="30116" y="5381"/>
                  </a:cubicBezTo>
                  <a:cubicBezTo>
                    <a:pt x="30197" y="3716"/>
                    <a:pt x="31699" y="1829"/>
                    <a:pt x="33563" y="1853"/>
                  </a:cubicBezTo>
                  <a:cubicBezTo>
                    <a:pt x="34412" y="1864"/>
                    <a:pt x="34681" y="2458"/>
                    <a:pt x="35426" y="2738"/>
                  </a:cubicBezTo>
                  <a:cubicBezTo>
                    <a:pt x="35542" y="2236"/>
                    <a:pt x="35880" y="1934"/>
                    <a:pt x="36578" y="1910"/>
                  </a:cubicBezTo>
                  <a:cubicBezTo>
                    <a:pt x="36567" y="2190"/>
                    <a:pt x="36870" y="2085"/>
                    <a:pt x="36811" y="2423"/>
                  </a:cubicBezTo>
                  <a:cubicBezTo>
                    <a:pt x="36788" y="2795"/>
                    <a:pt x="36159" y="2691"/>
                    <a:pt x="36358" y="3261"/>
                  </a:cubicBezTo>
                  <a:cubicBezTo>
                    <a:pt x="36893" y="2912"/>
                    <a:pt x="37872" y="2842"/>
                    <a:pt x="38361" y="2877"/>
                  </a:cubicBezTo>
                  <a:cubicBezTo>
                    <a:pt x="38174" y="2493"/>
                    <a:pt x="37650" y="2505"/>
                    <a:pt x="37243" y="2376"/>
                  </a:cubicBezTo>
                  <a:cubicBezTo>
                    <a:pt x="37802" y="781"/>
                    <a:pt x="40783" y="199"/>
                    <a:pt x="41376" y="2143"/>
                  </a:cubicBezTo>
                  <a:cubicBezTo>
                    <a:pt x="41050" y="2109"/>
                    <a:pt x="40969" y="2295"/>
                    <a:pt x="40690" y="2295"/>
                  </a:cubicBezTo>
                  <a:cubicBezTo>
                    <a:pt x="40608" y="1783"/>
                    <a:pt x="40515" y="1270"/>
                    <a:pt x="39968" y="1305"/>
                  </a:cubicBezTo>
                  <a:cubicBezTo>
                    <a:pt x="40352" y="1759"/>
                    <a:pt x="40352" y="2435"/>
                    <a:pt x="40142" y="2971"/>
                  </a:cubicBezTo>
                  <a:cubicBezTo>
                    <a:pt x="40678" y="2877"/>
                    <a:pt x="40817" y="2458"/>
                    <a:pt x="41505" y="2481"/>
                  </a:cubicBezTo>
                  <a:cubicBezTo>
                    <a:pt x="41749" y="2807"/>
                    <a:pt x="41889" y="3261"/>
                    <a:pt x="41912" y="3856"/>
                  </a:cubicBezTo>
                  <a:cubicBezTo>
                    <a:pt x="41552" y="4053"/>
                    <a:pt x="40957" y="4053"/>
                    <a:pt x="41004" y="4565"/>
                  </a:cubicBezTo>
                  <a:cubicBezTo>
                    <a:pt x="41167" y="4694"/>
                    <a:pt x="41458" y="4252"/>
                    <a:pt x="41865" y="4309"/>
                  </a:cubicBezTo>
                  <a:cubicBezTo>
                    <a:pt x="42530" y="4402"/>
                    <a:pt x="42681" y="5137"/>
                    <a:pt x="43053" y="5602"/>
                  </a:cubicBezTo>
                  <a:cubicBezTo>
                    <a:pt x="43310" y="5567"/>
                    <a:pt x="43112" y="5253"/>
                    <a:pt x="43159" y="4880"/>
                  </a:cubicBezTo>
                  <a:cubicBezTo>
                    <a:pt x="43170" y="4601"/>
                    <a:pt x="43985" y="4205"/>
                    <a:pt x="43612" y="4135"/>
                  </a:cubicBezTo>
                  <a:cubicBezTo>
                    <a:pt x="43286" y="3867"/>
                    <a:pt x="43159" y="4449"/>
                    <a:pt x="42856" y="4472"/>
                  </a:cubicBezTo>
                  <a:cubicBezTo>
                    <a:pt x="42739" y="4216"/>
                    <a:pt x="42460" y="4158"/>
                    <a:pt x="42355" y="3902"/>
                  </a:cubicBezTo>
                  <a:cubicBezTo>
                    <a:pt x="42937" y="2819"/>
                    <a:pt x="44975" y="2901"/>
                    <a:pt x="44660" y="4822"/>
                  </a:cubicBezTo>
                  <a:cubicBezTo>
                    <a:pt x="45359" y="4402"/>
                    <a:pt x="45953" y="3902"/>
                    <a:pt x="47222" y="3949"/>
                  </a:cubicBezTo>
                  <a:cubicBezTo>
                    <a:pt x="48294" y="4182"/>
                    <a:pt x="48469" y="6359"/>
                    <a:pt x="47805" y="7081"/>
                  </a:cubicBezTo>
                  <a:cubicBezTo>
                    <a:pt x="48166" y="6895"/>
                    <a:pt x="48736" y="7046"/>
                    <a:pt x="48981" y="7314"/>
                  </a:cubicBezTo>
                  <a:cubicBezTo>
                    <a:pt x="49132" y="7640"/>
                    <a:pt x="49272" y="8409"/>
                    <a:pt x="48923" y="8560"/>
                  </a:cubicBezTo>
                  <a:cubicBezTo>
                    <a:pt x="48503" y="8304"/>
                    <a:pt x="47898" y="8164"/>
                    <a:pt x="47514" y="8607"/>
                  </a:cubicBezTo>
                  <a:cubicBezTo>
                    <a:pt x="47502" y="8258"/>
                    <a:pt x="47292" y="8152"/>
                    <a:pt x="46943" y="8222"/>
                  </a:cubicBezTo>
                  <a:cubicBezTo>
                    <a:pt x="47304" y="8467"/>
                    <a:pt x="47258" y="9317"/>
                    <a:pt x="46920" y="9818"/>
                  </a:cubicBezTo>
                  <a:cubicBezTo>
                    <a:pt x="47514" y="9713"/>
                    <a:pt x="47525" y="9131"/>
                    <a:pt x="47700" y="8677"/>
                  </a:cubicBezTo>
                  <a:cubicBezTo>
                    <a:pt x="48923" y="8432"/>
                    <a:pt x="48620" y="9736"/>
                    <a:pt x="48492" y="10458"/>
                  </a:cubicBezTo>
                  <a:cubicBezTo>
                    <a:pt x="49168" y="10307"/>
                    <a:pt x="49121" y="9433"/>
                    <a:pt x="49144" y="8980"/>
                  </a:cubicBezTo>
                  <a:cubicBezTo>
                    <a:pt x="49750" y="8991"/>
                    <a:pt x="50216" y="9306"/>
                    <a:pt x="50519" y="9759"/>
                  </a:cubicBezTo>
                  <a:lnTo>
                    <a:pt x="50519" y="8048"/>
                  </a:lnTo>
                  <a:cubicBezTo>
                    <a:pt x="50472" y="7885"/>
                    <a:pt x="50367" y="7733"/>
                    <a:pt x="50157" y="7640"/>
                  </a:cubicBezTo>
                  <a:cubicBezTo>
                    <a:pt x="49820" y="7605"/>
                    <a:pt x="49750" y="7792"/>
                    <a:pt x="49470" y="7792"/>
                  </a:cubicBezTo>
                  <a:cubicBezTo>
                    <a:pt x="49482" y="7349"/>
                    <a:pt x="49284" y="7174"/>
                    <a:pt x="49191" y="6848"/>
                  </a:cubicBezTo>
                  <a:cubicBezTo>
                    <a:pt x="48969" y="6732"/>
                    <a:pt x="48666" y="6708"/>
                    <a:pt x="48457" y="6569"/>
                  </a:cubicBezTo>
                  <a:cubicBezTo>
                    <a:pt x="48899" y="4764"/>
                    <a:pt x="47957" y="3191"/>
                    <a:pt x="46117" y="3530"/>
                  </a:cubicBezTo>
                  <a:cubicBezTo>
                    <a:pt x="46151" y="2994"/>
                    <a:pt x="46792" y="2947"/>
                    <a:pt x="47002" y="2551"/>
                  </a:cubicBezTo>
                  <a:cubicBezTo>
                    <a:pt x="46081" y="2562"/>
                    <a:pt x="45778" y="3064"/>
                    <a:pt x="45697" y="3750"/>
                  </a:cubicBezTo>
                  <a:cubicBezTo>
                    <a:pt x="45359" y="3693"/>
                    <a:pt x="45173" y="4170"/>
                    <a:pt x="45022" y="3995"/>
                  </a:cubicBezTo>
                  <a:cubicBezTo>
                    <a:pt x="44986" y="2505"/>
                    <a:pt x="43135" y="2632"/>
                    <a:pt x="42261" y="3028"/>
                  </a:cubicBezTo>
                  <a:cubicBezTo>
                    <a:pt x="41971" y="2272"/>
                    <a:pt x="43496" y="1794"/>
                    <a:pt x="43822" y="2609"/>
                  </a:cubicBezTo>
                  <a:cubicBezTo>
                    <a:pt x="43449" y="1491"/>
                    <a:pt x="44766" y="1294"/>
                    <a:pt x="45243" y="1759"/>
                  </a:cubicBezTo>
                  <a:cubicBezTo>
                    <a:pt x="45056" y="629"/>
                    <a:pt x="43555" y="1095"/>
                    <a:pt x="43391" y="1853"/>
                  </a:cubicBezTo>
                  <a:cubicBezTo>
                    <a:pt x="43100" y="1840"/>
                    <a:pt x="42902" y="1736"/>
                    <a:pt x="42587" y="1759"/>
                  </a:cubicBezTo>
                  <a:cubicBezTo>
                    <a:pt x="42518" y="1305"/>
                    <a:pt x="42250" y="1107"/>
                    <a:pt x="41971" y="932"/>
                  </a:cubicBezTo>
                  <a:cubicBezTo>
                    <a:pt x="41575" y="874"/>
                    <a:pt x="41552" y="1118"/>
                    <a:pt x="41283" y="1177"/>
                  </a:cubicBezTo>
                  <a:cubicBezTo>
                    <a:pt x="40434" y="0"/>
                    <a:pt x="38850" y="350"/>
                    <a:pt x="37918" y="1072"/>
                  </a:cubicBezTo>
                  <a:cubicBezTo>
                    <a:pt x="37592" y="1305"/>
                    <a:pt x="37126" y="1853"/>
                    <a:pt x="37021" y="1864"/>
                  </a:cubicBezTo>
                  <a:cubicBezTo>
                    <a:pt x="37044" y="1864"/>
                    <a:pt x="36684" y="1596"/>
                    <a:pt x="36544" y="1561"/>
                  </a:cubicBezTo>
                  <a:cubicBezTo>
                    <a:pt x="35845" y="1375"/>
                    <a:pt x="35473" y="1677"/>
                    <a:pt x="35193" y="2132"/>
                  </a:cubicBezTo>
                  <a:cubicBezTo>
                    <a:pt x="32619" y="339"/>
                    <a:pt x="29650" y="3017"/>
                    <a:pt x="29591" y="5520"/>
                  </a:cubicBezTo>
                  <a:cubicBezTo>
                    <a:pt x="27774" y="5357"/>
                    <a:pt x="26552" y="6289"/>
                    <a:pt x="26843" y="8095"/>
                  </a:cubicBezTo>
                  <a:cubicBezTo>
                    <a:pt x="25888" y="8129"/>
                    <a:pt x="25562" y="8980"/>
                    <a:pt x="25958" y="9865"/>
                  </a:cubicBezTo>
                  <a:cubicBezTo>
                    <a:pt x="24281" y="10028"/>
                    <a:pt x="24025" y="11343"/>
                    <a:pt x="24048" y="12892"/>
                  </a:cubicBezTo>
                  <a:cubicBezTo>
                    <a:pt x="23792" y="12811"/>
                    <a:pt x="23431" y="12857"/>
                    <a:pt x="23070" y="12892"/>
                  </a:cubicBezTo>
                  <a:cubicBezTo>
                    <a:pt x="22674" y="13242"/>
                    <a:pt x="22383" y="13672"/>
                    <a:pt x="22231" y="14220"/>
                  </a:cubicBezTo>
                  <a:cubicBezTo>
                    <a:pt x="21905" y="13276"/>
                    <a:pt x="20438" y="13615"/>
                    <a:pt x="20124" y="14337"/>
                  </a:cubicBezTo>
                  <a:cubicBezTo>
                    <a:pt x="19635" y="13998"/>
                    <a:pt x="18994" y="14487"/>
                    <a:pt x="18563" y="14674"/>
                  </a:cubicBezTo>
                  <a:cubicBezTo>
                    <a:pt x="16840" y="14161"/>
                    <a:pt x="14534" y="15012"/>
                    <a:pt x="14801" y="16910"/>
                  </a:cubicBezTo>
                  <a:cubicBezTo>
                    <a:pt x="14487" y="16596"/>
                    <a:pt x="13998" y="16503"/>
                    <a:pt x="13509" y="16409"/>
                  </a:cubicBezTo>
                  <a:cubicBezTo>
                    <a:pt x="13148" y="15722"/>
                    <a:pt x="13986" y="15442"/>
                    <a:pt x="14255" y="15012"/>
                  </a:cubicBezTo>
                  <a:cubicBezTo>
                    <a:pt x="13486" y="14627"/>
                    <a:pt x="12880" y="15618"/>
                    <a:pt x="13078" y="16549"/>
                  </a:cubicBezTo>
                  <a:cubicBezTo>
                    <a:pt x="12252" y="16910"/>
                    <a:pt x="11693" y="17492"/>
                    <a:pt x="11786" y="18622"/>
                  </a:cubicBezTo>
                  <a:cubicBezTo>
                    <a:pt x="10772" y="18296"/>
                    <a:pt x="9724" y="18995"/>
                    <a:pt x="9514" y="19821"/>
                  </a:cubicBezTo>
                  <a:cubicBezTo>
                    <a:pt x="8222" y="19588"/>
                    <a:pt x="8339" y="21219"/>
                    <a:pt x="7477" y="21615"/>
                  </a:cubicBezTo>
                  <a:cubicBezTo>
                    <a:pt x="7395" y="21860"/>
                    <a:pt x="7395" y="22186"/>
                    <a:pt x="7291" y="22430"/>
                  </a:cubicBezTo>
                  <a:cubicBezTo>
                    <a:pt x="6778" y="22430"/>
                    <a:pt x="6626" y="22745"/>
                    <a:pt x="6370" y="22965"/>
                  </a:cubicBezTo>
                  <a:cubicBezTo>
                    <a:pt x="6429" y="23327"/>
                    <a:pt x="6266" y="23454"/>
                    <a:pt x="6533" y="23653"/>
                  </a:cubicBezTo>
                  <a:cubicBezTo>
                    <a:pt x="6662" y="23222"/>
                    <a:pt x="6836" y="22826"/>
                    <a:pt x="7418" y="22768"/>
                  </a:cubicBezTo>
                  <a:cubicBezTo>
                    <a:pt x="7477" y="23071"/>
                    <a:pt x="7861" y="23478"/>
                    <a:pt x="7768" y="23618"/>
                  </a:cubicBezTo>
                  <a:cubicBezTo>
                    <a:pt x="6859" y="23734"/>
                    <a:pt x="6463" y="24270"/>
                    <a:pt x="6219" y="24922"/>
                  </a:cubicBezTo>
                  <a:cubicBezTo>
                    <a:pt x="5671" y="24712"/>
                    <a:pt x="5415" y="25237"/>
                    <a:pt x="4926" y="25318"/>
                  </a:cubicBezTo>
                  <a:cubicBezTo>
                    <a:pt x="4600" y="26017"/>
                    <a:pt x="4786" y="27158"/>
                    <a:pt x="5334" y="27577"/>
                  </a:cubicBezTo>
                  <a:cubicBezTo>
                    <a:pt x="5451" y="28614"/>
                    <a:pt x="4612" y="28870"/>
                    <a:pt x="4763" y="29929"/>
                  </a:cubicBezTo>
                  <a:cubicBezTo>
                    <a:pt x="5252" y="29790"/>
                    <a:pt x="4985" y="29044"/>
                    <a:pt x="5462" y="28893"/>
                  </a:cubicBezTo>
                  <a:cubicBezTo>
                    <a:pt x="5497" y="29243"/>
                    <a:pt x="5986" y="29557"/>
                    <a:pt x="5893" y="29732"/>
                  </a:cubicBezTo>
                  <a:cubicBezTo>
                    <a:pt x="5275" y="29732"/>
                    <a:pt x="4822" y="30302"/>
                    <a:pt x="4542" y="30314"/>
                  </a:cubicBezTo>
                  <a:cubicBezTo>
                    <a:pt x="4892" y="29091"/>
                    <a:pt x="2586" y="29161"/>
                    <a:pt x="3156" y="30628"/>
                  </a:cubicBezTo>
                  <a:cubicBezTo>
                    <a:pt x="3366" y="30861"/>
                    <a:pt x="3727" y="30920"/>
                    <a:pt x="4076" y="30977"/>
                  </a:cubicBezTo>
                  <a:cubicBezTo>
                    <a:pt x="3168" y="31828"/>
                    <a:pt x="3505" y="34005"/>
                    <a:pt x="4752" y="34274"/>
                  </a:cubicBezTo>
                  <a:cubicBezTo>
                    <a:pt x="4530" y="34751"/>
                    <a:pt x="4915" y="35229"/>
                    <a:pt x="5066" y="35566"/>
                  </a:cubicBezTo>
                  <a:cubicBezTo>
                    <a:pt x="4320" y="36347"/>
                    <a:pt x="2993" y="37802"/>
                    <a:pt x="4251" y="39013"/>
                  </a:cubicBezTo>
                  <a:cubicBezTo>
                    <a:pt x="3389" y="39595"/>
                    <a:pt x="3738" y="41610"/>
                    <a:pt x="4216" y="42204"/>
                  </a:cubicBezTo>
                  <a:cubicBezTo>
                    <a:pt x="2097" y="41820"/>
                    <a:pt x="2294" y="45500"/>
                    <a:pt x="3634" y="46152"/>
                  </a:cubicBezTo>
                  <a:cubicBezTo>
                    <a:pt x="3133" y="46688"/>
                    <a:pt x="4053" y="46978"/>
                    <a:pt x="4018" y="47351"/>
                  </a:cubicBezTo>
                  <a:cubicBezTo>
                    <a:pt x="4007" y="47549"/>
                    <a:pt x="3412" y="47852"/>
                    <a:pt x="3308" y="48225"/>
                  </a:cubicBezTo>
                  <a:cubicBezTo>
                    <a:pt x="3086" y="49017"/>
                    <a:pt x="3424" y="49553"/>
                    <a:pt x="3750" y="49948"/>
                  </a:cubicBezTo>
                  <a:cubicBezTo>
                    <a:pt x="3494" y="50193"/>
                    <a:pt x="3517" y="50670"/>
                    <a:pt x="3611" y="51194"/>
                  </a:cubicBezTo>
                  <a:cubicBezTo>
                    <a:pt x="3774" y="51380"/>
                    <a:pt x="4227" y="51217"/>
                    <a:pt x="4344" y="51486"/>
                  </a:cubicBezTo>
                  <a:cubicBezTo>
                    <a:pt x="4204" y="53220"/>
                    <a:pt x="5334" y="54268"/>
                    <a:pt x="7151" y="53942"/>
                  </a:cubicBezTo>
                  <a:cubicBezTo>
                    <a:pt x="7128" y="54268"/>
                    <a:pt x="7255" y="54408"/>
                    <a:pt x="7384" y="54537"/>
                  </a:cubicBezTo>
                  <a:cubicBezTo>
                    <a:pt x="7698" y="54595"/>
                    <a:pt x="7931" y="54734"/>
                    <a:pt x="8373" y="54618"/>
                  </a:cubicBezTo>
                  <a:cubicBezTo>
                    <a:pt x="8409" y="56202"/>
                    <a:pt x="10306" y="56377"/>
                    <a:pt x="11227" y="55748"/>
                  </a:cubicBezTo>
                  <a:cubicBezTo>
                    <a:pt x="11005" y="58799"/>
                    <a:pt x="13486" y="59998"/>
                    <a:pt x="15850" y="58659"/>
                  </a:cubicBezTo>
                  <a:cubicBezTo>
                    <a:pt x="15862" y="59428"/>
                    <a:pt x="16641" y="59265"/>
                    <a:pt x="17084" y="59509"/>
                  </a:cubicBezTo>
                  <a:cubicBezTo>
                    <a:pt x="16886" y="59987"/>
                    <a:pt x="17247" y="60347"/>
                    <a:pt x="17620" y="60429"/>
                  </a:cubicBezTo>
                  <a:cubicBezTo>
                    <a:pt x="17340" y="60604"/>
                    <a:pt x="17539" y="61163"/>
                    <a:pt x="17270" y="61349"/>
                  </a:cubicBezTo>
                  <a:cubicBezTo>
                    <a:pt x="15919" y="61535"/>
                    <a:pt x="15151" y="62187"/>
                    <a:pt x="14895" y="63259"/>
                  </a:cubicBezTo>
                  <a:cubicBezTo>
                    <a:pt x="8862" y="63631"/>
                    <a:pt x="3401" y="64656"/>
                    <a:pt x="0" y="67487"/>
                  </a:cubicBezTo>
                  <a:cubicBezTo>
                    <a:pt x="2690" y="66578"/>
                    <a:pt x="4985" y="65227"/>
                    <a:pt x="8047" y="64738"/>
                  </a:cubicBezTo>
                  <a:cubicBezTo>
                    <a:pt x="11017" y="64272"/>
                    <a:pt x="14149" y="63900"/>
                    <a:pt x="16863" y="63515"/>
                  </a:cubicBezTo>
                  <a:cubicBezTo>
                    <a:pt x="19343" y="63154"/>
                    <a:pt x="21626" y="62979"/>
                    <a:pt x="23745" y="62386"/>
                  </a:cubicBezTo>
                  <a:cubicBezTo>
                    <a:pt x="28881" y="60942"/>
                    <a:pt x="31850" y="57529"/>
                    <a:pt x="33539" y="53267"/>
                  </a:cubicBezTo>
                  <a:cubicBezTo>
                    <a:pt x="34215" y="51579"/>
                    <a:pt x="34249" y="49553"/>
                    <a:pt x="35577" y="48818"/>
                  </a:cubicBezTo>
                  <a:cubicBezTo>
                    <a:pt x="35193" y="56458"/>
                    <a:pt x="30872" y="61186"/>
                    <a:pt x="24653" y="64412"/>
                  </a:cubicBezTo>
                  <a:cubicBezTo>
                    <a:pt x="29125" y="62479"/>
                    <a:pt x="32549" y="59672"/>
                    <a:pt x="34296" y="55492"/>
                  </a:cubicBezTo>
                  <a:cubicBezTo>
                    <a:pt x="34471" y="55282"/>
                    <a:pt x="34901" y="55259"/>
                    <a:pt x="34436" y="55130"/>
                  </a:cubicBezTo>
                  <a:cubicBezTo>
                    <a:pt x="35100" y="53628"/>
                    <a:pt x="35740" y="51602"/>
                    <a:pt x="35845" y="49680"/>
                  </a:cubicBezTo>
                  <a:cubicBezTo>
                    <a:pt x="35869" y="49238"/>
                    <a:pt x="35542" y="48388"/>
                    <a:pt x="36322" y="48306"/>
                  </a:cubicBezTo>
                  <a:cubicBezTo>
                    <a:pt x="36392" y="51299"/>
                    <a:pt x="36684" y="53011"/>
                    <a:pt x="35577" y="55014"/>
                  </a:cubicBezTo>
                  <a:cubicBezTo>
                    <a:pt x="35473" y="54921"/>
                    <a:pt x="35170" y="55026"/>
                    <a:pt x="35053" y="55154"/>
                  </a:cubicBezTo>
                  <a:cubicBezTo>
                    <a:pt x="35367" y="55223"/>
                    <a:pt x="35426" y="55060"/>
                    <a:pt x="35589" y="55189"/>
                  </a:cubicBezTo>
                  <a:cubicBezTo>
                    <a:pt x="33131" y="60580"/>
                    <a:pt x="28392" y="64097"/>
                    <a:pt x="22104" y="66357"/>
                  </a:cubicBezTo>
                  <a:cubicBezTo>
                    <a:pt x="26726" y="65088"/>
                    <a:pt x="30651" y="62630"/>
                    <a:pt x="33271" y="59405"/>
                  </a:cubicBezTo>
                  <a:cubicBezTo>
                    <a:pt x="35216" y="57006"/>
                    <a:pt x="37068" y="53978"/>
                    <a:pt x="36940" y="50006"/>
                  </a:cubicBezTo>
                  <a:cubicBezTo>
                    <a:pt x="36917" y="49296"/>
                    <a:pt x="36591" y="48365"/>
                    <a:pt x="37103" y="48143"/>
                  </a:cubicBezTo>
                  <a:cubicBezTo>
                    <a:pt x="37685" y="48598"/>
                    <a:pt x="37709" y="49983"/>
                    <a:pt x="37732" y="50903"/>
                  </a:cubicBezTo>
                  <a:cubicBezTo>
                    <a:pt x="37859" y="56644"/>
                    <a:pt x="34226" y="60347"/>
                    <a:pt x="30732" y="63282"/>
                  </a:cubicBezTo>
                  <a:cubicBezTo>
                    <a:pt x="33656" y="61559"/>
                    <a:pt x="36032" y="58520"/>
                    <a:pt x="37557" y="55352"/>
                  </a:cubicBezTo>
                  <a:cubicBezTo>
                    <a:pt x="38477" y="53430"/>
                    <a:pt x="38687" y="50915"/>
                    <a:pt x="38628" y="48341"/>
                  </a:cubicBezTo>
                  <a:cubicBezTo>
                    <a:pt x="39316" y="48353"/>
                    <a:pt x="39979" y="48388"/>
                    <a:pt x="40666" y="48399"/>
                  </a:cubicBezTo>
                  <a:cubicBezTo>
                    <a:pt x="41319" y="51462"/>
                    <a:pt x="41353" y="54758"/>
                    <a:pt x="40561" y="57087"/>
                  </a:cubicBezTo>
                  <a:cubicBezTo>
                    <a:pt x="42041" y="55212"/>
                    <a:pt x="41598" y="51393"/>
                    <a:pt x="41202" y="48435"/>
                  </a:cubicBezTo>
                  <a:cubicBezTo>
                    <a:pt x="41889" y="49250"/>
                    <a:pt x="41959" y="50798"/>
                    <a:pt x="41994" y="51986"/>
                  </a:cubicBezTo>
                  <a:cubicBezTo>
                    <a:pt x="42064" y="54281"/>
                    <a:pt x="41656" y="56889"/>
                    <a:pt x="40468" y="57984"/>
                  </a:cubicBezTo>
                  <a:cubicBezTo>
                    <a:pt x="40410" y="57343"/>
                    <a:pt x="39572" y="57017"/>
                    <a:pt x="39968" y="56435"/>
                  </a:cubicBezTo>
                  <a:cubicBezTo>
                    <a:pt x="39735" y="56248"/>
                    <a:pt x="39781" y="56551"/>
                    <a:pt x="39630" y="56644"/>
                  </a:cubicBezTo>
                  <a:cubicBezTo>
                    <a:pt x="39420" y="56237"/>
                    <a:pt x="38931" y="55969"/>
                    <a:pt x="38943" y="56004"/>
                  </a:cubicBezTo>
                  <a:cubicBezTo>
                    <a:pt x="39187" y="56435"/>
                    <a:pt x="40364" y="57320"/>
                    <a:pt x="40491" y="58158"/>
                  </a:cubicBezTo>
                  <a:cubicBezTo>
                    <a:pt x="37313" y="63049"/>
                    <a:pt x="29591" y="65996"/>
                    <a:pt x="22732" y="68325"/>
                  </a:cubicBezTo>
                  <a:cubicBezTo>
                    <a:pt x="17632" y="70060"/>
                    <a:pt x="11983" y="70875"/>
                    <a:pt x="6871" y="72471"/>
                  </a:cubicBezTo>
                  <a:cubicBezTo>
                    <a:pt x="12286" y="71143"/>
                    <a:pt x="17340" y="70293"/>
                    <a:pt x="22324" y="68628"/>
                  </a:cubicBezTo>
                  <a:cubicBezTo>
                    <a:pt x="29091" y="66380"/>
                    <a:pt x="36078" y="63550"/>
                    <a:pt x="39746" y="59556"/>
                  </a:cubicBezTo>
                  <a:cubicBezTo>
                    <a:pt x="40072" y="59206"/>
                    <a:pt x="40201" y="58647"/>
                    <a:pt x="40701" y="58484"/>
                  </a:cubicBezTo>
                  <a:cubicBezTo>
                    <a:pt x="41808" y="56458"/>
                    <a:pt x="42471" y="53453"/>
                    <a:pt x="42005" y="50309"/>
                  </a:cubicBezTo>
                  <a:cubicBezTo>
                    <a:pt x="41935" y="49809"/>
                    <a:pt x="41691" y="49144"/>
                    <a:pt x="41749" y="48644"/>
                  </a:cubicBezTo>
                  <a:cubicBezTo>
                    <a:pt x="42238" y="48854"/>
                    <a:pt x="42867" y="48865"/>
                    <a:pt x="43228" y="49214"/>
                  </a:cubicBezTo>
                  <a:cubicBezTo>
                    <a:pt x="43508" y="50507"/>
                    <a:pt x="43857" y="52568"/>
                    <a:pt x="43938" y="53652"/>
                  </a:cubicBezTo>
                  <a:cubicBezTo>
                    <a:pt x="43927" y="53628"/>
                    <a:pt x="43752" y="54327"/>
                    <a:pt x="43974" y="54001"/>
                  </a:cubicBezTo>
                  <a:cubicBezTo>
                    <a:pt x="44171" y="52592"/>
                    <a:pt x="43775" y="50787"/>
                    <a:pt x="43508" y="49354"/>
                  </a:cubicBezTo>
                  <a:cubicBezTo>
                    <a:pt x="44509" y="49494"/>
                    <a:pt x="44579" y="51439"/>
                    <a:pt x="44626" y="52615"/>
                  </a:cubicBezTo>
                  <a:cubicBezTo>
                    <a:pt x="44719" y="55096"/>
                    <a:pt x="43974" y="57809"/>
                    <a:pt x="43322" y="59020"/>
                  </a:cubicBezTo>
                  <a:cubicBezTo>
                    <a:pt x="43671" y="58484"/>
                    <a:pt x="43845" y="57798"/>
                    <a:pt x="44207" y="57250"/>
                  </a:cubicBezTo>
                  <a:cubicBezTo>
                    <a:pt x="43566" y="59579"/>
                    <a:pt x="42180" y="61722"/>
                    <a:pt x="40421" y="62852"/>
                  </a:cubicBezTo>
                  <a:cubicBezTo>
                    <a:pt x="40550" y="62339"/>
                    <a:pt x="41039" y="61687"/>
                    <a:pt x="40783" y="61128"/>
                  </a:cubicBezTo>
                  <a:cubicBezTo>
                    <a:pt x="40643" y="62153"/>
                    <a:pt x="40328" y="63015"/>
                    <a:pt x="39699" y="63538"/>
                  </a:cubicBezTo>
                  <a:cubicBezTo>
                    <a:pt x="37487" y="65378"/>
                    <a:pt x="33237" y="66671"/>
                    <a:pt x="30488" y="67999"/>
                  </a:cubicBezTo>
                  <a:cubicBezTo>
                    <a:pt x="33877" y="67067"/>
                    <a:pt x="36625" y="65611"/>
                    <a:pt x="39316" y="64109"/>
                  </a:cubicBezTo>
                  <a:cubicBezTo>
                    <a:pt x="36730" y="67533"/>
                    <a:pt x="32409" y="69653"/>
                    <a:pt x="26948" y="70654"/>
                  </a:cubicBezTo>
                  <a:cubicBezTo>
                    <a:pt x="25771" y="70864"/>
                    <a:pt x="24596" y="70794"/>
                    <a:pt x="23442" y="70991"/>
                  </a:cubicBezTo>
                  <a:cubicBezTo>
                    <a:pt x="18668" y="71830"/>
                    <a:pt x="14464" y="73763"/>
                    <a:pt x="9514" y="74148"/>
                  </a:cubicBezTo>
                  <a:cubicBezTo>
                    <a:pt x="15908" y="73915"/>
                    <a:pt x="20124" y="71201"/>
                    <a:pt x="26703" y="70852"/>
                  </a:cubicBezTo>
                  <a:cubicBezTo>
                    <a:pt x="26808" y="70864"/>
                    <a:pt x="26773" y="70945"/>
                    <a:pt x="26726" y="71027"/>
                  </a:cubicBezTo>
                  <a:cubicBezTo>
                    <a:pt x="29055" y="70409"/>
                    <a:pt x="31687" y="70036"/>
                    <a:pt x="34203" y="69664"/>
                  </a:cubicBezTo>
                  <a:cubicBezTo>
                    <a:pt x="37999" y="69105"/>
                    <a:pt x="43962" y="67102"/>
                    <a:pt x="45860" y="64971"/>
                  </a:cubicBezTo>
                  <a:cubicBezTo>
                    <a:pt x="46337" y="64423"/>
                    <a:pt x="46826" y="63748"/>
                    <a:pt x="46908" y="63096"/>
                  </a:cubicBezTo>
                  <a:cubicBezTo>
                    <a:pt x="44300" y="67684"/>
                    <a:pt x="37266" y="69082"/>
                    <a:pt x="30523" y="70025"/>
                  </a:cubicBezTo>
                  <a:cubicBezTo>
                    <a:pt x="32526" y="69291"/>
                    <a:pt x="34331" y="68569"/>
                    <a:pt x="36008" y="67451"/>
                  </a:cubicBezTo>
                  <a:cubicBezTo>
                    <a:pt x="37615" y="66380"/>
                    <a:pt x="38710" y="64831"/>
                    <a:pt x="40049" y="63597"/>
                  </a:cubicBezTo>
                  <a:cubicBezTo>
                    <a:pt x="41598" y="62176"/>
                    <a:pt x="42879" y="61163"/>
                    <a:pt x="43787" y="59335"/>
                  </a:cubicBezTo>
                  <a:cubicBezTo>
                    <a:pt x="44940" y="57006"/>
                    <a:pt x="45068" y="53745"/>
                    <a:pt x="44742" y="50205"/>
                  </a:cubicBezTo>
                  <a:cubicBezTo>
                    <a:pt x="46291" y="52091"/>
                    <a:pt x="48422" y="54653"/>
                    <a:pt x="48376" y="58251"/>
                  </a:cubicBezTo>
                  <a:cubicBezTo>
                    <a:pt x="48352" y="59591"/>
                    <a:pt x="47665" y="60720"/>
                    <a:pt x="47409" y="61757"/>
                  </a:cubicBezTo>
                  <a:cubicBezTo>
                    <a:pt x="47444" y="61675"/>
                    <a:pt x="47525" y="61594"/>
                    <a:pt x="47561" y="61698"/>
                  </a:cubicBezTo>
                  <a:cubicBezTo>
                    <a:pt x="47467" y="62444"/>
                    <a:pt x="46943" y="63282"/>
                    <a:pt x="46989" y="63876"/>
                  </a:cubicBezTo>
                  <a:cubicBezTo>
                    <a:pt x="47607" y="63236"/>
                    <a:pt x="47665" y="62223"/>
                    <a:pt x="48050" y="61209"/>
                  </a:cubicBezTo>
                  <a:cubicBezTo>
                    <a:pt x="48376" y="60360"/>
                    <a:pt x="48981" y="59521"/>
                    <a:pt x="49202" y="58613"/>
                  </a:cubicBezTo>
                  <a:cubicBezTo>
                    <a:pt x="50192" y="54734"/>
                    <a:pt x="48189" y="49389"/>
                    <a:pt x="45930" y="47876"/>
                  </a:cubicBezTo>
                  <a:cubicBezTo>
                    <a:pt x="48446" y="50158"/>
                    <a:pt x="50460" y="56132"/>
                    <a:pt x="48434" y="59754"/>
                  </a:cubicBezTo>
                  <a:cubicBezTo>
                    <a:pt x="49551" y="55037"/>
                    <a:pt x="47595" y="48958"/>
                    <a:pt x="44300" y="47596"/>
                  </a:cubicBezTo>
                  <a:cubicBezTo>
                    <a:pt x="46792" y="49087"/>
                    <a:pt x="48609" y="52417"/>
                    <a:pt x="48387" y="56574"/>
                  </a:cubicBezTo>
                  <a:cubicBezTo>
                    <a:pt x="47793" y="52359"/>
                    <a:pt x="44346" y="51299"/>
                    <a:pt x="43927" y="47374"/>
                  </a:cubicBezTo>
                  <a:cubicBezTo>
                    <a:pt x="43950" y="47444"/>
                    <a:pt x="44241" y="47607"/>
                    <a:pt x="44195" y="47433"/>
                  </a:cubicBezTo>
                  <a:cubicBezTo>
                    <a:pt x="43298" y="46955"/>
                    <a:pt x="42960" y="45791"/>
                    <a:pt x="42204" y="45151"/>
                  </a:cubicBezTo>
                  <a:cubicBezTo>
                    <a:pt x="43403" y="45616"/>
                    <a:pt x="44183" y="46443"/>
                    <a:pt x="45138" y="47072"/>
                  </a:cubicBezTo>
                  <a:cubicBezTo>
                    <a:pt x="45395" y="47247"/>
                    <a:pt x="45790" y="47293"/>
                    <a:pt x="46070" y="47514"/>
                  </a:cubicBezTo>
                  <a:cubicBezTo>
                    <a:pt x="47059" y="48295"/>
                    <a:pt x="47677" y="49517"/>
                    <a:pt x="48340" y="50821"/>
                  </a:cubicBezTo>
                  <a:cubicBezTo>
                    <a:pt x="49307" y="52731"/>
                    <a:pt x="50227" y="54723"/>
                    <a:pt x="50297" y="57087"/>
                  </a:cubicBezTo>
                  <a:cubicBezTo>
                    <a:pt x="50460" y="62560"/>
                    <a:pt x="46733" y="67091"/>
                    <a:pt x="41971" y="68628"/>
                  </a:cubicBezTo>
                  <a:cubicBezTo>
                    <a:pt x="37289" y="70130"/>
                    <a:pt x="31920" y="71294"/>
                    <a:pt x="27204" y="72308"/>
                  </a:cubicBezTo>
                  <a:cubicBezTo>
                    <a:pt x="33644" y="71387"/>
                    <a:pt x="39932" y="69909"/>
                    <a:pt x="44730" y="67906"/>
                  </a:cubicBezTo>
                  <a:cubicBezTo>
                    <a:pt x="41715" y="69676"/>
                    <a:pt x="37988" y="70864"/>
                    <a:pt x="33772" y="71656"/>
                  </a:cubicBezTo>
                  <a:cubicBezTo>
                    <a:pt x="36637" y="71713"/>
                    <a:pt x="38721" y="70491"/>
                    <a:pt x="40690" y="69990"/>
                  </a:cubicBezTo>
                  <a:cubicBezTo>
                    <a:pt x="42401" y="69559"/>
                    <a:pt x="43752" y="69128"/>
                    <a:pt x="45103" y="68139"/>
                  </a:cubicBezTo>
                  <a:cubicBezTo>
                    <a:pt x="47537" y="66345"/>
                    <a:pt x="49657" y="63970"/>
                    <a:pt x="50519" y="61012"/>
                  </a:cubicBezTo>
                  <a:lnTo>
                    <a:pt x="50519" y="54840"/>
                  </a:lnTo>
                  <a:cubicBezTo>
                    <a:pt x="50169" y="53523"/>
                    <a:pt x="49633" y="52371"/>
                    <a:pt x="49086" y="51194"/>
                  </a:cubicBezTo>
                  <a:cubicBezTo>
                    <a:pt x="48492" y="49925"/>
                    <a:pt x="47805" y="48318"/>
                    <a:pt x="46943" y="47421"/>
                  </a:cubicBezTo>
                  <a:close/>
                  <a:moveTo>
                    <a:pt x="50017" y="8013"/>
                  </a:moveTo>
                  <a:cubicBezTo>
                    <a:pt x="50320" y="8188"/>
                    <a:pt x="50273" y="8804"/>
                    <a:pt x="50483" y="9107"/>
                  </a:cubicBezTo>
                  <a:cubicBezTo>
                    <a:pt x="50250" y="9189"/>
                    <a:pt x="49831" y="8665"/>
                    <a:pt x="49377" y="8688"/>
                  </a:cubicBezTo>
                  <a:cubicBezTo>
                    <a:pt x="49517" y="8397"/>
                    <a:pt x="49458" y="7955"/>
                    <a:pt x="50017" y="8013"/>
                  </a:cubicBezTo>
                  <a:close/>
                  <a:moveTo>
                    <a:pt x="42005" y="2167"/>
                  </a:moveTo>
                  <a:cubicBezTo>
                    <a:pt x="41994" y="1783"/>
                    <a:pt x="41715" y="1736"/>
                    <a:pt x="41668" y="1410"/>
                  </a:cubicBezTo>
                  <a:cubicBezTo>
                    <a:pt x="42064" y="909"/>
                    <a:pt x="42564" y="2097"/>
                    <a:pt x="42005" y="2167"/>
                  </a:cubicBezTo>
                  <a:close/>
                  <a:moveTo>
                    <a:pt x="24083" y="13323"/>
                  </a:moveTo>
                  <a:cubicBezTo>
                    <a:pt x="24130" y="13765"/>
                    <a:pt x="24176" y="14208"/>
                    <a:pt x="24223" y="14639"/>
                  </a:cubicBezTo>
                  <a:cubicBezTo>
                    <a:pt x="22336" y="15222"/>
                    <a:pt x="22523" y="12717"/>
                    <a:pt x="24083" y="13323"/>
                  </a:cubicBezTo>
                  <a:close/>
                  <a:moveTo>
                    <a:pt x="9596" y="20613"/>
                  </a:moveTo>
                  <a:cubicBezTo>
                    <a:pt x="9270" y="20590"/>
                    <a:pt x="8991" y="20520"/>
                    <a:pt x="8711" y="20695"/>
                  </a:cubicBezTo>
                  <a:cubicBezTo>
                    <a:pt x="8688" y="20369"/>
                    <a:pt x="9608" y="19973"/>
                    <a:pt x="9596" y="20613"/>
                  </a:cubicBezTo>
                  <a:close/>
                  <a:moveTo>
                    <a:pt x="6067" y="25201"/>
                  </a:moveTo>
                  <a:cubicBezTo>
                    <a:pt x="6324" y="25516"/>
                    <a:pt x="6393" y="26052"/>
                    <a:pt x="6545" y="26482"/>
                  </a:cubicBezTo>
                  <a:cubicBezTo>
                    <a:pt x="6126" y="26645"/>
                    <a:pt x="5800" y="26890"/>
                    <a:pt x="5462" y="27123"/>
                  </a:cubicBezTo>
                  <a:cubicBezTo>
                    <a:pt x="4892" y="26401"/>
                    <a:pt x="5345" y="25388"/>
                    <a:pt x="6067" y="25201"/>
                  </a:cubicBezTo>
                  <a:close/>
                  <a:moveTo>
                    <a:pt x="3680" y="30570"/>
                  </a:moveTo>
                  <a:cubicBezTo>
                    <a:pt x="3331" y="30244"/>
                    <a:pt x="3727" y="29603"/>
                    <a:pt x="4146" y="29906"/>
                  </a:cubicBezTo>
                  <a:cubicBezTo>
                    <a:pt x="4216" y="30314"/>
                    <a:pt x="4053" y="30535"/>
                    <a:pt x="3680" y="30570"/>
                  </a:cubicBezTo>
                  <a:close/>
                  <a:moveTo>
                    <a:pt x="4472" y="36777"/>
                  </a:moveTo>
                  <a:cubicBezTo>
                    <a:pt x="4786" y="36952"/>
                    <a:pt x="4659" y="37662"/>
                    <a:pt x="5019" y="37791"/>
                  </a:cubicBezTo>
                  <a:cubicBezTo>
                    <a:pt x="4833" y="38011"/>
                    <a:pt x="4786" y="38350"/>
                    <a:pt x="4367" y="38384"/>
                  </a:cubicBezTo>
                  <a:cubicBezTo>
                    <a:pt x="3901" y="37965"/>
                    <a:pt x="4239" y="37126"/>
                    <a:pt x="4472" y="36777"/>
                  </a:cubicBezTo>
                  <a:close/>
                  <a:moveTo>
                    <a:pt x="4553" y="50927"/>
                  </a:moveTo>
                  <a:cubicBezTo>
                    <a:pt x="4239" y="51020"/>
                    <a:pt x="4076" y="50915"/>
                    <a:pt x="3925" y="50810"/>
                  </a:cubicBezTo>
                  <a:cubicBezTo>
                    <a:pt x="3855" y="50298"/>
                    <a:pt x="4100" y="50042"/>
                    <a:pt x="4356" y="49797"/>
                  </a:cubicBezTo>
                  <a:cubicBezTo>
                    <a:pt x="4623" y="49692"/>
                    <a:pt x="4496" y="50076"/>
                    <a:pt x="4729" y="50030"/>
                  </a:cubicBezTo>
                  <a:cubicBezTo>
                    <a:pt x="4705" y="50356"/>
                    <a:pt x="4402" y="50461"/>
                    <a:pt x="4553" y="50927"/>
                  </a:cubicBezTo>
                  <a:close/>
                  <a:moveTo>
                    <a:pt x="11611" y="56074"/>
                  </a:moveTo>
                  <a:cubicBezTo>
                    <a:pt x="12030" y="56470"/>
                    <a:pt x="12438" y="56889"/>
                    <a:pt x="12880" y="57273"/>
                  </a:cubicBezTo>
                  <a:cubicBezTo>
                    <a:pt x="12985" y="57995"/>
                    <a:pt x="13160" y="58636"/>
                    <a:pt x="13975" y="58484"/>
                  </a:cubicBezTo>
                  <a:cubicBezTo>
                    <a:pt x="13742" y="58077"/>
                    <a:pt x="13206" y="58042"/>
                    <a:pt x="13241" y="57320"/>
                  </a:cubicBezTo>
                  <a:cubicBezTo>
                    <a:pt x="13602" y="57343"/>
                    <a:pt x="13730" y="57192"/>
                    <a:pt x="14022" y="57157"/>
                  </a:cubicBezTo>
                  <a:cubicBezTo>
                    <a:pt x="14022" y="58240"/>
                    <a:pt x="15034" y="58077"/>
                    <a:pt x="16036" y="57925"/>
                  </a:cubicBezTo>
                  <a:cubicBezTo>
                    <a:pt x="14371" y="59369"/>
                    <a:pt x="11424" y="58683"/>
                    <a:pt x="11611" y="56074"/>
                  </a:cubicBezTo>
                  <a:close/>
                  <a:moveTo>
                    <a:pt x="16641" y="63085"/>
                  </a:moveTo>
                  <a:cubicBezTo>
                    <a:pt x="16234" y="63131"/>
                    <a:pt x="15826" y="63166"/>
                    <a:pt x="15419" y="63212"/>
                  </a:cubicBezTo>
                  <a:cubicBezTo>
                    <a:pt x="15559" y="62316"/>
                    <a:pt x="17061" y="61501"/>
                    <a:pt x="17946" y="61990"/>
                  </a:cubicBezTo>
                  <a:cubicBezTo>
                    <a:pt x="17200" y="62094"/>
                    <a:pt x="16804" y="62502"/>
                    <a:pt x="16641" y="63085"/>
                  </a:cubicBezTo>
                  <a:close/>
                  <a:moveTo>
                    <a:pt x="17247" y="62945"/>
                  </a:moveTo>
                  <a:cubicBezTo>
                    <a:pt x="17143" y="62432"/>
                    <a:pt x="18481" y="62304"/>
                    <a:pt x="18470" y="62816"/>
                  </a:cubicBezTo>
                  <a:cubicBezTo>
                    <a:pt x="18062" y="62863"/>
                    <a:pt x="17655" y="62898"/>
                    <a:pt x="17247" y="62945"/>
                  </a:cubicBezTo>
                  <a:close/>
                  <a:moveTo>
                    <a:pt x="18994" y="62677"/>
                  </a:moveTo>
                  <a:cubicBezTo>
                    <a:pt x="18901" y="62281"/>
                    <a:pt x="19099" y="62118"/>
                    <a:pt x="19273" y="61943"/>
                  </a:cubicBezTo>
                  <a:cubicBezTo>
                    <a:pt x="19774" y="61885"/>
                    <a:pt x="20042" y="62118"/>
                    <a:pt x="20205" y="62467"/>
                  </a:cubicBezTo>
                  <a:cubicBezTo>
                    <a:pt x="19868" y="62595"/>
                    <a:pt x="19448" y="62653"/>
                    <a:pt x="18994" y="62677"/>
                  </a:cubicBezTo>
                  <a:close/>
                  <a:moveTo>
                    <a:pt x="39222" y="45453"/>
                  </a:moveTo>
                  <a:cubicBezTo>
                    <a:pt x="39129" y="45663"/>
                    <a:pt x="38617" y="45546"/>
                    <a:pt x="38361" y="45628"/>
                  </a:cubicBezTo>
                  <a:cubicBezTo>
                    <a:pt x="38011" y="45104"/>
                    <a:pt x="37709" y="44522"/>
                    <a:pt x="37394" y="43951"/>
                  </a:cubicBezTo>
                  <a:cubicBezTo>
                    <a:pt x="38395" y="43974"/>
                    <a:pt x="38651" y="44905"/>
                    <a:pt x="39222" y="45453"/>
                  </a:cubicBezTo>
                  <a:close/>
                  <a:moveTo>
                    <a:pt x="37895" y="45407"/>
                  </a:moveTo>
                  <a:cubicBezTo>
                    <a:pt x="37580" y="45220"/>
                    <a:pt x="37533" y="44731"/>
                    <a:pt x="37347" y="44393"/>
                  </a:cubicBezTo>
                  <a:cubicBezTo>
                    <a:pt x="37615" y="44638"/>
                    <a:pt x="37709" y="45069"/>
                    <a:pt x="37895" y="45407"/>
                  </a:cubicBezTo>
                  <a:close/>
                  <a:moveTo>
                    <a:pt x="36497" y="43857"/>
                  </a:moveTo>
                  <a:cubicBezTo>
                    <a:pt x="37103" y="44044"/>
                    <a:pt x="37243" y="44789"/>
                    <a:pt x="37452" y="45453"/>
                  </a:cubicBezTo>
                  <a:cubicBezTo>
                    <a:pt x="36951" y="45081"/>
                    <a:pt x="36765" y="44335"/>
                    <a:pt x="36322" y="43881"/>
                  </a:cubicBezTo>
                  <a:cubicBezTo>
                    <a:pt x="36381" y="43870"/>
                    <a:pt x="36439" y="43870"/>
                    <a:pt x="36497" y="43857"/>
                  </a:cubicBezTo>
                  <a:close/>
                  <a:moveTo>
                    <a:pt x="36928" y="45500"/>
                  </a:moveTo>
                  <a:cubicBezTo>
                    <a:pt x="36229" y="45232"/>
                    <a:pt x="36195" y="44172"/>
                    <a:pt x="35530" y="43870"/>
                  </a:cubicBezTo>
                  <a:cubicBezTo>
                    <a:pt x="36346" y="43531"/>
                    <a:pt x="36800" y="44999"/>
                    <a:pt x="36928" y="45500"/>
                  </a:cubicBezTo>
                  <a:close/>
                  <a:moveTo>
                    <a:pt x="33062" y="45791"/>
                  </a:moveTo>
                  <a:cubicBezTo>
                    <a:pt x="32375" y="45919"/>
                    <a:pt x="30872" y="45884"/>
                    <a:pt x="30290" y="46338"/>
                  </a:cubicBezTo>
                  <a:cubicBezTo>
                    <a:pt x="30593" y="46059"/>
                    <a:pt x="32339" y="45220"/>
                    <a:pt x="33062" y="45791"/>
                  </a:cubicBezTo>
                  <a:close/>
                  <a:moveTo>
                    <a:pt x="29265" y="46792"/>
                  </a:moveTo>
                  <a:cubicBezTo>
                    <a:pt x="27787" y="48120"/>
                    <a:pt x="26762" y="50531"/>
                    <a:pt x="26447" y="53093"/>
                  </a:cubicBezTo>
                  <a:cubicBezTo>
                    <a:pt x="26354" y="50461"/>
                    <a:pt x="27391" y="48073"/>
                    <a:pt x="29265" y="46792"/>
                  </a:cubicBezTo>
                  <a:close/>
                  <a:moveTo>
                    <a:pt x="26330" y="59032"/>
                  </a:moveTo>
                  <a:cubicBezTo>
                    <a:pt x="26750" y="56877"/>
                    <a:pt x="26517" y="53500"/>
                    <a:pt x="27437" y="51486"/>
                  </a:cubicBezTo>
                  <a:cubicBezTo>
                    <a:pt x="27624" y="51567"/>
                    <a:pt x="27332" y="52021"/>
                    <a:pt x="27670" y="52079"/>
                  </a:cubicBezTo>
                  <a:cubicBezTo>
                    <a:pt x="28229" y="51812"/>
                    <a:pt x="29009" y="51427"/>
                    <a:pt x="28765" y="50647"/>
                  </a:cubicBezTo>
                  <a:cubicBezTo>
                    <a:pt x="28695" y="50391"/>
                    <a:pt x="28369" y="50006"/>
                    <a:pt x="27833" y="50123"/>
                  </a:cubicBezTo>
                  <a:cubicBezTo>
                    <a:pt x="28054" y="48399"/>
                    <a:pt x="29218" y="47444"/>
                    <a:pt x="30581" y="46664"/>
                  </a:cubicBezTo>
                  <a:cubicBezTo>
                    <a:pt x="30884" y="46489"/>
                    <a:pt x="30663" y="46955"/>
                    <a:pt x="30872" y="46897"/>
                  </a:cubicBezTo>
                  <a:cubicBezTo>
                    <a:pt x="31175" y="46955"/>
                    <a:pt x="30989" y="46618"/>
                    <a:pt x="31001" y="46443"/>
                  </a:cubicBezTo>
                  <a:cubicBezTo>
                    <a:pt x="31478" y="46292"/>
                    <a:pt x="32433" y="46047"/>
                    <a:pt x="32608" y="46548"/>
                  </a:cubicBezTo>
                  <a:cubicBezTo>
                    <a:pt x="31094" y="46466"/>
                    <a:pt x="31956" y="48784"/>
                    <a:pt x="32805" y="47677"/>
                  </a:cubicBezTo>
                  <a:cubicBezTo>
                    <a:pt x="33446" y="48108"/>
                    <a:pt x="32666" y="48585"/>
                    <a:pt x="32491" y="48865"/>
                  </a:cubicBezTo>
                  <a:cubicBezTo>
                    <a:pt x="31641" y="46618"/>
                    <a:pt x="29207" y="50298"/>
                    <a:pt x="32026" y="49610"/>
                  </a:cubicBezTo>
                  <a:cubicBezTo>
                    <a:pt x="31920" y="49820"/>
                    <a:pt x="31850" y="50065"/>
                    <a:pt x="31932" y="50425"/>
                  </a:cubicBezTo>
                  <a:cubicBezTo>
                    <a:pt x="31967" y="50717"/>
                    <a:pt x="32642" y="50717"/>
                    <a:pt x="32829" y="50507"/>
                  </a:cubicBezTo>
                  <a:cubicBezTo>
                    <a:pt x="32678" y="54677"/>
                    <a:pt x="29231" y="56843"/>
                    <a:pt x="26330" y="59032"/>
                  </a:cubicBezTo>
                  <a:close/>
                  <a:moveTo>
                    <a:pt x="27950" y="50461"/>
                  </a:moveTo>
                  <a:cubicBezTo>
                    <a:pt x="28183" y="50449"/>
                    <a:pt x="28159" y="50740"/>
                    <a:pt x="28183" y="50973"/>
                  </a:cubicBezTo>
                  <a:cubicBezTo>
                    <a:pt x="27717" y="51113"/>
                    <a:pt x="27774" y="50612"/>
                    <a:pt x="27950" y="50461"/>
                  </a:cubicBezTo>
                  <a:close/>
                  <a:moveTo>
                    <a:pt x="32666" y="47072"/>
                  </a:moveTo>
                  <a:cubicBezTo>
                    <a:pt x="32689" y="47293"/>
                    <a:pt x="32712" y="47491"/>
                    <a:pt x="32631" y="47607"/>
                  </a:cubicBezTo>
                  <a:cubicBezTo>
                    <a:pt x="32421" y="47596"/>
                    <a:pt x="32258" y="47537"/>
                    <a:pt x="32083" y="47491"/>
                  </a:cubicBezTo>
                  <a:cubicBezTo>
                    <a:pt x="32072" y="47433"/>
                    <a:pt x="32072" y="47374"/>
                    <a:pt x="32060" y="47317"/>
                  </a:cubicBezTo>
                  <a:cubicBezTo>
                    <a:pt x="32049" y="46967"/>
                    <a:pt x="32433" y="47014"/>
                    <a:pt x="32666" y="47072"/>
                  </a:cubicBezTo>
                  <a:close/>
                  <a:moveTo>
                    <a:pt x="32631" y="50262"/>
                  </a:moveTo>
                  <a:cubicBezTo>
                    <a:pt x="32468" y="50262"/>
                    <a:pt x="32456" y="50391"/>
                    <a:pt x="32282" y="50391"/>
                  </a:cubicBezTo>
                  <a:cubicBezTo>
                    <a:pt x="32153" y="50286"/>
                    <a:pt x="32119" y="49983"/>
                    <a:pt x="32235" y="49855"/>
                  </a:cubicBezTo>
                  <a:cubicBezTo>
                    <a:pt x="32316" y="49855"/>
                    <a:pt x="32409" y="49843"/>
                    <a:pt x="32491" y="49832"/>
                  </a:cubicBezTo>
                  <a:cubicBezTo>
                    <a:pt x="32572" y="49925"/>
                    <a:pt x="32631" y="50053"/>
                    <a:pt x="32631" y="50262"/>
                  </a:cubicBezTo>
                  <a:close/>
                  <a:moveTo>
                    <a:pt x="31956" y="48830"/>
                  </a:moveTo>
                  <a:cubicBezTo>
                    <a:pt x="31956" y="49133"/>
                    <a:pt x="31723" y="49238"/>
                    <a:pt x="31467" y="49320"/>
                  </a:cubicBezTo>
                  <a:cubicBezTo>
                    <a:pt x="31304" y="49191"/>
                    <a:pt x="31210" y="48970"/>
                    <a:pt x="31222" y="48632"/>
                  </a:cubicBezTo>
                  <a:cubicBezTo>
                    <a:pt x="31571" y="48562"/>
                    <a:pt x="31862" y="48574"/>
                    <a:pt x="31956" y="48830"/>
                  </a:cubicBezTo>
                  <a:close/>
                  <a:moveTo>
                    <a:pt x="32805" y="49447"/>
                  </a:moveTo>
                  <a:cubicBezTo>
                    <a:pt x="32608" y="48865"/>
                    <a:pt x="33027" y="48598"/>
                    <a:pt x="33446" y="48772"/>
                  </a:cubicBezTo>
                  <a:cubicBezTo>
                    <a:pt x="33597" y="49284"/>
                    <a:pt x="33318" y="49471"/>
                    <a:pt x="32805" y="49447"/>
                  </a:cubicBezTo>
                  <a:close/>
                  <a:moveTo>
                    <a:pt x="32666" y="46280"/>
                  </a:moveTo>
                  <a:cubicBezTo>
                    <a:pt x="33260" y="46606"/>
                    <a:pt x="33423" y="47444"/>
                    <a:pt x="33504" y="48411"/>
                  </a:cubicBezTo>
                  <a:cubicBezTo>
                    <a:pt x="32968" y="47829"/>
                    <a:pt x="33225" y="46862"/>
                    <a:pt x="32666" y="46280"/>
                  </a:cubicBezTo>
                  <a:close/>
                  <a:moveTo>
                    <a:pt x="33225" y="46489"/>
                  </a:moveTo>
                  <a:cubicBezTo>
                    <a:pt x="33470" y="46513"/>
                    <a:pt x="33423" y="46897"/>
                    <a:pt x="33551" y="47072"/>
                  </a:cubicBezTo>
                  <a:cubicBezTo>
                    <a:pt x="33493" y="47200"/>
                    <a:pt x="33248" y="46722"/>
                    <a:pt x="33225" y="46489"/>
                  </a:cubicBezTo>
                  <a:close/>
                  <a:moveTo>
                    <a:pt x="34355" y="49832"/>
                  </a:moveTo>
                  <a:cubicBezTo>
                    <a:pt x="34564" y="47549"/>
                    <a:pt x="33900" y="45045"/>
                    <a:pt x="32223" y="44463"/>
                  </a:cubicBezTo>
                  <a:cubicBezTo>
                    <a:pt x="34249" y="43916"/>
                    <a:pt x="35240" y="46268"/>
                    <a:pt x="35542" y="48469"/>
                  </a:cubicBezTo>
                  <a:cubicBezTo>
                    <a:pt x="35088" y="48818"/>
                    <a:pt x="34751" y="49692"/>
                    <a:pt x="34355" y="49832"/>
                  </a:cubicBezTo>
                  <a:close/>
                  <a:moveTo>
                    <a:pt x="35799" y="48353"/>
                  </a:moveTo>
                  <a:cubicBezTo>
                    <a:pt x="35600" y="47782"/>
                    <a:pt x="35600" y="46955"/>
                    <a:pt x="35426" y="46362"/>
                  </a:cubicBezTo>
                  <a:cubicBezTo>
                    <a:pt x="35589" y="46326"/>
                    <a:pt x="35705" y="46268"/>
                    <a:pt x="35752" y="46152"/>
                  </a:cubicBezTo>
                  <a:cubicBezTo>
                    <a:pt x="35612" y="46140"/>
                    <a:pt x="35612" y="46245"/>
                    <a:pt x="35496" y="46256"/>
                  </a:cubicBezTo>
                  <a:cubicBezTo>
                    <a:pt x="34925" y="45453"/>
                    <a:pt x="34471" y="44498"/>
                    <a:pt x="33527" y="44160"/>
                  </a:cubicBezTo>
                  <a:cubicBezTo>
                    <a:pt x="34518" y="43776"/>
                    <a:pt x="35403" y="45092"/>
                    <a:pt x="35752" y="46152"/>
                  </a:cubicBezTo>
                  <a:cubicBezTo>
                    <a:pt x="36089" y="46466"/>
                    <a:pt x="36754" y="48272"/>
                    <a:pt x="35799" y="48353"/>
                  </a:cubicBezTo>
                  <a:close/>
                  <a:moveTo>
                    <a:pt x="36835" y="48073"/>
                  </a:moveTo>
                  <a:cubicBezTo>
                    <a:pt x="36835" y="47293"/>
                    <a:pt x="35763" y="46152"/>
                    <a:pt x="36428" y="45814"/>
                  </a:cubicBezTo>
                  <a:cubicBezTo>
                    <a:pt x="36334" y="45570"/>
                    <a:pt x="36218" y="45954"/>
                    <a:pt x="35996" y="45860"/>
                  </a:cubicBezTo>
                  <a:cubicBezTo>
                    <a:pt x="35659" y="45045"/>
                    <a:pt x="35170" y="44428"/>
                    <a:pt x="34564" y="43963"/>
                  </a:cubicBezTo>
                  <a:cubicBezTo>
                    <a:pt x="34611" y="43764"/>
                    <a:pt x="35053" y="43881"/>
                    <a:pt x="35263" y="43811"/>
                  </a:cubicBezTo>
                  <a:cubicBezTo>
                    <a:pt x="36404" y="44661"/>
                    <a:pt x="36870" y="46362"/>
                    <a:pt x="37359" y="48026"/>
                  </a:cubicBezTo>
                  <a:cubicBezTo>
                    <a:pt x="37184" y="48039"/>
                    <a:pt x="37010" y="48062"/>
                    <a:pt x="36835" y="48073"/>
                  </a:cubicBezTo>
                  <a:close/>
                  <a:moveTo>
                    <a:pt x="36847" y="45593"/>
                  </a:moveTo>
                  <a:cubicBezTo>
                    <a:pt x="37499" y="45919"/>
                    <a:pt x="37347" y="47211"/>
                    <a:pt x="37615" y="47992"/>
                  </a:cubicBezTo>
                  <a:cubicBezTo>
                    <a:pt x="37300" y="47328"/>
                    <a:pt x="36905" y="46268"/>
                    <a:pt x="36847" y="45593"/>
                  </a:cubicBezTo>
                  <a:close/>
                  <a:moveTo>
                    <a:pt x="37370" y="45546"/>
                  </a:moveTo>
                  <a:cubicBezTo>
                    <a:pt x="37941" y="45966"/>
                    <a:pt x="38209" y="47281"/>
                    <a:pt x="38162" y="48120"/>
                  </a:cubicBezTo>
                  <a:cubicBezTo>
                    <a:pt x="37592" y="47631"/>
                    <a:pt x="37813" y="46199"/>
                    <a:pt x="37370" y="45546"/>
                  </a:cubicBezTo>
                  <a:close/>
                  <a:moveTo>
                    <a:pt x="38279" y="51031"/>
                  </a:moveTo>
                  <a:cubicBezTo>
                    <a:pt x="38046" y="50309"/>
                    <a:pt x="38186" y="49191"/>
                    <a:pt x="37999" y="48225"/>
                  </a:cubicBezTo>
                  <a:cubicBezTo>
                    <a:pt x="38710" y="48761"/>
                    <a:pt x="38221" y="50239"/>
                    <a:pt x="38279" y="51031"/>
                  </a:cubicBezTo>
                  <a:close/>
                  <a:moveTo>
                    <a:pt x="38524" y="48178"/>
                  </a:moveTo>
                  <a:cubicBezTo>
                    <a:pt x="38465" y="47130"/>
                    <a:pt x="38116" y="46443"/>
                    <a:pt x="37906" y="45581"/>
                  </a:cubicBezTo>
                  <a:cubicBezTo>
                    <a:pt x="38395" y="46210"/>
                    <a:pt x="38547" y="47223"/>
                    <a:pt x="38861" y="48050"/>
                  </a:cubicBezTo>
                  <a:cubicBezTo>
                    <a:pt x="39013" y="47270"/>
                    <a:pt x="38488" y="46478"/>
                    <a:pt x="38361" y="45710"/>
                  </a:cubicBezTo>
                  <a:cubicBezTo>
                    <a:pt x="38744" y="45674"/>
                    <a:pt x="39153" y="45604"/>
                    <a:pt x="39432" y="45697"/>
                  </a:cubicBezTo>
                  <a:cubicBezTo>
                    <a:pt x="39921" y="46443"/>
                    <a:pt x="40364" y="47235"/>
                    <a:pt x="40573" y="48329"/>
                  </a:cubicBezTo>
                  <a:cubicBezTo>
                    <a:pt x="39851" y="48259"/>
                    <a:pt x="39047" y="48225"/>
                    <a:pt x="38524" y="48178"/>
                  </a:cubicBezTo>
                  <a:close/>
                  <a:moveTo>
                    <a:pt x="39968" y="45814"/>
                  </a:moveTo>
                  <a:cubicBezTo>
                    <a:pt x="40794" y="45884"/>
                    <a:pt x="41237" y="47281"/>
                    <a:pt x="41470" y="48411"/>
                  </a:cubicBezTo>
                  <a:cubicBezTo>
                    <a:pt x="40538" y="48073"/>
                    <a:pt x="40654" y="46455"/>
                    <a:pt x="39968" y="45814"/>
                  </a:cubicBezTo>
                  <a:close/>
                  <a:moveTo>
                    <a:pt x="41656" y="48481"/>
                  </a:moveTo>
                  <a:cubicBezTo>
                    <a:pt x="41470" y="47421"/>
                    <a:pt x="41027" y="46688"/>
                    <a:pt x="40597" y="45930"/>
                  </a:cubicBezTo>
                  <a:cubicBezTo>
                    <a:pt x="40666" y="45942"/>
                    <a:pt x="40724" y="45954"/>
                    <a:pt x="40794" y="45966"/>
                  </a:cubicBezTo>
                  <a:cubicBezTo>
                    <a:pt x="39828" y="45534"/>
                    <a:pt x="38990" y="44673"/>
                    <a:pt x="38547" y="44009"/>
                  </a:cubicBezTo>
                  <a:cubicBezTo>
                    <a:pt x="40247" y="44102"/>
                    <a:pt x="41190" y="45115"/>
                    <a:pt x="42041" y="46233"/>
                  </a:cubicBezTo>
                  <a:cubicBezTo>
                    <a:pt x="41854" y="46233"/>
                    <a:pt x="41668" y="46222"/>
                    <a:pt x="41482" y="46187"/>
                  </a:cubicBezTo>
                  <a:cubicBezTo>
                    <a:pt x="42448" y="46664"/>
                    <a:pt x="42949" y="47700"/>
                    <a:pt x="43205" y="49040"/>
                  </a:cubicBezTo>
                  <a:cubicBezTo>
                    <a:pt x="42704" y="48830"/>
                    <a:pt x="42145" y="48702"/>
                    <a:pt x="41656" y="48481"/>
                  </a:cubicBezTo>
                  <a:close/>
                  <a:moveTo>
                    <a:pt x="44148" y="49564"/>
                  </a:moveTo>
                  <a:cubicBezTo>
                    <a:pt x="43112" y="49226"/>
                    <a:pt x="43252" y="47444"/>
                    <a:pt x="42541" y="46711"/>
                  </a:cubicBezTo>
                  <a:cubicBezTo>
                    <a:pt x="43659" y="46559"/>
                    <a:pt x="43881" y="48341"/>
                    <a:pt x="44148" y="49564"/>
                  </a:cubicBezTo>
                  <a:close/>
                  <a:moveTo>
                    <a:pt x="43135" y="46559"/>
                  </a:moveTo>
                  <a:cubicBezTo>
                    <a:pt x="42204" y="46758"/>
                    <a:pt x="41854" y="45395"/>
                    <a:pt x="41202" y="44894"/>
                  </a:cubicBezTo>
                  <a:cubicBezTo>
                    <a:pt x="42064" y="44801"/>
                    <a:pt x="42600" y="45942"/>
                    <a:pt x="43135" y="46559"/>
                  </a:cubicBezTo>
                  <a:close/>
                  <a:moveTo>
                    <a:pt x="46466" y="66671"/>
                  </a:moveTo>
                  <a:cubicBezTo>
                    <a:pt x="47071" y="65670"/>
                    <a:pt x="48259" y="64435"/>
                    <a:pt x="49051" y="63317"/>
                  </a:cubicBezTo>
                  <a:cubicBezTo>
                    <a:pt x="48632" y="64470"/>
                    <a:pt x="47491" y="65740"/>
                    <a:pt x="46466" y="66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3468900" y="3877625"/>
              <a:ext cx="54750" cy="27675"/>
            </a:xfrm>
            <a:custGeom>
              <a:avLst/>
              <a:gdLst/>
              <a:ahLst/>
              <a:cxnLst/>
              <a:rect l="l" t="t" r="r" b="b"/>
              <a:pathLst>
                <a:path w="2190" h="1107" extrusionOk="0">
                  <a:moveTo>
                    <a:pt x="163" y="1107"/>
                  </a:moveTo>
                  <a:cubicBezTo>
                    <a:pt x="454" y="816"/>
                    <a:pt x="710" y="478"/>
                    <a:pt x="1246" y="385"/>
                  </a:cubicBezTo>
                  <a:cubicBezTo>
                    <a:pt x="1665" y="455"/>
                    <a:pt x="1758" y="932"/>
                    <a:pt x="2189" y="1002"/>
                  </a:cubicBezTo>
                  <a:cubicBezTo>
                    <a:pt x="2108" y="467"/>
                    <a:pt x="1817" y="198"/>
                    <a:pt x="1467" y="1"/>
                  </a:cubicBezTo>
                  <a:cubicBezTo>
                    <a:pt x="1106" y="35"/>
                    <a:pt x="745" y="59"/>
                    <a:pt x="513" y="187"/>
                  </a:cubicBezTo>
                  <a:cubicBezTo>
                    <a:pt x="407" y="513"/>
                    <a:pt x="0" y="571"/>
                    <a:pt x="163" y="11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3832225" y="3600750"/>
              <a:ext cx="216050" cy="149975"/>
            </a:xfrm>
            <a:custGeom>
              <a:avLst/>
              <a:gdLst/>
              <a:ahLst/>
              <a:cxnLst/>
              <a:rect l="l" t="t" r="r" b="b"/>
              <a:pathLst>
                <a:path w="8642" h="5999" extrusionOk="0">
                  <a:moveTo>
                    <a:pt x="6277" y="839"/>
                  </a:moveTo>
                  <a:cubicBezTo>
                    <a:pt x="5718" y="968"/>
                    <a:pt x="5684" y="455"/>
                    <a:pt x="5497" y="129"/>
                  </a:cubicBezTo>
                  <a:cubicBezTo>
                    <a:pt x="5497" y="478"/>
                    <a:pt x="5218" y="595"/>
                    <a:pt x="4985" y="350"/>
                  </a:cubicBezTo>
                  <a:cubicBezTo>
                    <a:pt x="4950" y="816"/>
                    <a:pt x="5451" y="641"/>
                    <a:pt x="5415" y="1107"/>
                  </a:cubicBezTo>
                  <a:cubicBezTo>
                    <a:pt x="4973" y="1375"/>
                    <a:pt x="4077" y="1864"/>
                    <a:pt x="3587" y="1375"/>
                  </a:cubicBezTo>
                  <a:cubicBezTo>
                    <a:pt x="3901" y="1095"/>
                    <a:pt x="4367" y="525"/>
                    <a:pt x="4064" y="0"/>
                  </a:cubicBezTo>
                  <a:cubicBezTo>
                    <a:pt x="3855" y="711"/>
                    <a:pt x="3016" y="1258"/>
                    <a:pt x="2050" y="1084"/>
                  </a:cubicBezTo>
                  <a:cubicBezTo>
                    <a:pt x="2143" y="1457"/>
                    <a:pt x="2597" y="1398"/>
                    <a:pt x="2737" y="1724"/>
                  </a:cubicBezTo>
                  <a:cubicBezTo>
                    <a:pt x="2434" y="2109"/>
                    <a:pt x="1771" y="2749"/>
                    <a:pt x="1212" y="2412"/>
                  </a:cubicBezTo>
                  <a:cubicBezTo>
                    <a:pt x="1072" y="3017"/>
                    <a:pt x="467" y="3250"/>
                    <a:pt x="1" y="3587"/>
                  </a:cubicBezTo>
                  <a:cubicBezTo>
                    <a:pt x="793" y="3820"/>
                    <a:pt x="1223" y="3180"/>
                    <a:pt x="1502" y="2738"/>
                  </a:cubicBezTo>
                  <a:cubicBezTo>
                    <a:pt x="2434" y="2994"/>
                    <a:pt x="3040" y="2342"/>
                    <a:pt x="3261" y="1759"/>
                  </a:cubicBezTo>
                  <a:cubicBezTo>
                    <a:pt x="3366" y="2086"/>
                    <a:pt x="3937" y="1864"/>
                    <a:pt x="4100" y="2120"/>
                  </a:cubicBezTo>
                  <a:cubicBezTo>
                    <a:pt x="4030" y="2225"/>
                    <a:pt x="3774" y="2179"/>
                    <a:pt x="3867" y="2412"/>
                  </a:cubicBezTo>
                  <a:cubicBezTo>
                    <a:pt x="4414" y="2062"/>
                    <a:pt x="5019" y="1747"/>
                    <a:pt x="5532" y="1363"/>
                  </a:cubicBezTo>
                  <a:cubicBezTo>
                    <a:pt x="5754" y="1480"/>
                    <a:pt x="5951" y="1631"/>
                    <a:pt x="6103" y="1829"/>
                  </a:cubicBezTo>
                  <a:cubicBezTo>
                    <a:pt x="4659" y="2958"/>
                    <a:pt x="2923" y="4263"/>
                    <a:pt x="2539" y="5998"/>
                  </a:cubicBezTo>
                  <a:cubicBezTo>
                    <a:pt x="3808" y="4356"/>
                    <a:pt x="5066" y="2306"/>
                    <a:pt x="7454" y="1806"/>
                  </a:cubicBezTo>
                  <a:cubicBezTo>
                    <a:pt x="7500" y="1771"/>
                    <a:pt x="7558" y="1759"/>
                    <a:pt x="7605" y="1771"/>
                  </a:cubicBezTo>
                  <a:cubicBezTo>
                    <a:pt x="7547" y="1783"/>
                    <a:pt x="7500" y="1794"/>
                    <a:pt x="7454" y="1806"/>
                  </a:cubicBezTo>
                  <a:cubicBezTo>
                    <a:pt x="7361" y="1864"/>
                    <a:pt x="7314" y="1980"/>
                    <a:pt x="7442" y="1969"/>
                  </a:cubicBezTo>
                  <a:cubicBezTo>
                    <a:pt x="7873" y="1538"/>
                    <a:pt x="8443" y="1224"/>
                    <a:pt x="8642" y="606"/>
                  </a:cubicBezTo>
                  <a:cubicBezTo>
                    <a:pt x="7896" y="396"/>
                    <a:pt x="6429" y="2016"/>
                    <a:pt x="6277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4018550" y="3644725"/>
              <a:ext cx="3800" cy="1175"/>
            </a:xfrm>
            <a:custGeom>
              <a:avLst/>
              <a:gdLst/>
              <a:ahLst/>
              <a:cxnLst/>
              <a:rect l="l" t="t" r="r" b="b"/>
              <a:pathLst>
                <a:path w="152" h="47" extrusionOk="0">
                  <a:moveTo>
                    <a:pt x="1" y="47"/>
                  </a:moveTo>
                  <a:cubicBezTo>
                    <a:pt x="47" y="35"/>
                    <a:pt x="94" y="24"/>
                    <a:pt x="152" y="12"/>
                  </a:cubicBezTo>
                  <a:cubicBezTo>
                    <a:pt x="105" y="0"/>
                    <a:pt x="47" y="12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3938200" y="3636850"/>
              <a:ext cx="165100" cy="209050"/>
            </a:xfrm>
            <a:custGeom>
              <a:avLst/>
              <a:gdLst/>
              <a:ahLst/>
              <a:cxnLst/>
              <a:rect l="l" t="t" r="r" b="b"/>
              <a:pathLst>
                <a:path w="6604" h="8362" extrusionOk="0">
                  <a:moveTo>
                    <a:pt x="1" y="8362"/>
                  </a:moveTo>
                  <a:cubicBezTo>
                    <a:pt x="327" y="8152"/>
                    <a:pt x="920" y="7360"/>
                    <a:pt x="886" y="7384"/>
                  </a:cubicBezTo>
                  <a:cubicBezTo>
                    <a:pt x="699" y="7512"/>
                    <a:pt x="617" y="7710"/>
                    <a:pt x="384" y="7792"/>
                  </a:cubicBezTo>
                  <a:cubicBezTo>
                    <a:pt x="1631" y="4519"/>
                    <a:pt x="3762" y="1969"/>
                    <a:pt x="6603" y="1"/>
                  </a:cubicBezTo>
                  <a:cubicBezTo>
                    <a:pt x="3261" y="1853"/>
                    <a:pt x="1282" y="4811"/>
                    <a:pt x="1" y="8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3854950" y="3655775"/>
              <a:ext cx="265525" cy="820150"/>
            </a:xfrm>
            <a:custGeom>
              <a:avLst/>
              <a:gdLst/>
              <a:ahLst/>
              <a:cxnLst/>
              <a:rect l="l" t="t" r="r" b="b"/>
              <a:pathLst>
                <a:path w="10621" h="32806" extrusionOk="0">
                  <a:moveTo>
                    <a:pt x="7604" y="30093"/>
                  </a:moveTo>
                  <a:cubicBezTo>
                    <a:pt x="7733" y="30104"/>
                    <a:pt x="7767" y="30233"/>
                    <a:pt x="7884" y="30244"/>
                  </a:cubicBezTo>
                  <a:cubicBezTo>
                    <a:pt x="4984" y="27356"/>
                    <a:pt x="1548" y="23711"/>
                    <a:pt x="699" y="18482"/>
                  </a:cubicBezTo>
                  <a:cubicBezTo>
                    <a:pt x="267" y="15816"/>
                    <a:pt x="582" y="13241"/>
                    <a:pt x="885" y="10586"/>
                  </a:cubicBezTo>
                  <a:cubicBezTo>
                    <a:pt x="1036" y="6499"/>
                    <a:pt x="2829" y="3425"/>
                    <a:pt x="5077" y="1060"/>
                  </a:cubicBezTo>
                  <a:cubicBezTo>
                    <a:pt x="5298" y="827"/>
                    <a:pt x="6137" y="1"/>
                    <a:pt x="5624" y="385"/>
                  </a:cubicBezTo>
                  <a:cubicBezTo>
                    <a:pt x="4064" y="1549"/>
                    <a:pt x="3028" y="3552"/>
                    <a:pt x="2201" y="5066"/>
                  </a:cubicBezTo>
                  <a:cubicBezTo>
                    <a:pt x="582" y="7978"/>
                    <a:pt x="0" y="12193"/>
                    <a:pt x="244" y="16584"/>
                  </a:cubicBezTo>
                  <a:cubicBezTo>
                    <a:pt x="477" y="20834"/>
                    <a:pt x="1968" y="23385"/>
                    <a:pt x="3458" y="25819"/>
                  </a:cubicBezTo>
                  <a:cubicBezTo>
                    <a:pt x="2166" y="24247"/>
                    <a:pt x="1258" y="22221"/>
                    <a:pt x="500" y="20008"/>
                  </a:cubicBezTo>
                  <a:cubicBezTo>
                    <a:pt x="2224" y="26238"/>
                    <a:pt x="6276" y="29801"/>
                    <a:pt x="10621" y="32806"/>
                  </a:cubicBezTo>
                  <a:cubicBezTo>
                    <a:pt x="9782" y="31758"/>
                    <a:pt x="8233" y="31071"/>
                    <a:pt x="7604" y="30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3665700" y="3802800"/>
              <a:ext cx="38150" cy="279225"/>
            </a:xfrm>
            <a:custGeom>
              <a:avLst/>
              <a:gdLst/>
              <a:ahLst/>
              <a:cxnLst/>
              <a:rect l="l" t="t" r="r" b="b"/>
              <a:pathLst>
                <a:path w="1526" h="11169" extrusionOk="0">
                  <a:moveTo>
                    <a:pt x="1316" y="11169"/>
                  </a:moveTo>
                  <a:cubicBezTo>
                    <a:pt x="477" y="7862"/>
                    <a:pt x="943" y="2808"/>
                    <a:pt x="1526" y="0"/>
                  </a:cubicBezTo>
                  <a:cubicBezTo>
                    <a:pt x="746" y="3005"/>
                    <a:pt x="0" y="7489"/>
                    <a:pt x="1316" y="11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3815050" y="4512000"/>
              <a:ext cx="16900" cy="1500"/>
            </a:xfrm>
            <a:custGeom>
              <a:avLst/>
              <a:gdLst/>
              <a:ahLst/>
              <a:cxnLst/>
              <a:rect l="l" t="t" r="r" b="b"/>
              <a:pathLst>
                <a:path w="676" h="60" extrusionOk="0">
                  <a:moveTo>
                    <a:pt x="0" y="1"/>
                  </a:moveTo>
                  <a:cubicBezTo>
                    <a:pt x="222" y="24"/>
                    <a:pt x="443" y="47"/>
                    <a:pt x="676" y="60"/>
                  </a:cubicBezTo>
                  <a:cubicBezTo>
                    <a:pt x="455" y="36"/>
                    <a:pt x="222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3703825" y="4201075"/>
              <a:ext cx="325" cy="4400"/>
            </a:xfrm>
            <a:custGeom>
              <a:avLst/>
              <a:gdLst/>
              <a:ahLst/>
              <a:cxnLst/>
              <a:rect l="l" t="t" r="r" b="b"/>
              <a:pathLst>
                <a:path w="13" h="176" extrusionOk="0">
                  <a:moveTo>
                    <a:pt x="13" y="176"/>
                  </a:moveTo>
                  <a:cubicBezTo>
                    <a:pt x="13" y="117"/>
                    <a:pt x="13" y="59"/>
                    <a:pt x="1" y="1"/>
                  </a:cubicBezTo>
                  <a:cubicBezTo>
                    <a:pt x="1" y="59"/>
                    <a:pt x="1" y="117"/>
                    <a:pt x="13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3236850" y="3837150"/>
              <a:ext cx="1023375" cy="900525"/>
            </a:xfrm>
            <a:custGeom>
              <a:avLst/>
              <a:gdLst/>
              <a:ahLst/>
              <a:cxnLst/>
              <a:rect l="l" t="t" r="r" b="b"/>
              <a:pathLst>
                <a:path w="40935" h="36021" extrusionOk="0">
                  <a:moveTo>
                    <a:pt x="39082" y="32084"/>
                  </a:moveTo>
                  <a:cubicBezTo>
                    <a:pt x="36509" y="29813"/>
                    <a:pt x="33155" y="29161"/>
                    <a:pt x="29650" y="27892"/>
                  </a:cubicBezTo>
                  <a:cubicBezTo>
                    <a:pt x="29592" y="27682"/>
                    <a:pt x="29475" y="27577"/>
                    <a:pt x="29499" y="27287"/>
                  </a:cubicBezTo>
                  <a:cubicBezTo>
                    <a:pt x="29696" y="27450"/>
                    <a:pt x="29825" y="27147"/>
                    <a:pt x="29999" y="27054"/>
                  </a:cubicBezTo>
                  <a:cubicBezTo>
                    <a:pt x="31921" y="28066"/>
                    <a:pt x="34227" y="28136"/>
                    <a:pt x="35974" y="29208"/>
                  </a:cubicBezTo>
                  <a:cubicBezTo>
                    <a:pt x="36998" y="29836"/>
                    <a:pt x="37581" y="30954"/>
                    <a:pt x="38815" y="31141"/>
                  </a:cubicBezTo>
                  <a:cubicBezTo>
                    <a:pt x="37312" y="29918"/>
                    <a:pt x="36031" y="28439"/>
                    <a:pt x="33901" y="27996"/>
                  </a:cubicBezTo>
                  <a:cubicBezTo>
                    <a:pt x="32072" y="26401"/>
                    <a:pt x="29801" y="25341"/>
                    <a:pt x="27670" y="24107"/>
                  </a:cubicBezTo>
                  <a:cubicBezTo>
                    <a:pt x="27577" y="23594"/>
                    <a:pt x="26925" y="23257"/>
                    <a:pt x="26937" y="22931"/>
                  </a:cubicBezTo>
                  <a:cubicBezTo>
                    <a:pt x="30441" y="25074"/>
                    <a:pt x="33912" y="27251"/>
                    <a:pt x="37487" y="29324"/>
                  </a:cubicBezTo>
                  <a:cubicBezTo>
                    <a:pt x="35263" y="27356"/>
                    <a:pt x="32514" y="26052"/>
                    <a:pt x="30337" y="24189"/>
                  </a:cubicBezTo>
                  <a:cubicBezTo>
                    <a:pt x="29556" y="23525"/>
                    <a:pt x="29044" y="22721"/>
                    <a:pt x="28345" y="21917"/>
                  </a:cubicBezTo>
                  <a:cubicBezTo>
                    <a:pt x="27333" y="20765"/>
                    <a:pt x="26075" y="19717"/>
                    <a:pt x="25574" y="18121"/>
                  </a:cubicBezTo>
                  <a:cubicBezTo>
                    <a:pt x="26575" y="19542"/>
                    <a:pt x="27507" y="21172"/>
                    <a:pt x="28823" y="22302"/>
                  </a:cubicBezTo>
                  <a:cubicBezTo>
                    <a:pt x="30558" y="23793"/>
                    <a:pt x="32212" y="25411"/>
                    <a:pt x="34098" y="26389"/>
                  </a:cubicBezTo>
                  <a:cubicBezTo>
                    <a:pt x="29650" y="22826"/>
                    <a:pt x="24421" y="18587"/>
                    <a:pt x="23187" y="11006"/>
                  </a:cubicBezTo>
                  <a:cubicBezTo>
                    <a:pt x="22628" y="7559"/>
                    <a:pt x="23187" y="4531"/>
                    <a:pt x="23804" y="2097"/>
                  </a:cubicBezTo>
                  <a:cubicBezTo>
                    <a:pt x="23932" y="1597"/>
                    <a:pt x="24351" y="1072"/>
                    <a:pt x="24095" y="560"/>
                  </a:cubicBezTo>
                  <a:cubicBezTo>
                    <a:pt x="23420" y="2156"/>
                    <a:pt x="23082" y="4030"/>
                    <a:pt x="22768" y="5917"/>
                  </a:cubicBezTo>
                  <a:cubicBezTo>
                    <a:pt x="22779" y="3774"/>
                    <a:pt x="23559" y="1841"/>
                    <a:pt x="23594" y="1"/>
                  </a:cubicBezTo>
                  <a:cubicBezTo>
                    <a:pt x="22442" y="3041"/>
                    <a:pt x="22139" y="6884"/>
                    <a:pt x="22535" y="10714"/>
                  </a:cubicBezTo>
                  <a:cubicBezTo>
                    <a:pt x="22954" y="14593"/>
                    <a:pt x="25038" y="17655"/>
                    <a:pt x="26401" y="20241"/>
                  </a:cubicBezTo>
                  <a:cubicBezTo>
                    <a:pt x="24142" y="18878"/>
                    <a:pt x="22616" y="16467"/>
                    <a:pt x="21265" y="13941"/>
                  </a:cubicBezTo>
                  <a:cubicBezTo>
                    <a:pt x="21137" y="13696"/>
                    <a:pt x="20822" y="12950"/>
                    <a:pt x="21161" y="13778"/>
                  </a:cubicBezTo>
                  <a:cubicBezTo>
                    <a:pt x="22499" y="17038"/>
                    <a:pt x="24432" y="19076"/>
                    <a:pt x="26948" y="21254"/>
                  </a:cubicBezTo>
                  <a:cubicBezTo>
                    <a:pt x="23687" y="19146"/>
                    <a:pt x="21428" y="15815"/>
                    <a:pt x="19728" y="11798"/>
                  </a:cubicBezTo>
                  <a:cubicBezTo>
                    <a:pt x="19903" y="11367"/>
                    <a:pt x="20403" y="11041"/>
                    <a:pt x="20532" y="11006"/>
                  </a:cubicBezTo>
                  <a:cubicBezTo>
                    <a:pt x="20403" y="10761"/>
                    <a:pt x="20928" y="10645"/>
                    <a:pt x="20659" y="10551"/>
                  </a:cubicBezTo>
                  <a:cubicBezTo>
                    <a:pt x="20671" y="10668"/>
                    <a:pt x="20450" y="10668"/>
                    <a:pt x="20485" y="10482"/>
                  </a:cubicBezTo>
                  <a:cubicBezTo>
                    <a:pt x="19937" y="6627"/>
                    <a:pt x="20695" y="3413"/>
                    <a:pt x="20997" y="513"/>
                  </a:cubicBezTo>
                  <a:cubicBezTo>
                    <a:pt x="20275" y="3553"/>
                    <a:pt x="19798" y="6790"/>
                    <a:pt x="20345" y="10854"/>
                  </a:cubicBezTo>
                  <a:cubicBezTo>
                    <a:pt x="20124" y="11134"/>
                    <a:pt x="19996" y="11472"/>
                    <a:pt x="19623" y="11623"/>
                  </a:cubicBezTo>
                  <a:cubicBezTo>
                    <a:pt x="19471" y="11180"/>
                    <a:pt x="19355" y="10703"/>
                    <a:pt x="19064" y="10447"/>
                  </a:cubicBezTo>
                  <a:cubicBezTo>
                    <a:pt x="19332" y="11053"/>
                    <a:pt x="19495" y="11879"/>
                    <a:pt x="19378" y="12391"/>
                  </a:cubicBezTo>
                  <a:cubicBezTo>
                    <a:pt x="19425" y="12264"/>
                    <a:pt x="19495" y="12171"/>
                    <a:pt x="19670" y="12159"/>
                  </a:cubicBezTo>
                  <a:cubicBezTo>
                    <a:pt x="21311" y="16806"/>
                    <a:pt x="24200" y="19927"/>
                    <a:pt x="27752" y="22232"/>
                  </a:cubicBezTo>
                  <a:cubicBezTo>
                    <a:pt x="27833" y="22791"/>
                    <a:pt x="28288" y="22896"/>
                    <a:pt x="28485" y="23315"/>
                  </a:cubicBezTo>
                  <a:cubicBezTo>
                    <a:pt x="26191" y="22337"/>
                    <a:pt x="24584" y="20636"/>
                    <a:pt x="22605" y="19391"/>
                  </a:cubicBezTo>
                  <a:cubicBezTo>
                    <a:pt x="21521" y="18692"/>
                    <a:pt x="20310" y="18331"/>
                    <a:pt x="19402" y="17399"/>
                  </a:cubicBezTo>
                  <a:cubicBezTo>
                    <a:pt x="19285" y="17108"/>
                    <a:pt x="19134" y="16863"/>
                    <a:pt x="18971" y="16654"/>
                  </a:cubicBezTo>
                  <a:cubicBezTo>
                    <a:pt x="15698" y="14255"/>
                    <a:pt x="12752" y="11460"/>
                    <a:pt x="10330" y="8036"/>
                  </a:cubicBezTo>
                  <a:cubicBezTo>
                    <a:pt x="11622" y="7920"/>
                    <a:pt x="11798" y="6884"/>
                    <a:pt x="12158" y="5999"/>
                  </a:cubicBezTo>
                  <a:cubicBezTo>
                    <a:pt x="13754" y="6662"/>
                    <a:pt x="14988" y="5300"/>
                    <a:pt x="15338" y="4182"/>
                  </a:cubicBezTo>
                  <a:cubicBezTo>
                    <a:pt x="15431" y="4438"/>
                    <a:pt x="15768" y="4379"/>
                    <a:pt x="15908" y="4566"/>
                  </a:cubicBezTo>
                  <a:cubicBezTo>
                    <a:pt x="15710" y="7035"/>
                    <a:pt x="16363" y="9806"/>
                    <a:pt x="17131" y="11519"/>
                  </a:cubicBezTo>
                  <a:cubicBezTo>
                    <a:pt x="17655" y="12694"/>
                    <a:pt x="18575" y="13731"/>
                    <a:pt x="18680" y="14558"/>
                  </a:cubicBezTo>
                  <a:cubicBezTo>
                    <a:pt x="18692" y="14430"/>
                    <a:pt x="18738" y="14337"/>
                    <a:pt x="18819" y="14278"/>
                  </a:cubicBezTo>
                  <a:cubicBezTo>
                    <a:pt x="19460" y="15070"/>
                    <a:pt x="20217" y="16234"/>
                    <a:pt x="20916" y="16630"/>
                  </a:cubicBezTo>
                  <a:cubicBezTo>
                    <a:pt x="20193" y="15652"/>
                    <a:pt x="19321" y="14837"/>
                    <a:pt x="18762" y="13661"/>
                  </a:cubicBezTo>
                  <a:cubicBezTo>
                    <a:pt x="17201" y="11902"/>
                    <a:pt x="15978" y="8141"/>
                    <a:pt x="16176" y="4542"/>
                  </a:cubicBezTo>
                  <a:cubicBezTo>
                    <a:pt x="16526" y="4473"/>
                    <a:pt x="16852" y="4391"/>
                    <a:pt x="16933" y="4112"/>
                  </a:cubicBezTo>
                  <a:cubicBezTo>
                    <a:pt x="16665" y="4112"/>
                    <a:pt x="16257" y="4275"/>
                    <a:pt x="16211" y="4007"/>
                  </a:cubicBezTo>
                  <a:cubicBezTo>
                    <a:pt x="16246" y="3600"/>
                    <a:pt x="16350" y="3261"/>
                    <a:pt x="16363" y="2842"/>
                  </a:cubicBezTo>
                  <a:cubicBezTo>
                    <a:pt x="15897" y="3028"/>
                    <a:pt x="16234" y="3867"/>
                    <a:pt x="15873" y="4123"/>
                  </a:cubicBezTo>
                  <a:cubicBezTo>
                    <a:pt x="15186" y="3972"/>
                    <a:pt x="15547" y="3424"/>
                    <a:pt x="15338" y="3204"/>
                  </a:cubicBezTo>
                  <a:cubicBezTo>
                    <a:pt x="14849" y="3483"/>
                    <a:pt x="14301" y="3494"/>
                    <a:pt x="13754" y="3367"/>
                  </a:cubicBezTo>
                  <a:cubicBezTo>
                    <a:pt x="13882" y="3856"/>
                    <a:pt x="14417" y="3867"/>
                    <a:pt x="14883" y="3960"/>
                  </a:cubicBezTo>
                  <a:cubicBezTo>
                    <a:pt x="14616" y="5101"/>
                    <a:pt x="13439" y="6092"/>
                    <a:pt x="12030" y="5567"/>
                  </a:cubicBezTo>
                  <a:cubicBezTo>
                    <a:pt x="12181" y="5264"/>
                    <a:pt x="12450" y="5055"/>
                    <a:pt x="12368" y="4566"/>
                  </a:cubicBezTo>
                  <a:cubicBezTo>
                    <a:pt x="12077" y="4787"/>
                    <a:pt x="11063" y="5917"/>
                    <a:pt x="10470" y="5020"/>
                  </a:cubicBezTo>
                  <a:cubicBezTo>
                    <a:pt x="10528" y="4554"/>
                    <a:pt x="11518" y="4857"/>
                    <a:pt x="11553" y="4379"/>
                  </a:cubicBezTo>
                  <a:cubicBezTo>
                    <a:pt x="11052" y="4415"/>
                    <a:pt x="10726" y="4205"/>
                    <a:pt x="10377" y="4053"/>
                  </a:cubicBezTo>
                  <a:cubicBezTo>
                    <a:pt x="10633" y="5230"/>
                    <a:pt x="9003" y="5008"/>
                    <a:pt x="8688" y="4927"/>
                  </a:cubicBezTo>
                  <a:cubicBezTo>
                    <a:pt x="8711" y="5463"/>
                    <a:pt x="9037" y="5614"/>
                    <a:pt x="9386" y="5742"/>
                  </a:cubicBezTo>
                  <a:cubicBezTo>
                    <a:pt x="9666" y="5567"/>
                    <a:pt x="10190" y="5590"/>
                    <a:pt x="10318" y="5300"/>
                  </a:cubicBezTo>
                  <a:cubicBezTo>
                    <a:pt x="10598" y="5754"/>
                    <a:pt x="11169" y="5905"/>
                    <a:pt x="11611" y="5870"/>
                  </a:cubicBezTo>
                  <a:cubicBezTo>
                    <a:pt x="11692" y="7640"/>
                    <a:pt x="8991" y="7978"/>
                    <a:pt x="8001" y="6941"/>
                  </a:cubicBezTo>
                  <a:cubicBezTo>
                    <a:pt x="8118" y="6721"/>
                    <a:pt x="8292" y="6534"/>
                    <a:pt x="8187" y="6126"/>
                  </a:cubicBezTo>
                  <a:cubicBezTo>
                    <a:pt x="7640" y="6045"/>
                    <a:pt x="7535" y="6977"/>
                    <a:pt x="6674" y="6895"/>
                  </a:cubicBezTo>
                  <a:cubicBezTo>
                    <a:pt x="6324" y="6814"/>
                    <a:pt x="6650" y="6476"/>
                    <a:pt x="6441" y="6301"/>
                  </a:cubicBezTo>
                  <a:cubicBezTo>
                    <a:pt x="6056" y="6499"/>
                    <a:pt x="5835" y="6825"/>
                    <a:pt x="5160" y="6778"/>
                  </a:cubicBezTo>
                  <a:cubicBezTo>
                    <a:pt x="5532" y="7489"/>
                    <a:pt x="6475" y="6871"/>
                    <a:pt x="6988" y="7396"/>
                  </a:cubicBezTo>
                  <a:cubicBezTo>
                    <a:pt x="7314" y="7477"/>
                    <a:pt x="7663" y="7151"/>
                    <a:pt x="7779" y="7314"/>
                  </a:cubicBezTo>
                  <a:cubicBezTo>
                    <a:pt x="8141" y="8502"/>
                    <a:pt x="7209" y="8921"/>
                    <a:pt x="7372" y="9480"/>
                  </a:cubicBezTo>
                  <a:cubicBezTo>
                    <a:pt x="7465" y="9702"/>
                    <a:pt x="8012" y="9352"/>
                    <a:pt x="8012" y="9690"/>
                  </a:cubicBezTo>
                  <a:cubicBezTo>
                    <a:pt x="8327" y="10098"/>
                    <a:pt x="8071" y="11110"/>
                    <a:pt x="8281" y="11425"/>
                  </a:cubicBezTo>
                  <a:cubicBezTo>
                    <a:pt x="8897" y="10913"/>
                    <a:pt x="8723" y="9655"/>
                    <a:pt x="8141" y="9143"/>
                  </a:cubicBezTo>
                  <a:cubicBezTo>
                    <a:pt x="8327" y="8735"/>
                    <a:pt x="8245" y="8106"/>
                    <a:pt x="8338" y="7617"/>
                  </a:cubicBezTo>
                  <a:cubicBezTo>
                    <a:pt x="10144" y="10691"/>
                    <a:pt x="12834" y="12718"/>
                    <a:pt x="15349" y="14884"/>
                  </a:cubicBezTo>
                  <a:cubicBezTo>
                    <a:pt x="15885" y="15349"/>
                    <a:pt x="16293" y="15967"/>
                    <a:pt x="16828" y="16421"/>
                  </a:cubicBezTo>
                  <a:cubicBezTo>
                    <a:pt x="18249" y="17632"/>
                    <a:pt x="19867" y="18610"/>
                    <a:pt x="21381" y="19588"/>
                  </a:cubicBezTo>
                  <a:cubicBezTo>
                    <a:pt x="23478" y="20939"/>
                    <a:pt x="26203" y="22069"/>
                    <a:pt x="27402" y="24037"/>
                  </a:cubicBezTo>
                  <a:cubicBezTo>
                    <a:pt x="23233" y="22104"/>
                    <a:pt x="18366" y="21138"/>
                    <a:pt x="14115" y="19437"/>
                  </a:cubicBezTo>
                  <a:cubicBezTo>
                    <a:pt x="11879" y="18529"/>
                    <a:pt x="9899" y="17341"/>
                    <a:pt x="7209" y="17644"/>
                  </a:cubicBezTo>
                  <a:cubicBezTo>
                    <a:pt x="10819" y="17748"/>
                    <a:pt x="13195" y="19379"/>
                    <a:pt x="16071" y="20392"/>
                  </a:cubicBezTo>
                  <a:cubicBezTo>
                    <a:pt x="12857" y="19658"/>
                    <a:pt x="9736" y="18820"/>
                    <a:pt x="6627" y="17958"/>
                  </a:cubicBezTo>
                  <a:cubicBezTo>
                    <a:pt x="6988" y="17492"/>
                    <a:pt x="6498" y="16724"/>
                    <a:pt x="6347" y="16048"/>
                  </a:cubicBezTo>
                  <a:cubicBezTo>
                    <a:pt x="7652" y="15652"/>
                    <a:pt x="8374" y="14092"/>
                    <a:pt x="7803" y="12893"/>
                  </a:cubicBezTo>
                  <a:cubicBezTo>
                    <a:pt x="7745" y="14150"/>
                    <a:pt x="7535" y="15362"/>
                    <a:pt x="6033" y="15629"/>
                  </a:cubicBezTo>
                  <a:cubicBezTo>
                    <a:pt x="6172" y="15198"/>
                    <a:pt x="5998" y="14394"/>
                    <a:pt x="5637" y="14255"/>
                  </a:cubicBezTo>
                  <a:cubicBezTo>
                    <a:pt x="5753" y="14767"/>
                    <a:pt x="5882" y="15129"/>
                    <a:pt x="5765" y="15571"/>
                  </a:cubicBezTo>
                  <a:cubicBezTo>
                    <a:pt x="5602" y="16223"/>
                    <a:pt x="4589" y="16549"/>
                    <a:pt x="4834" y="16899"/>
                  </a:cubicBezTo>
                  <a:cubicBezTo>
                    <a:pt x="5462" y="16852"/>
                    <a:pt x="5556" y="16363"/>
                    <a:pt x="5998" y="16165"/>
                  </a:cubicBezTo>
                  <a:cubicBezTo>
                    <a:pt x="6824" y="17911"/>
                    <a:pt x="5520" y="19169"/>
                    <a:pt x="3936" y="19472"/>
                  </a:cubicBezTo>
                  <a:cubicBezTo>
                    <a:pt x="3890" y="19076"/>
                    <a:pt x="3890" y="18622"/>
                    <a:pt x="3506" y="18622"/>
                  </a:cubicBezTo>
                  <a:cubicBezTo>
                    <a:pt x="4216" y="20636"/>
                    <a:pt x="3168" y="21824"/>
                    <a:pt x="2039" y="22582"/>
                  </a:cubicBezTo>
                  <a:cubicBezTo>
                    <a:pt x="3750" y="22535"/>
                    <a:pt x="3377" y="20776"/>
                    <a:pt x="4938" y="20613"/>
                  </a:cubicBezTo>
                  <a:cubicBezTo>
                    <a:pt x="5043" y="19379"/>
                    <a:pt x="6126" y="18948"/>
                    <a:pt x="6731" y="18133"/>
                  </a:cubicBezTo>
                  <a:cubicBezTo>
                    <a:pt x="12496" y="19728"/>
                    <a:pt x="18738" y="21149"/>
                    <a:pt x="24049" y="23222"/>
                  </a:cubicBezTo>
                  <a:cubicBezTo>
                    <a:pt x="25783" y="23909"/>
                    <a:pt x="27798" y="24782"/>
                    <a:pt x="28777" y="26296"/>
                  </a:cubicBezTo>
                  <a:cubicBezTo>
                    <a:pt x="24060" y="24818"/>
                    <a:pt x="18692" y="22582"/>
                    <a:pt x="12484" y="23490"/>
                  </a:cubicBezTo>
                  <a:cubicBezTo>
                    <a:pt x="11226" y="23664"/>
                    <a:pt x="10085" y="23990"/>
                    <a:pt x="8979" y="23839"/>
                  </a:cubicBezTo>
                  <a:cubicBezTo>
                    <a:pt x="11157" y="23245"/>
                    <a:pt x="13998" y="22896"/>
                    <a:pt x="16234" y="22942"/>
                  </a:cubicBezTo>
                  <a:cubicBezTo>
                    <a:pt x="20054" y="23001"/>
                    <a:pt x="23443" y="24119"/>
                    <a:pt x="26168" y="24957"/>
                  </a:cubicBezTo>
                  <a:cubicBezTo>
                    <a:pt x="21917" y="22675"/>
                    <a:pt x="15628" y="22069"/>
                    <a:pt x="8933" y="23397"/>
                  </a:cubicBezTo>
                  <a:cubicBezTo>
                    <a:pt x="8874" y="23164"/>
                    <a:pt x="8909" y="22326"/>
                    <a:pt x="8758" y="22535"/>
                  </a:cubicBezTo>
                  <a:cubicBezTo>
                    <a:pt x="8793" y="22849"/>
                    <a:pt x="8828" y="23175"/>
                    <a:pt x="8851" y="23490"/>
                  </a:cubicBezTo>
                  <a:cubicBezTo>
                    <a:pt x="8385" y="23594"/>
                    <a:pt x="7849" y="23641"/>
                    <a:pt x="7663" y="23967"/>
                  </a:cubicBezTo>
                  <a:cubicBezTo>
                    <a:pt x="8082" y="24037"/>
                    <a:pt x="8677" y="23501"/>
                    <a:pt x="8897" y="23933"/>
                  </a:cubicBezTo>
                  <a:cubicBezTo>
                    <a:pt x="6906" y="24631"/>
                    <a:pt x="4798" y="25248"/>
                    <a:pt x="3203" y="26273"/>
                  </a:cubicBezTo>
                  <a:cubicBezTo>
                    <a:pt x="2784" y="25947"/>
                    <a:pt x="1817" y="26087"/>
                    <a:pt x="1351" y="26366"/>
                  </a:cubicBezTo>
                  <a:cubicBezTo>
                    <a:pt x="1398" y="25726"/>
                    <a:pt x="1084" y="25504"/>
                    <a:pt x="955" y="25074"/>
                  </a:cubicBezTo>
                  <a:cubicBezTo>
                    <a:pt x="1817" y="24794"/>
                    <a:pt x="1876" y="23537"/>
                    <a:pt x="1526" y="22721"/>
                  </a:cubicBezTo>
                  <a:cubicBezTo>
                    <a:pt x="1573" y="23990"/>
                    <a:pt x="1060" y="24806"/>
                    <a:pt x="0" y="25167"/>
                  </a:cubicBezTo>
                  <a:cubicBezTo>
                    <a:pt x="1025" y="25341"/>
                    <a:pt x="1141" y="26436"/>
                    <a:pt x="455" y="27077"/>
                  </a:cubicBezTo>
                  <a:cubicBezTo>
                    <a:pt x="1211" y="26914"/>
                    <a:pt x="1631" y="26482"/>
                    <a:pt x="2609" y="26506"/>
                  </a:cubicBezTo>
                  <a:cubicBezTo>
                    <a:pt x="4472" y="27030"/>
                    <a:pt x="4717" y="29743"/>
                    <a:pt x="3680" y="31083"/>
                  </a:cubicBezTo>
                  <a:cubicBezTo>
                    <a:pt x="4717" y="30698"/>
                    <a:pt x="5683" y="31397"/>
                    <a:pt x="5346" y="32690"/>
                  </a:cubicBezTo>
                  <a:cubicBezTo>
                    <a:pt x="5090" y="32597"/>
                    <a:pt x="4997" y="32329"/>
                    <a:pt x="4612" y="32411"/>
                  </a:cubicBezTo>
                  <a:cubicBezTo>
                    <a:pt x="5066" y="32900"/>
                    <a:pt x="5357" y="33586"/>
                    <a:pt x="5357" y="34634"/>
                  </a:cubicBezTo>
                  <a:cubicBezTo>
                    <a:pt x="5556" y="34344"/>
                    <a:pt x="6534" y="33982"/>
                    <a:pt x="6941" y="33598"/>
                  </a:cubicBezTo>
                  <a:cubicBezTo>
                    <a:pt x="6417" y="33598"/>
                    <a:pt x="6068" y="33738"/>
                    <a:pt x="5730" y="33889"/>
                  </a:cubicBezTo>
                  <a:cubicBezTo>
                    <a:pt x="5835" y="33423"/>
                    <a:pt x="5276" y="33097"/>
                    <a:pt x="5637" y="32923"/>
                  </a:cubicBezTo>
                  <a:cubicBezTo>
                    <a:pt x="6149" y="32888"/>
                    <a:pt x="6196" y="33423"/>
                    <a:pt x="6580" y="33540"/>
                  </a:cubicBezTo>
                  <a:cubicBezTo>
                    <a:pt x="6848" y="33063"/>
                    <a:pt x="7686" y="33063"/>
                    <a:pt x="8187" y="32760"/>
                  </a:cubicBezTo>
                  <a:cubicBezTo>
                    <a:pt x="7465" y="32794"/>
                    <a:pt x="6988" y="33016"/>
                    <a:pt x="6557" y="33283"/>
                  </a:cubicBezTo>
                  <a:cubicBezTo>
                    <a:pt x="6627" y="32830"/>
                    <a:pt x="6242" y="32934"/>
                    <a:pt x="6219" y="32608"/>
                  </a:cubicBezTo>
                  <a:cubicBezTo>
                    <a:pt x="9084" y="29709"/>
                    <a:pt x="13509" y="26529"/>
                    <a:pt x="19600" y="26495"/>
                  </a:cubicBezTo>
                  <a:cubicBezTo>
                    <a:pt x="20811" y="26495"/>
                    <a:pt x="21894" y="26844"/>
                    <a:pt x="23128" y="26995"/>
                  </a:cubicBezTo>
                  <a:cubicBezTo>
                    <a:pt x="23350" y="27007"/>
                    <a:pt x="23583" y="27030"/>
                    <a:pt x="23804" y="27054"/>
                  </a:cubicBezTo>
                  <a:cubicBezTo>
                    <a:pt x="23571" y="27041"/>
                    <a:pt x="23350" y="27018"/>
                    <a:pt x="23128" y="26995"/>
                  </a:cubicBezTo>
                  <a:cubicBezTo>
                    <a:pt x="17212" y="26564"/>
                    <a:pt x="10819" y="28066"/>
                    <a:pt x="8327" y="31595"/>
                  </a:cubicBezTo>
                  <a:cubicBezTo>
                    <a:pt x="9096" y="31280"/>
                    <a:pt x="9771" y="30558"/>
                    <a:pt x="10563" y="29965"/>
                  </a:cubicBezTo>
                  <a:cubicBezTo>
                    <a:pt x="11320" y="29394"/>
                    <a:pt x="12124" y="28684"/>
                    <a:pt x="13172" y="28637"/>
                  </a:cubicBezTo>
                  <a:cubicBezTo>
                    <a:pt x="18982" y="25889"/>
                    <a:pt x="27007" y="27368"/>
                    <a:pt x="31641" y="29277"/>
                  </a:cubicBezTo>
                  <a:cubicBezTo>
                    <a:pt x="28567" y="28288"/>
                    <a:pt x="24782" y="28148"/>
                    <a:pt x="20671" y="28428"/>
                  </a:cubicBezTo>
                  <a:cubicBezTo>
                    <a:pt x="20287" y="28462"/>
                    <a:pt x="19914" y="28498"/>
                    <a:pt x="19530" y="28544"/>
                  </a:cubicBezTo>
                  <a:cubicBezTo>
                    <a:pt x="20299" y="28718"/>
                    <a:pt x="22232" y="28322"/>
                    <a:pt x="23245" y="28521"/>
                  </a:cubicBezTo>
                  <a:cubicBezTo>
                    <a:pt x="19530" y="28812"/>
                    <a:pt x="16886" y="29825"/>
                    <a:pt x="14872" y="31479"/>
                  </a:cubicBezTo>
                  <a:cubicBezTo>
                    <a:pt x="13288" y="32771"/>
                    <a:pt x="11855" y="34320"/>
                    <a:pt x="11076" y="36021"/>
                  </a:cubicBezTo>
                  <a:cubicBezTo>
                    <a:pt x="13102" y="32841"/>
                    <a:pt x="16269" y="29743"/>
                    <a:pt x="21335" y="28894"/>
                  </a:cubicBezTo>
                  <a:cubicBezTo>
                    <a:pt x="25271" y="28229"/>
                    <a:pt x="28916" y="28835"/>
                    <a:pt x="32037" y="29685"/>
                  </a:cubicBezTo>
                  <a:cubicBezTo>
                    <a:pt x="32351" y="29383"/>
                    <a:pt x="32410" y="29639"/>
                    <a:pt x="33003" y="29673"/>
                  </a:cubicBezTo>
                  <a:cubicBezTo>
                    <a:pt x="32305" y="28707"/>
                    <a:pt x="30791" y="28718"/>
                    <a:pt x="29755" y="28136"/>
                  </a:cubicBezTo>
                  <a:cubicBezTo>
                    <a:pt x="33202" y="29359"/>
                    <a:pt x="36556" y="29953"/>
                    <a:pt x="39013" y="32271"/>
                  </a:cubicBezTo>
                  <a:cubicBezTo>
                    <a:pt x="39758" y="32957"/>
                    <a:pt x="40329" y="33808"/>
                    <a:pt x="40935" y="34623"/>
                  </a:cubicBezTo>
                  <a:lnTo>
                    <a:pt x="40935" y="34367"/>
                  </a:lnTo>
                  <a:cubicBezTo>
                    <a:pt x="40363" y="33552"/>
                    <a:pt x="39828" y="32737"/>
                    <a:pt x="39082" y="32084"/>
                  </a:cubicBezTo>
                  <a:close/>
                  <a:moveTo>
                    <a:pt x="23792" y="14394"/>
                  </a:moveTo>
                  <a:cubicBezTo>
                    <a:pt x="24153" y="15035"/>
                    <a:pt x="24409" y="15804"/>
                    <a:pt x="24712" y="16526"/>
                  </a:cubicBezTo>
                  <a:cubicBezTo>
                    <a:pt x="24305" y="15932"/>
                    <a:pt x="24013" y="15198"/>
                    <a:pt x="23792" y="14394"/>
                  </a:cubicBezTo>
                  <a:close/>
                  <a:moveTo>
                    <a:pt x="8537" y="7780"/>
                  </a:moveTo>
                  <a:cubicBezTo>
                    <a:pt x="8874" y="7687"/>
                    <a:pt x="9550" y="8036"/>
                    <a:pt x="10144" y="7966"/>
                  </a:cubicBezTo>
                  <a:cubicBezTo>
                    <a:pt x="11844" y="10703"/>
                    <a:pt x="14254" y="13032"/>
                    <a:pt x="16607" y="15116"/>
                  </a:cubicBezTo>
                  <a:cubicBezTo>
                    <a:pt x="17411" y="15827"/>
                    <a:pt x="18353" y="16374"/>
                    <a:pt x="19099" y="17073"/>
                  </a:cubicBezTo>
                  <a:cubicBezTo>
                    <a:pt x="19460" y="17422"/>
                    <a:pt x="19681" y="17854"/>
                    <a:pt x="20089" y="18133"/>
                  </a:cubicBezTo>
                  <a:cubicBezTo>
                    <a:pt x="21603" y="19135"/>
                    <a:pt x="23373" y="19764"/>
                    <a:pt x="24712" y="21032"/>
                  </a:cubicBezTo>
                  <a:cubicBezTo>
                    <a:pt x="18296" y="18250"/>
                    <a:pt x="13160" y="13067"/>
                    <a:pt x="8537" y="7780"/>
                  </a:cubicBezTo>
                  <a:close/>
                  <a:moveTo>
                    <a:pt x="4146" y="20602"/>
                  </a:moveTo>
                  <a:cubicBezTo>
                    <a:pt x="3890" y="20404"/>
                    <a:pt x="4216" y="20020"/>
                    <a:pt x="4042" y="19635"/>
                  </a:cubicBezTo>
                  <a:cubicBezTo>
                    <a:pt x="4368" y="19542"/>
                    <a:pt x="4438" y="19751"/>
                    <a:pt x="4752" y="19658"/>
                  </a:cubicBezTo>
                  <a:cubicBezTo>
                    <a:pt x="4845" y="20206"/>
                    <a:pt x="4484" y="20392"/>
                    <a:pt x="4146" y="20602"/>
                  </a:cubicBezTo>
                  <a:close/>
                  <a:moveTo>
                    <a:pt x="20275" y="21743"/>
                  </a:moveTo>
                  <a:cubicBezTo>
                    <a:pt x="20124" y="21778"/>
                    <a:pt x="20089" y="21673"/>
                    <a:pt x="20170" y="21661"/>
                  </a:cubicBezTo>
                  <a:cubicBezTo>
                    <a:pt x="21952" y="22209"/>
                    <a:pt x="24153" y="22815"/>
                    <a:pt x="26040" y="23641"/>
                  </a:cubicBezTo>
                  <a:cubicBezTo>
                    <a:pt x="26960" y="24049"/>
                    <a:pt x="27810" y="24166"/>
                    <a:pt x="28125" y="25120"/>
                  </a:cubicBezTo>
                  <a:cubicBezTo>
                    <a:pt x="25865" y="23560"/>
                    <a:pt x="23024" y="22709"/>
                    <a:pt x="20275" y="21743"/>
                  </a:cubicBezTo>
                  <a:close/>
                  <a:moveTo>
                    <a:pt x="28078" y="24596"/>
                  </a:moveTo>
                  <a:cubicBezTo>
                    <a:pt x="29766" y="25411"/>
                    <a:pt x="31199" y="26541"/>
                    <a:pt x="32794" y="27484"/>
                  </a:cubicBezTo>
                  <a:cubicBezTo>
                    <a:pt x="31409" y="27764"/>
                    <a:pt x="30511" y="26599"/>
                    <a:pt x="29149" y="26518"/>
                  </a:cubicBezTo>
                  <a:cubicBezTo>
                    <a:pt x="29056" y="26355"/>
                    <a:pt x="28940" y="26192"/>
                    <a:pt x="28834" y="26017"/>
                  </a:cubicBezTo>
                  <a:cubicBezTo>
                    <a:pt x="28800" y="25610"/>
                    <a:pt x="29044" y="26099"/>
                    <a:pt x="29196" y="26075"/>
                  </a:cubicBezTo>
                  <a:cubicBezTo>
                    <a:pt x="28858" y="25540"/>
                    <a:pt x="28218" y="25377"/>
                    <a:pt x="28078" y="24596"/>
                  </a:cubicBezTo>
                  <a:close/>
                  <a:moveTo>
                    <a:pt x="3669" y="26482"/>
                  </a:moveTo>
                  <a:cubicBezTo>
                    <a:pt x="6650" y="25062"/>
                    <a:pt x="10167" y="23711"/>
                    <a:pt x="14266" y="23571"/>
                  </a:cubicBezTo>
                  <a:cubicBezTo>
                    <a:pt x="18493" y="23443"/>
                    <a:pt x="22429" y="24701"/>
                    <a:pt x="25690" y="25540"/>
                  </a:cubicBezTo>
                  <a:cubicBezTo>
                    <a:pt x="23547" y="25132"/>
                    <a:pt x="20799" y="24200"/>
                    <a:pt x="17783" y="24293"/>
                  </a:cubicBezTo>
                  <a:cubicBezTo>
                    <a:pt x="12403" y="24456"/>
                    <a:pt x="7640" y="26518"/>
                    <a:pt x="4891" y="29021"/>
                  </a:cubicBezTo>
                  <a:cubicBezTo>
                    <a:pt x="4810" y="27776"/>
                    <a:pt x="4205" y="27181"/>
                    <a:pt x="3669" y="26482"/>
                  </a:cubicBezTo>
                  <a:close/>
                  <a:moveTo>
                    <a:pt x="23443" y="25144"/>
                  </a:moveTo>
                  <a:cubicBezTo>
                    <a:pt x="21311" y="25201"/>
                    <a:pt x="19565" y="24619"/>
                    <a:pt x="16805" y="25097"/>
                  </a:cubicBezTo>
                  <a:cubicBezTo>
                    <a:pt x="14697" y="25458"/>
                    <a:pt x="12414" y="26203"/>
                    <a:pt x="10423" y="26878"/>
                  </a:cubicBezTo>
                  <a:cubicBezTo>
                    <a:pt x="8118" y="27670"/>
                    <a:pt x="6219" y="29057"/>
                    <a:pt x="4728" y="30093"/>
                  </a:cubicBezTo>
                  <a:cubicBezTo>
                    <a:pt x="5160" y="28183"/>
                    <a:pt x="7081" y="27333"/>
                    <a:pt x="9236" y="26459"/>
                  </a:cubicBezTo>
                  <a:cubicBezTo>
                    <a:pt x="13043" y="24934"/>
                    <a:pt x="19041" y="23525"/>
                    <a:pt x="23443" y="25144"/>
                  </a:cubicBezTo>
                  <a:close/>
                  <a:moveTo>
                    <a:pt x="5753" y="32387"/>
                  </a:moveTo>
                  <a:cubicBezTo>
                    <a:pt x="5916" y="32015"/>
                    <a:pt x="5672" y="31758"/>
                    <a:pt x="5649" y="31339"/>
                  </a:cubicBezTo>
                  <a:cubicBezTo>
                    <a:pt x="7942" y="29918"/>
                    <a:pt x="10260" y="28509"/>
                    <a:pt x="12962" y="27426"/>
                  </a:cubicBezTo>
                  <a:cubicBezTo>
                    <a:pt x="10365" y="28917"/>
                    <a:pt x="7652" y="30314"/>
                    <a:pt x="5753" y="32387"/>
                  </a:cubicBezTo>
                  <a:close/>
                  <a:moveTo>
                    <a:pt x="28112" y="27600"/>
                  </a:moveTo>
                  <a:cubicBezTo>
                    <a:pt x="24701" y="26878"/>
                    <a:pt x="20776" y="25737"/>
                    <a:pt x="16479" y="26366"/>
                  </a:cubicBezTo>
                  <a:cubicBezTo>
                    <a:pt x="11925" y="27030"/>
                    <a:pt x="8234" y="28951"/>
                    <a:pt x="5532" y="31083"/>
                  </a:cubicBezTo>
                  <a:cubicBezTo>
                    <a:pt x="5323" y="30791"/>
                    <a:pt x="4997" y="30617"/>
                    <a:pt x="4601" y="30558"/>
                  </a:cubicBezTo>
                  <a:cubicBezTo>
                    <a:pt x="6115" y="29138"/>
                    <a:pt x="8048" y="28066"/>
                    <a:pt x="10190" y="27170"/>
                  </a:cubicBezTo>
                  <a:cubicBezTo>
                    <a:pt x="10411" y="27135"/>
                    <a:pt x="10621" y="27111"/>
                    <a:pt x="10644" y="27298"/>
                  </a:cubicBezTo>
                  <a:cubicBezTo>
                    <a:pt x="10924" y="27298"/>
                    <a:pt x="10400" y="27065"/>
                    <a:pt x="10714" y="27030"/>
                  </a:cubicBezTo>
                  <a:cubicBezTo>
                    <a:pt x="13509" y="26308"/>
                    <a:pt x="16130" y="25074"/>
                    <a:pt x="19355" y="25015"/>
                  </a:cubicBezTo>
                  <a:cubicBezTo>
                    <a:pt x="22837" y="24957"/>
                    <a:pt x="26378" y="26040"/>
                    <a:pt x="29091" y="26797"/>
                  </a:cubicBezTo>
                  <a:cubicBezTo>
                    <a:pt x="29230" y="27111"/>
                    <a:pt x="29336" y="27484"/>
                    <a:pt x="29533" y="27717"/>
                  </a:cubicBezTo>
                  <a:cubicBezTo>
                    <a:pt x="29475" y="28195"/>
                    <a:pt x="29033" y="27682"/>
                    <a:pt x="28753" y="27799"/>
                  </a:cubicBezTo>
                  <a:cubicBezTo>
                    <a:pt x="29010" y="27915"/>
                    <a:pt x="29266" y="28020"/>
                    <a:pt x="29569" y="28066"/>
                  </a:cubicBezTo>
                  <a:cubicBezTo>
                    <a:pt x="29266" y="28159"/>
                    <a:pt x="27856" y="27869"/>
                    <a:pt x="28112" y="27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3718675" y="4146925"/>
              <a:ext cx="2650" cy="6150"/>
            </a:xfrm>
            <a:custGeom>
              <a:avLst/>
              <a:gdLst/>
              <a:ahLst/>
              <a:cxnLst/>
              <a:rect l="l" t="t" r="r" b="b"/>
              <a:pathLst>
                <a:path w="106" h="246" extrusionOk="0">
                  <a:moveTo>
                    <a:pt x="105" y="0"/>
                  </a:moveTo>
                  <a:cubicBezTo>
                    <a:pt x="71" y="82"/>
                    <a:pt x="48" y="163"/>
                    <a:pt x="1" y="245"/>
                  </a:cubicBezTo>
                  <a:cubicBezTo>
                    <a:pt x="48" y="176"/>
                    <a:pt x="82" y="94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3687525" y="3901200"/>
              <a:ext cx="27700" cy="170350"/>
            </a:xfrm>
            <a:custGeom>
              <a:avLst/>
              <a:gdLst/>
              <a:ahLst/>
              <a:cxnLst/>
              <a:rect l="l" t="t" r="r" b="b"/>
              <a:pathLst>
                <a:path w="1108" h="6814" extrusionOk="0">
                  <a:moveTo>
                    <a:pt x="559" y="409"/>
                  </a:moveTo>
                  <a:cubicBezTo>
                    <a:pt x="0" y="1620"/>
                    <a:pt x="699" y="5567"/>
                    <a:pt x="1107" y="6814"/>
                  </a:cubicBezTo>
                  <a:cubicBezTo>
                    <a:pt x="641" y="4729"/>
                    <a:pt x="665" y="2027"/>
                    <a:pt x="572" y="502"/>
                  </a:cubicBezTo>
                  <a:cubicBezTo>
                    <a:pt x="572" y="642"/>
                    <a:pt x="746" y="1"/>
                    <a:pt x="559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3752450" y="4006025"/>
              <a:ext cx="24775" cy="141800"/>
            </a:xfrm>
            <a:custGeom>
              <a:avLst/>
              <a:gdLst/>
              <a:ahLst/>
              <a:cxnLst/>
              <a:rect l="l" t="t" r="r" b="b"/>
              <a:pathLst>
                <a:path w="991" h="5672" extrusionOk="0">
                  <a:moveTo>
                    <a:pt x="863" y="3098"/>
                  </a:moveTo>
                  <a:cubicBezTo>
                    <a:pt x="641" y="3168"/>
                    <a:pt x="700" y="3459"/>
                    <a:pt x="361" y="3413"/>
                  </a:cubicBezTo>
                  <a:cubicBezTo>
                    <a:pt x="245" y="2411"/>
                    <a:pt x="245" y="1351"/>
                    <a:pt x="257" y="675"/>
                  </a:cubicBezTo>
                  <a:cubicBezTo>
                    <a:pt x="280" y="186"/>
                    <a:pt x="59" y="0"/>
                    <a:pt x="164" y="594"/>
                  </a:cubicBezTo>
                  <a:cubicBezTo>
                    <a:pt x="1" y="2085"/>
                    <a:pt x="280" y="4076"/>
                    <a:pt x="746" y="5590"/>
                  </a:cubicBezTo>
                  <a:cubicBezTo>
                    <a:pt x="769" y="5672"/>
                    <a:pt x="874" y="5636"/>
                    <a:pt x="827" y="5486"/>
                  </a:cubicBezTo>
                  <a:cubicBezTo>
                    <a:pt x="664" y="4868"/>
                    <a:pt x="490" y="4274"/>
                    <a:pt x="455" y="3494"/>
                  </a:cubicBezTo>
                  <a:cubicBezTo>
                    <a:pt x="711" y="3517"/>
                    <a:pt x="990" y="2877"/>
                    <a:pt x="863" y="3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4249425" y="4033675"/>
              <a:ext cx="10800" cy="33225"/>
            </a:xfrm>
            <a:custGeom>
              <a:avLst/>
              <a:gdLst/>
              <a:ahLst/>
              <a:cxnLst/>
              <a:rect l="l" t="t" r="r" b="b"/>
              <a:pathLst>
                <a:path w="432" h="1329" extrusionOk="0">
                  <a:moveTo>
                    <a:pt x="70" y="1"/>
                  </a:moveTo>
                  <a:cubicBezTo>
                    <a:pt x="385" y="455"/>
                    <a:pt x="0" y="1083"/>
                    <a:pt x="117" y="1328"/>
                  </a:cubicBezTo>
                  <a:cubicBezTo>
                    <a:pt x="256" y="1259"/>
                    <a:pt x="373" y="1060"/>
                    <a:pt x="432" y="839"/>
                  </a:cubicBezTo>
                  <a:lnTo>
                    <a:pt x="432" y="291"/>
                  </a:lnTo>
                  <a:cubicBezTo>
                    <a:pt x="385" y="141"/>
                    <a:pt x="268" y="24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3445300" y="4184500"/>
              <a:ext cx="264100" cy="119975"/>
            </a:xfrm>
            <a:custGeom>
              <a:avLst/>
              <a:gdLst/>
              <a:ahLst/>
              <a:cxnLst/>
              <a:rect l="l" t="t" r="r" b="b"/>
              <a:pathLst>
                <a:path w="10564" h="4799" extrusionOk="0">
                  <a:moveTo>
                    <a:pt x="10563" y="4798"/>
                  </a:moveTo>
                  <a:cubicBezTo>
                    <a:pt x="7267" y="2935"/>
                    <a:pt x="3879" y="1176"/>
                    <a:pt x="0" y="0"/>
                  </a:cubicBezTo>
                  <a:cubicBezTo>
                    <a:pt x="3727" y="1292"/>
                    <a:pt x="7314" y="3261"/>
                    <a:pt x="10563" y="47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3445300" y="418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3544875" y="4205725"/>
              <a:ext cx="295225" cy="187525"/>
            </a:xfrm>
            <a:custGeom>
              <a:avLst/>
              <a:gdLst/>
              <a:ahLst/>
              <a:cxnLst/>
              <a:rect l="l" t="t" r="r" b="b"/>
              <a:pathLst>
                <a:path w="11809" h="7501" extrusionOk="0">
                  <a:moveTo>
                    <a:pt x="11809" y="7501"/>
                  </a:moveTo>
                  <a:cubicBezTo>
                    <a:pt x="8059" y="4845"/>
                    <a:pt x="4635" y="1259"/>
                    <a:pt x="0" y="1"/>
                  </a:cubicBezTo>
                  <a:cubicBezTo>
                    <a:pt x="4670" y="1538"/>
                    <a:pt x="7978" y="5265"/>
                    <a:pt x="11809" y="7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3431625" y="4559475"/>
              <a:ext cx="227975" cy="155200"/>
            </a:xfrm>
            <a:custGeom>
              <a:avLst/>
              <a:gdLst/>
              <a:ahLst/>
              <a:cxnLst/>
              <a:rect l="l" t="t" r="r" b="b"/>
              <a:pathLst>
                <a:path w="9119" h="6208" extrusionOk="0">
                  <a:moveTo>
                    <a:pt x="1" y="6207"/>
                  </a:moveTo>
                  <a:cubicBezTo>
                    <a:pt x="1701" y="3040"/>
                    <a:pt x="4903" y="1106"/>
                    <a:pt x="9118" y="1"/>
                  </a:cubicBezTo>
                  <a:cubicBezTo>
                    <a:pt x="4612" y="804"/>
                    <a:pt x="1432" y="3133"/>
                    <a:pt x="1" y="6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117825" y="4516075"/>
              <a:ext cx="142400" cy="96700"/>
            </a:xfrm>
            <a:custGeom>
              <a:avLst/>
              <a:gdLst/>
              <a:ahLst/>
              <a:cxnLst/>
              <a:rect l="l" t="t" r="r" b="b"/>
              <a:pathLst>
                <a:path w="5696" h="3868" extrusionOk="0">
                  <a:moveTo>
                    <a:pt x="0" y="1"/>
                  </a:moveTo>
                  <a:cubicBezTo>
                    <a:pt x="2166" y="956"/>
                    <a:pt x="3995" y="2342"/>
                    <a:pt x="5696" y="3867"/>
                  </a:cubicBezTo>
                  <a:lnTo>
                    <a:pt x="5696" y="3670"/>
                  </a:lnTo>
                  <a:cubicBezTo>
                    <a:pt x="3983" y="2179"/>
                    <a:pt x="2155" y="86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3825250" y="4600525"/>
              <a:ext cx="45125" cy="75125"/>
            </a:xfrm>
            <a:custGeom>
              <a:avLst/>
              <a:gdLst/>
              <a:ahLst/>
              <a:cxnLst/>
              <a:rect l="l" t="t" r="r" b="b"/>
              <a:pathLst>
                <a:path w="1805" h="3005" extrusionOk="0">
                  <a:moveTo>
                    <a:pt x="0" y="0"/>
                  </a:moveTo>
                  <a:cubicBezTo>
                    <a:pt x="687" y="885"/>
                    <a:pt x="1374" y="1794"/>
                    <a:pt x="1805" y="3005"/>
                  </a:cubicBezTo>
                  <a:cubicBezTo>
                    <a:pt x="1794" y="2120"/>
                    <a:pt x="699" y="36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252900" y="4741425"/>
              <a:ext cx="7325" cy="8475"/>
            </a:xfrm>
            <a:custGeom>
              <a:avLst/>
              <a:gdLst/>
              <a:ahLst/>
              <a:cxnLst/>
              <a:rect l="l" t="t" r="r" b="b"/>
              <a:pathLst>
                <a:path w="293" h="339" extrusionOk="0">
                  <a:moveTo>
                    <a:pt x="1" y="1"/>
                  </a:moveTo>
                  <a:cubicBezTo>
                    <a:pt x="94" y="117"/>
                    <a:pt x="199" y="222"/>
                    <a:pt x="293" y="339"/>
                  </a:cubicBezTo>
                  <a:lnTo>
                    <a:pt x="293" y="303"/>
                  </a:lnTo>
                  <a:cubicBezTo>
                    <a:pt x="199" y="210"/>
                    <a:pt x="94" y="10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3464825" y="4930075"/>
              <a:ext cx="514750" cy="274575"/>
            </a:xfrm>
            <a:custGeom>
              <a:avLst/>
              <a:gdLst/>
              <a:ahLst/>
              <a:cxnLst/>
              <a:rect l="l" t="t" r="r" b="b"/>
              <a:pathLst>
                <a:path w="20590" h="10983" extrusionOk="0">
                  <a:moveTo>
                    <a:pt x="0" y="10983"/>
                  </a:moveTo>
                  <a:cubicBezTo>
                    <a:pt x="6242" y="9294"/>
                    <a:pt x="12682" y="7233"/>
                    <a:pt x="17189" y="4053"/>
                  </a:cubicBezTo>
                  <a:cubicBezTo>
                    <a:pt x="18667" y="3017"/>
                    <a:pt x="20251" y="1841"/>
                    <a:pt x="20589" y="1"/>
                  </a:cubicBezTo>
                  <a:cubicBezTo>
                    <a:pt x="20310" y="1026"/>
                    <a:pt x="19646" y="1841"/>
                    <a:pt x="18900" y="2563"/>
                  </a:cubicBezTo>
                  <a:cubicBezTo>
                    <a:pt x="14708" y="6615"/>
                    <a:pt x="6090" y="8700"/>
                    <a:pt x="0" y="10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3315175" y="5119325"/>
              <a:ext cx="374125" cy="93775"/>
            </a:xfrm>
            <a:custGeom>
              <a:avLst/>
              <a:gdLst/>
              <a:ahLst/>
              <a:cxnLst/>
              <a:rect l="l" t="t" r="r" b="b"/>
              <a:pathLst>
                <a:path w="14965" h="3751" extrusionOk="0">
                  <a:moveTo>
                    <a:pt x="14592" y="0"/>
                  </a:moveTo>
                  <a:cubicBezTo>
                    <a:pt x="11075" y="2353"/>
                    <a:pt x="4134" y="1887"/>
                    <a:pt x="0" y="3750"/>
                  </a:cubicBezTo>
                  <a:cubicBezTo>
                    <a:pt x="4134" y="2213"/>
                    <a:pt x="10423" y="2458"/>
                    <a:pt x="13928" y="420"/>
                  </a:cubicBezTo>
                  <a:cubicBezTo>
                    <a:pt x="14196" y="385"/>
                    <a:pt x="14964" y="36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247100" y="3893625"/>
              <a:ext cx="13125" cy="29450"/>
            </a:xfrm>
            <a:custGeom>
              <a:avLst/>
              <a:gdLst/>
              <a:ahLst/>
              <a:cxnLst/>
              <a:rect l="l" t="t" r="r" b="b"/>
              <a:pathLst>
                <a:path w="525" h="1178" extrusionOk="0">
                  <a:moveTo>
                    <a:pt x="525" y="1178"/>
                  </a:moveTo>
                  <a:lnTo>
                    <a:pt x="525" y="1"/>
                  </a:lnTo>
                  <a:cubicBezTo>
                    <a:pt x="0" y="223"/>
                    <a:pt x="116" y="991"/>
                    <a:pt x="525" y="1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3050825" y="4217375"/>
              <a:ext cx="17175" cy="15750"/>
            </a:xfrm>
            <a:custGeom>
              <a:avLst/>
              <a:gdLst/>
              <a:ahLst/>
              <a:cxnLst/>
              <a:rect l="l" t="t" r="r" b="b"/>
              <a:pathLst>
                <a:path w="687" h="630" extrusionOk="0">
                  <a:moveTo>
                    <a:pt x="0" y="164"/>
                  </a:moveTo>
                  <a:cubicBezTo>
                    <a:pt x="0" y="373"/>
                    <a:pt x="47" y="502"/>
                    <a:pt x="140" y="595"/>
                  </a:cubicBezTo>
                  <a:cubicBezTo>
                    <a:pt x="536" y="630"/>
                    <a:pt x="687" y="455"/>
                    <a:pt x="617" y="106"/>
                  </a:cubicBezTo>
                  <a:cubicBezTo>
                    <a:pt x="489" y="1"/>
                    <a:pt x="105" y="36"/>
                    <a:pt x="0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3023450" y="4247375"/>
              <a:ext cx="32625" cy="33225"/>
            </a:xfrm>
            <a:custGeom>
              <a:avLst/>
              <a:gdLst/>
              <a:ahLst/>
              <a:cxnLst/>
              <a:rect l="l" t="t" r="r" b="b"/>
              <a:pathLst>
                <a:path w="1305" h="1329" extrusionOk="0">
                  <a:moveTo>
                    <a:pt x="431" y="1153"/>
                  </a:moveTo>
                  <a:cubicBezTo>
                    <a:pt x="862" y="1328"/>
                    <a:pt x="1305" y="1095"/>
                    <a:pt x="1258" y="629"/>
                  </a:cubicBezTo>
                  <a:cubicBezTo>
                    <a:pt x="967" y="1"/>
                    <a:pt x="1" y="560"/>
                    <a:pt x="431" y="1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3021700" y="4315775"/>
              <a:ext cx="55925" cy="56525"/>
            </a:xfrm>
            <a:custGeom>
              <a:avLst/>
              <a:gdLst/>
              <a:ahLst/>
              <a:cxnLst/>
              <a:rect l="l" t="t" r="r" b="b"/>
              <a:pathLst>
                <a:path w="2237" h="2261" extrusionOk="0">
                  <a:moveTo>
                    <a:pt x="1911" y="1911"/>
                  </a:moveTo>
                  <a:cubicBezTo>
                    <a:pt x="2027" y="1608"/>
                    <a:pt x="2237" y="1538"/>
                    <a:pt x="2097" y="1189"/>
                  </a:cubicBezTo>
                  <a:cubicBezTo>
                    <a:pt x="1654" y="1"/>
                    <a:pt x="1" y="2260"/>
                    <a:pt x="1911" y="1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3001325" y="4408950"/>
              <a:ext cx="23025" cy="22150"/>
            </a:xfrm>
            <a:custGeom>
              <a:avLst/>
              <a:gdLst/>
              <a:ahLst/>
              <a:cxnLst/>
              <a:rect l="l" t="t" r="r" b="b"/>
              <a:pathLst>
                <a:path w="921" h="886" extrusionOk="0">
                  <a:moveTo>
                    <a:pt x="187" y="210"/>
                  </a:moveTo>
                  <a:cubicBezTo>
                    <a:pt x="1" y="559"/>
                    <a:pt x="792" y="885"/>
                    <a:pt x="909" y="396"/>
                  </a:cubicBezTo>
                  <a:cubicBezTo>
                    <a:pt x="920" y="36"/>
                    <a:pt x="396" y="0"/>
                    <a:pt x="18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3269750" y="4452350"/>
              <a:ext cx="32625" cy="35225"/>
            </a:xfrm>
            <a:custGeom>
              <a:avLst/>
              <a:gdLst/>
              <a:ahLst/>
              <a:cxnLst/>
              <a:rect l="l" t="t" r="r" b="b"/>
              <a:pathLst>
                <a:path w="1305" h="1409" extrusionOk="0">
                  <a:moveTo>
                    <a:pt x="234" y="1118"/>
                  </a:moveTo>
                  <a:cubicBezTo>
                    <a:pt x="431" y="1351"/>
                    <a:pt x="886" y="1409"/>
                    <a:pt x="1223" y="1199"/>
                  </a:cubicBezTo>
                  <a:cubicBezTo>
                    <a:pt x="1305" y="932"/>
                    <a:pt x="1270" y="559"/>
                    <a:pt x="1130" y="314"/>
                  </a:cubicBezTo>
                  <a:cubicBezTo>
                    <a:pt x="594" y="0"/>
                    <a:pt x="1" y="349"/>
                    <a:pt x="234" y="1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3130875" y="4457275"/>
              <a:ext cx="39025" cy="47500"/>
            </a:xfrm>
            <a:custGeom>
              <a:avLst/>
              <a:gdLst/>
              <a:ahLst/>
              <a:cxnLst/>
              <a:rect l="l" t="t" r="r" b="b"/>
              <a:pathLst>
                <a:path w="1561" h="1900" extrusionOk="0">
                  <a:moveTo>
                    <a:pt x="921" y="1759"/>
                  </a:moveTo>
                  <a:cubicBezTo>
                    <a:pt x="1305" y="1701"/>
                    <a:pt x="1561" y="1188"/>
                    <a:pt x="1258" y="665"/>
                  </a:cubicBezTo>
                  <a:cubicBezTo>
                    <a:pt x="12" y="1"/>
                    <a:pt x="0" y="1899"/>
                    <a:pt x="921" y="1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3212975" y="4516675"/>
              <a:ext cx="90575" cy="69025"/>
            </a:xfrm>
            <a:custGeom>
              <a:avLst/>
              <a:gdLst/>
              <a:ahLst/>
              <a:cxnLst/>
              <a:rect l="l" t="t" r="r" b="b"/>
              <a:pathLst>
                <a:path w="3623" h="2761" extrusionOk="0">
                  <a:moveTo>
                    <a:pt x="3040" y="350"/>
                  </a:moveTo>
                  <a:cubicBezTo>
                    <a:pt x="2842" y="373"/>
                    <a:pt x="2632" y="385"/>
                    <a:pt x="2435" y="408"/>
                  </a:cubicBezTo>
                  <a:cubicBezTo>
                    <a:pt x="2039" y="699"/>
                    <a:pt x="2516" y="1235"/>
                    <a:pt x="2178" y="1491"/>
                  </a:cubicBezTo>
                  <a:cubicBezTo>
                    <a:pt x="2342" y="0"/>
                    <a:pt x="362" y="36"/>
                    <a:pt x="199" y="1072"/>
                  </a:cubicBezTo>
                  <a:cubicBezTo>
                    <a:pt x="0" y="2259"/>
                    <a:pt x="1387" y="2761"/>
                    <a:pt x="2213" y="1840"/>
                  </a:cubicBezTo>
                  <a:cubicBezTo>
                    <a:pt x="2236" y="2272"/>
                    <a:pt x="2761" y="2190"/>
                    <a:pt x="3028" y="2027"/>
                  </a:cubicBezTo>
                  <a:cubicBezTo>
                    <a:pt x="2865" y="1421"/>
                    <a:pt x="3623" y="978"/>
                    <a:pt x="3040" y="350"/>
                  </a:cubicBezTo>
                  <a:close/>
                  <a:moveTo>
                    <a:pt x="1503" y="1829"/>
                  </a:moveTo>
                  <a:cubicBezTo>
                    <a:pt x="117" y="2236"/>
                    <a:pt x="408" y="256"/>
                    <a:pt x="1503" y="944"/>
                  </a:cubicBezTo>
                  <a:cubicBezTo>
                    <a:pt x="1677" y="1223"/>
                    <a:pt x="1666" y="1607"/>
                    <a:pt x="1503" y="1829"/>
                  </a:cubicBezTo>
                  <a:close/>
                  <a:moveTo>
                    <a:pt x="2551" y="746"/>
                  </a:moveTo>
                  <a:cubicBezTo>
                    <a:pt x="2691" y="583"/>
                    <a:pt x="2901" y="746"/>
                    <a:pt x="2924" y="978"/>
                  </a:cubicBezTo>
                  <a:cubicBezTo>
                    <a:pt x="2702" y="1025"/>
                    <a:pt x="2551" y="978"/>
                    <a:pt x="255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9"/>
          <p:cNvGrpSpPr/>
          <p:nvPr/>
        </p:nvGrpSpPr>
        <p:grpSpPr>
          <a:xfrm>
            <a:off x="8036045" y="-111405"/>
            <a:ext cx="2153557" cy="2102951"/>
            <a:chOff x="2307250" y="238125"/>
            <a:chExt cx="1735200" cy="1694425"/>
          </a:xfrm>
        </p:grpSpPr>
        <p:sp>
          <p:nvSpPr>
            <p:cNvPr id="2662" name="Google Shape;2662;p29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9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9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9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9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9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9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9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9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9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9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9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9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9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9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9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9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4261197" y="-680025"/>
            <a:ext cx="5495404" cy="5017881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2563363"/>
            <a:ext cx="5260800" cy="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2188"/>
            <a:ext cx="1179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0000" y="3403063"/>
            <a:ext cx="52608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 flipH="1">
            <a:off x="-1202800" y="2551675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311286">
            <a:off x="5899716" y="-1271293"/>
            <a:ext cx="4108328" cy="3751335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63138"/>
            <a:ext cx="77040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rot="10800000" flipH="1">
            <a:off x="-2459628" y="2095050"/>
            <a:ext cx="5495404" cy="5017881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flipH="1">
            <a:off x="4261197" y="-680025"/>
            <a:ext cx="5495404" cy="5017881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10800000" flipH="1">
            <a:off x="6328397" y="3996275"/>
            <a:ext cx="5495404" cy="5017881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10800000" flipH="1">
            <a:off x="-1715653" y="-4478375"/>
            <a:ext cx="5495404" cy="5017881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20000" y="1594050"/>
            <a:ext cx="4397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"/>
          <p:cNvSpPr/>
          <p:nvPr/>
        </p:nvSpPr>
        <p:spPr>
          <a:xfrm flipH="1">
            <a:off x="5468725" y="-935575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9"/>
          <p:cNvSpPr/>
          <p:nvPr/>
        </p:nvSpPr>
        <p:spPr>
          <a:xfrm rot="-10235682" flipH="1">
            <a:off x="-2157180" y="849965"/>
            <a:ext cx="4108308" cy="375131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9"/>
          <p:cNvSpPr/>
          <p:nvPr/>
        </p:nvSpPr>
        <p:spPr>
          <a:xfrm rot="10476922" flipH="1">
            <a:off x="-305478" y="3602329"/>
            <a:ext cx="4108349" cy="3751354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9"/>
          <p:cNvGrpSpPr/>
          <p:nvPr/>
        </p:nvGrpSpPr>
        <p:grpSpPr>
          <a:xfrm>
            <a:off x="-236040" y="3846970"/>
            <a:ext cx="3229626" cy="1821817"/>
            <a:chOff x="388050" y="4156538"/>
            <a:chExt cx="1858350" cy="1035300"/>
          </a:xfrm>
        </p:grpSpPr>
        <p:sp>
          <p:nvSpPr>
            <p:cNvPr id="439" name="Google Shape;439;p9"/>
            <p:cNvSpPr/>
            <p:nvPr/>
          </p:nvSpPr>
          <p:spPr>
            <a:xfrm>
              <a:off x="1288525" y="4255813"/>
              <a:ext cx="22450" cy="7300"/>
            </a:xfrm>
            <a:custGeom>
              <a:avLst/>
              <a:gdLst/>
              <a:ahLst/>
              <a:cxnLst/>
              <a:rect l="l" t="t" r="r" b="b"/>
              <a:pathLst>
                <a:path w="898" h="292" extrusionOk="0">
                  <a:moveTo>
                    <a:pt x="1" y="187"/>
                  </a:moveTo>
                  <a:cubicBezTo>
                    <a:pt x="269" y="141"/>
                    <a:pt x="758" y="292"/>
                    <a:pt x="898" y="105"/>
                  </a:cubicBezTo>
                  <a:cubicBezTo>
                    <a:pt x="618" y="164"/>
                    <a:pt x="140" y="1"/>
                    <a:pt x="1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39600" y="4348688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244" y="0"/>
                  </a:moveTo>
                  <a:lnTo>
                    <a:pt x="81" y="0"/>
                  </a:lnTo>
                  <a:cubicBezTo>
                    <a:pt x="81" y="47"/>
                    <a:pt x="70" y="94"/>
                    <a:pt x="0" y="82"/>
                  </a:cubicBezTo>
                  <a:lnTo>
                    <a:pt x="0" y="245"/>
                  </a:lnTo>
                  <a:cubicBezTo>
                    <a:pt x="47" y="245"/>
                    <a:pt x="93" y="257"/>
                    <a:pt x="81" y="327"/>
                  </a:cubicBezTo>
                  <a:lnTo>
                    <a:pt x="244" y="327"/>
                  </a:lnTo>
                  <a:cubicBezTo>
                    <a:pt x="244" y="269"/>
                    <a:pt x="256" y="222"/>
                    <a:pt x="326" y="245"/>
                  </a:cubicBezTo>
                  <a:lnTo>
                    <a:pt x="326" y="82"/>
                  </a:lnTo>
                  <a:cubicBezTo>
                    <a:pt x="280" y="70"/>
                    <a:pt x="233" y="7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31725" y="4371113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396" y="327"/>
                  </a:moveTo>
                  <a:lnTo>
                    <a:pt x="396" y="1"/>
                  </a:lnTo>
                  <a:lnTo>
                    <a:pt x="70" y="1"/>
                  </a:lnTo>
                  <a:cubicBezTo>
                    <a:pt x="0" y="280"/>
                    <a:pt x="117" y="397"/>
                    <a:pt x="396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63175" y="4391188"/>
              <a:ext cx="23000" cy="21000"/>
            </a:xfrm>
            <a:custGeom>
              <a:avLst/>
              <a:gdLst/>
              <a:ahLst/>
              <a:cxnLst/>
              <a:rect l="l" t="t" r="r" b="b"/>
              <a:pathLst>
                <a:path w="920" h="840" extrusionOk="0">
                  <a:moveTo>
                    <a:pt x="174" y="583"/>
                  </a:moveTo>
                  <a:cubicBezTo>
                    <a:pt x="291" y="758"/>
                    <a:pt x="722" y="839"/>
                    <a:pt x="920" y="676"/>
                  </a:cubicBezTo>
                  <a:lnTo>
                    <a:pt x="920" y="257"/>
                  </a:lnTo>
                  <a:cubicBezTo>
                    <a:pt x="733" y="1"/>
                    <a:pt x="0" y="1"/>
                    <a:pt x="174" y="583"/>
                  </a:cubicBezTo>
                  <a:close/>
                  <a:moveTo>
                    <a:pt x="757" y="583"/>
                  </a:moveTo>
                  <a:cubicBezTo>
                    <a:pt x="559" y="618"/>
                    <a:pt x="443" y="572"/>
                    <a:pt x="337" y="502"/>
                  </a:cubicBezTo>
                  <a:cubicBezTo>
                    <a:pt x="349" y="269"/>
                    <a:pt x="826" y="292"/>
                    <a:pt x="757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1206425" y="4395563"/>
              <a:ext cx="55350" cy="30900"/>
            </a:xfrm>
            <a:custGeom>
              <a:avLst/>
              <a:gdLst/>
              <a:ahLst/>
              <a:cxnLst/>
              <a:rect l="l" t="t" r="r" b="b"/>
              <a:pathLst>
                <a:path w="2214" h="1236" extrusionOk="0">
                  <a:moveTo>
                    <a:pt x="1" y="1235"/>
                  </a:moveTo>
                  <a:cubicBezTo>
                    <a:pt x="723" y="804"/>
                    <a:pt x="1550" y="478"/>
                    <a:pt x="2213" y="1"/>
                  </a:cubicBezTo>
                  <a:cubicBezTo>
                    <a:pt x="1247" y="187"/>
                    <a:pt x="432" y="513"/>
                    <a:pt x="1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452150" y="4397013"/>
              <a:ext cx="45150" cy="7600"/>
            </a:xfrm>
            <a:custGeom>
              <a:avLst/>
              <a:gdLst/>
              <a:ahLst/>
              <a:cxnLst/>
              <a:rect l="l" t="t" r="r" b="b"/>
              <a:pathLst>
                <a:path w="1806" h="304" extrusionOk="0">
                  <a:moveTo>
                    <a:pt x="0" y="187"/>
                  </a:moveTo>
                  <a:cubicBezTo>
                    <a:pt x="571" y="140"/>
                    <a:pt x="1363" y="303"/>
                    <a:pt x="1806" y="106"/>
                  </a:cubicBezTo>
                  <a:cubicBezTo>
                    <a:pt x="1224" y="164"/>
                    <a:pt x="443" y="1"/>
                    <a:pt x="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88050" y="4413313"/>
              <a:ext cx="11950" cy="16625"/>
            </a:xfrm>
            <a:custGeom>
              <a:avLst/>
              <a:gdLst/>
              <a:ahLst/>
              <a:cxnLst/>
              <a:rect l="l" t="t" r="r" b="b"/>
              <a:pathLst>
                <a:path w="478" h="665" extrusionOk="0">
                  <a:moveTo>
                    <a:pt x="478" y="606"/>
                  </a:moveTo>
                  <a:cubicBezTo>
                    <a:pt x="397" y="47"/>
                    <a:pt x="164" y="1"/>
                    <a:pt x="1" y="117"/>
                  </a:cubicBezTo>
                  <a:lnTo>
                    <a:pt x="1" y="222"/>
                  </a:lnTo>
                  <a:cubicBezTo>
                    <a:pt x="152" y="164"/>
                    <a:pt x="431" y="316"/>
                    <a:pt x="397" y="525"/>
                  </a:cubicBezTo>
                  <a:cubicBezTo>
                    <a:pt x="257" y="665"/>
                    <a:pt x="117" y="572"/>
                    <a:pt x="1" y="467"/>
                  </a:cubicBezTo>
                  <a:lnTo>
                    <a:pt x="1" y="642"/>
                  </a:lnTo>
                  <a:cubicBezTo>
                    <a:pt x="105" y="665"/>
                    <a:pt x="257" y="665"/>
                    <a:pt x="478" y="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413100" y="4399063"/>
              <a:ext cx="52425" cy="53875"/>
            </a:xfrm>
            <a:custGeom>
              <a:avLst/>
              <a:gdLst/>
              <a:ahLst/>
              <a:cxnLst/>
              <a:rect l="l" t="t" r="r" b="b"/>
              <a:pathLst>
                <a:path w="2097" h="2155" extrusionOk="0">
                  <a:moveTo>
                    <a:pt x="710" y="1584"/>
                  </a:moveTo>
                  <a:cubicBezTo>
                    <a:pt x="826" y="2061"/>
                    <a:pt x="1618" y="2155"/>
                    <a:pt x="1933" y="1665"/>
                  </a:cubicBezTo>
                  <a:cubicBezTo>
                    <a:pt x="2096" y="280"/>
                    <a:pt x="512" y="769"/>
                    <a:pt x="710" y="1584"/>
                  </a:cubicBezTo>
                  <a:close/>
                  <a:moveTo>
                    <a:pt x="1688" y="1665"/>
                  </a:moveTo>
                  <a:cubicBezTo>
                    <a:pt x="1491" y="1712"/>
                    <a:pt x="1374" y="1841"/>
                    <a:pt x="1281" y="1828"/>
                  </a:cubicBezTo>
                  <a:cubicBezTo>
                    <a:pt x="0" y="1724"/>
                    <a:pt x="2014" y="1"/>
                    <a:pt x="1688" y="1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467525" y="4449138"/>
              <a:ext cx="45150" cy="24175"/>
            </a:xfrm>
            <a:custGeom>
              <a:avLst/>
              <a:gdLst/>
              <a:ahLst/>
              <a:cxnLst/>
              <a:rect l="l" t="t" r="r" b="b"/>
              <a:pathLst>
                <a:path w="1806" h="967" extrusionOk="0">
                  <a:moveTo>
                    <a:pt x="0" y="723"/>
                  </a:moveTo>
                  <a:cubicBezTo>
                    <a:pt x="688" y="397"/>
                    <a:pt x="1235" y="687"/>
                    <a:pt x="1724" y="967"/>
                  </a:cubicBezTo>
                  <a:cubicBezTo>
                    <a:pt x="1806" y="94"/>
                    <a:pt x="175" y="1"/>
                    <a:pt x="0" y="7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68250" y="4469788"/>
              <a:ext cx="51850" cy="45175"/>
            </a:xfrm>
            <a:custGeom>
              <a:avLst/>
              <a:gdLst/>
              <a:ahLst/>
              <a:cxnLst/>
              <a:rect l="l" t="t" r="r" b="b"/>
              <a:pathLst>
                <a:path w="2074" h="1807" extrusionOk="0">
                  <a:moveTo>
                    <a:pt x="153" y="1131"/>
                  </a:moveTo>
                  <a:cubicBezTo>
                    <a:pt x="560" y="1806"/>
                    <a:pt x="2074" y="1364"/>
                    <a:pt x="1538" y="397"/>
                  </a:cubicBezTo>
                  <a:cubicBezTo>
                    <a:pt x="979" y="1"/>
                    <a:pt x="1" y="293"/>
                    <a:pt x="153" y="1131"/>
                  </a:cubicBezTo>
                  <a:close/>
                  <a:moveTo>
                    <a:pt x="642" y="968"/>
                  </a:moveTo>
                  <a:cubicBezTo>
                    <a:pt x="712" y="793"/>
                    <a:pt x="839" y="676"/>
                    <a:pt x="1131" y="723"/>
                  </a:cubicBezTo>
                  <a:cubicBezTo>
                    <a:pt x="1247" y="1084"/>
                    <a:pt x="805" y="1119"/>
                    <a:pt x="642" y="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59975" y="4480288"/>
              <a:ext cx="31175" cy="35250"/>
            </a:xfrm>
            <a:custGeom>
              <a:avLst/>
              <a:gdLst/>
              <a:ahLst/>
              <a:cxnLst/>
              <a:rect l="l" t="t" r="r" b="b"/>
              <a:pathLst>
                <a:path w="1247" h="1410" extrusionOk="0">
                  <a:moveTo>
                    <a:pt x="82" y="1200"/>
                  </a:moveTo>
                  <a:cubicBezTo>
                    <a:pt x="280" y="1386"/>
                    <a:pt x="780" y="1410"/>
                    <a:pt x="1072" y="1281"/>
                  </a:cubicBezTo>
                  <a:cubicBezTo>
                    <a:pt x="1246" y="944"/>
                    <a:pt x="1246" y="641"/>
                    <a:pt x="1072" y="303"/>
                  </a:cubicBezTo>
                  <a:cubicBezTo>
                    <a:pt x="420" y="0"/>
                    <a:pt x="0" y="501"/>
                    <a:pt x="82" y="1200"/>
                  </a:cubicBezTo>
                  <a:close/>
                  <a:moveTo>
                    <a:pt x="490" y="1037"/>
                  </a:moveTo>
                  <a:cubicBezTo>
                    <a:pt x="454" y="967"/>
                    <a:pt x="408" y="909"/>
                    <a:pt x="408" y="792"/>
                  </a:cubicBezTo>
                  <a:cubicBezTo>
                    <a:pt x="524" y="688"/>
                    <a:pt x="710" y="688"/>
                    <a:pt x="827" y="792"/>
                  </a:cubicBezTo>
                  <a:cubicBezTo>
                    <a:pt x="746" y="909"/>
                    <a:pt x="699" y="1048"/>
                    <a:pt x="490" y="1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196250" y="4485813"/>
              <a:ext cx="28825" cy="42825"/>
            </a:xfrm>
            <a:custGeom>
              <a:avLst/>
              <a:gdLst/>
              <a:ahLst/>
              <a:cxnLst/>
              <a:rect l="l" t="t" r="r" b="b"/>
              <a:pathLst>
                <a:path w="1153" h="1713" extrusionOk="0">
                  <a:moveTo>
                    <a:pt x="0" y="979"/>
                  </a:moveTo>
                  <a:cubicBezTo>
                    <a:pt x="384" y="1712"/>
                    <a:pt x="1153" y="501"/>
                    <a:pt x="827" y="1"/>
                  </a:cubicBezTo>
                  <a:cubicBezTo>
                    <a:pt x="629" y="408"/>
                    <a:pt x="687" y="1060"/>
                    <a:pt x="0" y="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280100" y="4496013"/>
              <a:ext cx="10200" cy="12250"/>
            </a:xfrm>
            <a:custGeom>
              <a:avLst/>
              <a:gdLst/>
              <a:ahLst/>
              <a:cxnLst/>
              <a:rect l="l" t="t" r="r" b="b"/>
              <a:pathLst>
                <a:path w="408" h="490" extrusionOk="0">
                  <a:moveTo>
                    <a:pt x="163" y="0"/>
                  </a:moveTo>
                  <a:cubicBezTo>
                    <a:pt x="47" y="186"/>
                    <a:pt x="0" y="152"/>
                    <a:pt x="81" y="408"/>
                  </a:cubicBezTo>
                  <a:cubicBezTo>
                    <a:pt x="384" y="489"/>
                    <a:pt x="407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862025" y="4489888"/>
              <a:ext cx="29425" cy="32650"/>
            </a:xfrm>
            <a:custGeom>
              <a:avLst/>
              <a:gdLst/>
              <a:ahLst/>
              <a:cxnLst/>
              <a:rect l="l" t="t" r="r" b="b"/>
              <a:pathLst>
                <a:path w="1177" h="1306" extrusionOk="0">
                  <a:moveTo>
                    <a:pt x="769" y="1305"/>
                  </a:moveTo>
                  <a:cubicBezTo>
                    <a:pt x="1072" y="1270"/>
                    <a:pt x="1176" y="1014"/>
                    <a:pt x="1176" y="653"/>
                  </a:cubicBezTo>
                  <a:cubicBezTo>
                    <a:pt x="699" y="1"/>
                    <a:pt x="0" y="1200"/>
                    <a:pt x="769" y="1305"/>
                  </a:cubicBezTo>
                  <a:close/>
                  <a:moveTo>
                    <a:pt x="594" y="1060"/>
                  </a:moveTo>
                  <a:cubicBezTo>
                    <a:pt x="571" y="851"/>
                    <a:pt x="710" y="793"/>
                    <a:pt x="932" y="816"/>
                  </a:cubicBezTo>
                  <a:cubicBezTo>
                    <a:pt x="955" y="1037"/>
                    <a:pt x="816" y="1084"/>
                    <a:pt x="594" y="1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355500" y="4499788"/>
              <a:ext cx="22150" cy="28850"/>
            </a:xfrm>
            <a:custGeom>
              <a:avLst/>
              <a:gdLst/>
              <a:ahLst/>
              <a:cxnLst/>
              <a:rect l="l" t="t" r="r" b="b"/>
              <a:pathLst>
                <a:path w="886" h="1154" extrusionOk="0">
                  <a:moveTo>
                    <a:pt x="105" y="1153"/>
                  </a:moveTo>
                  <a:lnTo>
                    <a:pt x="105" y="1153"/>
                  </a:lnTo>
                  <a:close/>
                  <a:moveTo>
                    <a:pt x="838" y="501"/>
                  </a:moveTo>
                  <a:cubicBezTo>
                    <a:pt x="885" y="909"/>
                    <a:pt x="734" y="1107"/>
                    <a:pt x="431" y="1153"/>
                  </a:cubicBezTo>
                  <a:cubicBezTo>
                    <a:pt x="0" y="874"/>
                    <a:pt x="478" y="1"/>
                    <a:pt x="838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7575" y="4508238"/>
              <a:ext cx="39625" cy="46325"/>
            </a:xfrm>
            <a:custGeom>
              <a:avLst/>
              <a:gdLst/>
              <a:ahLst/>
              <a:cxnLst/>
              <a:rect l="l" t="t" r="r" b="b"/>
              <a:pathLst>
                <a:path w="1585" h="1853" extrusionOk="0">
                  <a:moveTo>
                    <a:pt x="1305" y="1643"/>
                  </a:moveTo>
                  <a:cubicBezTo>
                    <a:pt x="1514" y="1398"/>
                    <a:pt x="1584" y="1107"/>
                    <a:pt x="1468" y="734"/>
                  </a:cubicBezTo>
                  <a:cubicBezTo>
                    <a:pt x="583" y="0"/>
                    <a:pt x="0" y="1852"/>
                    <a:pt x="1305" y="1643"/>
                  </a:cubicBezTo>
                  <a:close/>
                  <a:moveTo>
                    <a:pt x="897" y="1398"/>
                  </a:moveTo>
                  <a:cubicBezTo>
                    <a:pt x="688" y="1188"/>
                    <a:pt x="909" y="990"/>
                    <a:pt x="1060" y="897"/>
                  </a:cubicBezTo>
                  <a:cubicBezTo>
                    <a:pt x="1363" y="967"/>
                    <a:pt x="1188" y="1444"/>
                    <a:pt x="897" y="1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419200" y="4526863"/>
              <a:ext cx="36700" cy="33800"/>
            </a:xfrm>
            <a:custGeom>
              <a:avLst/>
              <a:gdLst/>
              <a:ahLst/>
              <a:cxnLst/>
              <a:rect l="l" t="t" r="r" b="b"/>
              <a:pathLst>
                <a:path w="1468" h="1352" extrusionOk="0">
                  <a:moveTo>
                    <a:pt x="140" y="898"/>
                  </a:moveTo>
                  <a:cubicBezTo>
                    <a:pt x="641" y="1351"/>
                    <a:pt x="1468" y="1002"/>
                    <a:pt x="1118" y="233"/>
                  </a:cubicBezTo>
                  <a:cubicBezTo>
                    <a:pt x="606" y="0"/>
                    <a:pt x="0" y="210"/>
                    <a:pt x="140" y="898"/>
                  </a:cubicBezTo>
                  <a:close/>
                  <a:moveTo>
                    <a:pt x="548" y="559"/>
                  </a:moveTo>
                  <a:lnTo>
                    <a:pt x="874" y="559"/>
                  </a:lnTo>
                  <a:cubicBezTo>
                    <a:pt x="967" y="851"/>
                    <a:pt x="419" y="944"/>
                    <a:pt x="548" y="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1122875" y="4528913"/>
              <a:ext cx="11675" cy="14275"/>
            </a:xfrm>
            <a:custGeom>
              <a:avLst/>
              <a:gdLst/>
              <a:ahLst/>
              <a:cxnLst/>
              <a:rect l="l" t="t" r="r" b="b"/>
              <a:pathLst>
                <a:path w="467" h="571" extrusionOk="0">
                  <a:moveTo>
                    <a:pt x="152" y="70"/>
                  </a:moveTo>
                  <a:cubicBezTo>
                    <a:pt x="1" y="233"/>
                    <a:pt x="140" y="501"/>
                    <a:pt x="315" y="571"/>
                  </a:cubicBezTo>
                  <a:cubicBezTo>
                    <a:pt x="443" y="443"/>
                    <a:pt x="467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056500" y="4540263"/>
              <a:ext cx="11675" cy="11075"/>
            </a:xfrm>
            <a:custGeom>
              <a:avLst/>
              <a:gdLst/>
              <a:ahLst/>
              <a:cxnLst/>
              <a:rect l="l" t="t" r="r" b="b"/>
              <a:pathLst>
                <a:path w="467" h="443" extrusionOk="0">
                  <a:moveTo>
                    <a:pt x="105" y="23"/>
                  </a:moveTo>
                  <a:cubicBezTo>
                    <a:pt x="1" y="268"/>
                    <a:pt x="70" y="408"/>
                    <a:pt x="350" y="443"/>
                  </a:cubicBezTo>
                  <a:cubicBezTo>
                    <a:pt x="373" y="326"/>
                    <a:pt x="466" y="280"/>
                    <a:pt x="431" y="117"/>
                  </a:cubicBezTo>
                  <a:cubicBezTo>
                    <a:pt x="327" y="82"/>
                    <a:pt x="280" y="0"/>
                    <a:pt x="10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1069000" y="4532413"/>
              <a:ext cx="31775" cy="41650"/>
            </a:xfrm>
            <a:custGeom>
              <a:avLst/>
              <a:gdLst/>
              <a:ahLst/>
              <a:cxnLst/>
              <a:rect l="l" t="t" r="r" b="b"/>
              <a:pathLst>
                <a:path w="1271" h="1666" extrusionOk="0">
                  <a:moveTo>
                    <a:pt x="1084" y="1491"/>
                  </a:moveTo>
                  <a:cubicBezTo>
                    <a:pt x="1247" y="1362"/>
                    <a:pt x="1271" y="1083"/>
                    <a:pt x="1247" y="757"/>
                  </a:cubicBezTo>
                  <a:cubicBezTo>
                    <a:pt x="513" y="0"/>
                    <a:pt x="1" y="1665"/>
                    <a:pt x="1084" y="1491"/>
                  </a:cubicBezTo>
                  <a:close/>
                  <a:moveTo>
                    <a:pt x="1002" y="1246"/>
                  </a:moveTo>
                  <a:cubicBezTo>
                    <a:pt x="665" y="1339"/>
                    <a:pt x="595" y="990"/>
                    <a:pt x="758" y="839"/>
                  </a:cubicBezTo>
                  <a:cubicBezTo>
                    <a:pt x="1014" y="792"/>
                    <a:pt x="1014" y="1013"/>
                    <a:pt x="1002" y="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419250" y="4546388"/>
              <a:ext cx="6450" cy="32050"/>
            </a:xfrm>
            <a:custGeom>
              <a:avLst/>
              <a:gdLst/>
              <a:ahLst/>
              <a:cxnLst/>
              <a:rect l="l" t="t" r="r" b="b"/>
              <a:pathLst>
                <a:path w="258" h="1282" extrusionOk="0">
                  <a:moveTo>
                    <a:pt x="94" y="117"/>
                  </a:moveTo>
                  <a:cubicBezTo>
                    <a:pt x="128" y="407"/>
                    <a:pt x="1" y="1281"/>
                    <a:pt x="175" y="1176"/>
                  </a:cubicBezTo>
                  <a:cubicBezTo>
                    <a:pt x="128" y="885"/>
                    <a:pt x="257" y="0"/>
                    <a:pt x="94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75975" y="4554538"/>
              <a:ext cx="12525" cy="13400"/>
            </a:xfrm>
            <a:custGeom>
              <a:avLst/>
              <a:gdLst/>
              <a:ahLst/>
              <a:cxnLst/>
              <a:rect l="l" t="t" r="r" b="b"/>
              <a:pathLst>
                <a:path w="501" h="536" extrusionOk="0">
                  <a:moveTo>
                    <a:pt x="1" y="117"/>
                  </a:moveTo>
                  <a:cubicBezTo>
                    <a:pt x="35" y="314"/>
                    <a:pt x="70" y="536"/>
                    <a:pt x="327" y="524"/>
                  </a:cubicBezTo>
                  <a:cubicBezTo>
                    <a:pt x="431" y="314"/>
                    <a:pt x="501" y="280"/>
                    <a:pt x="408" y="35"/>
                  </a:cubicBezTo>
                  <a:cubicBezTo>
                    <a:pt x="210" y="0"/>
                    <a:pt x="94" y="47"/>
                    <a:pt x="1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89250" y="4560638"/>
              <a:ext cx="35525" cy="27400"/>
            </a:xfrm>
            <a:custGeom>
              <a:avLst/>
              <a:gdLst/>
              <a:ahLst/>
              <a:cxnLst/>
              <a:rect l="l" t="t" r="r" b="b"/>
              <a:pathLst>
                <a:path w="1421" h="1096" extrusionOk="0">
                  <a:moveTo>
                    <a:pt x="803" y="36"/>
                  </a:moveTo>
                  <a:cubicBezTo>
                    <a:pt x="280" y="0"/>
                    <a:pt x="0" y="1095"/>
                    <a:pt x="885" y="1095"/>
                  </a:cubicBezTo>
                  <a:cubicBezTo>
                    <a:pt x="1421" y="816"/>
                    <a:pt x="1258" y="59"/>
                    <a:pt x="803" y="36"/>
                  </a:cubicBezTo>
                  <a:close/>
                  <a:moveTo>
                    <a:pt x="803" y="851"/>
                  </a:moveTo>
                  <a:cubicBezTo>
                    <a:pt x="745" y="804"/>
                    <a:pt x="675" y="769"/>
                    <a:pt x="559" y="769"/>
                  </a:cubicBezTo>
                  <a:cubicBezTo>
                    <a:pt x="570" y="559"/>
                    <a:pt x="687" y="455"/>
                    <a:pt x="885" y="443"/>
                  </a:cubicBezTo>
                  <a:cubicBezTo>
                    <a:pt x="920" y="629"/>
                    <a:pt x="873" y="758"/>
                    <a:pt x="803" y="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104250" y="4560638"/>
              <a:ext cx="12525" cy="14300"/>
            </a:xfrm>
            <a:custGeom>
              <a:avLst/>
              <a:gdLst/>
              <a:ahLst/>
              <a:cxnLst/>
              <a:rect l="l" t="t" r="r" b="b"/>
              <a:pathLst>
                <a:path w="501" h="572" extrusionOk="0">
                  <a:moveTo>
                    <a:pt x="0" y="117"/>
                  </a:moveTo>
                  <a:cubicBezTo>
                    <a:pt x="0" y="350"/>
                    <a:pt x="24" y="571"/>
                    <a:pt x="327" y="525"/>
                  </a:cubicBezTo>
                  <a:cubicBezTo>
                    <a:pt x="443" y="455"/>
                    <a:pt x="501" y="315"/>
                    <a:pt x="490" y="117"/>
                  </a:cubicBezTo>
                  <a:cubicBezTo>
                    <a:pt x="384" y="0"/>
                    <a:pt x="105" y="0"/>
                    <a:pt x="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78600" y="4565288"/>
              <a:ext cx="16050" cy="16625"/>
            </a:xfrm>
            <a:custGeom>
              <a:avLst/>
              <a:gdLst/>
              <a:ahLst/>
              <a:cxnLst/>
              <a:rect l="l" t="t" r="r" b="b"/>
              <a:pathLst>
                <a:path w="642" h="665" extrusionOk="0">
                  <a:moveTo>
                    <a:pt x="13" y="94"/>
                  </a:moveTo>
                  <a:cubicBezTo>
                    <a:pt x="13" y="292"/>
                    <a:pt x="1" y="490"/>
                    <a:pt x="106" y="583"/>
                  </a:cubicBezTo>
                  <a:cubicBezTo>
                    <a:pt x="549" y="665"/>
                    <a:pt x="642" y="292"/>
                    <a:pt x="513" y="13"/>
                  </a:cubicBezTo>
                  <a:cubicBezTo>
                    <a:pt x="304" y="1"/>
                    <a:pt x="117" y="1"/>
                    <a:pt x="13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044850" y="4567338"/>
              <a:ext cx="38750" cy="34975"/>
            </a:xfrm>
            <a:custGeom>
              <a:avLst/>
              <a:gdLst/>
              <a:ahLst/>
              <a:cxnLst/>
              <a:rect l="l" t="t" r="r" b="b"/>
              <a:pathLst>
                <a:path w="1550" h="1399" extrusionOk="0">
                  <a:moveTo>
                    <a:pt x="164" y="990"/>
                  </a:moveTo>
                  <a:cubicBezTo>
                    <a:pt x="198" y="1212"/>
                    <a:pt x="443" y="1352"/>
                    <a:pt x="816" y="1398"/>
                  </a:cubicBezTo>
                  <a:cubicBezTo>
                    <a:pt x="1549" y="513"/>
                    <a:pt x="1" y="1"/>
                    <a:pt x="164" y="990"/>
                  </a:cubicBezTo>
                  <a:close/>
                  <a:moveTo>
                    <a:pt x="734" y="1072"/>
                  </a:moveTo>
                  <a:lnTo>
                    <a:pt x="408" y="1072"/>
                  </a:lnTo>
                  <a:lnTo>
                    <a:pt x="408" y="746"/>
                  </a:lnTo>
                  <a:cubicBezTo>
                    <a:pt x="664" y="711"/>
                    <a:pt x="769" y="816"/>
                    <a:pt x="734" y="10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45125" y="4575488"/>
              <a:ext cx="26825" cy="23025"/>
            </a:xfrm>
            <a:custGeom>
              <a:avLst/>
              <a:gdLst/>
              <a:ahLst/>
              <a:cxnLst/>
              <a:rect l="l" t="t" r="r" b="b"/>
              <a:pathLst>
                <a:path w="1073" h="921" extrusionOk="0">
                  <a:moveTo>
                    <a:pt x="211" y="746"/>
                  </a:moveTo>
                  <a:cubicBezTo>
                    <a:pt x="431" y="920"/>
                    <a:pt x="641" y="920"/>
                    <a:pt x="863" y="746"/>
                  </a:cubicBezTo>
                  <a:cubicBezTo>
                    <a:pt x="1072" y="1"/>
                    <a:pt x="1" y="1"/>
                    <a:pt x="21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083275" y="4583638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12" y="420"/>
                  </a:moveTo>
                  <a:cubicBezTo>
                    <a:pt x="117" y="490"/>
                    <a:pt x="234" y="537"/>
                    <a:pt x="431" y="501"/>
                  </a:cubicBezTo>
                  <a:cubicBezTo>
                    <a:pt x="537" y="397"/>
                    <a:pt x="537" y="117"/>
                    <a:pt x="431" y="12"/>
                  </a:cubicBezTo>
                  <a:cubicBezTo>
                    <a:pt x="141" y="1"/>
                    <a:pt x="1" y="128"/>
                    <a:pt x="12" y="4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951400" y="4582188"/>
              <a:ext cx="34950" cy="33200"/>
            </a:xfrm>
            <a:custGeom>
              <a:avLst/>
              <a:gdLst/>
              <a:ahLst/>
              <a:cxnLst/>
              <a:rect l="l" t="t" r="r" b="b"/>
              <a:pathLst>
                <a:path w="1398" h="1328" extrusionOk="0">
                  <a:moveTo>
                    <a:pt x="955" y="1223"/>
                  </a:moveTo>
                  <a:cubicBezTo>
                    <a:pt x="1235" y="1037"/>
                    <a:pt x="1398" y="525"/>
                    <a:pt x="1118" y="233"/>
                  </a:cubicBezTo>
                  <a:cubicBezTo>
                    <a:pt x="199" y="0"/>
                    <a:pt x="0" y="1328"/>
                    <a:pt x="955" y="1223"/>
                  </a:cubicBezTo>
                  <a:close/>
                  <a:moveTo>
                    <a:pt x="629" y="967"/>
                  </a:moveTo>
                  <a:cubicBezTo>
                    <a:pt x="443" y="745"/>
                    <a:pt x="582" y="315"/>
                    <a:pt x="955" y="396"/>
                  </a:cubicBezTo>
                  <a:cubicBezTo>
                    <a:pt x="1141" y="629"/>
                    <a:pt x="1002" y="1048"/>
                    <a:pt x="629" y="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029725" y="4587413"/>
              <a:ext cx="9625" cy="9350"/>
            </a:xfrm>
            <a:custGeom>
              <a:avLst/>
              <a:gdLst/>
              <a:ahLst/>
              <a:cxnLst/>
              <a:rect l="l" t="t" r="r" b="b"/>
              <a:pathLst>
                <a:path w="385" h="374" extrusionOk="0">
                  <a:moveTo>
                    <a:pt x="117" y="24"/>
                  </a:moveTo>
                  <a:cubicBezTo>
                    <a:pt x="93" y="140"/>
                    <a:pt x="0" y="187"/>
                    <a:pt x="35" y="350"/>
                  </a:cubicBezTo>
                  <a:cubicBezTo>
                    <a:pt x="244" y="373"/>
                    <a:pt x="384" y="327"/>
                    <a:pt x="361" y="106"/>
                  </a:cubicBezTo>
                  <a:cubicBezTo>
                    <a:pt x="256" y="106"/>
                    <a:pt x="244" y="1"/>
                    <a:pt x="1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298150" y="4588013"/>
              <a:ext cx="9625" cy="8750"/>
            </a:xfrm>
            <a:custGeom>
              <a:avLst/>
              <a:gdLst/>
              <a:ahLst/>
              <a:cxnLst/>
              <a:rect l="l" t="t" r="r" b="b"/>
              <a:pathLst>
                <a:path w="385" h="350" extrusionOk="0">
                  <a:moveTo>
                    <a:pt x="24" y="0"/>
                  </a:moveTo>
                  <a:cubicBezTo>
                    <a:pt x="0" y="222"/>
                    <a:pt x="47" y="349"/>
                    <a:pt x="268" y="326"/>
                  </a:cubicBezTo>
                  <a:cubicBezTo>
                    <a:pt x="291" y="222"/>
                    <a:pt x="384" y="175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991575" y="4594138"/>
              <a:ext cx="10225" cy="9325"/>
            </a:xfrm>
            <a:custGeom>
              <a:avLst/>
              <a:gdLst/>
              <a:ahLst/>
              <a:cxnLst/>
              <a:rect l="l" t="t" r="r" b="b"/>
              <a:pathLst>
                <a:path w="409" h="373" extrusionOk="0">
                  <a:moveTo>
                    <a:pt x="0" y="244"/>
                  </a:moveTo>
                  <a:cubicBezTo>
                    <a:pt x="105" y="361"/>
                    <a:pt x="408" y="373"/>
                    <a:pt x="408" y="163"/>
                  </a:cubicBezTo>
                  <a:cubicBezTo>
                    <a:pt x="292" y="151"/>
                    <a:pt x="268" y="35"/>
                    <a:pt x="163" y="0"/>
                  </a:cubicBezTo>
                  <a:cubicBezTo>
                    <a:pt x="152" y="117"/>
                    <a:pt x="36" y="140"/>
                    <a:pt x="0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477175" y="4596163"/>
              <a:ext cx="11100" cy="41075"/>
            </a:xfrm>
            <a:custGeom>
              <a:avLst/>
              <a:gdLst/>
              <a:ahLst/>
              <a:cxnLst/>
              <a:rect l="l" t="t" r="r" b="b"/>
              <a:pathLst>
                <a:path w="444" h="1643" extrusionOk="0">
                  <a:moveTo>
                    <a:pt x="223" y="1643"/>
                  </a:moveTo>
                  <a:cubicBezTo>
                    <a:pt x="409" y="1223"/>
                    <a:pt x="443" y="152"/>
                    <a:pt x="223" y="0"/>
                  </a:cubicBezTo>
                  <a:cubicBezTo>
                    <a:pt x="350" y="618"/>
                    <a:pt x="1" y="1200"/>
                    <a:pt x="223" y="1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1378500" y="4598213"/>
              <a:ext cx="13425" cy="108600"/>
            </a:xfrm>
            <a:custGeom>
              <a:avLst/>
              <a:gdLst/>
              <a:ahLst/>
              <a:cxnLst/>
              <a:rect l="l" t="t" r="r" b="b"/>
              <a:pathLst>
                <a:path w="537" h="4344" extrusionOk="0">
                  <a:moveTo>
                    <a:pt x="0" y="4343"/>
                  </a:moveTo>
                  <a:cubicBezTo>
                    <a:pt x="524" y="3225"/>
                    <a:pt x="536" y="1118"/>
                    <a:pt x="0" y="0"/>
                  </a:cubicBezTo>
                  <a:cubicBezTo>
                    <a:pt x="303" y="1328"/>
                    <a:pt x="105" y="3249"/>
                    <a:pt x="0" y="43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927825" y="4602288"/>
              <a:ext cx="12525" cy="14275"/>
            </a:xfrm>
            <a:custGeom>
              <a:avLst/>
              <a:gdLst/>
              <a:ahLst/>
              <a:cxnLst/>
              <a:rect l="l" t="t" r="r" b="b"/>
              <a:pathLst>
                <a:path w="501" h="571" extrusionOk="0">
                  <a:moveTo>
                    <a:pt x="174" y="0"/>
                  </a:moveTo>
                  <a:cubicBezTo>
                    <a:pt x="70" y="221"/>
                    <a:pt x="0" y="256"/>
                    <a:pt x="93" y="500"/>
                  </a:cubicBezTo>
                  <a:cubicBezTo>
                    <a:pt x="361" y="570"/>
                    <a:pt x="407" y="419"/>
                    <a:pt x="501" y="326"/>
                  </a:cubicBezTo>
                  <a:cubicBezTo>
                    <a:pt x="501" y="128"/>
                    <a:pt x="384" y="11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073400" y="4602288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63" y="0"/>
                  </a:moveTo>
                  <a:cubicBezTo>
                    <a:pt x="151" y="117"/>
                    <a:pt x="34" y="140"/>
                    <a:pt x="0" y="244"/>
                  </a:cubicBezTo>
                  <a:cubicBezTo>
                    <a:pt x="116" y="280"/>
                    <a:pt x="163" y="361"/>
                    <a:pt x="326" y="326"/>
                  </a:cubicBezTo>
                  <a:cubicBezTo>
                    <a:pt x="349" y="140"/>
                    <a:pt x="314" y="23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059100" y="4608388"/>
              <a:ext cx="8175" cy="8475"/>
            </a:xfrm>
            <a:custGeom>
              <a:avLst/>
              <a:gdLst/>
              <a:ahLst/>
              <a:cxnLst/>
              <a:rect l="l" t="t" r="r" b="b"/>
              <a:pathLst>
                <a:path w="327" h="339" extrusionOk="0">
                  <a:moveTo>
                    <a:pt x="246" y="0"/>
                  </a:moveTo>
                  <a:lnTo>
                    <a:pt x="83" y="0"/>
                  </a:lnTo>
                  <a:cubicBezTo>
                    <a:pt x="83" y="59"/>
                    <a:pt x="71" y="105"/>
                    <a:pt x="1" y="82"/>
                  </a:cubicBezTo>
                  <a:lnTo>
                    <a:pt x="1" y="256"/>
                  </a:lnTo>
                  <a:cubicBezTo>
                    <a:pt x="47" y="256"/>
                    <a:pt x="94" y="269"/>
                    <a:pt x="83" y="338"/>
                  </a:cubicBezTo>
                  <a:lnTo>
                    <a:pt x="246" y="338"/>
                  </a:lnTo>
                  <a:cubicBezTo>
                    <a:pt x="257" y="280"/>
                    <a:pt x="257" y="233"/>
                    <a:pt x="327" y="256"/>
                  </a:cubicBezTo>
                  <a:lnTo>
                    <a:pt x="327" y="82"/>
                  </a:lnTo>
                  <a:cubicBezTo>
                    <a:pt x="280" y="82"/>
                    <a:pt x="234" y="7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88050" y="4614788"/>
              <a:ext cx="9050" cy="16325"/>
            </a:xfrm>
            <a:custGeom>
              <a:avLst/>
              <a:gdLst/>
              <a:ahLst/>
              <a:cxnLst/>
              <a:rect l="l" t="t" r="r" b="b"/>
              <a:pathLst>
                <a:path w="362" h="653" extrusionOk="0">
                  <a:moveTo>
                    <a:pt x="315" y="163"/>
                  </a:moveTo>
                  <a:cubicBezTo>
                    <a:pt x="221" y="24"/>
                    <a:pt x="105" y="0"/>
                    <a:pt x="1" y="24"/>
                  </a:cubicBezTo>
                  <a:lnTo>
                    <a:pt x="1" y="641"/>
                  </a:lnTo>
                  <a:cubicBezTo>
                    <a:pt x="24" y="641"/>
                    <a:pt x="47" y="653"/>
                    <a:pt x="70" y="653"/>
                  </a:cubicBezTo>
                  <a:cubicBezTo>
                    <a:pt x="245" y="583"/>
                    <a:pt x="361" y="443"/>
                    <a:pt x="31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36525" y="4619738"/>
              <a:ext cx="28875" cy="34075"/>
            </a:xfrm>
            <a:custGeom>
              <a:avLst/>
              <a:gdLst/>
              <a:ahLst/>
              <a:cxnLst/>
              <a:rect l="l" t="t" r="r" b="b"/>
              <a:pathLst>
                <a:path w="1155" h="1363" extrusionOk="0">
                  <a:moveTo>
                    <a:pt x="210" y="1189"/>
                  </a:moveTo>
                  <a:cubicBezTo>
                    <a:pt x="502" y="1363"/>
                    <a:pt x="956" y="1200"/>
                    <a:pt x="1119" y="1189"/>
                  </a:cubicBezTo>
                  <a:cubicBezTo>
                    <a:pt x="1154" y="711"/>
                    <a:pt x="1108" y="327"/>
                    <a:pt x="875" y="128"/>
                  </a:cubicBezTo>
                  <a:cubicBezTo>
                    <a:pt x="210" y="1"/>
                    <a:pt x="1" y="700"/>
                    <a:pt x="210" y="1189"/>
                  </a:cubicBezTo>
                  <a:close/>
                  <a:moveTo>
                    <a:pt x="875" y="1026"/>
                  </a:moveTo>
                  <a:cubicBezTo>
                    <a:pt x="560" y="1037"/>
                    <a:pt x="642" y="1119"/>
                    <a:pt x="386" y="1026"/>
                  </a:cubicBezTo>
                  <a:cubicBezTo>
                    <a:pt x="350" y="723"/>
                    <a:pt x="397" y="490"/>
                    <a:pt x="467" y="292"/>
                  </a:cubicBezTo>
                  <a:lnTo>
                    <a:pt x="712" y="292"/>
                  </a:lnTo>
                  <a:cubicBezTo>
                    <a:pt x="723" y="571"/>
                    <a:pt x="909" y="687"/>
                    <a:pt x="875" y="1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934800" y="4624413"/>
              <a:ext cx="10500" cy="10775"/>
            </a:xfrm>
            <a:custGeom>
              <a:avLst/>
              <a:gdLst/>
              <a:ahLst/>
              <a:cxnLst/>
              <a:rect l="l" t="t" r="r" b="b"/>
              <a:pathLst>
                <a:path w="420" h="431" extrusionOk="0">
                  <a:moveTo>
                    <a:pt x="59" y="23"/>
                  </a:moveTo>
                  <a:cubicBezTo>
                    <a:pt x="1" y="314"/>
                    <a:pt x="234" y="431"/>
                    <a:pt x="385" y="268"/>
                  </a:cubicBezTo>
                  <a:cubicBezTo>
                    <a:pt x="420" y="47"/>
                    <a:pt x="280" y="0"/>
                    <a:pt x="5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32875" y="4609263"/>
              <a:ext cx="70775" cy="79500"/>
            </a:xfrm>
            <a:custGeom>
              <a:avLst/>
              <a:gdLst/>
              <a:ahLst/>
              <a:cxnLst/>
              <a:rect l="l" t="t" r="r" b="b"/>
              <a:pathLst>
                <a:path w="2831" h="3180" extrusionOk="0">
                  <a:moveTo>
                    <a:pt x="2214" y="2842"/>
                  </a:moveTo>
                  <a:cubicBezTo>
                    <a:pt x="2504" y="2493"/>
                    <a:pt x="2830" y="1980"/>
                    <a:pt x="2621" y="1363"/>
                  </a:cubicBezTo>
                  <a:cubicBezTo>
                    <a:pt x="1363" y="1"/>
                    <a:pt x="1" y="3179"/>
                    <a:pt x="2214" y="2842"/>
                  </a:cubicBezTo>
                  <a:close/>
                  <a:moveTo>
                    <a:pt x="1969" y="2260"/>
                  </a:moveTo>
                  <a:cubicBezTo>
                    <a:pt x="1212" y="2318"/>
                    <a:pt x="1456" y="1305"/>
                    <a:pt x="2214" y="1526"/>
                  </a:cubicBezTo>
                  <a:cubicBezTo>
                    <a:pt x="2341" y="1805"/>
                    <a:pt x="2225" y="2155"/>
                    <a:pt x="1969" y="22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993025" y="4634013"/>
              <a:ext cx="35550" cy="12825"/>
            </a:xfrm>
            <a:custGeom>
              <a:avLst/>
              <a:gdLst/>
              <a:ahLst/>
              <a:cxnLst/>
              <a:rect l="l" t="t" r="r" b="b"/>
              <a:pathLst>
                <a:path w="1422" h="513" extrusionOk="0">
                  <a:moveTo>
                    <a:pt x="839" y="47"/>
                  </a:moveTo>
                  <a:cubicBezTo>
                    <a:pt x="769" y="0"/>
                    <a:pt x="700" y="116"/>
                    <a:pt x="676" y="129"/>
                  </a:cubicBezTo>
                  <a:cubicBezTo>
                    <a:pt x="1" y="512"/>
                    <a:pt x="1422" y="373"/>
                    <a:pt x="839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91825" y="4644788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" y="24"/>
                  </a:moveTo>
                  <a:lnTo>
                    <a:pt x="1" y="350"/>
                  </a:lnTo>
                  <a:cubicBezTo>
                    <a:pt x="152" y="361"/>
                    <a:pt x="257" y="338"/>
                    <a:pt x="327" y="268"/>
                  </a:cubicBezTo>
                  <a:cubicBezTo>
                    <a:pt x="350" y="58"/>
                    <a:pt x="222" y="0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69150" y="4649438"/>
              <a:ext cx="9025" cy="9050"/>
            </a:xfrm>
            <a:custGeom>
              <a:avLst/>
              <a:gdLst/>
              <a:ahLst/>
              <a:cxnLst/>
              <a:rect l="l" t="t" r="r" b="b"/>
              <a:pathLst>
                <a:path w="361" h="362" extrusionOk="0">
                  <a:moveTo>
                    <a:pt x="361" y="327"/>
                  </a:moveTo>
                  <a:lnTo>
                    <a:pt x="361" y="1"/>
                  </a:lnTo>
                  <a:lnTo>
                    <a:pt x="35" y="1"/>
                  </a:lnTo>
                  <a:cubicBezTo>
                    <a:pt x="0" y="257"/>
                    <a:pt x="104" y="361"/>
                    <a:pt x="36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31000" y="4646238"/>
              <a:ext cx="44850" cy="41650"/>
            </a:xfrm>
            <a:custGeom>
              <a:avLst/>
              <a:gdLst/>
              <a:ahLst/>
              <a:cxnLst/>
              <a:rect l="l" t="t" r="r" b="b"/>
              <a:pathLst>
                <a:path w="1794" h="1666" extrusionOk="0">
                  <a:moveTo>
                    <a:pt x="827" y="1607"/>
                  </a:moveTo>
                  <a:cubicBezTo>
                    <a:pt x="1281" y="1666"/>
                    <a:pt x="1793" y="1084"/>
                    <a:pt x="1398" y="536"/>
                  </a:cubicBezTo>
                  <a:cubicBezTo>
                    <a:pt x="256" y="0"/>
                    <a:pt x="0" y="1480"/>
                    <a:pt x="827" y="1607"/>
                  </a:cubicBezTo>
                  <a:close/>
                  <a:moveTo>
                    <a:pt x="745" y="1188"/>
                  </a:moveTo>
                  <a:cubicBezTo>
                    <a:pt x="675" y="1095"/>
                    <a:pt x="629" y="978"/>
                    <a:pt x="664" y="781"/>
                  </a:cubicBezTo>
                  <a:cubicBezTo>
                    <a:pt x="851" y="781"/>
                    <a:pt x="897" y="641"/>
                    <a:pt x="1153" y="699"/>
                  </a:cubicBezTo>
                  <a:cubicBezTo>
                    <a:pt x="1293" y="978"/>
                    <a:pt x="1118" y="1211"/>
                    <a:pt x="745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058525" y="4649138"/>
              <a:ext cx="53025" cy="42825"/>
            </a:xfrm>
            <a:custGeom>
              <a:avLst/>
              <a:gdLst/>
              <a:ahLst/>
              <a:cxnLst/>
              <a:rect l="l" t="t" r="r" b="b"/>
              <a:pathLst>
                <a:path w="2121" h="1713" extrusionOk="0">
                  <a:moveTo>
                    <a:pt x="676" y="1491"/>
                  </a:moveTo>
                  <a:cubicBezTo>
                    <a:pt x="1247" y="1713"/>
                    <a:pt x="1817" y="1678"/>
                    <a:pt x="1910" y="1165"/>
                  </a:cubicBezTo>
                  <a:cubicBezTo>
                    <a:pt x="2120" y="1"/>
                    <a:pt x="1" y="233"/>
                    <a:pt x="676" y="1491"/>
                  </a:cubicBezTo>
                  <a:close/>
                  <a:moveTo>
                    <a:pt x="1503" y="1247"/>
                  </a:moveTo>
                  <a:cubicBezTo>
                    <a:pt x="1177" y="1258"/>
                    <a:pt x="932" y="1212"/>
                    <a:pt x="1002" y="828"/>
                  </a:cubicBezTo>
                  <a:cubicBezTo>
                    <a:pt x="1352" y="781"/>
                    <a:pt x="1584" y="862"/>
                    <a:pt x="1503" y="1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285625" y="4657013"/>
              <a:ext cx="12825" cy="10775"/>
            </a:xfrm>
            <a:custGeom>
              <a:avLst/>
              <a:gdLst/>
              <a:ahLst/>
              <a:cxnLst/>
              <a:rect l="l" t="t" r="r" b="b"/>
              <a:pathLst>
                <a:path w="513" h="431" extrusionOk="0">
                  <a:moveTo>
                    <a:pt x="199" y="24"/>
                  </a:moveTo>
                  <a:cubicBezTo>
                    <a:pt x="152" y="70"/>
                    <a:pt x="0" y="420"/>
                    <a:pt x="199" y="431"/>
                  </a:cubicBezTo>
                  <a:cubicBezTo>
                    <a:pt x="222" y="280"/>
                    <a:pt x="512" y="373"/>
                    <a:pt x="443" y="105"/>
                  </a:cubicBezTo>
                  <a:cubicBezTo>
                    <a:pt x="338" y="105"/>
                    <a:pt x="326" y="0"/>
                    <a:pt x="199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724375" y="4659613"/>
              <a:ext cx="40775" cy="170050"/>
            </a:xfrm>
            <a:custGeom>
              <a:avLst/>
              <a:gdLst/>
              <a:ahLst/>
              <a:cxnLst/>
              <a:rect l="l" t="t" r="r" b="b"/>
              <a:pathLst>
                <a:path w="1631" h="6802" extrusionOk="0">
                  <a:moveTo>
                    <a:pt x="0" y="6802"/>
                  </a:moveTo>
                  <a:cubicBezTo>
                    <a:pt x="1199" y="5300"/>
                    <a:pt x="1631" y="1631"/>
                    <a:pt x="244" y="1"/>
                  </a:cubicBezTo>
                  <a:cubicBezTo>
                    <a:pt x="1491" y="1899"/>
                    <a:pt x="815" y="4951"/>
                    <a:pt x="0" y="68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103375" y="4644213"/>
              <a:ext cx="43400" cy="48350"/>
            </a:xfrm>
            <a:custGeom>
              <a:avLst/>
              <a:gdLst/>
              <a:ahLst/>
              <a:cxnLst/>
              <a:rect l="l" t="t" r="r" b="b"/>
              <a:pathLst>
                <a:path w="1736" h="1934" extrusionOk="0">
                  <a:moveTo>
                    <a:pt x="1421" y="1770"/>
                  </a:moveTo>
                  <a:cubicBezTo>
                    <a:pt x="1607" y="1595"/>
                    <a:pt x="1736" y="1374"/>
                    <a:pt x="1666" y="943"/>
                  </a:cubicBezTo>
                  <a:cubicBezTo>
                    <a:pt x="827" y="0"/>
                    <a:pt x="0" y="1933"/>
                    <a:pt x="1421" y="1770"/>
                  </a:cubicBezTo>
                  <a:close/>
                  <a:moveTo>
                    <a:pt x="1258" y="1525"/>
                  </a:moveTo>
                  <a:cubicBezTo>
                    <a:pt x="1048" y="1514"/>
                    <a:pt x="944" y="1398"/>
                    <a:pt x="932" y="1188"/>
                  </a:cubicBezTo>
                  <a:cubicBezTo>
                    <a:pt x="1025" y="1129"/>
                    <a:pt x="1153" y="1083"/>
                    <a:pt x="1340" y="1106"/>
                  </a:cubicBezTo>
                  <a:cubicBezTo>
                    <a:pt x="1374" y="1304"/>
                    <a:pt x="1328" y="1421"/>
                    <a:pt x="1258" y="1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88050" y="4669513"/>
              <a:ext cx="3225" cy="13425"/>
            </a:xfrm>
            <a:custGeom>
              <a:avLst/>
              <a:gdLst/>
              <a:ahLst/>
              <a:cxnLst/>
              <a:rect l="l" t="t" r="r" b="b"/>
              <a:pathLst>
                <a:path w="129" h="537" extrusionOk="0">
                  <a:moveTo>
                    <a:pt x="1" y="1"/>
                  </a:moveTo>
                  <a:lnTo>
                    <a:pt x="1" y="536"/>
                  </a:lnTo>
                  <a:cubicBezTo>
                    <a:pt x="24" y="525"/>
                    <a:pt x="47" y="513"/>
                    <a:pt x="70" y="513"/>
                  </a:cubicBezTo>
                  <a:cubicBezTo>
                    <a:pt x="128" y="280"/>
                    <a:pt x="94" y="1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151100" y="4667763"/>
              <a:ext cx="17225" cy="20725"/>
            </a:xfrm>
            <a:custGeom>
              <a:avLst/>
              <a:gdLst/>
              <a:ahLst/>
              <a:cxnLst/>
              <a:rect l="l" t="t" r="r" b="b"/>
              <a:pathLst>
                <a:path w="689" h="829" extrusionOk="0">
                  <a:moveTo>
                    <a:pt x="176" y="828"/>
                  </a:moveTo>
                  <a:cubicBezTo>
                    <a:pt x="292" y="642"/>
                    <a:pt x="688" y="304"/>
                    <a:pt x="420" y="1"/>
                  </a:cubicBezTo>
                  <a:cubicBezTo>
                    <a:pt x="397" y="280"/>
                    <a:pt x="1" y="619"/>
                    <a:pt x="176" y="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37275" y="4666338"/>
              <a:ext cx="19800" cy="25625"/>
            </a:xfrm>
            <a:custGeom>
              <a:avLst/>
              <a:gdLst/>
              <a:ahLst/>
              <a:cxnLst/>
              <a:rect l="l" t="t" r="r" b="b"/>
              <a:pathLst>
                <a:path w="792" h="1025" extrusionOk="0">
                  <a:moveTo>
                    <a:pt x="35" y="640"/>
                  </a:moveTo>
                  <a:cubicBezTo>
                    <a:pt x="222" y="1025"/>
                    <a:pt x="792" y="873"/>
                    <a:pt x="688" y="303"/>
                  </a:cubicBezTo>
                  <a:cubicBezTo>
                    <a:pt x="466" y="0"/>
                    <a:pt x="0" y="210"/>
                    <a:pt x="35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17325" y="4702438"/>
              <a:ext cx="51250" cy="47450"/>
            </a:xfrm>
            <a:custGeom>
              <a:avLst/>
              <a:gdLst/>
              <a:ahLst/>
              <a:cxnLst/>
              <a:rect l="l" t="t" r="r" b="b"/>
              <a:pathLst>
                <a:path w="2050" h="1898" extrusionOk="0">
                  <a:moveTo>
                    <a:pt x="489" y="1316"/>
                  </a:moveTo>
                  <a:cubicBezTo>
                    <a:pt x="606" y="920"/>
                    <a:pt x="711" y="0"/>
                    <a:pt x="163" y="11"/>
                  </a:cubicBezTo>
                  <a:cubicBezTo>
                    <a:pt x="362" y="676"/>
                    <a:pt x="140" y="1258"/>
                    <a:pt x="0" y="1817"/>
                  </a:cubicBezTo>
                  <a:cubicBezTo>
                    <a:pt x="618" y="1455"/>
                    <a:pt x="1724" y="1770"/>
                    <a:pt x="2050" y="1898"/>
                  </a:cubicBezTo>
                  <a:cubicBezTo>
                    <a:pt x="1852" y="1351"/>
                    <a:pt x="908" y="1153"/>
                    <a:pt x="489" y="1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07125" y="4710288"/>
              <a:ext cx="14875" cy="16050"/>
            </a:xfrm>
            <a:custGeom>
              <a:avLst/>
              <a:gdLst/>
              <a:ahLst/>
              <a:cxnLst/>
              <a:rect l="l" t="t" r="r" b="b"/>
              <a:pathLst>
                <a:path w="595" h="642" extrusionOk="0">
                  <a:moveTo>
                    <a:pt x="140" y="23"/>
                  </a:moveTo>
                  <a:cubicBezTo>
                    <a:pt x="0" y="163"/>
                    <a:pt x="23" y="618"/>
                    <a:pt x="303" y="595"/>
                  </a:cubicBezTo>
                  <a:cubicBezTo>
                    <a:pt x="595" y="641"/>
                    <a:pt x="548" y="349"/>
                    <a:pt x="548" y="105"/>
                  </a:cubicBezTo>
                  <a:cubicBezTo>
                    <a:pt x="455" y="36"/>
                    <a:pt x="326" y="0"/>
                    <a:pt x="14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43825" y="4751913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0" y="1"/>
                  </a:moveTo>
                  <a:cubicBezTo>
                    <a:pt x="338" y="292"/>
                    <a:pt x="734" y="524"/>
                    <a:pt x="990" y="897"/>
                  </a:cubicBezTo>
                  <a:cubicBezTo>
                    <a:pt x="979" y="280"/>
                    <a:pt x="583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486150" y="4759488"/>
              <a:ext cx="14300" cy="23025"/>
            </a:xfrm>
            <a:custGeom>
              <a:avLst/>
              <a:gdLst/>
              <a:ahLst/>
              <a:cxnLst/>
              <a:rect l="l" t="t" r="r" b="b"/>
              <a:pathLst>
                <a:path w="572" h="921" extrusionOk="0">
                  <a:moveTo>
                    <a:pt x="1" y="920"/>
                  </a:moveTo>
                  <a:lnTo>
                    <a:pt x="1" y="920"/>
                  </a:lnTo>
                  <a:close/>
                  <a:moveTo>
                    <a:pt x="164" y="513"/>
                  </a:moveTo>
                  <a:cubicBezTo>
                    <a:pt x="117" y="210"/>
                    <a:pt x="385" y="1"/>
                    <a:pt x="572" y="187"/>
                  </a:cubicBezTo>
                  <a:cubicBezTo>
                    <a:pt x="560" y="420"/>
                    <a:pt x="432" y="536"/>
                    <a:pt x="164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017775" y="4758013"/>
              <a:ext cx="9050" cy="11100"/>
            </a:xfrm>
            <a:custGeom>
              <a:avLst/>
              <a:gdLst/>
              <a:ahLst/>
              <a:cxnLst/>
              <a:rect l="l" t="t" r="r" b="b"/>
              <a:pathLst>
                <a:path w="362" h="444" extrusionOk="0">
                  <a:moveTo>
                    <a:pt x="106" y="1"/>
                  </a:moveTo>
                  <a:cubicBezTo>
                    <a:pt x="0" y="106"/>
                    <a:pt x="0" y="304"/>
                    <a:pt x="106" y="409"/>
                  </a:cubicBezTo>
                  <a:cubicBezTo>
                    <a:pt x="362" y="444"/>
                    <a:pt x="362" y="234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694900" y="4758013"/>
              <a:ext cx="34675" cy="30625"/>
            </a:xfrm>
            <a:custGeom>
              <a:avLst/>
              <a:gdLst/>
              <a:ahLst/>
              <a:cxnLst/>
              <a:rect l="l" t="t" r="r" b="b"/>
              <a:pathLst>
                <a:path w="1387" h="1225" extrusionOk="0">
                  <a:moveTo>
                    <a:pt x="1" y="1224"/>
                  </a:moveTo>
                  <a:cubicBezTo>
                    <a:pt x="537" y="921"/>
                    <a:pt x="897" y="432"/>
                    <a:pt x="1386" y="83"/>
                  </a:cubicBezTo>
                  <a:cubicBezTo>
                    <a:pt x="467" y="1"/>
                    <a:pt x="12" y="397"/>
                    <a:pt x="1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041950" y="4765313"/>
              <a:ext cx="11075" cy="9925"/>
            </a:xfrm>
            <a:custGeom>
              <a:avLst/>
              <a:gdLst/>
              <a:ahLst/>
              <a:cxnLst/>
              <a:rect l="l" t="t" r="r" b="b"/>
              <a:pathLst>
                <a:path w="443" h="397" extrusionOk="0">
                  <a:moveTo>
                    <a:pt x="117" y="35"/>
                  </a:moveTo>
                  <a:cubicBezTo>
                    <a:pt x="93" y="140"/>
                    <a:pt x="0" y="187"/>
                    <a:pt x="35" y="361"/>
                  </a:cubicBezTo>
                  <a:cubicBezTo>
                    <a:pt x="291" y="397"/>
                    <a:pt x="373" y="257"/>
                    <a:pt x="443" y="117"/>
                  </a:cubicBezTo>
                  <a:cubicBezTo>
                    <a:pt x="338" y="94"/>
                    <a:pt x="291" y="1"/>
                    <a:pt x="117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650925" y="4771988"/>
              <a:ext cx="27700" cy="16650"/>
            </a:xfrm>
            <a:custGeom>
              <a:avLst/>
              <a:gdLst/>
              <a:ahLst/>
              <a:cxnLst/>
              <a:rect l="l" t="t" r="r" b="b"/>
              <a:pathLst>
                <a:path w="1108" h="666" extrusionOk="0">
                  <a:moveTo>
                    <a:pt x="36" y="665"/>
                  </a:moveTo>
                  <a:cubicBezTo>
                    <a:pt x="420" y="665"/>
                    <a:pt x="758" y="280"/>
                    <a:pt x="1108" y="502"/>
                  </a:cubicBezTo>
                  <a:cubicBezTo>
                    <a:pt x="1015" y="1"/>
                    <a:pt x="1" y="130"/>
                    <a:pt x="36" y="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998850" y="4779863"/>
              <a:ext cx="9925" cy="9350"/>
            </a:xfrm>
            <a:custGeom>
              <a:avLst/>
              <a:gdLst/>
              <a:ahLst/>
              <a:cxnLst/>
              <a:rect l="l" t="t" r="r" b="b"/>
              <a:pathLst>
                <a:path w="397" h="374" extrusionOk="0">
                  <a:moveTo>
                    <a:pt x="117" y="24"/>
                  </a:moveTo>
                  <a:cubicBezTo>
                    <a:pt x="94" y="141"/>
                    <a:pt x="1" y="175"/>
                    <a:pt x="35" y="350"/>
                  </a:cubicBezTo>
                  <a:cubicBezTo>
                    <a:pt x="257" y="374"/>
                    <a:pt x="397" y="327"/>
                    <a:pt x="361" y="105"/>
                  </a:cubicBezTo>
                  <a:cubicBezTo>
                    <a:pt x="257" y="105"/>
                    <a:pt x="257" y="1"/>
                    <a:pt x="1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00575" y="4803738"/>
              <a:ext cx="64075" cy="42225"/>
            </a:xfrm>
            <a:custGeom>
              <a:avLst/>
              <a:gdLst/>
              <a:ahLst/>
              <a:cxnLst/>
              <a:rect l="l" t="t" r="r" b="b"/>
              <a:pathLst>
                <a:path w="2563" h="1689" extrusionOk="0">
                  <a:moveTo>
                    <a:pt x="1503" y="793"/>
                  </a:moveTo>
                  <a:cubicBezTo>
                    <a:pt x="863" y="420"/>
                    <a:pt x="1" y="1177"/>
                    <a:pt x="525" y="1689"/>
                  </a:cubicBezTo>
                  <a:cubicBezTo>
                    <a:pt x="665" y="1479"/>
                    <a:pt x="549" y="1013"/>
                    <a:pt x="851" y="956"/>
                  </a:cubicBezTo>
                  <a:cubicBezTo>
                    <a:pt x="1445" y="816"/>
                    <a:pt x="1480" y="1246"/>
                    <a:pt x="1830" y="1363"/>
                  </a:cubicBezTo>
                  <a:cubicBezTo>
                    <a:pt x="2004" y="1177"/>
                    <a:pt x="1748" y="967"/>
                    <a:pt x="1830" y="630"/>
                  </a:cubicBezTo>
                  <a:cubicBezTo>
                    <a:pt x="2039" y="443"/>
                    <a:pt x="2423" y="455"/>
                    <a:pt x="2563" y="210"/>
                  </a:cubicBezTo>
                  <a:cubicBezTo>
                    <a:pt x="2109" y="1"/>
                    <a:pt x="1678" y="455"/>
                    <a:pt x="1503" y="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884150" y="4808988"/>
              <a:ext cx="11075" cy="9350"/>
            </a:xfrm>
            <a:custGeom>
              <a:avLst/>
              <a:gdLst/>
              <a:ahLst/>
              <a:cxnLst/>
              <a:rect l="l" t="t" r="r" b="b"/>
              <a:pathLst>
                <a:path w="443" h="374" extrusionOk="0">
                  <a:moveTo>
                    <a:pt x="128" y="0"/>
                  </a:moveTo>
                  <a:cubicBezTo>
                    <a:pt x="0" y="128"/>
                    <a:pt x="35" y="373"/>
                    <a:pt x="291" y="338"/>
                  </a:cubicBezTo>
                  <a:cubicBezTo>
                    <a:pt x="443" y="187"/>
                    <a:pt x="268" y="81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862875" y="4825863"/>
              <a:ext cx="7900" cy="11375"/>
            </a:xfrm>
            <a:custGeom>
              <a:avLst/>
              <a:gdLst/>
              <a:ahLst/>
              <a:cxnLst/>
              <a:rect l="l" t="t" r="r" b="b"/>
              <a:pathLst>
                <a:path w="316" h="455" extrusionOk="0">
                  <a:moveTo>
                    <a:pt x="316" y="397"/>
                  </a:moveTo>
                  <a:lnTo>
                    <a:pt x="316" y="71"/>
                  </a:lnTo>
                  <a:cubicBezTo>
                    <a:pt x="1" y="1"/>
                    <a:pt x="1" y="455"/>
                    <a:pt x="316" y="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84700" y="4839838"/>
              <a:ext cx="26550" cy="10200"/>
            </a:xfrm>
            <a:custGeom>
              <a:avLst/>
              <a:gdLst/>
              <a:ahLst/>
              <a:cxnLst/>
              <a:rect l="l" t="t" r="r" b="b"/>
              <a:pathLst>
                <a:path w="1062" h="408" extrusionOk="0">
                  <a:moveTo>
                    <a:pt x="1" y="408"/>
                  </a:moveTo>
                  <a:cubicBezTo>
                    <a:pt x="362" y="292"/>
                    <a:pt x="839" y="268"/>
                    <a:pt x="1061" y="1"/>
                  </a:cubicBezTo>
                  <a:cubicBezTo>
                    <a:pt x="595" y="24"/>
                    <a:pt x="106" y="24"/>
                    <a:pt x="1" y="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882975" y="4831113"/>
              <a:ext cx="106600" cy="57950"/>
            </a:xfrm>
            <a:custGeom>
              <a:avLst/>
              <a:gdLst/>
              <a:ahLst/>
              <a:cxnLst/>
              <a:rect l="l" t="t" r="r" b="b"/>
              <a:pathLst>
                <a:path w="4264" h="2318" extrusionOk="0">
                  <a:moveTo>
                    <a:pt x="3122" y="757"/>
                  </a:moveTo>
                  <a:cubicBezTo>
                    <a:pt x="2900" y="0"/>
                    <a:pt x="1875" y="513"/>
                    <a:pt x="1642" y="920"/>
                  </a:cubicBezTo>
                  <a:cubicBezTo>
                    <a:pt x="630" y="769"/>
                    <a:pt x="1" y="1456"/>
                    <a:pt x="257" y="2317"/>
                  </a:cubicBezTo>
                  <a:cubicBezTo>
                    <a:pt x="630" y="1701"/>
                    <a:pt x="1049" y="1142"/>
                    <a:pt x="2132" y="1246"/>
                  </a:cubicBezTo>
                  <a:cubicBezTo>
                    <a:pt x="2108" y="897"/>
                    <a:pt x="2364" y="816"/>
                    <a:pt x="2633" y="757"/>
                  </a:cubicBezTo>
                  <a:cubicBezTo>
                    <a:pt x="3005" y="1212"/>
                    <a:pt x="3914" y="943"/>
                    <a:pt x="4263" y="920"/>
                  </a:cubicBezTo>
                  <a:cubicBezTo>
                    <a:pt x="4181" y="513"/>
                    <a:pt x="3401" y="501"/>
                    <a:pt x="3122" y="7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48325" y="4843338"/>
              <a:ext cx="6725" cy="8750"/>
            </a:xfrm>
            <a:custGeom>
              <a:avLst/>
              <a:gdLst/>
              <a:ahLst/>
              <a:cxnLst/>
              <a:rect l="l" t="t" r="r" b="b"/>
              <a:pathLst>
                <a:path w="269" h="350" extrusionOk="0">
                  <a:moveTo>
                    <a:pt x="1" y="24"/>
                  </a:moveTo>
                  <a:lnTo>
                    <a:pt x="1" y="350"/>
                  </a:lnTo>
                  <a:lnTo>
                    <a:pt x="246" y="350"/>
                  </a:lnTo>
                  <a:cubicBezTo>
                    <a:pt x="269" y="140"/>
                    <a:pt x="222" y="1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036975" y="4853513"/>
              <a:ext cx="10525" cy="10825"/>
            </a:xfrm>
            <a:custGeom>
              <a:avLst/>
              <a:gdLst/>
              <a:ahLst/>
              <a:cxnLst/>
              <a:rect l="l" t="t" r="r" b="b"/>
              <a:pathLst>
                <a:path w="421" h="433" extrusionOk="0">
                  <a:moveTo>
                    <a:pt x="71" y="24"/>
                  </a:moveTo>
                  <a:cubicBezTo>
                    <a:pt x="1" y="316"/>
                    <a:pt x="246" y="432"/>
                    <a:pt x="397" y="269"/>
                  </a:cubicBezTo>
                  <a:cubicBezTo>
                    <a:pt x="420" y="59"/>
                    <a:pt x="280" y="1"/>
                    <a:pt x="7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440225" y="4860238"/>
              <a:ext cx="361025" cy="103650"/>
            </a:xfrm>
            <a:custGeom>
              <a:avLst/>
              <a:gdLst/>
              <a:ahLst/>
              <a:cxnLst/>
              <a:rect l="l" t="t" r="r" b="b"/>
              <a:pathLst>
                <a:path w="14441" h="4146" extrusionOk="0">
                  <a:moveTo>
                    <a:pt x="14231" y="0"/>
                  </a:moveTo>
                  <a:cubicBezTo>
                    <a:pt x="11377" y="2364"/>
                    <a:pt x="7360" y="3564"/>
                    <a:pt x="2527" y="3936"/>
                  </a:cubicBezTo>
                  <a:lnTo>
                    <a:pt x="1292" y="3936"/>
                  </a:lnTo>
                  <a:lnTo>
                    <a:pt x="640" y="3936"/>
                  </a:lnTo>
                  <a:cubicBezTo>
                    <a:pt x="477" y="3890"/>
                    <a:pt x="0" y="3983"/>
                    <a:pt x="396" y="4017"/>
                  </a:cubicBezTo>
                  <a:cubicBezTo>
                    <a:pt x="6440" y="4146"/>
                    <a:pt x="11051" y="2829"/>
                    <a:pt x="14312" y="163"/>
                  </a:cubicBezTo>
                  <a:cubicBezTo>
                    <a:pt x="14335" y="58"/>
                    <a:pt x="14441" y="0"/>
                    <a:pt x="14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73800" y="4853513"/>
              <a:ext cx="83275" cy="51850"/>
            </a:xfrm>
            <a:custGeom>
              <a:avLst/>
              <a:gdLst/>
              <a:ahLst/>
              <a:cxnLst/>
              <a:rect l="l" t="t" r="r" b="b"/>
              <a:pathLst>
                <a:path w="3331" h="2074" extrusionOk="0">
                  <a:moveTo>
                    <a:pt x="2224" y="595"/>
                  </a:moveTo>
                  <a:cubicBezTo>
                    <a:pt x="1642" y="1"/>
                    <a:pt x="0" y="502"/>
                    <a:pt x="338" y="1340"/>
                  </a:cubicBezTo>
                  <a:cubicBezTo>
                    <a:pt x="583" y="1026"/>
                    <a:pt x="734" y="758"/>
                    <a:pt x="1072" y="676"/>
                  </a:cubicBezTo>
                  <a:cubicBezTo>
                    <a:pt x="2166" y="443"/>
                    <a:pt x="2387" y="1387"/>
                    <a:pt x="2795" y="2074"/>
                  </a:cubicBezTo>
                  <a:cubicBezTo>
                    <a:pt x="2806" y="1760"/>
                    <a:pt x="2795" y="1468"/>
                    <a:pt x="2713" y="1258"/>
                  </a:cubicBezTo>
                  <a:cubicBezTo>
                    <a:pt x="3168" y="1305"/>
                    <a:pt x="3331" y="1061"/>
                    <a:pt x="3284" y="595"/>
                  </a:cubicBezTo>
                  <a:cubicBezTo>
                    <a:pt x="3005" y="246"/>
                    <a:pt x="2550" y="385"/>
                    <a:pt x="2224" y="595"/>
                  </a:cubicBezTo>
                  <a:close/>
                  <a:moveTo>
                    <a:pt x="2876" y="1002"/>
                  </a:moveTo>
                  <a:cubicBezTo>
                    <a:pt x="2702" y="956"/>
                    <a:pt x="2562" y="886"/>
                    <a:pt x="2632" y="595"/>
                  </a:cubicBezTo>
                  <a:cubicBezTo>
                    <a:pt x="2958" y="502"/>
                    <a:pt x="3039" y="851"/>
                    <a:pt x="2876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973225" y="4855263"/>
              <a:ext cx="106300" cy="52150"/>
            </a:xfrm>
            <a:custGeom>
              <a:avLst/>
              <a:gdLst/>
              <a:ahLst/>
              <a:cxnLst/>
              <a:rect l="l" t="t" r="r" b="b"/>
              <a:pathLst>
                <a:path w="4252" h="2086" extrusionOk="0">
                  <a:moveTo>
                    <a:pt x="3110" y="1433"/>
                  </a:moveTo>
                  <a:cubicBezTo>
                    <a:pt x="2597" y="1131"/>
                    <a:pt x="1712" y="1550"/>
                    <a:pt x="1549" y="1596"/>
                  </a:cubicBezTo>
                  <a:cubicBezTo>
                    <a:pt x="1841" y="362"/>
                    <a:pt x="315" y="1"/>
                    <a:pt x="1" y="932"/>
                  </a:cubicBezTo>
                  <a:cubicBezTo>
                    <a:pt x="362" y="921"/>
                    <a:pt x="513" y="688"/>
                    <a:pt x="979" y="769"/>
                  </a:cubicBezTo>
                  <a:cubicBezTo>
                    <a:pt x="1282" y="1049"/>
                    <a:pt x="1282" y="1620"/>
                    <a:pt x="1386" y="2086"/>
                  </a:cubicBezTo>
                  <a:cubicBezTo>
                    <a:pt x="1724" y="1887"/>
                    <a:pt x="2679" y="1433"/>
                    <a:pt x="3436" y="1841"/>
                  </a:cubicBezTo>
                  <a:cubicBezTo>
                    <a:pt x="3436" y="1270"/>
                    <a:pt x="3995" y="1247"/>
                    <a:pt x="4251" y="932"/>
                  </a:cubicBezTo>
                  <a:cubicBezTo>
                    <a:pt x="3704" y="629"/>
                    <a:pt x="3343" y="1154"/>
                    <a:pt x="3110" y="14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714700" y="4861388"/>
              <a:ext cx="60275" cy="27675"/>
            </a:xfrm>
            <a:custGeom>
              <a:avLst/>
              <a:gdLst/>
              <a:ahLst/>
              <a:cxnLst/>
              <a:rect l="l" t="t" r="r" b="b"/>
              <a:pathLst>
                <a:path w="2411" h="1107" extrusionOk="0">
                  <a:moveTo>
                    <a:pt x="268" y="1106"/>
                  </a:moveTo>
                  <a:cubicBezTo>
                    <a:pt x="653" y="221"/>
                    <a:pt x="1864" y="757"/>
                    <a:pt x="2400" y="1106"/>
                  </a:cubicBezTo>
                  <a:cubicBezTo>
                    <a:pt x="2411" y="1"/>
                    <a:pt x="1" y="47"/>
                    <a:pt x="268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23600" y="4870413"/>
              <a:ext cx="9050" cy="8750"/>
            </a:xfrm>
            <a:custGeom>
              <a:avLst/>
              <a:gdLst/>
              <a:ahLst/>
              <a:cxnLst/>
              <a:rect l="l" t="t" r="r" b="b"/>
              <a:pathLst>
                <a:path w="362" h="350" extrusionOk="0">
                  <a:moveTo>
                    <a:pt x="362" y="326"/>
                  </a:moveTo>
                  <a:lnTo>
                    <a:pt x="362" y="0"/>
                  </a:lnTo>
                  <a:cubicBezTo>
                    <a:pt x="222" y="0"/>
                    <a:pt x="105" y="23"/>
                    <a:pt x="36" y="82"/>
                  </a:cubicBezTo>
                  <a:cubicBezTo>
                    <a:pt x="0" y="303"/>
                    <a:pt x="140" y="350"/>
                    <a:pt x="362" y="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95800" y="4851763"/>
              <a:ext cx="65225" cy="57675"/>
            </a:xfrm>
            <a:custGeom>
              <a:avLst/>
              <a:gdLst/>
              <a:ahLst/>
              <a:cxnLst/>
              <a:rect l="l" t="t" r="r" b="b"/>
              <a:pathLst>
                <a:path w="2609" h="2307" extrusionOk="0">
                  <a:moveTo>
                    <a:pt x="1292" y="2307"/>
                  </a:moveTo>
                  <a:lnTo>
                    <a:pt x="1292" y="1410"/>
                  </a:lnTo>
                  <a:cubicBezTo>
                    <a:pt x="1595" y="1189"/>
                    <a:pt x="2154" y="1224"/>
                    <a:pt x="2609" y="1154"/>
                  </a:cubicBezTo>
                  <a:cubicBezTo>
                    <a:pt x="1910" y="1"/>
                    <a:pt x="0" y="1701"/>
                    <a:pt x="1292" y="2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43400" y="4871288"/>
              <a:ext cx="13125" cy="10775"/>
            </a:xfrm>
            <a:custGeom>
              <a:avLst/>
              <a:gdLst/>
              <a:ahLst/>
              <a:cxnLst/>
              <a:rect l="l" t="t" r="r" b="b"/>
              <a:pathLst>
                <a:path w="525" h="431" extrusionOk="0">
                  <a:moveTo>
                    <a:pt x="59" y="128"/>
                  </a:moveTo>
                  <a:cubicBezTo>
                    <a:pt x="0" y="420"/>
                    <a:pt x="349" y="431"/>
                    <a:pt x="466" y="291"/>
                  </a:cubicBezTo>
                  <a:cubicBezTo>
                    <a:pt x="525" y="12"/>
                    <a:pt x="175" y="1"/>
                    <a:pt x="59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606675" y="4874488"/>
              <a:ext cx="11100" cy="10800"/>
            </a:xfrm>
            <a:custGeom>
              <a:avLst/>
              <a:gdLst/>
              <a:ahLst/>
              <a:cxnLst/>
              <a:rect l="l" t="t" r="r" b="b"/>
              <a:pathLst>
                <a:path w="444" h="432" extrusionOk="0">
                  <a:moveTo>
                    <a:pt x="1" y="82"/>
                  </a:moveTo>
                  <a:cubicBezTo>
                    <a:pt x="24" y="315"/>
                    <a:pt x="153" y="432"/>
                    <a:pt x="420" y="419"/>
                  </a:cubicBezTo>
                  <a:cubicBezTo>
                    <a:pt x="443" y="222"/>
                    <a:pt x="397" y="105"/>
                    <a:pt x="339" y="0"/>
                  </a:cubicBezTo>
                  <a:cubicBezTo>
                    <a:pt x="187" y="0"/>
                    <a:pt x="83" y="23"/>
                    <a:pt x="1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99275" y="4883788"/>
              <a:ext cx="43975" cy="56225"/>
            </a:xfrm>
            <a:custGeom>
              <a:avLst/>
              <a:gdLst/>
              <a:ahLst/>
              <a:cxnLst/>
              <a:rect l="l" t="t" r="r" b="b"/>
              <a:pathLst>
                <a:path w="1759" h="2249" extrusionOk="0">
                  <a:moveTo>
                    <a:pt x="1758" y="292"/>
                  </a:moveTo>
                  <a:cubicBezTo>
                    <a:pt x="513" y="1"/>
                    <a:pt x="0" y="2144"/>
                    <a:pt x="1269" y="2249"/>
                  </a:cubicBezTo>
                  <a:cubicBezTo>
                    <a:pt x="1141" y="1783"/>
                    <a:pt x="815" y="1515"/>
                    <a:pt x="943" y="782"/>
                  </a:cubicBezTo>
                  <a:cubicBezTo>
                    <a:pt x="1176" y="572"/>
                    <a:pt x="1549" y="502"/>
                    <a:pt x="1758" y="2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590975" y="4891938"/>
              <a:ext cx="13125" cy="10525"/>
            </a:xfrm>
            <a:custGeom>
              <a:avLst/>
              <a:gdLst/>
              <a:ahLst/>
              <a:cxnLst/>
              <a:rect l="l" t="t" r="r" b="b"/>
              <a:pathLst>
                <a:path w="525" h="421" extrusionOk="0">
                  <a:moveTo>
                    <a:pt x="59" y="129"/>
                  </a:moveTo>
                  <a:cubicBezTo>
                    <a:pt x="0" y="409"/>
                    <a:pt x="349" y="420"/>
                    <a:pt x="466" y="293"/>
                  </a:cubicBezTo>
                  <a:cubicBezTo>
                    <a:pt x="525" y="1"/>
                    <a:pt x="186" y="1"/>
                    <a:pt x="59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88050" y="4903013"/>
              <a:ext cx="7875" cy="20400"/>
            </a:xfrm>
            <a:custGeom>
              <a:avLst/>
              <a:gdLst/>
              <a:ahLst/>
              <a:cxnLst/>
              <a:rect l="l" t="t" r="r" b="b"/>
              <a:pathLst>
                <a:path w="315" h="816" extrusionOk="0">
                  <a:moveTo>
                    <a:pt x="1" y="0"/>
                  </a:moveTo>
                  <a:lnTo>
                    <a:pt x="1" y="816"/>
                  </a:lnTo>
                  <a:cubicBezTo>
                    <a:pt x="315" y="478"/>
                    <a:pt x="221" y="17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422675" y="4902738"/>
              <a:ext cx="20125" cy="22150"/>
            </a:xfrm>
            <a:custGeom>
              <a:avLst/>
              <a:gdLst/>
              <a:ahLst/>
              <a:cxnLst/>
              <a:rect l="l" t="t" r="r" b="b"/>
              <a:pathLst>
                <a:path w="805" h="886" extrusionOk="0">
                  <a:moveTo>
                    <a:pt x="1" y="839"/>
                  </a:moveTo>
                  <a:lnTo>
                    <a:pt x="1" y="839"/>
                  </a:lnTo>
                  <a:close/>
                  <a:moveTo>
                    <a:pt x="83" y="594"/>
                  </a:moveTo>
                  <a:cubicBezTo>
                    <a:pt x="211" y="407"/>
                    <a:pt x="409" y="0"/>
                    <a:pt x="735" y="268"/>
                  </a:cubicBezTo>
                  <a:cubicBezTo>
                    <a:pt x="805" y="722"/>
                    <a:pt x="293" y="885"/>
                    <a:pt x="83" y="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89675" y="4905338"/>
              <a:ext cx="9925" cy="9650"/>
            </a:xfrm>
            <a:custGeom>
              <a:avLst/>
              <a:gdLst/>
              <a:ahLst/>
              <a:cxnLst/>
              <a:rect l="l" t="t" r="r" b="b"/>
              <a:pathLst>
                <a:path w="397" h="386" extrusionOk="0">
                  <a:moveTo>
                    <a:pt x="396" y="327"/>
                  </a:moveTo>
                  <a:lnTo>
                    <a:pt x="396" y="1"/>
                  </a:lnTo>
                  <a:lnTo>
                    <a:pt x="70" y="1"/>
                  </a:lnTo>
                  <a:cubicBezTo>
                    <a:pt x="0" y="280"/>
                    <a:pt x="117" y="385"/>
                    <a:pt x="396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76400" y="4903588"/>
              <a:ext cx="59150" cy="40500"/>
            </a:xfrm>
            <a:custGeom>
              <a:avLst/>
              <a:gdLst/>
              <a:ahLst/>
              <a:cxnLst/>
              <a:rect l="l" t="t" r="r" b="b"/>
              <a:pathLst>
                <a:path w="2366" h="1620" extrusionOk="0">
                  <a:moveTo>
                    <a:pt x="479" y="1620"/>
                  </a:moveTo>
                  <a:cubicBezTo>
                    <a:pt x="863" y="1294"/>
                    <a:pt x="921" y="816"/>
                    <a:pt x="1550" y="805"/>
                  </a:cubicBezTo>
                  <a:cubicBezTo>
                    <a:pt x="1783" y="805"/>
                    <a:pt x="2086" y="1026"/>
                    <a:pt x="2365" y="1131"/>
                  </a:cubicBezTo>
                  <a:cubicBezTo>
                    <a:pt x="2213" y="1"/>
                    <a:pt x="1" y="525"/>
                    <a:pt x="479" y="16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670725" y="4934163"/>
              <a:ext cx="11400" cy="15750"/>
            </a:xfrm>
            <a:custGeom>
              <a:avLst/>
              <a:gdLst/>
              <a:ahLst/>
              <a:cxnLst/>
              <a:rect l="l" t="t" r="r" b="b"/>
              <a:pathLst>
                <a:path w="456" h="630" extrusionOk="0">
                  <a:moveTo>
                    <a:pt x="141" y="71"/>
                  </a:moveTo>
                  <a:cubicBezTo>
                    <a:pt x="24" y="198"/>
                    <a:pt x="1" y="630"/>
                    <a:pt x="316" y="571"/>
                  </a:cubicBezTo>
                  <a:cubicBezTo>
                    <a:pt x="432" y="444"/>
                    <a:pt x="456" y="1"/>
                    <a:pt x="141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96350" y="4937088"/>
              <a:ext cx="15175" cy="17200"/>
            </a:xfrm>
            <a:custGeom>
              <a:avLst/>
              <a:gdLst/>
              <a:ahLst/>
              <a:cxnLst/>
              <a:rect l="l" t="t" r="r" b="b"/>
              <a:pathLst>
                <a:path w="607" h="688" extrusionOk="0">
                  <a:moveTo>
                    <a:pt x="187" y="35"/>
                  </a:moveTo>
                  <a:cubicBezTo>
                    <a:pt x="24" y="198"/>
                    <a:pt x="1" y="373"/>
                    <a:pt x="106" y="617"/>
                  </a:cubicBezTo>
                  <a:cubicBezTo>
                    <a:pt x="443" y="687"/>
                    <a:pt x="606" y="0"/>
                    <a:pt x="187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246900" y="4939688"/>
              <a:ext cx="90550" cy="20400"/>
            </a:xfrm>
            <a:custGeom>
              <a:avLst/>
              <a:gdLst/>
              <a:ahLst/>
              <a:cxnLst/>
              <a:rect l="l" t="t" r="r" b="b"/>
              <a:pathLst>
                <a:path w="3622" h="816" extrusionOk="0">
                  <a:moveTo>
                    <a:pt x="350" y="13"/>
                  </a:moveTo>
                  <a:cubicBezTo>
                    <a:pt x="1" y="1"/>
                    <a:pt x="338" y="83"/>
                    <a:pt x="431" y="94"/>
                  </a:cubicBezTo>
                  <a:cubicBezTo>
                    <a:pt x="1165" y="223"/>
                    <a:pt x="2714" y="816"/>
                    <a:pt x="3622" y="432"/>
                  </a:cubicBezTo>
                  <a:cubicBezTo>
                    <a:pt x="2388" y="513"/>
                    <a:pt x="1072" y="47"/>
                    <a:pt x="35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657650" y="4948438"/>
              <a:ext cx="13400" cy="12250"/>
            </a:xfrm>
            <a:custGeom>
              <a:avLst/>
              <a:gdLst/>
              <a:ahLst/>
              <a:cxnLst/>
              <a:rect l="l" t="t" r="r" b="b"/>
              <a:pathLst>
                <a:path w="536" h="490" extrusionOk="0">
                  <a:moveTo>
                    <a:pt x="175" y="0"/>
                  </a:moveTo>
                  <a:cubicBezTo>
                    <a:pt x="0" y="163"/>
                    <a:pt x="151" y="443"/>
                    <a:pt x="338" y="489"/>
                  </a:cubicBezTo>
                  <a:cubicBezTo>
                    <a:pt x="361" y="419"/>
                    <a:pt x="407" y="396"/>
                    <a:pt x="501" y="408"/>
                  </a:cubicBezTo>
                  <a:cubicBezTo>
                    <a:pt x="536" y="210"/>
                    <a:pt x="489" y="93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447150" y="4954563"/>
              <a:ext cx="30875" cy="22425"/>
            </a:xfrm>
            <a:custGeom>
              <a:avLst/>
              <a:gdLst/>
              <a:ahLst/>
              <a:cxnLst/>
              <a:rect l="l" t="t" r="r" b="b"/>
              <a:pathLst>
                <a:path w="1235" h="897" extrusionOk="0">
                  <a:moveTo>
                    <a:pt x="0" y="896"/>
                  </a:moveTo>
                  <a:cubicBezTo>
                    <a:pt x="303" y="745"/>
                    <a:pt x="769" y="384"/>
                    <a:pt x="1235" y="652"/>
                  </a:cubicBezTo>
                  <a:cubicBezTo>
                    <a:pt x="1095" y="0"/>
                    <a:pt x="0" y="419"/>
                    <a:pt x="0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294350" y="4983088"/>
              <a:ext cx="431200" cy="62900"/>
            </a:xfrm>
            <a:custGeom>
              <a:avLst/>
              <a:gdLst/>
              <a:ahLst/>
              <a:cxnLst/>
              <a:rect l="l" t="t" r="r" b="b"/>
              <a:pathLst>
                <a:path w="17248" h="2516" extrusionOk="0">
                  <a:moveTo>
                    <a:pt x="17038" y="0"/>
                  </a:moveTo>
                  <a:cubicBezTo>
                    <a:pt x="12531" y="2411"/>
                    <a:pt x="5533" y="792"/>
                    <a:pt x="94" y="327"/>
                  </a:cubicBezTo>
                  <a:cubicBezTo>
                    <a:pt x="0" y="338"/>
                    <a:pt x="24" y="431"/>
                    <a:pt x="176" y="408"/>
                  </a:cubicBezTo>
                  <a:cubicBezTo>
                    <a:pt x="5544" y="1060"/>
                    <a:pt x="12694" y="2516"/>
                    <a:pt x="17119" y="163"/>
                  </a:cubicBezTo>
                  <a:cubicBezTo>
                    <a:pt x="17143" y="58"/>
                    <a:pt x="17248" y="0"/>
                    <a:pt x="17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555175" y="4990363"/>
              <a:ext cx="51525" cy="46025"/>
            </a:xfrm>
            <a:custGeom>
              <a:avLst/>
              <a:gdLst/>
              <a:ahLst/>
              <a:cxnLst/>
              <a:rect l="l" t="t" r="r" b="b"/>
              <a:pathLst>
                <a:path w="2061" h="1841" extrusionOk="0">
                  <a:moveTo>
                    <a:pt x="920" y="1840"/>
                  </a:moveTo>
                  <a:cubicBezTo>
                    <a:pt x="908" y="1118"/>
                    <a:pt x="1561" y="699"/>
                    <a:pt x="2061" y="1188"/>
                  </a:cubicBezTo>
                  <a:cubicBezTo>
                    <a:pt x="1910" y="0"/>
                    <a:pt x="0" y="1247"/>
                    <a:pt x="920" y="1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62575" y="5007538"/>
              <a:ext cx="33500" cy="32050"/>
            </a:xfrm>
            <a:custGeom>
              <a:avLst/>
              <a:gdLst/>
              <a:ahLst/>
              <a:cxnLst/>
              <a:rect l="l" t="t" r="r" b="b"/>
              <a:pathLst>
                <a:path w="1340" h="1282" extrusionOk="0">
                  <a:moveTo>
                    <a:pt x="117" y="746"/>
                  </a:moveTo>
                  <a:cubicBezTo>
                    <a:pt x="338" y="1282"/>
                    <a:pt x="1340" y="1083"/>
                    <a:pt x="1189" y="338"/>
                  </a:cubicBezTo>
                  <a:cubicBezTo>
                    <a:pt x="874" y="1"/>
                    <a:pt x="1" y="128"/>
                    <a:pt x="117" y="746"/>
                  </a:cubicBezTo>
                  <a:close/>
                  <a:moveTo>
                    <a:pt x="455" y="664"/>
                  </a:moveTo>
                  <a:cubicBezTo>
                    <a:pt x="467" y="431"/>
                    <a:pt x="594" y="315"/>
                    <a:pt x="863" y="338"/>
                  </a:cubicBezTo>
                  <a:cubicBezTo>
                    <a:pt x="967" y="687"/>
                    <a:pt x="653" y="850"/>
                    <a:pt x="455" y="6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396200" y="5024713"/>
              <a:ext cx="23600" cy="22725"/>
            </a:xfrm>
            <a:custGeom>
              <a:avLst/>
              <a:gdLst/>
              <a:ahLst/>
              <a:cxnLst/>
              <a:rect l="l" t="t" r="r" b="b"/>
              <a:pathLst>
                <a:path w="944" h="909" extrusionOk="0">
                  <a:moveTo>
                    <a:pt x="897" y="222"/>
                  </a:moveTo>
                  <a:cubicBezTo>
                    <a:pt x="560" y="0"/>
                    <a:pt x="1" y="163"/>
                    <a:pt x="152" y="711"/>
                  </a:cubicBezTo>
                  <a:cubicBezTo>
                    <a:pt x="291" y="851"/>
                    <a:pt x="501" y="909"/>
                    <a:pt x="816" y="874"/>
                  </a:cubicBezTo>
                  <a:cubicBezTo>
                    <a:pt x="943" y="758"/>
                    <a:pt x="886" y="455"/>
                    <a:pt x="897" y="222"/>
                  </a:cubicBezTo>
                  <a:close/>
                  <a:moveTo>
                    <a:pt x="653" y="629"/>
                  </a:moveTo>
                  <a:cubicBezTo>
                    <a:pt x="478" y="665"/>
                    <a:pt x="431" y="571"/>
                    <a:pt x="315" y="548"/>
                  </a:cubicBezTo>
                  <a:cubicBezTo>
                    <a:pt x="338" y="396"/>
                    <a:pt x="466" y="362"/>
                    <a:pt x="653" y="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522825" y="5074513"/>
              <a:ext cx="700225" cy="112675"/>
            </a:xfrm>
            <a:custGeom>
              <a:avLst/>
              <a:gdLst/>
              <a:ahLst/>
              <a:cxnLst/>
              <a:rect l="l" t="t" r="r" b="b"/>
              <a:pathLst>
                <a:path w="28009" h="4507" extrusionOk="0">
                  <a:moveTo>
                    <a:pt x="14162" y="3051"/>
                  </a:moveTo>
                  <a:cubicBezTo>
                    <a:pt x="9958" y="2177"/>
                    <a:pt x="6383" y="652"/>
                    <a:pt x="2133" y="104"/>
                  </a:cubicBezTo>
                  <a:cubicBezTo>
                    <a:pt x="1504" y="163"/>
                    <a:pt x="234" y="11"/>
                    <a:pt x="1" y="186"/>
                  </a:cubicBezTo>
                  <a:cubicBezTo>
                    <a:pt x="5172" y="0"/>
                    <a:pt x="8864" y="2166"/>
                    <a:pt x="13184" y="3051"/>
                  </a:cubicBezTo>
                  <a:cubicBezTo>
                    <a:pt x="17458" y="3936"/>
                    <a:pt x="22943" y="4506"/>
                    <a:pt x="28009" y="3715"/>
                  </a:cubicBezTo>
                  <a:cubicBezTo>
                    <a:pt x="23141" y="4286"/>
                    <a:pt x="18157" y="3890"/>
                    <a:pt x="14162" y="3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278050" y="5087013"/>
              <a:ext cx="22725" cy="7300"/>
            </a:xfrm>
            <a:custGeom>
              <a:avLst/>
              <a:gdLst/>
              <a:ahLst/>
              <a:cxnLst/>
              <a:rect l="l" t="t" r="r" b="b"/>
              <a:pathLst>
                <a:path w="909" h="292" extrusionOk="0">
                  <a:moveTo>
                    <a:pt x="0" y="187"/>
                  </a:moveTo>
                  <a:cubicBezTo>
                    <a:pt x="280" y="129"/>
                    <a:pt x="769" y="292"/>
                    <a:pt x="909" y="106"/>
                  </a:cubicBezTo>
                  <a:cubicBezTo>
                    <a:pt x="629" y="152"/>
                    <a:pt x="140" y="0"/>
                    <a:pt x="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544725" y="4366163"/>
              <a:ext cx="5275" cy="1475"/>
            </a:xfrm>
            <a:custGeom>
              <a:avLst/>
              <a:gdLst/>
              <a:ahLst/>
              <a:cxnLst/>
              <a:rect l="l" t="t" r="r" b="b"/>
              <a:pathLst>
                <a:path w="211" h="59" extrusionOk="0">
                  <a:moveTo>
                    <a:pt x="140" y="36"/>
                  </a:moveTo>
                  <a:lnTo>
                    <a:pt x="1" y="0"/>
                  </a:lnTo>
                  <a:cubicBezTo>
                    <a:pt x="70" y="23"/>
                    <a:pt x="140" y="36"/>
                    <a:pt x="210" y="59"/>
                  </a:cubicBezTo>
                  <a:cubicBezTo>
                    <a:pt x="187" y="47"/>
                    <a:pt x="164" y="36"/>
                    <a:pt x="14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88050" y="5005488"/>
              <a:ext cx="24475" cy="29450"/>
            </a:xfrm>
            <a:custGeom>
              <a:avLst/>
              <a:gdLst/>
              <a:ahLst/>
              <a:cxnLst/>
              <a:rect l="l" t="t" r="r" b="b"/>
              <a:pathLst>
                <a:path w="979" h="1178" extrusionOk="0">
                  <a:moveTo>
                    <a:pt x="979" y="246"/>
                  </a:moveTo>
                  <a:cubicBezTo>
                    <a:pt x="617" y="1"/>
                    <a:pt x="187" y="339"/>
                    <a:pt x="1" y="560"/>
                  </a:cubicBezTo>
                  <a:lnTo>
                    <a:pt x="1" y="1177"/>
                  </a:lnTo>
                  <a:cubicBezTo>
                    <a:pt x="210" y="758"/>
                    <a:pt x="536" y="443"/>
                    <a:pt x="979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88050" y="4156538"/>
              <a:ext cx="1566925" cy="1035300"/>
            </a:xfrm>
            <a:custGeom>
              <a:avLst/>
              <a:gdLst/>
              <a:ahLst/>
              <a:cxnLst/>
              <a:rect l="l" t="t" r="r" b="b"/>
              <a:pathLst>
                <a:path w="62677" h="41412" extrusionOk="0">
                  <a:moveTo>
                    <a:pt x="17678" y="40760"/>
                  </a:moveTo>
                  <a:cubicBezTo>
                    <a:pt x="12403" y="39374"/>
                    <a:pt x="6906" y="38268"/>
                    <a:pt x="1386" y="37488"/>
                  </a:cubicBezTo>
                  <a:cubicBezTo>
                    <a:pt x="2469" y="37056"/>
                    <a:pt x="3668" y="36684"/>
                    <a:pt x="4903" y="36579"/>
                  </a:cubicBezTo>
                  <a:cubicBezTo>
                    <a:pt x="9654" y="36195"/>
                    <a:pt x="12030" y="37499"/>
                    <a:pt x="15384" y="38466"/>
                  </a:cubicBezTo>
                  <a:cubicBezTo>
                    <a:pt x="17702" y="39129"/>
                    <a:pt x="20019" y="39525"/>
                    <a:pt x="22837" y="39444"/>
                  </a:cubicBezTo>
                  <a:cubicBezTo>
                    <a:pt x="20345" y="39292"/>
                    <a:pt x="18225" y="39036"/>
                    <a:pt x="16118" y="38466"/>
                  </a:cubicBezTo>
                  <a:cubicBezTo>
                    <a:pt x="12508" y="37499"/>
                    <a:pt x="9364" y="35718"/>
                    <a:pt x="4333" y="36497"/>
                  </a:cubicBezTo>
                  <a:cubicBezTo>
                    <a:pt x="2889" y="36719"/>
                    <a:pt x="1898" y="37359"/>
                    <a:pt x="233" y="37488"/>
                  </a:cubicBezTo>
                  <a:cubicBezTo>
                    <a:pt x="2516" y="36032"/>
                    <a:pt x="6347" y="35636"/>
                    <a:pt x="9899" y="36090"/>
                  </a:cubicBezTo>
                  <a:cubicBezTo>
                    <a:pt x="11273" y="36264"/>
                    <a:pt x="12705" y="36999"/>
                    <a:pt x="14149" y="37325"/>
                  </a:cubicBezTo>
                  <a:cubicBezTo>
                    <a:pt x="19809" y="38559"/>
                    <a:pt x="25271" y="40084"/>
                    <a:pt x="32002" y="39770"/>
                  </a:cubicBezTo>
                  <a:cubicBezTo>
                    <a:pt x="37639" y="39525"/>
                    <a:pt x="42716" y="37767"/>
                    <a:pt x="47887" y="36742"/>
                  </a:cubicBezTo>
                  <a:cubicBezTo>
                    <a:pt x="53045" y="35729"/>
                    <a:pt x="57657" y="33645"/>
                    <a:pt x="61966" y="31839"/>
                  </a:cubicBezTo>
                  <a:cubicBezTo>
                    <a:pt x="58810" y="32445"/>
                    <a:pt x="56050" y="33959"/>
                    <a:pt x="52882" y="35030"/>
                  </a:cubicBezTo>
                  <a:cubicBezTo>
                    <a:pt x="51322" y="35542"/>
                    <a:pt x="49645" y="35718"/>
                    <a:pt x="47805" y="36090"/>
                  </a:cubicBezTo>
                  <a:cubicBezTo>
                    <a:pt x="46070" y="36440"/>
                    <a:pt x="44148" y="36742"/>
                    <a:pt x="42238" y="36660"/>
                  </a:cubicBezTo>
                  <a:cubicBezTo>
                    <a:pt x="37429" y="36474"/>
                    <a:pt x="32223" y="36334"/>
                    <a:pt x="28322" y="34867"/>
                  </a:cubicBezTo>
                  <a:cubicBezTo>
                    <a:pt x="34552" y="33190"/>
                    <a:pt x="41179" y="36078"/>
                    <a:pt x="48050" y="35030"/>
                  </a:cubicBezTo>
                  <a:cubicBezTo>
                    <a:pt x="40876" y="35787"/>
                    <a:pt x="33993" y="33179"/>
                    <a:pt x="27740" y="34786"/>
                  </a:cubicBezTo>
                  <a:cubicBezTo>
                    <a:pt x="29347" y="33912"/>
                    <a:pt x="31397" y="33796"/>
                    <a:pt x="33400" y="33878"/>
                  </a:cubicBezTo>
                  <a:cubicBezTo>
                    <a:pt x="38221" y="34098"/>
                    <a:pt x="43729" y="35473"/>
                    <a:pt x="48620" y="34704"/>
                  </a:cubicBezTo>
                  <a:cubicBezTo>
                    <a:pt x="42507" y="35426"/>
                    <a:pt x="36695" y="33319"/>
                    <a:pt x="30861" y="33715"/>
                  </a:cubicBezTo>
                  <a:cubicBezTo>
                    <a:pt x="30046" y="33772"/>
                    <a:pt x="29312" y="33935"/>
                    <a:pt x="28648" y="34122"/>
                  </a:cubicBezTo>
                  <a:cubicBezTo>
                    <a:pt x="28043" y="34297"/>
                    <a:pt x="27437" y="34833"/>
                    <a:pt x="26762" y="34541"/>
                  </a:cubicBezTo>
                  <a:cubicBezTo>
                    <a:pt x="27285" y="33889"/>
                    <a:pt x="28229" y="33656"/>
                    <a:pt x="29138" y="33389"/>
                  </a:cubicBezTo>
                  <a:cubicBezTo>
                    <a:pt x="28206" y="33389"/>
                    <a:pt x="27204" y="34029"/>
                    <a:pt x="26436" y="34460"/>
                  </a:cubicBezTo>
                  <a:cubicBezTo>
                    <a:pt x="25597" y="34087"/>
                    <a:pt x="24433" y="34064"/>
                    <a:pt x="23652" y="33633"/>
                  </a:cubicBezTo>
                  <a:cubicBezTo>
                    <a:pt x="28322" y="31362"/>
                    <a:pt x="35123" y="33074"/>
                    <a:pt x="40515" y="33307"/>
                  </a:cubicBezTo>
                  <a:cubicBezTo>
                    <a:pt x="48317" y="33656"/>
                    <a:pt x="54199" y="32258"/>
                    <a:pt x="58042" y="28637"/>
                  </a:cubicBezTo>
                  <a:cubicBezTo>
                    <a:pt x="53884" y="32201"/>
                    <a:pt x="47805" y="33505"/>
                    <a:pt x="39781" y="33143"/>
                  </a:cubicBezTo>
                  <a:cubicBezTo>
                    <a:pt x="35391" y="32946"/>
                    <a:pt x="30034" y="31665"/>
                    <a:pt x="25702" y="32736"/>
                  </a:cubicBezTo>
                  <a:cubicBezTo>
                    <a:pt x="24409" y="33050"/>
                    <a:pt x="23256" y="33924"/>
                    <a:pt x="21765" y="33307"/>
                  </a:cubicBezTo>
                  <a:cubicBezTo>
                    <a:pt x="26191" y="29999"/>
                    <a:pt x="33074" y="32235"/>
                    <a:pt x="38721" y="32491"/>
                  </a:cubicBezTo>
                  <a:cubicBezTo>
                    <a:pt x="41656" y="32620"/>
                    <a:pt x="44882" y="32678"/>
                    <a:pt x="47724" y="32410"/>
                  </a:cubicBezTo>
                  <a:cubicBezTo>
                    <a:pt x="50868" y="32107"/>
                    <a:pt x="53593" y="30442"/>
                    <a:pt x="55829" y="29300"/>
                  </a:cubicBezTo>
                  <a:cubicBezTo>
                    <a:pt x="53127" y="30418"/>
                    <a:pt x="50716" y="32002"/>
                    <a:pt x="47316" y="32247"/>
                  </a:cubicBezTo>
                  <a:cubicBezTo>
                    <a:pt x="44975" y="32410"/>
                    <a:pt x="42437" y="32434"/>
                    <a:pt x="40108" y="32328"/>
                  </a:cubicBezTo>
                  <a:cubicBezTo>
                    <a:pt x="36602" y="32165"/>
                    <a:pt x="33260" y="31479"/>
                    <a:pt x="30034" y="31257"/>
                  </a:cubicBezTo>
                  <a:cubicBezTo>
                    <a:pt x="26832" y="31047"/>
                    <a:pt x="24258" y="31630"/>
                    <a:pt x="22337" y="32654"/>
                  </a:cubicBezTo>
                  <a:cubicBezTo>
                    <a:pt x="21835" y="32923"/>
                    <a:pt x="21323" y="33412"/>
                    <a:pt x="20624" y="33225"/>
                  </a:cubicBezTo>
                  <a:cubicBezTo>
                    <a:pt x="22733" y="31129"/>
                    <a:pt x="26203" y="30279"/>
                    <a:pt x="29790" y="30035"/>
                  </a:cubicBezTo>
                  <a:cubicBezTo>
                    <a:pt x="30302" y="29999"/>
                    <a:pt x="30838" y="29999"/>
                    <a:pt x="31350" y="30035"/>
                  </a:cubicBezTo>
                  <a:cubicBezTo>
                    <a:pt x="33364" y="30151"/>
                    <a:pt x="35461" y="30605"/>
                    <a:pt x="37487" y="30850"/>
                  </a:cubicBezTo>
                  <a:cubicBezTo>
                    <a:pt x="40165" y="31187"/>
                    <a:pt x="42786" y="31699"/>
                    <a:pt x="45511" y="31502"/>
                  </a:cubicBezTo>
                  <a:cubicBezTo>
                    <a:pt x="49238" y="31234"/>
                    <a:pt x="52568" y="30209"/>
                    <a:pt x="55258" y="28637"/>
                  </a:cubicBezTo>
                  <a:cubicBezTo>
                    <a:pt x="57121" y="27554"/>
                    <a:pt x="58821" y="25830"/>
                    <a:pt x="60242" y="24223"/>
                  </a:cubicBezTo>
                  <a:cubicBezTo>
                    <a:pt x="61559" y="22732"/>
                    <a:pt x="62676" y="21265"/>
                    <a:pt x="62537" y="18656"/>
                  </a:cubicBezTo>
                  <a:cubicBezTo>
                    <a:pt x="62548" y="18936"/>
                    <a:pt x="62525" y="19181"/>
                    <a:pt x="62374" y="19309"/>
                  </a:cubicBezTo>
                  <a:cubicBezTo>
                    <a:pt x="61232" y="14336"/>
                    <a:pt x="58414" y="10703"/>
                    <a:pt x="54431" y="8828"/>
                  </a:cubicBezTo>
                  <a:cubicBezTo>
                    <a:pt x="53767" y="8514"/>
                    <a:pt x="53197" y="8059"/>
                    <a:pt x="52556" y="7686"/>
                  </a:cubicBezTo>
                  <a:cubicBezTo>
                    <a:pt x="51857" y="7279"/>
                    <a:pt x="51101" y="7197"/>
                    <a:pt x="50262" y="6860"/>
                  </a:cubicBezTo>
                  <a:cubicBezTo>
                    <a:pt x="48120" y="6022"/>
                    <a:pt x="46128" y="4368"/>
                    <a:pt x="43706" y="3995"/>
                  </a:cubicBezTo>
                  <a:cubicBezTo>
                    <a:pt x="43007" y="3366"/>
                    <a:pt x="42098" y="3366"/>
                    <a:pt x="41167" y="2935"/>
                  </a:cubicBezTo>
                  <a:cubicBezTo>
                    <a:pt x="34832" y="0"/>
                    <a:pt x="24968" y="2120"/>
                    <a:pt x="19891" y="4578"/>
                  </a:cubicBezTo>
                  <a:cubicBezTo>
                    <a:pt x="16385" y="6266"/>
                    <a:pt x="13474" y="8700"/>
                    <a:pt x="9491" y="9399"/>
                  </a:cubicBezTo>
                  <a:cubicBezTo>
                    <a:pt x="9573" y="9049"/>
                    <a:pt x="9690" y="8455"/>
                    <a:pt x="9165" y="8502"/>
                  </a:cubicBezTo>
                  <a:cubicBezTo>
                    <a:pt x="9072" y="8618"/>
                    <a:pt x="9584" y="9084"/>
                    <a:pt x="9002" y="9154"/>
                  </a:cubicBezTo>
                  <a:cubicBezTo>
                    <a:pt x="8898" y="8641"/>
                    <a:pt x="8979" y="7849"/>
                    <a:pt x="8420" y="7686"/>
                  </a:cubicBezTo>
                  <a:cubicBezTo>
                    <a:pt x="7768" y="7489"/>
                    <a:pt x="6988" y="8339"/>
                    <a:pt x="7442" y="9073"/>
                  </a:cubicBezTo>
                  <a:cubicBezTo>
                    <a:pt x="6673" y="8304"/>
                    <a:pt x="5555" y="9073"/>
                    <a:pt x="5392" y="9888"/>
                  </a:cubicBezTo>
                  <a:cubicBezTo>
                    <a:pt x="4134" y="9702"/>
                    <a:pt x="3179" y="10505"/>
                    <a:pt x="2935" y="11611"/>
                  </a:cubicBezTo>
                  <a:cubicBezTo>
                    <a:pt x="2283" y="12077"/>
                    <a:pt x="1176" y="11751"/>
                    <a:pt x="897" y="12671"/>
                  </a:cubicBezTo>
                  <a:cubicBezTo>
                    <a:pt x="536" y="12636"/>
                    <a:pt x="257" y="12671"/>
                    <a:pt x="1" y="12741"/>
                  </a:cubicBezTo>
                  <a:lnTo>
                    <a:pt x="1" y="13369"/>
                  </a:lnTo>
                  <a:cubicBezTo>
                    <a:pt x="606" y="13102"/>
                    <a:pt x="1316" y="13137"/>
                    <a:pt x="1957" y="13661"/>
                  </a:cubicBezTo>
                  <a:cubicBezTo>
                    <a:pt x="2224" y="12846"/>
                    <a:pt x="2376" y="11902"/>
                    <a:pt x="3518" y="11937"/>
                  </a:cubicBezTo>
                  <a:cubicBezTo>
                    <a:pt x="3668" y="11751"/>
                    <a:pt x="3424" y="11483"/>
                    <a:pt x="3518" y="11122"/>
                  </a:cubicBezTo>
                  <a:cubicBezTo>
                    <a:pt x="4170" y="10668"/>
                    <a:pt x="4926" y="11203"/>
                    <a:pt x="5311" y="11529"/>
                  </a:cubicBezTo>
                  <a:cubicBezTo>
                    <a:pt x="5276" y="11681"/>
                    <a:pt x="5136" y="11739"/>
                    <a:pt x="5148" y="11937"/>
                  </a:cubicBezTo>
                  <a:cubicBezTo>
                    <a:pt x="5369" y="11995"/>
                    <a:pt x="5648" y="11472"/>
                    <a:pt x="6207" y="11611"/>
                  </a:cubicBezTo>
                  <a:cubicBezTo>
                    <a:pt x="6219" y="11379"/>
                    <a:pt x="5578" y="11390"/>
                    <a:pt x="5474" y="11529"/>
                  </a:cubicBezTo>
                  <a:cubicBezTo>
                    <a:pt x="4949" y="10132"/>
                    <a:pt x="7011" y="9911"/>
                    <a:pt x="7605" y="10714"/>
                  </a:cubicBezTo>
                  <a:cubicBezTo>
                    <a:pt x="7791" y="10598"/>
                    <a:pt x="7803" y="10307"/>
                    <a:pt x="8013" y="10225"/>
                  </a:cubicBezTo>
                  <a:cubicBezTo>
                    <a:pt x="15000" y="9539"/>
                    <a:pt x="18051" y="4728"/>
                    <a:pt x="24630" y="3343"/>
                  </a:cubicBezTo>
                  <a:cubicBezTo>
                    <a:pt x="25865" y="3087"/>
                    <a:pt x="24304" y="3483"/>
                    <a:pt x="23815" y="3669"/>
                  </a:cubicBezTo>
                  <a:cubicBezTo>
                    <a:pt x="21300" y="4612"/>
                    <a:pt x="18994" y="5789"/>
                    <a:pt x="16851" y="7186"/>
                  </a:cubicBezTo>
                  <a:cubicBezTo>
                    <a:pt x="15815" y="7873"/>
                    <a:pt x="14732" y="8571"/>
                    <a:pt x="13579" y="9154"/>
                  </a:cubicBezTo>
                  <a:cubicBezTo>
                    <a:pt x="12438" y="9748"/>
                    <a:pt x="11110" y="9958"/>
                    <a:pt x="9899" y="10714"/>
                  </a:cubicBezTo>
                  <a:cubicBezTo>
                    <a:pt x="13707" y="9841"/>
                    <a:pt x="16409" y="7536"/>
                    <a:pt x="19553" y="5882"/>
                  </a:cubicBezTo>
                  <a:cubicBezTo>
                    <a:pt x="22720" y="4228"/>
                    <a:pt x="26063" y="2947"/>
                    <a:pt x="30442" y="2365"/>
                  </a:cubicBezTo>
                  <a:lnTo>
                    <a:pt x="30698" y="2365"/>
                  </a:lnTo>
                  <a:cubicBezTo>
                    <a:pt x="27285" y="3297"/>
                    <a:pt x="24177" y="4519"/>
                    <a:pt x="20869" y="5556"/>
                  </a:cubicBezTo>
                  <a:cubicBezTo>
                    <a:pt x="25492" y="4472"/>
                    <a:pt x="29510" y="2073"/>
                    <a:pt x="35682" y="2283"/>
                  </a:cubicBezTo>
                  <a:cubicBezTo>
                    <a:pt x="35286" y="2481"/>
                    <a:pt x="34645" y="2446"/>
                    <a:pt x="34133" y="2528"/>
                  </a:cubicBezTo>
                  <a:cubicBezTo>
                    <a:pt x="36322" y="2493"/>
                    <a:pt x="39013" y="2586"/>
                    <a:pt x="40760" y="3261"/>
                  </a:cubicBezTo>
                  <a:cubicBezTo>
                    <a:pt x="36265" y="2562"/>
                    <a:pt x="30942" y="3261"/>
                    <a:pt x="27006" y="4321"/>
                  </a:cubicBezTo>
                  <a:cubicBezTo>
                    <a:pt x="26995" y="4391"/>
                    <a:pt x="27041" y="4402"/>
                    <a:pt x="27088" y="4402"/>
                  </a:cubicBezTo>
                  <a:cubicBezTo>
                    <a:pt x="27530" y="4589"/>
                    <a:pt x="26878" y="4415"/>
                    <a:pt x="26925" y="4402"/>
                  </a:cubicBezTo>
                  <a:cubicBezTo>
                    <a:pt x="26552" y="4449"/>
                    <a:pt x="26273" y="4671"/>
                    <a:pt x="26028" y="4741"/>
                  </a:cubicBezTo>
                  <a:cubicBezTo>
                    <a:pt x="24234" y="5241"/>
                    <a:pt x="22511" y="5463"/>
                    <a:pt x="20869" y="6045"/>
                  </a:cubicBezTo>
                  <a:cubicBezTo>
                    <a:pt x="16328" y="7652"/>
                    <a:pt x="12508" y="10831"/>
                    <a:pt x="9573" y="13905"/>
                  </a:cubicBezTo>
                  <a:cubicBezTo>
                    <a:pt x="9398" y="13708"/>
                    <a:pt x="9631" y="13416"/>
                    <a:pt x="9736" y="13253"/>
                  </a:cubicBezTo>
                  <a:cubicBezTo>
                    <a:pt x="9072" y="13253"/>
                    <a:pt x="8769" y="14057"/>
                    <a:pt x="9084" y="14557"/>
                  </a:cubicBezTo>
                  <a:cubicBezTo>
                    <a:pt x="7861" y="16071"/>
                    <a:pt x="6941" y="17888"/>
                    <a:pt x="5800" y="19472"/>
                  </a:cubicBezTo>
                  <a:cubicBezTo>
                    <a:pt x="7092" y="18296"/>
                    <a:pt x="7814" y="15862"/>
                    <a:pt x="9410" y="14720"/>
                  </a:cubicBezTo>
                  <a:cubicBezTo>
                    <a:pt x="9445" y="15617"/>
                    <a:pt x="9468" y="16433"/>
                    <a:pt x="9980" y="16770"/>
                  </a:cubicBezTo>
                  <a:cubicBezTo>
                    <a:pt x="10656" y="17225"/>
                    <a:pt x="11238" y="16526"/>
                    <a:pt x="11949" y="16852"/>
                  </a:cubicBezTo>
                  <a:cubicBezTo>
                    <a:pt x="11797" y="17166"/>
                    <a:pt x="11599" y="17434"/>
                    <a:pt x="11530" y="17830"/>
                  </a:cubicBezTo>
                  <a:cubicBezTo>
                    <a:pt x="11949" y="16584"/>
                    <a:pt x="13008" y="16759"/>
                    <a:pt x="14325" y="16852"/>
                  </a:cubicBezTo>
                  <a:cubicBezTo>
                    <a:pt x="13835" y="17574"/>
                    <a:pt x="13533" y="18459"/>
                    <a:pt x="13090" y="19228"/>
                  </a:cubicBezTo>
                  <a:cubicBezTo>
                    <a:pt x="12648" y="19146"/>
                    <a:pt x="12542" y="18738"/>
                    <a:pt x="12356" y="18412"/>
                  </a:cubicBezTo>
                  <a:cubicBezTo>
                    <a:pt x="11972" y="18645"/>
                    <a:pt x="11646" y="18959"/>
                    <a:pt x="10959" y="18902"/>
                  </a:cubicBezTo>
                  <a:cubicBezTo>
                    <a:pt x="10784" y="18703"/>
                    <a:pt x="10656" y="18436"/>
                    <a:pt x="10714" y="17993"/>
                  </a:cubicBezTo>
                  <a:cubicBezTo>
                    <a:pt x="9724" y="18936"/>
                    <a:pt x="11669" y="19880"/>
                    <a:pt x="12193" y="18902"/>
                  </a:cubicBezTo>
                  <a:cubicBezTo>
                    <a:pt x="12345" y="19402"/>
                    <a:pt x="12915" y="19787"/>
                    <a:pt x="13416" y="19472"/>
                  </a:cubicBezTo>
                  <a:cubicBezTo>
                    <a:pt x="13637" y="19251"/>
                    <a:pt x="13300" y="19391"/>
                    <a:pt x="13253" y="19228"/>
                  </a:cubicBezTo>
                  <a:cubicBezTo>
                    <a:pt x="13893" y="18063"/>
                    <a:pt x="14231" y="16607"/>
                    <a:pt x="15547" y="16118"/>
                  </a:cubicBezTo>
                  <a:cubicBezTo>
                    <a:pt x="15500" y="17981"/>
                    <a:pt x="15966" y="19355"/>
                    <a:pt x="17841" y="19309"/>
                  </a:cubicBezTo>
                  <a:cubicBezTo>
                    <a:pt x="17899" y="19880"/>
                    <a:pt x="18517" y="20322"/>
                    <a:pt x="19146" y="20043"/>
                  </a:cubicBezTo>
                  <a:cubicBezTo>
                    <a:pt x="19192" y="20892"/>
                    <a:pt x="19669" y="21790"/>
                    <a:pt x="20787" y="21603"/>
                  </a:cubicBezTo>
                  <a:cubicBezTo>
                    <a:pt x="21137" y="21545"/>
                    <a:pt x="21416" y="21242"/>
                    <a:pt x="21684" y="20951"/>
                  </a:cubicBezTo>
                  <a:cubicBezTo>
                    <a:pt x="22068" y="21254"/>
                    <a:pt x="23035" y="21300"/>
                    <a:pt x="23326" y="20869"/>
                  </a:cubicBezTo>
                  <a:cubicBezTo>
                    <a:pt x="23850" y="21568"/>
                    <a:pt x="25469" y="21440"/>
                    <a:pt x="25865" y="20695"/>
                  </a:cubicBezTo>
                  <a:cubicBezTo>
                    <a:pt x="26447" y="20905"/>
                    <a:pt x="27076" y="20509"/>
                    <a:pt x="27006" y="19798"/>
                  </a:cubicBezTo>
                  <a:cubicBezTo>
                    <a:pt x="27950" y="19460"/>
                    <a:pt x="28509" y="18738"/>
                    <a:pt x="28811" y="17748"/>
                  </a:cubicBezTo>
                  <a:cubicBezTo>
                    <a:pt x="29521" y="17934"/>
                    <a:pt x="29697" y="18656"/>
                    <a:pt x="29953" y="19309"/>
                  </a:cubicBezTo>
                  <a:cubicBezTo>
                    <a:pt x="30174" y="18925"/>
                    <a:pt x="29801" y="18424"/>
                    <a:pt x="29627" y="18156"/>
                  </a:cubicBezTo>
                  <a:cubicBezTo>
                    <a:pt x="29661" y="17981"/>
                    <a:pt x="30034" y="18133"/>
                    <a:pt x="30197" y="18074"/>
                  </a:cubicBezTo>
                  <a:cubicBezTo>
                    <a:pt x="30419" y="18412"/>
                    <a:pt x="30476" y="18889"/>
                    <a:pt x="30616" y="19309"/>
                  </a:cubicBezTo>
                  <a:cubicBezTo>
                    <a:pt x="30884" y="18832"/>
                    <a:pt x="30442" y="18389"/>
                    <a:pt x="30360" y="17993"/>
                  </a:cubicBezTo>
                  <a:cubicBezTo>
                    <a:pt x="30663" y="18016"/>
                    <a:pt x="30663" y="17748"/>
                    <a:pt x="30942" y="17748"/>
                  </a:cubicBezTo>
                  <a:cubicBezTo>
                    <a:pt x="31210" y="18214"/>
                    <a:pt x="31291" y="18878"/>
                    <a:pt x="31268" y="19635"/>
                  </a:cubicBezTo>
                  <a:cubicBezTo>
                    <a:pt x="31594" y="19309"/>
                    <a:pt x="31327" y="18389"/>
                    <a:pt x="31513" y="17911"/>
                  </a:cubicBezTo>
                  <a:cubicBezTo>
                    <a:pt x="32736" y="18400"/>
                    <a:pt x="32503" y="20916"/>
                    <a:pt x="32002" y="22010"/>
                  </a:cubicBezTo>
                  <a:cubicBezTo>
                    <a:pt x="32805" y="21032"/>
                    <a:pt x="32875" y="19122"/>
                    <a:pt x="32246" y="17911"/>
                  </a:cubicBezTo>
                  <a:cubicBezTo>
                    <a:pt x="33225" y="18703"/>
                    <a:pt x="32841" y="20741"/>
                    <a:pt x="32654" y="22092"/>
                  </a:cubicBezTo>
                  <a:cubicBezTo>
                    <a:pt x="33341" y="21044"/>
                    <a:pt x="33388" y="18959"/>
                    <a:pt x="32654" y="17911"/>
                  </a:cubicBezTo>
                  <a:cubicBezTo>
                    <a:pt x="32818" y="17725"/>
                    <a:pt x="32899" y="17445"/>
                    <a:pt x="33155" y="17341"/>
                  </a:cubicBezTo>
                  <a:cubicBezTo>
                    <a:pt x="34599" y="19868"/>
                    <a:pt x="33330" y="23420"/>
                    <a:pt x="31594" y="24712"/>
                  </a:cubicBezTo>
                  <a:cubicBezTo>
                    <a:pt x="32538" y="24037"/>
                    <a:pt x="33703" y="22721"/>
                    <a:pt x="33889" y="20951"/>
                  </a:cubicBezTo>
                  <a:cubicBezTo>
                    <a:pt x="34075" y="19181"/>
                    <a:pt x="33481" y="17865"/>
                    <a:pt x="32981" y="16526"/>
                  </a:cubicBezTo>
                  <a:cubicBezTo>
                    <a:pt x="33760" y="17108"/>
                    <a:pt x="34052" y="18389"/>
                    <a:pt x="34133" y="19554"/>
                  </a:cubicBezTo>
                  <a:cubicBezTo>
                    <a:pt x="34389" y="23152"/>
                    <a:pt x="32654" y="25341"/>
                    <a:pt x="31024" y="27007"/>
                  </a:cubicBezTo>
                  <a:cubicBezTo>
                    <a:pt x="33470" y="25481"/>
                    <a:pt x="35787" y="19937"/>
                    <a:pt x="33318" y="16444"/>
                  </a:cubicBezTo>
                  <a:cubicBezTo>
                    <a:pt x="34005" y="15978"/>
                    <a:pt x="34564" y="16956"/>
                    <a:pt x="34948" y="17504"/>
                  </a:cubicBezTo>
                  <a:cubicBezTo>
                    <a:pt x="35403" y="18144"/>
                    <a:pt x="35740" y="18959"/>
                    <a:pt x="35926" y="19635"/>
                  </a:cubicBezTo>
                  <a:cubicBezTo>
                    <a:pt x="36171" y="18191"/>
                    <a:pt x="34855" y="16898"/>
                    <a:pt x="33889" y="16118"/>
                  </a:cubicBezTo>
                  <a:cubicBezTo>
                    <a:pt x="37336" y="16922"/>
                    <a:pt x="37091" y="23397"/>
                    <a:pt x="35111" y="26016"/>
                  </a:cubicBezTo>
                  <a:cubicBezTo>
                    <a:pt x="33807" y="27752"/>
                    <a:pt x="31443" y="28835"/>
                    <a:pt x="29301" y="29627"/>
                  </a:cubicBezTo>
                  <a:cubicBezTo>
                    <a:pt x="29603" y="28672"/>
                    <a:pt x="30779" y="28741"/>
                    <a:pt x="31513" y="28311"/>
                  </a:cubicBezTo>
                  <a:cubicBezTo>
                    <a:pt x="33703" y="27030"/>
                    <a:pt x="36439" y="24572"/>
                    <a:pt x="36183" y="21114"/>
                  </a:cubicBezTo>
                  <a:cubicBezTo>
                    <a:pt x="35775" y="25074"/>
                    <a:pt x="33271" y="26937"/>
                    <a:pt x="30442" y="28474"/>
                  </a:cubicBezTo>
                  <a:cubicBezTo>
                    <a:pt x="30069" y="28078"/>
                    <a:pt x="28939" y="28591"/>
                    <a:pt x="28975" y="29382"/>
                  </a:cubicBezTo>
                  <a:cubicBezTo>
                    <a:pt x="28590" y="29417"/>
                    <a:pt x="28543" y="29103"/>
                    <a:pt x="28159" y="29137"/>
                  </a:cubicBezTo>
                  <a:cubicBezTo>
                    <a:pt x="27938" y="29406"/>
                    <a:pt x="28520" y="29429"/>
                    <a:pt x="28648" y="29627"/>
                  </a:cubicBezTo>
                  <a:cubicBezTo>
                    <a:pt x="27309" y="30011"/>
                    <a:pt x="25608" y="30022"/>
                    <a:pt x="24304" y="30442"/>
                  </a:cubicBezTo>
                  <a:cubicBezTo>
                    <a:pt x="23629" y="29929"/>
                    <a:pt x="22057" y="29662"/>
                    <a:pt x="21929" y="30850"/>
                  </a:cubicBezTo>
                  <a:cubicBezTo>
                    <a:pt x="22278" y="30791"/>
                    <a:pt x="22930" y="30069"/>
                    <a:pt x="23734" y="30442"/>
                  </a:cubicBezTo>
                  <a:cubicBezTo>
                    <a:pt x="22942" y="30931"/>
                    <a:pt x="21941" y="31222"/>
                    <a:pt x="21276" y="31839"/>
                  </a:cubicBezTo>
                  <a:cubicBezTo>
                    <a:pt x="20857" y="31513"/>
                    <a:pt x="20182" y="31013"/>
                    <a:pt x="19390" y="31339"/>
                  </a:cubicBezTo>
                  <a:cubicBezTo>
                    <a:pt x="19006" y="31129"/>
                    <a:pt x="18866" y="30663"/>
                    <a:pt x="18331" y="30605"/>
                  </a:cubicBezTo>
                  <a:cubicBezTo>
                    <a:pt x="18563" y="30221"/>
                    <a:pt x="18924" y="29941"/>
                    <a:pt x="19472" y="29872"/>
                  </a:cubicBezTo>
                  <a:cubicBezTo>
                    <a:pt x="18983" y="29207"/>
                    <a:pt x="18098" y="30069"/>
                    <a:pt x="17922" y="30524"/>
                  </a:cubicBezTo>
                  <a:cubicBezTo>
                    <a:pt x="17387" y="30477"/>
                    <a:pt x="17037" y="30628"/>
                    <a:pt x="16851" y="30931"/>
                  </a:cubicBezTo>
                  <a:cubicBezTo>
                    <a:pt x="15733" y="29859"/>
                    <a:pt x="13183" y="30384"/>
                    <a:pt x="13334" y="32247"/>
                  </a:cubicBezTo>
                  <a:cubicBezTo>
                    <a:pt x="12648" y="32212"/>
                    <a:pt x="11424" y="32212"/>
                    <a:pt x="11285" y="32980"/>
                  </a:cubicBezTo>
                  <a:cubicBezTo>
                    <a:pt x="11064" y="32573"/>
                    <a:pt x="10714" y="32294"/>
                    <a:pt x="10469" y="31921"/>
                  </a:cubicBezTo>
                  <a:cubicBezTo>
                    <a:pt x="10563" y="30733"/>
                    <a:pt x="12542" y="30337"/>
                    <a:pt x="13334" y="31094"/>
                  </a:cubicBezTo>
                  <a:cubicBezTo>
                    <a:pt x="12729" y="29778"/>
                    <a:pt x="10016" y="30349"/>
                    <a:pt x="10143" y="31921"/>
                  </a:cubicBezTo>
                  <a:cubicBezTo>
                    <a:pt x="9165" y="31479"/>
                    <a:pt x="8106" y="32026"/>
                    <a:pt x="7768" y="32736"/>
                  </a:cubicBezTo>
                  <a:cubicBezTo>
                    <a:pt x="7418" y="31432"/>
                    <a:pt x="5264" y="31292"/>
                    <a:pt x="4496" y="32328"/>
                  </a:cubicBezTo>
                  <a:cubicBezTo>
                    <a:pt x="3750" y="31606"/>
                    <a:pt x="3785" y="29953"/>
                    <a:pt x="4577" y="29300"/>
                  </a:cubicBezTo>
                  <a:cubicBezTo>
                    <a:pt x="4962" y="29277"/>
                    <a:pt x="5206" y="29114"/>
                    <a:pt x="5637" y="29137"/>
                  </a:cubicBezTo>
                  <a:cubicBezTo>
                    <a:pt x="5916" y="28695"/>
                    <a:pt x="6067" y="28136"/>
                    <a:pt x="6545" y="27903"/>
                  </a:cubicBezTo>
                  <a:cubicBezTo>
                    <a:pt x="7022" y="27833"/>
                    <a:pt x="7221" y="28043"/>
                    <a:pt x="7605" y="28066"/>
                  </a:cubicBezTo>
                  <a:cubicBezTo>
                    <a:pt x="7780" y="27041"/>
                    <a:pt x="9025" y="27077"/>
                    <a:pt x="9980" y="26844"/>
                  </a:cubicBezTo>
                  <a:cubicBezTo>
                    <a:pt x="9923" y="26308"/>
                    <a:pt x="8805" y="26494"/>
                    <a:pt x="8502" y="26681"/>
                  </a:cubicBezTo>
                  <a:cubicBezTo>
                    <a:pt x="8327" y="26145"/>
                    <a:pt x="8979" y="25737"/>
                    <a:pt x="9491" y="25609"/>
                  </a:cubicBezTo>
                  <a:cubicBezTo>
                    <a:pt x="9037" y="25201"/>
                    <a:pt x="8339" y="25702"/>
                    <a:pt x="8257" y="26179"/>
                  </a:cubicBezTo>
                  <a:cubicBezTo>
                    <a:pt x="7826" y="25714"/>
                    <a:pt x="6499" y="25923"/>
                    <a:pt x="6463" y="26599"/>
                  </a:cubicBezTo>
                  <a:cubicBezTo>
                    <a:pt x="5986" y="26005"/>
                    <a:pt x="4938" y="26681"/>
                    <a:pt x="5148" y="27251"/>
                  </a:cubicBezTo>
                  <a:cubicBezTo>
                    <a:pt x="5427" y="27297"/>
                    <a:pt x="5660" y="26622"/>
                    <a:pt x="6207" y="26681"/>
                  </a:cubicBezTo>
                  <a:cubicBezTo>
                    <a:pt x="6569" y="26622"/>
                    <a:pt x="6243" y="27251"/>
                    <a:pt x="6463" y="27333"/>
                  </a:cubicBezTo>
                  <a:cubicBezTo>
                    <a:pt x="6883" y="26995"/>
                    <a:pt x="6720" y="26063"/>
                    <a:pt x="7687" y="26261"/>
                  </a:cubicBezTo>
                  <a:cubicBezTo>
                    <a:pt x="8129" y="26727"/>
                    <a:pt x="7780" y="27181"/>
                    <a:pt x="7524" y="27577"/>
                  </a:cubicBezTo>
                  <a:cubicBezTo>
                    <a:pt x="6557" y="27344"/>
                    <a:pt x="5777" y="27880"/>
                    <a:pt x="5555" y="28637"/>
                  </a:cubicBezTo>
                  <a:cubicBezTo>
                    <a:pt x="4181" y="28707"/>
                    <a:pt x="3308" y="29720"/>
                    <a:pt x="3599" y="31176"/>
                  </a:cubicBezTo>
                  <a:cubicBezTo>
                    <a:pt x="2563" y="31269"/>
                    <a:pt x="1852" y="31676"/>
                    <a:pt x="1386" y="32328"/>
                  </a:cubicBezTo>
                  <a:cubicBezTo>
                    <a:pt x="827" y="32294"/>
                    <a:pt x="350" y="32352"/>
                    <a:pt x="1" y="32538"/>
                  </a:cubicBezTo>
                  <a:lnTo>
                    <a:pt x="1" y="33004"/>
                  </a:lnTo>
                  <a:cubicBezTo>
                    <a:pt x="350" y="32678"/>
                    <a:pt x="909" y="32561"/>
                    <a:pt x="1468" y="32899"/>
                  </a:cubicBezTo>
                  <a:cubicBezTo>
                    <a:pt x="2143" y="31839"/>
                    <a:pt x="4100" y="31257"/>
                    <a:pt x="4414" y="32980"/>
                  </a:cubicBezTo>
                  <a:cubicBezTo>
                    <a:pt x="5019" y="31979"/>
                    <a:pt x="7395" y="31781"/>
                    <a:pt x="7361" y="33470"/>
                  </a:cubicBezTo>
                  <a:cubicBezTo>
                    <a:pt x="7011" y="33586"/>
                    <a:pt x="6696" y="33738"/>
                    <a:pt x="6463" y="33959"/>
                  </a:cubicBezTo>
                  <a:cubicBezTo>
                    <a:pt x="6033" y="33470"/>
                    <a:pt x="4460" y="32993"/>
                    <a:pt x="4088" y="33878"/>
                  </a:cubicBezTo>
                  <a:cubicBezTo>
                    <a:pt x="4845" y="33598"/>
                    <a:pt x="6219" y="33575"/>
                    <a:pt x="6044" y="34704"/>
                  </a:cubicBezTo>
                  <a:cubicBezTo>
                    <a:pt x="5904" y="34751"/>
                    <a:pt x="5707" y="34739"/>
                    <a:pt x="5637" y="34867"/>
                  </a:cubicBezTo>
                  <a:cubicBezTo>
                    <a:pt x="5358" y="34739"/>
                    <a:pt x="5288" y="34052"/>
                    <a:pt x="4822" y="34378"/>
                  </a:cubicBezTo>
                  <a:cubicBezTo>
                    <a:pt x="5031" y="34681"/>
                    <a:pt x="5264" y="34960"/>
                    <a:pt x="5311" y="35438"/>
                  </a:cubicBezTo>
                  <a:cubicBezTo>
                    <a:pt x="3412" y="35601"/>
                    <a:pt x="1701" y="36148"/>
                    <a:pt x="233" y="36905"/>
                  </a:cubicBezTo>
                  <a:cubicBezTo>
                    <a:pt x="152" y="36952"/>
                    <a:pt x="82" y="36999"/>
                    <a:pt x="1" y="37033"/>
                  </a:cubicBezTo>
                  <a:lnTo>
                    <a:pt x="1" y="38023"/>
                  </a:lnTo>
                  <a:cubicBezTo>
                    <a:pt x="2446" y="38047"/>
                    <a:pt x="5008" y="38500"/>
                    <a:pt x="7279" y="38955"/>
                  </a:cubicBezTo>
                  <a:cubicBezTo>
                    <a:pt x="9654" y="39444"/>
                    <a:pt x="12053" y="39840"/>
                    <a:pt x="14231" y="40353"/>
                  </a:cubicBezTo>
                  <a:cubicBezTo>
                    <a:pt x="15477" y="40643"/>
                    <a:pt x="16688" y="41005"/>
                    <a:pt x="17899" y="41412"/>
                  </a:cubicBezTo>
                  <a:lnTo>
                    <a:pt x="19542" y="41412"/>
                  </a:lnTo>
                  <a:cubicBezTo>
                    <a:pt x="19285" y="41272"/>
                    <a:pt x="19076" y="41086"/>
                    <a:pt x="18820" y="41005"/>
                  </a:cubicBezTo>
                  <a:cubicBezTo>
                    <a:pt x="18435" y="40876"/>
                    <a:pt x="18074" y="40865"/>
                    <a:pt x="17678" y="40760"/>
                  </a:cubicBezTo>
                  <a:close/>
                  <a:moveTo>
                    <a:pt x="1794" y="13009"/>
                  </a:moveTo>
                  <a:cubicBezTo>
                    <a:pt x="1619" y="12904"/>
                    <a:pt x="1375" y="12869"/>
                    <a:pt x="1386" y="12590"/>
                  </a:cubicBezTo>
                  <a:cubicBezTo>
                    <a:pt x="1596" y="12473"/>
                    <a:pt x="1747" y="12310"/>
                    <a:pt x="2038" y="12264"/>
                  </a:cubicBezTo>
                  <a:cubicBezTo>
                    <a:pt x="1934" y="12496"/>
                    <a:pt x="1794" y="12683"/>
                    <a:pt x="1794" y="13009"/>
                  </a:cubicBezTo>
                  <a:close/>
                  <a:moveTo>
                    <a:pt x="5148" y="10470"/>
                  </a:moveTo>
                  <a:cubicBezTo>
                    <a:pt x="4810" y="10481"/>
                    <a:pt x="4635" y="10318"/>
                    <a:pt x="4251" y="10388"/>
                  </a:cubicBezTo>
                  <a:cubicBezTo>
                    <a:pt x="4426" y="10155"/>
                    <a:pt x="4786" y="10109"/>
                    <a:pt x="5229" y="10144"/>
                  </a:cubicBezTo>
                  <a:cubicBezTo>
                    <a:pt x="5241" y="10284"/>
                    <a:pt x="5136" y="10307"/>
                    <a:pt x="5148" y="10470"/>
                  </a:cubicBezTo>
                  <a:close/>
                  <a:moveTo>
                    <a:pt x="7361" y="9969"/>
                  </a:moveTo>
                  <a:cubicBezTo>
                    <a:pt x="6778" y="9865"/>
                    <a:pt x="6440" y="9783"/>
                    <a:pt x="5800" y="9888"/>
                  </a:cubicBezTo>
                  <a:cubicBezTo>
                    <a:pt x="5788" y="8898"/>
                    <a:pt x="7524" y="8770"/>
                    <a:pt x="7361" y="9969"/>
                  </a:cubicBezTo>
                  <a:close/>
                  <a:moveTo>
                    <a:pt x="7768" y="8991"/>
                  </a:moveTo>
                  <a:cubicBezTo>
                    <a:pt x="7687" y="8886"/>
                    <a:pt x="7628" y="8747"/>
                    <a:pt x="7524" y="8665"/>
                  </a:cubicBezTo>
                  <a:cubicBezTo>
                    <a:pt x="7581" y="8188"/>
                    <a:pt x="7966" y="7756"/>
                    <a:pt x="8502" y="8013"/>
                  </a:cubicBezTo>
                  <a:cubicBezTo>
                    <a:pt x="8490" y="8106"/>
                    <a:pt x="8525" y="8152"/>
                    <a:pt x="8583" y="8176"/>
                  </a:cubicBezTo>
                  <a:cubicBezTo>
                    <a:pt x="8583" y="8711"/>
                    <a:pt x="8303" y="8980"/>
                    <a:pt x="7768" y="8991"/>
                  </a:cubicBezTo>
                  <a:close/>
                  <a:moveTo>
                    <a:pt x="8665" y="9806"/>
                  </a:moveTo>
                  <a:cubicBezTo>
                    <a:pt x="8397" y="9818"/>
                    <a:pt x="8257" y="9946"/>
                    <a:pt x="7931" y="9888"/>
                  </a:cubicBezTo>
                  <a:cubicBezTo>
                    <a:pt x="7814" y="9306"/>
                    <a:pt x="8792" y="9061"/>
                    <a:pt x="8665" y="9806"/>
                  </a:cubicBezTo>
                  <a:close/>
                  <a:moveTo>
                    <a:pt x="34622" y="29790"/>
                  </a:moveTo>
                  <a:cubicBezTo>
                    <a:pt x="34821" y="29650"/>
                    <a:pt x="35123" y="29627"/>
                    <a:pt x="35356" y="29545"/>
                  </a:cubicBezTo>
                  <a:cubicBezTo>
                    <a:pt x="35193" y="29709"/>
                    <a:pt x="34984" y="29825"/>
                    <a:pt x="34622" y="29790"/>
                  </a:cubicBezTo>
                  <a:close/>
                  <a:moveTo>
                    <a:pt x="50670" y="7442"/>
                  </a:moveTo>
                  <a:cubicBezTo>
                    <a:pt x="49377" y="7454"/>
                    <a:pt x="48224" y="7279"/>
                    <a:pt x="47153" y="7349"/>
                  </a:cubicBezTo>
                  <a:cubicBezTo>
                    <a:pt x="44288" y="7559"/>
                    <a:pt x="42460" y="8770"/>
                    <a:pt x="40678" y="10307"/>
                  </a:cubicBezTo>
                  <a:cubicBezTo>
                    <a:pt x="40352" y="10248"/>
                    <a:pt x="40119" y="10098"/>
                    <a:pt x="39863" y="9969"/>
                  </a:cubicBezTo>
                  <a:cubicBezTo>
                    <a:pt x="40258" y="9492"/>
                    <a:pt x="40806" y="9177"/>
                    <a:pt x="41423" y="8910"/>
                  </a:cubicBezTo>
                  <a:cubicBezTo>
                    <a:pt x="40817" y="8886"/>
                    <a:pt x="40189" y="9539"/>
                    <a:pt x="39618" y="9806"/>
                  </a:cubicBezTo>
                  <a:cubicBezTo>
                    <a:pt x="39164" y="9632"/>
                    <a:pt x="38803" y="9375"/>
                    <a:pt x="38384" y="9154"/>
                  </a:cubicBezTo>
                  <a:cubicBezTo>
                    <a:pt x="41505" y="7745"/>
                    <a:pt x="46524" y="6009"/>
                    <a:pt x="50670" y="7442"/>
                  </a:cubicBezTo>
                  <a:close/>
                  <a:moveTo>
                    <a:pt x="49109" y="7768"/>
                  </a:moveTo>
                  <a:lnTo>
                    <a:pt x="49109" y="7768"/>
                  </a:lnTo>
                  <a:close/>
                  <a:moveTo>
                    <a:pt x="47887" y="6615"/>
                  </a:moveTo>
                  <a:cubicBezTo>
                    <a:pt x="44055" y="6744"/>
                    <a:pt x="41190" y="7838"/>
                    <a:pt x="38302" y="8910"/>
                  </a:cubicBezTo>
                  <a:cubicBezTo>
                    <a:pt x="38291" y="9014"/>
                    <a:pt x="38058" y="9014"/>
                    <a:pt x="38058" y="8910"/>
                  </a:cubicBezTo>
                  <a:cubicBezTo>
                    <a:pt x="37999" y="8863"/>
                    <a:pt x="37929" y="8828"/>
                    <a:pt x="37813" y="8828"/>
                  </a:cubicBezTo>
                  <a:cubicBezTo>
                    <a:pt x="40224" y="7186"/>
                    <a:pt x="43752" y="6266"/>
                    <a:pt x="47805" y="6534"/>
                  </a:cubicBezTo>
                  <a:cubicBezTo>
                    <a:pt x="47944" y="6511"/>
                    <a:pt x="47968" y="6615"/>
                    <a:pt x="47887" y="6615"/>
                  </a:cubicBezTo>
                  <a:close/>
                  <a:moveTo>
                    <a:pt x="39292" y="3343"/>
                  </a:moveTo>
                  <a:cubicBezTo>
                    <a:pt x="38827" y="3529"/>
                    <a:pt x="37976" y="3401"/>
                    <a:pt x="37487" y="3343"/>
                  </a:cubicBezTo>
                  <a:cubicBezTo>
                    <a:pt x="34215" y="3623"/>
                    <a:pt x="29999" y="3879"/>
                    <a:pt x="27414" y="4321"/>
                  </a:cubicBezTo>
                  <a:cubicBezTo>
                    <a:pt x="30861" y="3529"/>
                    <a:pt x="35065" y="2842"/>
                    <a:pt x="39292" y="3343"/>
                  </a:cubicBezTo>
                  <a:close/>
                  <a:moveTo>
                    <a:pt x="12845" y="15874"/>
                  </a:moveTo>
                  <a:cubicBezTo>
                    <a:pt x="14348" y="13009"/>
                    <a:pt x="16700" y="10994"/>
                    <a:pt x="19472" y="9399"/>
                  </a:cubicBezTo>
                  <a:cubicBezTo>
                    <a:pt x="17829" y="11250"/>
                    <a:pt x="15896" y="13509"/>
                    <a:pt x="14732" y="16118"/>
                  </a:cubicBezTo>
                  <a:cubicBezTo>
                    <a:pt x="14149" y="16490"/>
                    <a:pt x="13160" y="16409"/>
                    <a:pt x="12845" y="15874"/>
                  </a:cubicBezTo>
                  <a:close/>
                  <a:moveTo>
                    <a:pt x="22011" y="20532"/>
                  </a:moveTo>
                  <a:cubicBezTo>
                    <a:pt x="22220" y="20194"/>
                    <a:pt x="22604" y="20043"/>
                    <a:pt x="22756" y="19635"/>
                  </a:cubicBezTo>
                  <a:cubicBezTo>
                    <a:pt x="22942" y="19798"/>
                    <a:pt x="23186" y="19903"/>
                    <a:pt x="23245" y="20206"/>
                  </a:cubicBezTo>
                  <a:cubicBezTo>
                    <a:pt x="23023" y="20625"/>
                    <a:pt x="22441" y="20998"/>
                    <a:pt x="22011" y="20532"/>
                  </a:cubicBezTo>
                  <a:close/>
                  <a:moveTo>
                    <a:pt x="22919" y="19065"/>
                  </a:moveTo>
                  <a:cubicBezTo>
                    <a:pt x="23186" y="19065"/>
                    <a:pt x="23652" y="19192"/>
                    <a:pt x="24060" y="18983"/>
                  </a:cubicBezTo>
                  <a:cubicBezTo>
                    <a:pt x="23978" y="19274"/>
                    <a:pt x="23804" y="19484"/>
                    <a:pt x="23571" y="19635"/>
                  </a:cubicBezTo>
                  <a:cubicBezTo>
                    <a:pt x="23222" y="19565"/>
                    <a:pt x="22930" y="19460"/>
                    <a:pt x="22919" y="19065"/>
                  </a:cubicBezTo>
                  <a:close/>
                  <a:moveTo>
                    <a:pt x="26191" y="20450"/>
                  </a:moveTo>
                  <a:cubicBezTo>
                    <a:pt x="25981" y="20450"/>
                    <a:pt x="26028" y="20183"/>
                    <a:pt x="26028" y="19961"/>
                  </a:cubicBezTo>
                  <a:cubicBezTo>
                    <a:pt x="26296" y="20007"/>
                    <a:pt x="26413" y="19903"/>
                    <a:pt x="26599" y="19880"/>
                  </a:cubicBezTo>
                  <a:cubicBezTo>
                    <a:pt x="26587" y="20194"/>
                    <a:pt x="26273" y="20206"/>
                    <a:pt x="26191" y="20450"/>
                  </a:cubicBezTo>
                  <a:close/>
                  <a:moveTo>
                    <a:pt x="30616" y="16526"/>
                  </a:moveTo>
                  <a:cubicBezTo>
                    <a:pt x="30569" y="16153"/>
                    <a:pt x="30861" y="16118"/>
                    <a:pt x="31187" y="16118"/>
                  </a:cubicBezTo>
                  <a:cubicBezTo>
                    <a:pt x="31222" y="16479"/>
                    <a:pt x="30978" y="16560"/>
                    <a:pt x="30616" y="16526"/>
                  </a:cubicBezTo>
                  <a:close/>
                  <a:moveTo>
                    <a:pt x="31920" y="17585"/>
                  </a:moveTo>
                  <a:cubicBezTo>
                    <a:pt x="31769" y="17445"/>
                    <a:pt x="31560" y="17352"/>
                    <a:pt x="31594" y="17015"/>
                  </a:cubicBezTo>
                  <a:cubicBezTo>
                    <a:pt x="32014" y="17049"/>
                    <a:pt x="32235" y="16886"/>
                    <a:pt x="32491" y="16770"/>
                  </a:cubicBezTo>
                  <a:cubicBezTo>
                    <a:pt x="32829" y="16945"/>
                    <a:pt x="32223" y="17515"/>
                    <a:pt x="31920" y="17585"/>
                  </a:cubicBezTo>
                  <a:close/>
                  <a:moveTo>
                    <a:pt x="31594" y="16770"/>
                  </a:moveTo>
                  <a:cubicBezTo>
                    <a:pt x="32363" y="14476"/>
                    <a:pt x="28846" y="16223"/>
                    <a:pt x="30779" y="16933"/>
                  </a:cubicBezTo>
                  <a:cubicBezTo>
                    <a:pt x="30628" y="17678"/>
                    <a:pt x="29288" y="17760"/>
                    <a:pt x="28811" y="17259"/>
                  </a:cubicBezTo>
                  <a:cubicBezTo>
                    <a:pt x="28136" y="18412"/>
                    <a:pt x="27355" y="19460"/>
                    <a:pt x="25621" y="19554"/>
                  </a:cubicBezTo>
                  <a:cubicBezTo>
                    <a:pt x="25702" y="20613"/>
                    <a:pt x="23815" y="21312"/>
                    <a:pt x="23571" y="20124"/>
                  </a:cubicBezTo>
                  <a:cubicBezTo>
                    <a:pt x="23908" y="20054"/>
                    <a:pt x="24164" y="19903"/>
                    <a:pt x="24304" y="19635"/>
                  </a:cubicBezTo>
                  <a:cubicBezTo>
                    <a:pt x="23944" y="19204"/>
                    <a:pt x="24619" y="18796"/>
                    <a:pt x="24712" y="18330"/>
                  </a:cubicBezTo>
                  <a:cubicBezTo>
                    <a:pt x="25166" y="18610"/>
                    <a:pt x="25667" y="18855"/>
                    <a:pt x="26110" y="19146"/>
                  </a:cubicBezTo>
                  <a:cubicBezTo>
                    <a:pt x="26563" y="19146"/>
                    <a:pt x="26657" y="18343"/>
                    <a:pt x="26354" y="18074"/>
                  </a:cubicBezTo>
                  <a:cubicBezTo>
                    <a:pt x="25702" y="17958"/>
                    <a:pt x="25458" y="18610"/>
                    <a:pt x="24956" y="18156"/>
                  </a:cubicBezTo>
                  <a:cubicBezTo>
                    <a:pt x="24852" y="17481"/>
                    <a:pt x="25411" y="16829"/>
                    <a:pt x="25702" y="16281"/>
                  </a:cubicBezTo>
                  <a:cubicBezTo>
                    <a:pt x="26004" y="16188"/>
                    <a:pt x="25935" y="16479"/>
                    <a:pt x="26191" y="16444"/>
                  </a:cubicBezTo>
                  <a:cubicBezTo>
                    <a:pt x="26191" y="15070"/>
                    <a:pt x="27880" y="14441"/>
                    <a:pt x="28811" y="15372"/>
                  </a:cubicBezTo>
                  <a:cubicBezTo>
                    <a:pt x="28986" y="14930"/>
                    <a:pt x="29114" y="14418"/>
                    <a:pt x="29382" y="14068"/>
                  </a:cubicBezTo>
                  <a:cubicBezTo>
                    <a:pt x="29009" y="13917"/>
                    <a:pt x="28636" y="14394"/>
                    <a:pt x="28648" y="14883"/>
                  </a:cubicBezTo>
                  <a:cubicBezTo>
                    <a:pt x="27507" y="14057"/>
                    <a:pt x="26121" y="14989"/>
                    <a:pt x="25947" y="16118"/>
                  </a:cubicBezTo>
                  <a:cubicBezTo>
                    <a:pt x="25818" y="15711"/>
                    <a:pt x="26133" y="15209"/>
                    <a:pt x="26354" y="14802"/>
                  </a:cubicBezTo>
                  <a:cubicBezTo>
                    <a:pt x="27006" y="13602"/>
                    <a:pt x="28066" y="12321"/>
                    <a:pt x="29138" y="11529"/>
                  </a:cubicBezTo>
                  <a:cubicBezTo>
                    <a:pt x="27658" y="12427"/>
                    <a:pt x="26319" y="14161"/>
                    <a:pt x="25539" y="16037"/>
                  </a:cubicBezTo>
                  <a:cubicBezTo>
                    <a:pt x="24968" y="15967"/>
                    <a:pt x="24759" y="16234"/>
                    <a:pt x="24386" y="16363"/>
                  </a:cubicBezTo>
                  <a:cubicBezTo>
                    <a:pt x="24351" y="16200"/>
                    <a:pt x="24153" y="16211"/>
                    <a:pt x="24223" y="15955"/>
                  </a:cubicBezTo>
                  <a:cubicBezTo>
                    <a:pt x="24130" y="16200"/>
                    <a:pt x="23512" y="15944"/>
                    <a:pt x="23082" y="16037"/>
                  </a:cubicBezTo>
                  <a:cubicBezTo>
                    <a:pt x="22616" y="16141"/>
                    <a:pt x="22581" y="16677"/>
                    <a:pt x="22092" y="16770"/>
                  </a:cubicBezTo>
                  <a:cubicBezTo>
                    <a:pt x="22371" y="12438"/>
                    <a:pt x="24281" y="9026"/>
                    <a:pt x="27495" y="7349"/>
                  </a:cubicBezTo>
                  <a:cubicBezTo>
                    <a:pt x="27355" y="7675"/>
                    <a:pt x="26878" y="7663"/>
                    <a:pt x="26762" y="8013"/>
                  </a:cubicBezTo>
                  <a:cubicBezTo>
                    <a:pt x="27461" y="7675"/>
                    <a:pt x="27950" y="7116"/>
                    <a:pt x="28893" y="7023"/>
                  </a:cubicBezTo>
                  <a:cubicBezTo>
                    <a:pt x="28532" y="6615"/>
                    <a:pt x="27950" y="7244"/>
                    <a:pt x="27495" y="7267"/>
                  </a:cubicBezTo>
                  <a:cubicBezTo>
                    <a:pt x="29138" y="5683"/>
                    <a:pt x="31630" y="4961"/>
                    <a:pt x="34215" y="4321"/>
                  </a:cubicBezTo>
                  <a:cubicBezTo>
                    <a:pt x="31082" y="4798"/>
                    <a:pt x="27461" y="6103"/>
                    <a:pt x="24386" y="7349"/>
                  </a:cubicBezTo>
                  <a:cubicBezTo>
                    <a:pt x="21894" y="8374"/>
                    <a:pt x="19775" y="10098"/>
                    <a:pt x="18494" y="12019"/>
                  </a:cubicBezTo>
                  <a:cubicBezTo>
                    <a:pt x="20823" y="8863"/>
                    <a:pt x="24712" y="7267"/>
                    <a:pt x="28893" y="5963"/>
                  </a:cubicBezTo>
                  <a:cubicBezTo>
                    <a:pt x="27821" y="6662"/>
                    <a:pt x="26889" y="7512"/>
                    <a:pt x="25621" y="8013"/>
                  </a:cubicBezTo>
                  <a:cubicBezTo>
                    <a:pt x="25632" y="8118"/>
                    <a:pt x="25784" y="8094"/>
                    <a:pt x="25784" y="8013"/>
                  </a:cubicBezTo>
                  <a:cubicBezTo>
                    <a:pt x="25923" y="8118"/>
                    <a:pt x="25458" y="8502"/>
                    <a:pt x="25213" y="8747"/>
                  </a:cubicBezTo>
                  <a:cubicBezTo>
                    <a:pt x="23431" y="10493"/>
                    <a:pt x="21998" y="13102"/>
                    <a:pt x="21847" y="16526"/>
                  </a:cubicBezTo>
                  <a:cubicBezTo>
                    <a:pt x="21649" y="16479"/>
                    <a:pt x="21475" y="16409"/>
                    <a:pt x="21195" y="16444"/>
                  </a:cubicBezTo>
                  <a:cubicBezTo>
                    <a:pt x="21172" y="15268"/>
                    <a:pt x="19320" y="15035"/>
                    <a:pt x="18983" y="16118"/>
                  </a:cubicBezTo>
                  <a:cubicBezTo>
                    <a:pt x="19425" y="16037"/>
                    <a:pt x="19856" y="15699"/>
                    <a:pt x="20380" y="15955"/>
                  </a:cubicBezTo>
                  <a:cubicBezTo>
                    <a:pt x="20554" y="16211"/>
                    <a:pt x="20834" y="16537"/>
                    <a:pt x="20624" y="16933"/>
                  </a:cubicBezTo>
                  <a:cubicBezTo>
                    <a:pt x="21219" y="16805"/>
                    <a:pt x="21998" y="16898"/>
                    <a:pt x="22337" y="17422"/>
                  </a:cubicBezTo>
                  <a:cubicBezTo>
                    <a:pt x="22802" y="16980"/>
                    <a:pt x="22849" y="16130"/>
                    <a:pt x="23978" y="16363"/>
                  </a:cubicBezTo>
                  <a:cubicBezTo>
                    <a:pt x="24223" y="16503"/>
                    <a:pt x="24200" y="16910"/>
                    <a:pt x="24304" y="17178"/>
                  </a:cubicBezTo>
                  <a:cubicBezTo>
                    <a:pt x="24689" y="16968"/>
                    <a:pt x="24573" y="16246"/>
                    <a:pt x="25295" y="16363"/>
                  </a:cubicBezTo>
                  <a:cubicBezTo>
                    <a:pt x="24782" y="17329"/>
                    <a:pt x="24234" y="19530"/>
                    <a:pt x="22756" y="18493"/>
                  </a:cubicBezTo>
                  <a:cubicBezTo>
                    <a:pt x="22639" y="18902"/>
                    <a:pt x="22511" y="19285"/>
                    <a:pt x="22174" y="19472"/>
                  </a:cubicBezTo>
                  <a:cubicBezTo>
                    <a:pt x="21789" y="19530"/>
                    <a:pt x="21801" y="19192"/>
                    <a:pt x="21684" y="18983"/>
                  </a:cubicBezTo>
                  <a:cubicBezTo>
                    <a:pt x="21475" y="19181"/>
                    <a:pt x="21207" y="19309"/>
                    <a:pt x="20787" y="19309"/>
                  </a:cubicBezTo>
                  <a:cubicBezTo>
                    <a:pt x="20590" y="19099"/>
                    <a:pt x="20787" y="18832"/>
                    <a:pt x="20787" y="18575"/>
                  </a:cubicBezTo>
                  <a:cubicBezTo>
                    <a:pt x="20380" y="18563"/>
                    <a:pt x="19961" y="18913"/>
                    <a:pt x="19553" y="18656"/>
                  </a:cubicBezTo>
                  <a:cubicBezTo>
                    <a:pt x="20391" y="18820"/>
                    <a:pt x="20717" y="17318"/>
                    <a:pt x="19728" y="17504"/>
                  </a:cubicBezTo>
                  <a:cubicBezTo>
                    <a:pt x="19146" y="17621"/>
                    <a:pt x="19355" y="18249"/>
                    <a:pt x="19227" y="18902"/>
                  </a:cubicBezTo>
                  <a:cubicBezTo>
                    <a:pt x="19367" y="19344"/>
                    <a:pt x="19972" y="19041"/>
                    <a:pt x="20380" y="19065"/>
                  </a:cubicBezTo>
                  <a:cubicBezTo>
                    <a:pt x="20403" y="20357"/>
                    <a:pt x="21696" y="19321"/>
                    <a:pt x="22174" y="19798"/>
                  </a:cubicBezTo>
                  <a:cubicBezTo>
                    <a:pt x="21998" y="20415"/>
                    <a:pt x="21032" y="20217"/>
                    <a:pt x="20706" y="19880"/>
                  </a:cubicBezTo>
                  <a:cubicBezTo>
                    <a:pt x="20671" y="20403"/>
                    <a:pt x="21242" y="20333"/>
                    <a:pt x="21358" y="20695"/>
                  </a:cubicBezTo>
                  <a:cubicBezTo>
                    <a:pt x="20927" y="20905"/>
                    <a:pt x="20764" y="21207"/>
                    <a:pt x="20135" y="21032"/>
                  </a:cubicBezTo>
                  <a:cubicBezTo>
                    <a:pt x="19798" y="20590"/>
                    <a:pt x="19739" y="19891"/>
                    <a:pt x="19553" y="19309"/>
                  </a:cubicBezTo>
                  <a:cubicBezTo>
                    <a:pt x="19216" y="19321"/>
                    <a:pt x="19169" y="19624"/>
                    <a:pt x="18820" y="19635"/>
                  </a:cubicBezTo>
                  <a:cubicBezTo>
                    <a:pt x="18412" y="19507"/>
                    <a:pt x="18168" y="19204"/>
                    <a:pt x="18004" y="18820"/>
                  </a:cubicBezTo>
                  <a:cubicBezTo>
                    <a:pt x="16176" y="18773"/>
                    <a:pt x="15500" y="16956"/>
                    <a:pt x="16036" y="15046"/>
                  </a:cubicBezTo>
                  <a:cubicBezTo>
                    <a:pt x="15512" y="15035"/>
                    <a:pt x="15500" y="15559"/>
                    <a:pt x="15221" y="15792"/>
                  </a:cubicBezTo>
                  <a:cubicBezTo>
                    <a:pt x="17550" y="10505"/>
                    <a:pt x="22034" y="6662"/>
                    <a:pt x="28811" y="5556"/>
                  </a:cubicBezTo>
                  <a:cubicBezTo>
                    <a:pt x="26366" y="5590"/>
                    <a:pt x="24095" y="6487"/>
                    <a:pt x="22174" y="7605"/>
                  </a:cubicBezTo>
                  <a:cubicBezTo>
                    <a:pt x="20275" y="8700"/>
                    <a:pt x="18307" y="9643"/>
                    <a:pt x="16688" y="10877"/>
                  </a:cubicBezTo>
                  <a:cubicBezTo>
                    <a:pt x="14871" y="12275"/>
                    <a:pt x="13497" y="14278"/>
                    <a:pt x="12275" y="16200"/>
                  </a:cubicBezTo>
                  <a:cubicBezTo>
                    <a:pt x="11890" y="16164"/>
                    <a:pt x="11913" y="15734"/>
                    <a:pt x="11530" y="15711"/>
                  </a:cubicBezTo>
                  <a:cubicBezTo>
                    <a:pt x="11040" y="15897"/>
                    <a:pt x="11191" y="16397"/>
                    <a:pt x="10632" y="16363"/>
                  </a:cubicBezTo>
                  <a:cubicBezTo>
                    <a:pt x="9783" y="16304"/>
                    <a:pt x="10086" y="14919"/>
                    <a:pt x="9899" y="13987"/>
                  </a:cubicBezTo>
                  <a:cubicBezTo>
                    <a:pt x="12811" y="10714"/>
                    <a:pt x="16781" y="7256"/>
                    <a:pt x="22011" y="5963"/>
                  </a:cubicBezTo>
                  <a:cubicBezTo>
                    <a:pt x="26063" y="4961"/>
                    <a:pt x="30465" y="3739"/>
                    <a:pt x="35600" y="3669"/>
                  </a:cubicBezTo>
                  <a:cubicBezTo>
                    <a:pt x="39083" y="3623"/>
                    <a:pt x="42553" y="3727"/>
                    <a:pt x="44859" y="4985"/>
                  </a:cubicBezTo>
                  <a:cubicBezTo>
                    <a:pt x="42786" y="4938"/>
                    <a:pt x="40597" y="4554"/>
                    <a:pt x="38465" y="4659"/>
                  </a:cubicBezTo>
                  <a:cubicBezTo>
                    <a:pt x="34844" y="4822"/>
                    <a:pt x="31816" y="5986"/>
                    <a:pt x="29056" y="6860"/>
                  </a:cubicBezTo>
                  <a:cubicBezTo>
                    <a:pt x="29068" y="6964"/>
                    <a:pt x="29207" y="6930"/>
                    <a:pt x="29301" y="6941"/>
                  </a:cubicBezTo>
                  <a:cubicBezTo>
                    <a:pt x="28054" y="7826"/>
                    <a:pt x="26739" y="8641"/>
                    <a:pt x="25702" y="9725"/>
                  </a:cubicBezTo>
                  <a:cubicBezTo>
                    <a:pt x="27565" y="8595"/>
                    <a:pt x="28497" y="6522"/>
                    <a:pt x="31839" y="6860"/>
                  </a:cubicBezTo>
                  <a:cubicBezTo>
                    <a:pt x="28602" y="9166"/>
                    <a:pt x="25445" y="11553"/>
                    <a:pt x="24223" y="15874"/>
                  </a:cubicBezTo>
                  <a:cubicBezTo>
                    <a:pt x="25725" y="11658"/>
                    <a:pt x="28776" y="9014"/>
                    <a:pt x="32328" y="6860"/>
                  </a:cubicBezTo>
                  <a:lnTo>
                    <a:pt x="33318" y="6860"/>
                  </a:lnTo>
                  <a:cubicBezTo>
                    <a:pt x="33307" y="6685"/>
                    <a:pt x="32968" y="6825"/>
                    <a:pt x="32818" y="6778"/>
                  </a:cubicBezTo>
                  <a:cubicBezTo>
                    <a:pt x="36265" y="5055"/>
                    <a:pt x="42308" y="4449"/>
                    <a:pt x="46652" y="5719"/>
                  </a:cubicBezTo>
                  <a:cubicBezTo>
                    <a:pt x="45056" y="5823"/>
                    <a:pt x="42914" y="5450"/>
                    <a:pt x="41249" y="5800"/>
                  </a:cubicBezTo>
                  <a:cubicBezTo>
                    <a:pt x="41854" y="5940"/>
                    <a:pt x="42797" y="5707"/>
                    <a:pt x="43624" y="5800"/>
                  </a:cubicBezTo>
                  <a:cubicBezTo>
                    <a:pt x="40853" y="6115"/>
                    <a:pt x="38302" y="7081"/>
                    <a:pt x="36183" y="7768"/>
                  </a:cubicBezTo>
                  <a:cubicBezTo>
                    <a:pt x="35216" y="8747"/>
                    <a:pt x="32934" y="9107"/>
                    <a:pt x="32083" y="10470"/>
                  </a:cubicBezTo>
                  <a:cubicBezTo>
                    <a:pt x="36113" y="8315"/>
                    <a:pt x="40212" y="5683"/>
                    <a:pt x="46489" y="6208"/>
                  </a:cubicBezTo>
                  <a:cubicBezTo>
                    <a:pt x="42972" y="6405"/>
                    <a:pt x="40061" y="7197"/>
                    <a:pt x="37732" y="8584"/>
                  </a:cubicBezTo>
                  <a:cubicBezTo>
                    <a:pt x="37533" y="8595"/>
                    <a:pt x="37394" y="8537"/>
                    <a:pt x="37324" y="8421"/>
                  </a:cubicBezTo>
                  <a:cubicBezTo>
                    <a:pt x="37080" y="8490"/>
                    <a:pt x="37510" y="8537"/>
                    <a:pt x="37406" y="8747"/>
                  </a:cubicBezTo>
                  <a:cubicBezTo>
                    <a:pt x="35740" y="9573"/>
                    <a:pt x="34448" y="10761"/>
                    <a:pt x="33481" y="12264"/>
                  </a:cubicBezTo>
                  <a:cubicBezTo>
                    <a:pt x="34203" y="11542"/>
                    <a:pt x="35007" y="10505"/>
                    <a:pt x="36102" y="9725"/>
                  </a:cubicBezTo>
                  <a:cubicBezTo>
                    <a:pt x="36637" y="9340"/>
                    <a:pt x="37370" y="8607"/>
                    <a:pt x="38058" y="8991"/>
                  </a:cubicBezTo>
                  <a:cubicBezTo>
                    <a:pt x="37557" y="9352"/>
                    <a:pt x="36881" y="9562"/>
                    <a:pt x="36509" y="10062"/>
                  </a:cubicBezTo>
                  <a:cubicBezTo>
                    <a:pt x="37010" y="9713"/>
                    <a:pt x="37569" y="9433"/>
                    <a:pt x="38139" y="9154"/>
                  </a:cubicBezTo>
                  <a:cubicBezTo>
                    <a:pt x="38710" y="9294"/>
                    <a:pt x="38990" y="9736"/>
                    <a:pt x="39536" y="9888"/>
                  </a:cubicBezTo>
                  <a:cubicBezTo>
                    <a:pt x="39001" y="10726"/>
                    <a:pt x="38279" y="11366"/>
                    <a:pt x="37895" y="12345"/>
                  </a:cubicBezTo>
                  <a:cubicBezTo>
                    <a:pt x="38605" y="11692"/>
                    <a:pt x="39001" y="10714"/>
                    <a:pt x="39700" y="10062"/>
                  </a:cubicBezTo>
                  <a:cubicBezTo>
                    <a:pt x="40072" y="10109"/>
                    <a:pt x="40305" y="10330"/>
                    <a:pt x="40678" y="10388"/>
                  </a:cubicBezTo>
                  <a:cubicBezTo>
                    <a:pt x="39373" y="11553"/>
                    <a:pt x="38861" y="13532"/>
                    <a:pt x="37324" y="14476"/>
                  </a:cubicBezTo>
                  <a:cubicBezTo>
                    <a:pt x="36998" y="14476"/>
                    <a:pt x="36928" y="14220"/>
                    <a:pt x="36754" y="14068"/>
                  </a:cubicBezTo>
                  <a:cubicBezTo>
                    <a:pt x="36415" y="14243"/>
                    <a:pt x="36171" y="14523"/>
                    <a:pt x="35682" y="14557"/>
                  </a:cubicBezTo>
                  <a:cubicBezTo>
                    <a:pt x="35414" y="14394"/>
                    <a:pt x="35437" y="13928"/>
                    <a:pt x="35193" y="13742"/>
                  </a:cubicBezTo>
                  <a:cubicBezTo>
                    <a:pt x="34611" y="13975"/>
                    <a:pt x="34692" y="14639"/>
                    <a:pt x="34378" y="15046"/>
                  </a:cubicBezTo>
                  <a:cubicBezTo>
                    <a:pt x="33726" y="15897"/>
                    <a:pt x="32619" y="16304"/>
                    <a:pt x="31594" y="16770"/>
                  </a:cubicBezTo>
                  <a:close/>
                  <a:moveTo>
                    <a:pt x="19635" y="18249"/>
                  </a:moveTo>
                  <a:cubicBezTo>
                    <a:pt x="19681" y="18040"/>
                    <a:pt x="19716" y="17818"/>
                    <a:pt x="19972" y="17830"/>
                  </a:cubicBezTo>
                  <a:cubicBezTo>
                    <a:pt x="20031" y="18144"/>
                    <a:pt x="19879" y="18237"/>
                    <a:pt x="19635" y="18249"/>
                  </a:cubicBezTo>
                  <a:close/>
                  <a:moveTo>
                    <a:pt x="39945" y="4904"/>
                  </a:moveTo>
                  <a:cubicBezTo>
                    <a:pt x="36824" y="5055"/>
                    <a:pt x="34308" y="5812"/>
                    <a:pt x="32002" y="6778"/>
                  </a:cubicBezTo>
                  <a:lnTo>
                    <a:pt x="30116" y="6778"/>
                  </a:lnTo>
                  <a:cubicBezTo>
                    <a:pt x="32608" y="5509"/>
                    <a:pt x="36637" y="4671"/>
                    <a:pt x="39945" y="4904"/>
                  </a:cubicBezTo>
                  <a:close/>
                  <a:moveTo>
                    <a:pt x="38803" y="16607"/>
                  </a:moveTo>
                  <a:cubicBezTo>
                    <a:pt x="38954" y="16735"/>
                    <a:pt x="39397" y="16875"/>
                    <a:pt x="39618" y="16689"/>
                  </a:cubicBezTo>
                  <a:cubicBezTo>
                    <a:pt x="40538" y="15897"/>
                    <a:pt x="38721" y="14953"/>
                    <a:pt x="38628" y="16200"/>
                  </a:cubicBezTo>
                  <a:cubicBezTo>
                    <a:pt x="38337" y="15804"/>
                    <a:pt x="38151" y="15361"/>
                    <a:pt x="37732" y="15291"/>
                  </a:cubicBezTo>
                  <a:cubicBezTo>
                    <a:pt x="38745" y="16304"/>
                    <a:pt x="39373" y="18575"/>
                    <a:pt x="39129" y="21032"/>
                  </a:cubicBezTo>
                  <a:cubicBezTo>
                    <a:pt x="38838" y="23793"/>
                    <a:pt x="36579" y="25516"/>
                    <a:pt x="35111" y="26925"/>
                  </a:cubicBezTo>
                  <a:cubicBezTo>
                    <a:pt x="36206" y="25586"/>
                    <a:pt x="37662" y="23583"/>
                    <a:pt x="37487" y="20450"/>
                  </a:cubicBezTo>
                  <a:cubicBezTo>
                    <a:pt x="37464" y="20043"/>
                    <a:pt x="37394" y="19518"/>
                    <a:pt x="37324" y="19065"/>
                  </a:cubicBezTo>
                  <a:cubicBezTo>
                    <a:pt x="37277" y="18738"/>
                    <a:pt x="37277" y="18074"/>
                    <a:pt x="36835" y="17993"/>
                  </a:cubicBezTo>
                  <a:cubicBezTo>
                    <a:pt x="37126" y="19146"/>
                    <a:pt x="37533" y="22022"/>
                    <a:pt x="36917" y="23152"/>
                  </a:cubicBezTo>
                  <a:cubicBezTo>
                    <a:pt x="37580" y="19705"/>
                    <a:pt x="36428" y="16805"/>
                    <a:pt x="34378" y="15548"/>
                  </a:cubicBezTo>
                  <a:cubicBezTo>
                    <a:pt x="35170" y="15734"/>
                    <a:pt x="35484" y="16397"/>
                    <a:pt x="36020" y="16852"/>
                  </a:cubicBezTo>
                  <a:cubicBezTo>
                    <a:pt x="35799" y="16083"/>
                    <a:pt x="35077" y="15815"/>
                    <a:pt x="34704" y="15209"/>
                  </a:cubicBezTo>
                  <a:cubicBezTo>
                    <a:pt x="34844" y="15140"/>
                    <a:pt x="34995" y="15058"/>
                    <a:pt x="34948" y="14802"/>
                  </a:cubicBezTo>
                  <a:cubicBezTo>
                    <a:pt x="36579" y="15186"/>
                    <a:pt x="38162" y="16339"/>
                    <a:pt x="38465" y="18330"/>
                  </a:cubicBezTo>
                  <a:cubicBezTo>
                    <a:pt x="38675" y="16619"/>
                    <a:pt x="36905" y="15745"/>
                    <a:pt x="36183" y="14965"/>
                  </a:cubicBezTo>
                  <a:cubicBezTo>
                    <a:pt x="36707" y="14779"/>
                    <a:pt x="36951" y="15256"/>
                    <a:pt x="37406" y="15209"/>
                  </a:cubicBezTo>
                  <a:cubicBezTo>
                    <a:pt x="38512" y="15116"/>
                    <a:pt x="39047" y="13253"/>
                    <a:pt x="39700" y="12508"/>
                  </a:cubicBezTo>
                  <a:cubicBezTo>
                    <a:pt x="40771" y="12787"/>
                    <a:pt x="41342" y="13545"/>
                    <a:pt x="41994" y="14231"/>
                  </a:cubicBezTo>
                  <a:cubicBezTo>
                    <a:pt x="41516" y="13369"/>
                    <a:pt x="40817" y="12729"/>
                    <a:pt x="39781" y="12427"/>
                  </a:cubicBezTo>
                  <a:cubicBezTo>
                    <a:pt x="40177" y="12042"/>
                    <a:pt x="40864" y="12531"/>
                    <a:pt x="41249" y="12846"/>
                  </a:cubicBezTo>
                  <a:cubicBezTo>
                    <a:pt x="41772" y="13253"/>
                    <a:pt x="42145" y="13998"/>
                    <a:pt x="42564" y="14313"/>
                  </a:cubicBezTo>
                  <a:cubicBezTo>
                    <a:pt x="42005" y="13300"/>
                    <a:pt x="41190" y="12520"/>
                    <a:pt x="40026" y="12101"/>
                  </a:cubicBezTo>
                  <a:cubicBezTo>
                    <a:pt x="40224" y="11786"/>
                    <a:pt x="40364" y="11332"/>
                    <a:pt x="40841" y="11529"/>
                  </a:cubicBezTo>
                  <a:cubicBezTo>
                    <a:pt x="40876" y="11332"/>
                    <a:pt x="40468" y="11576"/>
                    <a:pt x="40597" y="11285"/>
                  </a:cubicBezTo>
                  <a:cubicBezTo>
                    <a:pt x="43392" y="10761"/>
                    <a:pt x="44637" y="13195"/>
                    <a:pt x="45674" y="14965"/>
                  </a:cubicBezTo>
                  <a:cubicBezTo>
                    <a:pt x="44940" y="12810"/>
                    <a:pt x="43706" y="11157"/>
                    <a:pt x="41004" y="10959"/>
                  </a:cubicBezTo>
                  <a:cubicBezTo>
                    <a:pt x="43485" y="9166"/>
                    <a:pt x="46955" y="12147"/>
                    <a:pt x="48294" y="13742"/>
                  </a:cubicBezTo>
                  <a:cubicBezTo>
                    <a:pt x="49854" y="15605"/>
                    <a:pt x="50902" y="17667"/>
                    <a:pt x="51322" y="19961"/>
                  </a:cubicBezTo>
                  <a:cubicBezTo>
                    <a:pt x="51275" y="17551"/>
                    <a:pt x="49971" y="15419"/>
                    <a:pt x="48539" y="13661"/>
                  </a:cubicBezTo>
                  <a:cubicBezTo>
                    <a:pt x="47072" y="11856"/>
                    <a:pt x="44882" y="10039"/>
                    <a:pt x="41831" y="10225"/>
                  </a:cubicBezTo>
                  <a:cubicBezTo>
                    <a:pt x="42890" y="9480"/>
                    <a:pt x="44381" y="7931"/>
                    <a:pt x="46268" y="8385"/>
                  </a:cubicBezTo>
                  <a:cubicBezTo>
                    <a:pt x="46093" y="8339"/>
                    <a:pt x="45930" y="8292"/>
                    <a:pt x="45755" y="8258"/>
                  </a:cubicBezTo>
                  <a:cubicBezTo>
                    <a:pt x="47211" y="7849"/>
                    <a:pt x="49447" y="8082"/>
                    <a:pt x="50996" y="8013"/>
                  </a:cubicBezTo>
                  <a:cubicBezTo>
                    <a:pt x="50972" y="8129"/>
                    <a:pt x="50752" y="8036"/>
                    <a:pt x="50752" y="8176"/>
                  </a:cubicBezTo>
                  <a:cubicBezTo>
                    <a:pt x="52300" y="8397"/>
                    <a:pt x="53674" y="8804"/>
                    <a:pt x="54595" y="9643"/>
                  </a:cubicBezTo>
                  <a:cubicBezTo>
                    <a:pt x="57972" y="11146"/>
                    <a:pt x="62117" y="15617"/>
                    <a:pt x="62048" y="20450"/>
                  </a:cubicBezTo>
                  <a:cubicBezTo>
                    <a:pt x="62024" y="21883"/>
                    <a:pt x="60312" y="23617"/>
                    <a:pt x="59264" y="24549"/>
                  </a:cubicBezTo>
                  <a:cubicBezTo>
                    <a:pt x="58018" y="25656"/>
                    <a:pt x="56947" y="26715"/>
                    <a:pt x="55829" y="27577"/>
                  </a:cubicBezTo>
                  <a:cubicBezTo>
                    <a:pt x="53138" y="29639"/>
                    <a:pt x="49761" y="30268"/>
                    <a:pt x="46163" y="30931"/>
                  </a:cubicBezTo>
                  <a:cubicBezTo>
                    <a:pt x="48224" y="29406"/>
                    <a:pt x="50367" y="27985"/>
                    <a:pt x="51404" y="25446"/>
                  </a:cubicBezTo>
                  <a:cubicBezTo>
                    <a:pt x="50786" y="26459"/>
                    <a:pt x="49924" y="27530"/>
                    <a:pt x="48865" y="28474"/>
                  </a:cubicBezTo>
                  <a:cubicBezTo>
                    <a:pt x="47770" y="29464"/>
                    <a:pt x="46431" y="30896"/>
                    <a:pt x="44777" y="31013"/>
                  </a:cubicBezTo>
                  <a:cubicBezTo>
                    <a:pt x="41656" y="31234"/>
                    <a:pt x="39001" y="30279"/>
                    <a:pt x="36020" y="29953"/>
                  </a:cubicBezTo>
                  <a:cubicBezTo>
                    <a:pt x="39781" y="28392"/>
                    <a:pt x="44510" y="27799"/>
                    <a:pt x="46000" y="23979"/>
                  </a:cubicBezTo>
                  <a:cubicBezTo>
                    <a:pt x="47631" y="22651"/>
                    <a:pt x="48620" y="20695"/>
                    <a:pt x="48865" y="17993"/>
                  </a:cubicBezTo>
                  <a:cubicBezTo>
                    <a:pt x="48422" y="20252"/>
                    <a:pt x="47781" y="22313"/>
                    <a:pt x="46244" y="23478"/>
                  </a:cubicBezTo>
                  <a:cubicBezTo>
                    <a:pt x="47968" y="20066"/>
                    <a:pt x="47153" y="14383"/>
                    <a:pt x="45022" y="12019"/>
                  </a:cubicBezTo>
                  <a:cubicBezTo>
                    <a:pt x="45860" y="13638"/>
                    <a:pt x="47106" y="16164"/>
                    <a:pt x="46909" y="19228"/>
                  </a:cubicBezTo>
                  <a:cubicBezTo>
                    <a:pt x="46477" y="25644"/>
                    <a:pt x="41400" y="28066"/>
                    <a:pt x="35682" y="29464"/>
                  </a:cubicBezTo>
                  <a:cubicBezTo>
                    <a:pt x="39246" y="27636"/>
                    <a:pt x="44114" y="27134"/>
                    <a:pt x="45266" y="22908"/>
                  </a:cubicBezTo>
                  <a:cubicBezTo>
                    <a:pt x="43426" y="26914"/>
                    <a:pt x="38605" y="27926"/>
                    <a:pt x="34541" y="29709"/>
                  </a:cubicBezTo>
                  <a:cubicBezTo>
                    <a:pt x="36415" y="28532"/>
                    <a:pt x="38594" y="27193"/>
                    <a:pt x="40678" y="25609"/>
                  </a:cubicBezTo>
                  <a:cubicBezTo>
                    <a:pt x="42879" y="23956"/>
                    <a:pt x="45232" y="21777"/>
                    <a:pt x="45022" y="17830"/>
                  </a:cubicBezTo>
                  <a:cubicBezTo>
                    <a:pt x="44766" y="23467"/>
                    <a:pt x="40398" y="25807"/>
                    <a:pt x="36591" y="28148"/>
                  </a:cubicBezTo>
                  <a:cubicBezTo>
                    <a:pt x="36066" y="28474"/>
                    <a:pt x="35473" y="28765"/>
                    <a:pt x="34948" y="29056"/>
                  </a:cubicBezTo>
                  <a:cubicBezTo>
                    <a:pt x="34412" y="29347"/>
                    <a:pt x="33830" y="29848"/>
                    <a:pt x="33237" y="29709"/>
                  </a:cubicBezTo>
                  <a:cubicBezTo>
                    <a:pt x="37464" y="27333"/>
                    <a:pt x="40911" y="24176"/>
                    <a:pt x="41586" y="18249"/>
                  </a:cubicBezTo>
                  <a:cubicBezTo>
                    <a:pt x="40410" y="24060"/>
                    <a:pt x="37126" y="27763"/>
                    <a:pt x="31920" y="29545"/>
                  </a:cubicBezTo>
                  <a:cubicBezTo>
                    <a:pt x="35903" y="27379"/>
                    <a:pt x="41144" y="23245"/>
                    <a:pt x="38803" y="16607"/>
                  </a:cubicBezTo>
                  <a:close/>
                  <a:moveTo>
                    <a:pt x="38884" y="16281"/>
                  </a:moveTo>
                  <a:cubicBezTo>
                    <a:pt x="38861" y="15908"/>
                    <a:pt x="39071" y="15757"/>
                    <a:pt x="39455" y="15792"/>
                  </a:cubicBezTo>
                  <a:cubicBezTo>
                    <a:pt x="39688" y="16037"/>
                    <a:pt x="39595" y="16397"/>
                    <a:pt x="39292" y="16526"/>
                  </a:cubicBezTo>
                  <a:cubicBezTo>
                    <a:pt x="39047" y="16549"/>
                    <a:pt x="39001" y="16374"/>
                    <a:pt x="38884" y="16281"/>
                  </a:cubicBezTo>
                  <a:close/>
                  <a:moveTo>
                    <a:pt x="14651" y="37068"/>
                  </a:moveTo>
                  <a:cubicBezTo>
                    <a:pt x="17596" y="36311"/>
                    <a:pt x="20135" y="37930"/>
                    <a:pt x="22593" y="38466"/>
                  </a:cubicBezTo>
                  <a:cubicBezTo>
                    <a:pt x="20321" y="37941"/>
                    <a:pt x="17329" y="37441"/>
                    <a:pt x="14651" y="37068"/>
                  </a:cubicBezTo>
                  <a:close/>
                  <a:moveTo>
                    <a:pt x="28893" y="35601"/>
                  </a:moveTo>
                  <a:cubicBezTo>
                    <a:pt x="33551" y="36707"/>
                    <a:pt x="38617" y="37441"/>
                    <a:pt x="44451" y="37068"/>
                  </a:cubicBezTo>
                  <a:cubicBezTo>
                    <a:pt x="42646" y="37534"/>
                    <a:pt x="40212" y="37371"/>
                    <a:pt x="37976" y="37406"/>
                  </a:cubicBezTo>
                  <a:cubicBezTo>
                    <a:pt x="39676" y="37651"/>
                    <a:pt x="41761" y="37592"/>
                    <a:pt x="43461" y="37406"/>
                  </a:cubicBezTo>
                  <a:cubicBezTo>
                    <a:pt x="40760" y="38268"/>
                    <a:pt x="37825" y="38908"/>
                    <a:pt x="34459" y="39118"/>
                  </a:cubicBezTo>
                  <a:cubicBezTo>
                    <a:pt x="34984" y="38990"/>
                    <a:pt x="35519" y="38873"/>
                    <a:pt x="36183" y="38873"/>
                  </a:cubicBezTo>
                  <a:cubicBezTo>
                    <a:pt x="35530" y="38547"/>
                    <a:pt x="34739" y="38896"/>
                    <a:pt x="33970" y="38955"/>
                  </a:cubicBezTo>
                  <a:cubicBezTo>
                    <a:pt x="31956" y="39106"/>
                    <a:pt x="29754" y="38676"/>
                    <a:pt x="28077" y="38384"/>
                  </a:cubicBezTo>
                  <a:cubicBezTo>
                    <a:pt x="29697" y="38955"/>
                    <a:pt x="31734" y="39095"/>
                    <a:pt x="33889" y="39118"/>
                  </a:cubicBezTo>
                  <a:lnTo>
                    <a:pt x="34296" y="39118"/>
                  </a:lnTo>
                  <a:cubicBezTo>
                    <a:pt x="34448" y="39188"/>
                    <a:pt x="34249" y="39211"/>
                    <a:pt x="34133" y="39199"/>
                  </a:cubicBezTo>
                  <a:lnTo>
                    <a:pt x="33400" y="39199"/>
                  </a:lnTo>
                  <a:cubicBezTo>
                    <a:pt x="31327" y="39351"/>
                    <a:pt x="29428" y="39525"/>
                    <a:pt x="27332" y="39362"/>
                  </a:cubicBezTo>
                  <a:cubicBezTo>
                    <a:pt x="23385" y="39072"/>
                    <a:pt x="20065" y="36766"/>
                    <a:pt x="16525" y="36497"/>
                  </a:cubicBezTo>
                  <a:cubicBezTo>
                    <a:pt x="15593" y="36428"/>
                    <a:pt x="14883" y="36556"/>
                    <a:pt x="14149" y="36905"/>
                  </a:cubicBezTo>
                  <a:cubicBezTo>
                    <a:pt x="13753" y="36905"/>
                    <a:pt x="13579" y="36673"/>
                    <a:pt x="13171" y="36660"/>
                  </a:cubicBezTo>
                  <a:cubicBezTo>
                    <a:pt x="15454" y="34564"/>
                    <a:pt x="20252" y="35857"/>
                    <a:pt x="22593" y="36986"/>
                  </a:cubicBezTo>
                  <a:cubicBezTo>
                    <a:pt x="20321" y="35729"/>
                    <a:pt x="16677" y="34681"/>
                    <a:pt x="13823" y="35927"/>
                  </a:cubicBezTo>
                  <a:cubicBezTo>
                    <a:pt x="13194" y="36207"/>
                    <a:pt x="12880" y="36730"/>
                    <a:pt x="12112" y="36334"/>
                  </a:cubicBezTo>
                  <a:cubicBezTo>
                    <a:pt x="13777" y="35275"/>
                    <a:pt x="16059" y="34600"/>
                    <a:pt x="18657" y="34867"/>
                  </a:cubicBezTo>
                  <a:cubicBezTo>
                    <a:pt x="20741" y="35077"/>
                    <a:pt x="22919" y="36101"/>
                    <a:pt x="25131" y="36660"/>
                  </a:cubicBezTo>
                  <a:cubicBezTo>
                    <a:pt x="27461" y="37255"/>
                    <a:pt x="29778" y="37569"/>
                    <a:pt x="32246" y="37814"/>
                  </a:cubicBezTo>
                  <a:cubicBezTo>
                    <a:pt x="28742" y="37348"/>
                    <a:pt x="25166" y="36521"/>
                    <a:pt x="21929" y="35601"/>
                  </a:cubicBezTo>
                  <a:cubicBezTo>
                    <a:pt x="20823" y="35286"/>
                    <a:pt x="19693" y="34809"/>
                    <a:pt x="18657" y="34704"/>
                  </a:cubicBezTo>
                  <a:cubicBezTo>
                    <a:pt x="15908" y="34401"/>
                    <a:pt x="13800" y="35322"/>
                    <a:pt x="11786" y="36171"/>
                  </a:cubicBezTo>
                  <a:cubicBezTo>
                    <a:pt x="13533" y="34833"/>
                    <a:pt x="16106" y="33912"/>
                    <a:pt x="19227" y="34204"/>
                  </a:cubicBezTo>
                  <a:cubicBezTo>
                    <a:pt x="16164" y="33482"/>
                    <a:pt x="13288" y="34867"/>
                    <a:pt x="11367" y="36090"/>
                  </a:cubicBezTo>
                  <a:cubicBezTo>
                    <a:pt x="11704" y="35322"/>
                    <a:pt x="12764" y="34972"/>
                    <a:pt x="13660" y="34623"/>
                  </a:cubicBezTo>
                  <a:cubicBezTo>
                    <a:pt x="15536" y="33878"/>
                    <a:pt x="17387" y="33493"/>
                    <a:pt x="20217" y="33633"/>
                  </a:cubicBezTo>
                  <a:cubicBezTo>
                    <a:pt x="23059" y="33772"/>
                    <a:pt x="25958" y="34902"/>
                    <a:pt x="28893" y="35601"/>
                  </a:cubicBezTo>
                  <a:close/>
                  <a:moveTo>
                    <a:pt x="18901" y="33062"/>
                  </a:moveTo>
                  <a:cubicBezTo>
                    <a:pt x="18179" y="33213"/>
                    <a:pt x="17224" y="33132"/>
                    <a:pt x="16525" y="33307"/>
                  </a:cubicBezTo>
                  <a:cubicBezTo>
                    <a:pt x="16781" y="32328"/>
                    <a:pt x="18447" y="32095"/>
                    <a:pt x="18901" y="33062"/>
                  </a:cubicBezTo>
                  <a:close/>
                  <a:moveTo>
                    <a:pt x="17270" y="32084"/>
                  </a:moveTo>
                  <a:cubicBezTo>
                    <a:pt x="17376" y="31525"/>
                    <a:pt x="17911" y="31909"/>
                    <a:pt x="18249" y="32002"/>
                  </a:cubicBezTo>
                  <a:cubicBezTo>
                    <a:pt x="18074" y="32165"/>
                    <a:pt x="17539" y="31862"/>
                    <a:pt x="17270" y="32084"/>
                  </a:cubicBezTo>
                  <a:close/>
                  <a:moveTo>
                    <a:pt x="18901" y="31839"/>
                  </a:moveTo>
                  <a:cubicBezTo>
                    <a:pt x="19390" y="31397"/>
                    <a:pt x="20554" y="31409"/>
                    <a:pt x="20950" y="31921"/>
                  </a:cubicBezTo>
                  <a:cubicBezTo>
                    <a:pt x="20683" y="32387"/>
                    <a:pt x="20112" y="32550"/>
                    <a:pt x="19972" y="33143"/>
                  </a:cubicBezTo>
                  <a:lnTo>
                    <a:pt x="19309" y="33143"/>
                  </a:lnTo>
                  <a:cubicBezTo>
                    <a:pt x="19262" y="32491"/>
                    <a:pt x="18540" y="32503"/>
                    <a:pt x="18494" y="31839"/>
                  </a:cubicBezTo>
                  <a:cubicBezTo>
                    <a:pt x="18202" y="31106"/>
                    <a:pt x="16863" y="31944"/>
                    <a:pt x="16851" y="31339"/>
                  </a:cubicBezTo>
                  <a:cubicBezTo>
                    <a:pt x="16851" y="30547"/>
                    <a:pt x="19064" y="30710"/>
                    <a:pt x="18901" y="31839"/>
                  </a:cubicBezTo>
                  <a:close/>
                  <a:moveTo>
                    <a:pt x="17189" y="32084"/>
                  </a:moveTo>
                  <a:cubicBezTo>
                    <a:pt x="17084" y="32305"/>
                    <a:pt x="16770" y="32317"/>
                    <a:pt x="16688" y="32573"/>
                  </a:cubicBezTo>
                  <a:cubicBezTo>
                    <a:pt x="16478" y="32491"/>
                    <a:pt x="16467" y="32189"/>
                    <a:pt x="16281" y="32084"/>
                  </a:cubicBezTo>
                  <a:cubicBezTo>
                    <a:pt x="16502" y="31549"/>
                    <a:pt x="16944" y="31676"/>
                    <a:pt x="17189" y="32084"/>
                  </a:cubicBezTo>
                  <a:close/>
                  <a:moveTo>
                    <a:pt x="9817" y="34460"/>
                  </a:moveTo>
                  <a:cubicBezTo>
                    <a:pt x="10225" y="34157"/>
                    <a:pt x="10795" y="34017"/>
                    <a:pt x="11367" y="33878"/>
                  </a:cubicBezTo>
                  <a:cubicBezTo>
                    <a:pt x="11098" y="33528"/>
                    <a:pt x="10120" y="33738"/>
                    <a:pt x="9980" y="34041"/>
                  </a:cubicBezTo>
                  <a:cubicBezTo>
                    <a:pt x="9561" y="33516"/>
                    <a:pt x="8839" y="33109"/>
                    <a:pt x="7850" y="33389"/>
                  </a:cubicBezTo>
                  <a:cubicBezTo>
                    <a:pt x="8210" y="31665"/>
                    <a:pt x="10971" y="32154"/>
                    <a:pt x="11285" y="33552"/>
                  </a:cubicBezTo>
                  <a:cubicBezTo>
                    <a:pt x="11623" y="32654"/>
                    <a:pt x="12682" y="32224"/>
                    <a:pt x="13579" y="33062"/>
                  </a:cubicBezTo>
                  <a:cubicBezTo>
                    <a:pt x="13940" y="32434"/>
                    <a:pt x="13742" y="31712"/>
                    <a:pt x="14231" y="31176"/>
                  </a:cubicBezTo>
                  <a:cubicBezTo>
                    <a:pt x="14837" y="30535"/>
                    <a:pt x="15896" y="30535"/>
                    <a:pt x="16607" y="31176"/>
                  </a:cubicBezTo>
                  <a:cubicBezTo>
                    <a:pt x="16793" y="31467"/>
                    <a:pt x="16106" y="31455"/>
                    <a:pt x="16199" y="31921"/>
                  </a:cubicBezTo>
                  <a:cubicBezTo>
                    <a:pt x="15710" y="31490"/>
                    <a:pt x="14848" y="31712"/>
                    <a:pt x="14651" y="32247"/>
                  </a:cubicBezTo>
                  <a:cubicBezTo>
                    <a:pt x="15349" y="31699"/>
                    <a:pt x="16933" y="32305"/>
                    <a:pt x="16118" y="33389"/>
                  </a:cubicBezTo>
                  <a:cubicBezTo>
                    <a:pt x="13975" y="33889"/>
                    <a:pt x="11844" y="34401"/>
                    <a:pt x="10469" y="35682"/>
                  </a:cubicBezTo>
                  <a:cubicBezTo>
                    <a:pt x="9491" y="35403"/>
                    <a:pt x="8292" y="35345"/>
                    <a:pt x="7034" y="35356"/>
                  </a:cubicBezTo>
                  <a:cubicBezTo>
                    <a:pt x="6859" y="35089"/>
                    <a:pt x="6789" y="34727"/>
                    <a:pt x="6382" y="34704"/>
                  </a:cubicBezTo>
                  <a:cubicBezTo>
                    <a:pt x="6906" y="33505"/>
                    <a:pt x="9142" y="33458"/>
                    <a:pt x="9817" y="34460"/>
                  </a:cubicBezTo>
                  <a:close/>
                  <a:moveTo>
                    <a:pt x="6545" y="35356"/>
                  </a:moveTo>
                  <a:cubicBezTo>
                    <a:pt x="6149" y="35322"/>
                    <a:pt x="5858" y="35379"/>
                    <a:pt x="5555" y="35438"/>
                  </a:cubicBezTo>
                  <a:cubicBezTo>
                    <a:pt x="5671" y="35135"/>
                    <a:pt x="6475" y="34763"/>
                    <a:pt x="6545" y="3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88050" y="4758013"/>
              <a:ext cx="75425" cy="43125"/>
            </a:xfrm>
            <a:custGeom>
              <a:avLst/>
              <a:gdLst/>
              <a:ahLst/>
              <a:cxnLst/>
              <a:rect l="l" t="t" r="r" b="b"/>
              <a:pathLst>
                <a:path w="3017" h="1725" extrusionOk="0">
                  <a:moveTo>
                    <a:pt x="3016" y="1"/>
                  </a:moveTo>
                  <a:cubicBezTo>
                    <a:pt x="2516" y="409"/>
                    <a:pt x="967" y="1201"/>
                    <a:pt x="723" y="1"/>
                  </a:cubicBezTo>
                  <a:cubicBezTo>
                    <a:pt x="350" y="1"/>
                    <a:pt x="291" y="316"/>
                    <a:pt x="1" y="397"/>
                  </a:cubicBezTo>
                  <a:lnTo>
                    <a:pt x="1" y="828"/>
                  </a:lnTo>
                  <a:cubicBezTo>
                    <a:pt x="233" y="782"/>
                    <a:pt x="361" y="630"/>
                    <a:pt x="560" y="572"/>
                  </a:cubicBezTo>
                  <a:cubicBezTo>
                    <a:pt x="1049" y="1725"/>
                    <a:pt x="2912" y="945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549975" y="4367613"/>
              <a:ext cx="273400" cy="433250"/>
            </a:xfrm>
            <a:custGeom>
              <a:avLst/>
              <a:gdLst/>
              <a:ahLst/>
              <a:cxnLst/>
              <a:rect l="l" t="t" r="r" b="b"/>
              <a:pathLst>
                <a:path w="10936" h="17330" extrusionOk="0">
                  <a:moveTo>
                    <a:pt x="10493" y="17329"/>
                  </a:moveTo>
                  <a:cubicBezTo>
                    <a:pt x="10936" y="7931"/>
                    <a:pt x="7232" y="2004"/>
                    <a:pt x="0" y="1"/>
                  </a:cubicBezTo>
                  <a:cubicBezTo>
                    <a:pt x="6592" y="1981"/>
                    <a:pt x="10773" y="8117"/>
                    <a:pt x="10493" y="1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210500" y="4602288"/>
              <a:ext cx="25950" cy="124900"/>
            </a:xfrm>
            <a:custGeom>
              <a:avLst/>
              <a:gdLst/>
              <a:ahLst/>
              <a:cxnLst/>
              <a:rect l="l" t="t" r="r" b="b"/>
              <a:pathLst>
                <a:path w="1038" h="4996" extrusionOk="0">
                  <a:moveTo>
                    <a:pt x="1" y="0"/>
                  </a:moveTo>
                  <a:cubicBezTo>
                    <a:pt x="1014" y="1199"/>
                    <a:pt x="525" y="3750"/>
                    <a:pt x="164" y="4996"/>
                  </a:cubicBezTo>
                  <a:cubicBezTo>
                    <a:pt x="816" y="3703"/>
                    <a:pt x="1037" y="76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067250" y="4313738"/>
              <a:ext cx="299050" cy="159575"/>
            </a:xfrm>
            <a:custGeom>
              <a:avLst/>
              <a:gdLst/>
              <a:ahLst/>
              <a:cxnLst/>
              <a:rect l="l" t="t" r="r" b="b"/>
              <a:pathLst>
                <a:path w="11962" h="6383" extrusionOk="0">
                  <a:moveTo>
                    <a:pt x="7943" y="1061"/>
                  </a:moveTo>
                  <a:cubicBezTo>
                    <a:pt x="4915" y="2400"/>
                    <a:pt x="1748" y="4042"/>
                    <a:pt x="1" y="6383"/>
                  </a:cubicBezTo>
                  <a:cubicBezTo>
                    <a:pt x="2330" y="4054"/>
                    <a:pt x="5172" y="2156"/>
                    <a:pt x="8514" y="1235"/>
                  </a:cubicBezTo>
                  <a:cubicBezTo>
                    <a:pt x="9178" y="665"/>
                    <a:pt x="10924" y="479"/>
                    <a:pt x="11961" y="1"/>
                  </a:cubicBezTo>
                  <a:cubicBezTo>
                    <a:pt x="10401" y="83"/>
                    <a:pt x="8898" y="1002"/>
                    <a:pt x="7780" y="979"/>
                  </a:cubicBezTo>
                  <a:cubicBezTo>
                    <a:pt x="7862" y="979"/>
                    <a:pt x="7885" y="1049"/>
                    <a:pt x="7943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155500" y="4321913"/>
              <a:ext cx="118500" cy="57375"/>
            </a:xfrm>
            <a:custGeom>
              <a:avLst/>
              <a:gdLst/>
              <a:ahLst/>
              <a:cxnLst/>
              <a:rect l="l" t="t" r="r" b="b"/>
              <a:pathLst>
                <a:path w="4740" h="2295" extrusionOk="0">
                  <a:moveTo>
                    <a:pt x="0" y="2295"/>
                  </a:moveTo>
                  <a:cubicBezTo>
                    <a:pt x="1106" y="1561"/>
                    <a:pt x="2772" y="559"/>
                    <a:pt x="4006" y="489"/>
                  </a:cubicBezTo>
                  <a:cubicBezTo>
                    <a:pt x="3843" y="245"/>
                    <a:pt x="4705" y="315"/>
                    <a:pt x="4739" y="0"/>
                  </a:cubicBezTo>
                  <a:cubicBezTo>
                    <a:pt x="3458" y="292"/>
                    <a:pt x="2317" y="641"/>
                    <a:pt x="1385" y="1153"/>
                  </a:cubicBezTo>
                  <a:cubicBezTo>
                    <a:pt x="815" y="1467"/>
                    <a:pt x="198" y="1840"/>
                    <a:pt x="0" y="2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501350" y="4403713"/>
              <a:ext cx="190425" cy="313300"/>
            </a:xfrm>
            <a:custGeom>
              <a:avLst/>
              <a:gdLst/>
              <a:ahLst/>
              <a:cxnLst/>
              <a:rect l="l" t="t" r="r" b="b"/>
              <a:pathLst>
                <a:path w="7617" h="12532" extrusionOk="0">
                  <a:moveTo>
                    <a:pt x="1" y="1"/>
                  </a:moveTo>
                  <a:cubicBezTo>
                    <a:pt x="4612" y="2108"/>
                    <a:pt x="6848" y="6580"/>
                    <a:pt x="7617" y="12531"/>
                  </a:cubicBezTo>
                  <a:cubicBezTo>
                    <a:pt x="7314" y="6289"/>
                    <a:pt x="4240" y="16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151100" y="4418288"/>
              <a:ext cx="196575" cy="124900"/>
            </a:xfrm>
            <a:custGeom>
              <a:avLst/>
              <a:gdLst/>
              <a:ahLst/>
              <a:cxnLst/>
              <a:rect l="l" t="t" r="r" b="b"/>
              <a:pathLst>
                <a:path w="7863" h="4996" extrusionOk="0">
                  <a:moveTo>
                    <a:pt x="5824" y="2201"/>
                  </a:moveTo>
                  <a:cubicBezTo>
                    <a:pt x="6546" y="1642"/>
                    <a:pt x="7443" y="396"/>
                    <a:pt x="7780" y="0"/>
                  </a:cubicBezTo>
                  <a:cubicBezTo>
                    <a:pt x="7035" y="524"/>
                    <a:pt x="6639" y="1421"/>
                    <a:pt x="5824" y="1875"/>
                  </a:cubicBezTo>
                  <a:cubicBezTo>
                    <a:pt x="4147" y="1525"/>
                    <a:pt x="3413" y="2795"/>
                    <a:pt x="2796" y="3761"/>
                  </a:cubicBezTo>
                  <a:cubicBezTo>
                    <a:pt x="2773" y="3703"/>
                    <a:pt x="2785" y="3598"/>
                    <a:pt x="2715" y="3598"/>
                  </a:cubicBezTo>
                  <a:cubicBezTo>
                    <a:pt x="2563" y="4193"/>
                    <a:pt x="2423" y="4786"/>
                    <a:pt x="1561" y="4658"/>
                  </a:cubicBezTo>
                  <a:cubicBezTo>
                    <a:pt x="1468" y="4379"/>
                    <a:pt x="1235" y="4216"/>
                    <a:pt x="1235" y="3843"/>
                  </a:cubicBezTo>
                  <a:cubicBezTo>
                    <a:pt x="886" y="3913"/>
                    <a:pt x="769" y="4193"/>
                    <a:pt x="257" y="4087"/>
                  </a:cubicBezTo>
                  <a:cubicBezTo>
                    <a:pt x="1" y="3784"/>
                    <a:pt x="432" y="3389"/>
                    <a:pt x="339" y="3272"/>
                  </a:cubicBezTo>
                  <a:cubicBezTo>
                    <a:pt x="153" y="3471"/>
                    <a:pt x="36" y="3738"/>
                    <a:pt x="94" y="4169"/>
                  </a:cubicBezTo>
                  <a:cubicBezTo>
                    <a:pt x="397" y="4379"/>
                    <a:pt x="898" y="4193"/>
                    <a:pt x="1154" y="4087"/>
                  </a:cubicBezTo>
                  <a:cubicBezTo>
                    <a:pt x="1154" y="4716"/>
                    <a:pt x="1597" y="4902"/>
                    <a:pt x="2132" y="4996"/>
                  </a:cubicBezTo>
                  <a:cubicBezTo>
                    <a:pt x="2459" y="4705"/>
                    <a:pt x="2831" y="4483"/>
                    <a:pt x="2796" y="3843"/>
                  </a:cubicBezTo>
                  <a:cubicBezTo>
                    <a:pt x="3763" y="3401"/>
                    <a:pt x="4077" y="1851"/>
                    <a:pt x="5498" y="2120"/>
                  </a:cubicBezTo>
                  <a:cubicBezTo>
                    <a:pt x="5277" y="2516"/>
                    <a:pt x="4729" y="2562"/>
                    <a:pt x="4589" y="3028"/>
                  </a:cubicBezTo>
                  <a:cubicBezTo>
                    <a:pt x="5207" y="3121"/>
                    <a:pt x="5090" y="2632"/>
                    <a:pt x="5661" y="2539"/>
                  </a:cubicBezTo>
                  <a:cubicBezTo>
                    <a:pt x="5707" y="2795"/>
                    <a:pt x="5498" y="2783"/>
                    <a:pt x="5661" y="2946"/>
                  </a:cubicBezTo>
                  <a:cubicBezTo>
                    <a:pt x="6406" y="3540"/>
                    <a:pt x="7850" y="3121"/>
                    <a:pt x="7862" y="2376"/>
                  </a:cubicBezTo>
                  <a:cubicBezTo>
                    <a:pt x="7373" y="2958"/>
                    <a:pt x="6022" y="3202"/>
                    <a:pt x="5824" y="2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967100" y="4420313"/>
              <a:ext cx="44875" cy="108325"/>
            </a:xfrm>
            <a:custGeom>
              <a:avLst/>
              <a:gdLst/>
              <a:ahLst/>
              <a:cxnLst/>
              <a:rect l="l" t="t" r="r" b="b"/>
              <a:pathLst>
                <a:path w="1795" h="4333" extrusionOk="0">
                  <a:moveTo>
                    <a:pt x="1794" y="0"/>
                  </a:moveTo>
                  <a:cubicBezTo>
                    <a:pt x="852" y="991"/>
                    <a:pt x="153" y="3098"/>
                    <a:pt x="1" y="4332"/>
                  </a:cubicBezTo>
                  <a:cubicBezTo>
                    <a:pt x="362" y="2714"/>
                    <a:pt x="1189" y="1107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407900" y="4438938"/>
              <a:ext cx="101625" cy="138900"/>
            </a:xfrm>
            <a:custGeom>
              <a:avLst/>
              <a:gdLst/>
              <a:ahLst/>
              <a:cxnLst/>
              <a:rect l="l" t="t" r="r" b="b"/>
              <a:pathLst>
                <a:path w="4065" h="5556" extrusionOk="0">
                  <a:moveTo>
                    <a:pt x="1200" y="641"/>
                  </a:moveTo>
                  <a:cubicBezTo>
                    <a:pt x="1072" y="583"/>
                    <a:pt x="0" y="1"/>
                    <a:pt x="711" y="478"/>
                  </a:cubicBezTo>
                  <a:cubicBezTo>
                    <a:pt x="1177" y="805"/>
                    <a:pt x="1980" y="1177"/>
                    <a:pt x="2504" y="1876"/>
                  </a:cubicBezTo>
                  <a:cubicBezTo>
                    <a:pt x="3354" y="2971"/>
                    <a:pt x="3716" y="4472"/>
                    <a:pt x="4065" y="5556"/>
                  </a:cubicBezTo>
                  <a:cubicBezTo>
                    <a:pt x="3913" y="3320"/>
                    <a:pt x="2830" y="1445"/>
                    <a:pt x="120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152275" y="4450888"/>
              <a:ext cx="18650" cy="16325"/>
            </a:xfrm>
            <a:custGeom>
              <a:avLst/>
              <a:gdLst/>
              <a:ahLst/>
              <a:cxnLst/>
              <a:rect l="l" t="t" r="r" b="b"/>
              <a:pathLst>
                <a:path w="746" h="653" extrusionOk="0">
                  <a:moveTo>
                    <a:pt x="129" y="653"/>
                  </a:moveTo>
                  <a:cubicBezTo>
                    <a:pt x="176" y="408"/>
                    <a:pt x="746" y="245"/>
                    <a:pt x="536" y="0"/>
                  </a:cubicBezTo>
                  <a:cubicBezTo>
                    <a:pt x="362" y="140"/>
                    <a:pt x="0" y="501"/>
                    <a:pt x="129" y="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799125" y="4475613"/>
              <a:ext cx="30900" cy="69625"/>
            </a:xfrm>
            <a:custGeom>
              <a:avLst/>
              <a:gdLst/>
              <a:ahLst/>
              <a:cxnLst/>
              <a:rect l="l" t="t" r="r" b="b"/>
              <a:pathLst>
                <a:path w="1236" h="2785" extrusionOk="0">
                  <a:moveTo>
                    <a:pt x="1235" y="1"/>
                  </a:moveTo>
                  <a:cubicBezTo>
                    <a:pt x="594" y="688"/>
                    <a:pt x="164" y="1597"/>
                    <a:pt x="1" y="2785"/>
                  </a:cubicBezTo>
                  <a:cubicBezTo>
                    <a:pt x="478" y="1969"/>
                    <a:pt x="839" y="606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88050" y="4552488"/>
              <a:ext cx="14000" cy="16050"/>
            </a:xfrm>
            <a:custGeom>
              <a:avLst/>
              <a:gdLst/>
              <a:ahLst/>
              <a:cxnLst/>
              <a:rect l="l" t="t" r="r" b="b"/>
              <a:pathLst>
                <a:path w="560" h="642" extrusionOk="0">
                  <a:moveTo>
                    <a:pt x="560" y="199"/>
                  </a:moveTo>
                  <a:cubicBezTo>
                    <a:pt x="338" y="187"/>
                    <a:pt x="152" y="117"/>
                    <a:pt x="1" y="0"/>
                  </a:cubicBezTo>
                  <a:lnTo>
                    <a:pt x="1" y="641"/>
                  </a:lnTo>
                  <a:cubicBezTo>
                    <a:pt x="152" y="455"/>
                    <a:pt x="327" y="292"/>
                    <a:pt x="560" y="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288525" y="4545213"/>
              <a:ext cx="40775" cy="44850"/>
            </a:xfrm>
            <a:custGeom>
              <a:avLst/>
              <a:gdLst/>
              <a:ahLst/>
              <a:cxnLst/>
              <a:rect l="l" t="t" r="r" b="b"/>
              <a:pathLst>
                <a:path w="1631" h="1794" extrusionOk="0">
                  <a:moveTo>
                    <a:pt x="1" y="1"/>
                  </a:moveTo>
                  <a:cubicBezTo>
                    <a:pt x="711" y="431"/>
                    <a:pt x="991" y="1293"/>
                    <a:pt x="1631" y="1794"/>
                  </a:cubicBezTo>
                  <a:cubicBezTo>
                    <a:pt x="1317" y="1013"/>
                    <a:pt x="629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229125" y="4567613"/>
              <a:ext cx="48675" cy="208800"/>
            </a:xfrm>
            <a:custGeom>
              <a:avLst/>
              <a:gdLst/>
              <a:ahLst/>
              <a:cxnLst/>
              <a:rect l="l" t="t" r="r" b="b"/>
              <a:pathLst>
                <a:path w="1947" h="8352" extrusionOk="0">
                  <a:moveTo>
                    <a:pt x="1" y="1"/>
                  </a:moveTo>
                  <a:cubicBezTo>
                    <a:pt x="1900" y="1561"/>
                    <a:pt x="1410" y="6441"/>
                    <a:pt x="409" y="8351"/>
                  </a:cubicBezTo>
                  <a:cubicBezTo>
                    <a:pt x="1806" y="6418"/>
                    <a:pt x="1946" y="11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525825" y="4571688"/>
              <a:ext cx="11950" cy="112725"/>
            </a:xfrm>
            <a:custGeom>
              <a:avLst/>
              <a:gdLst/>
              <a:ahLst/>
              <a:cxnLst/>
              <a:rect l="l" t="t" r="r" b="b"/>
              <a:pathLst>
                <a:path w="478" h="4509" extrusionOk="0">
                  <a:moveTo>
                    <a:pt x="0" y="4508"/>
                  </a:moveTo>
                  <a:cubicBezTo>
                    <a:pt x="477" y="3401"/>
                    <a:pt x="466" y="1119"/>
                    <a:pt x="0" y="1"/>
                  </a:cubicBezTo>
                  <a:cubicBezTo>
                    <a:pt x="326" y="1434"/>
                    <a:pt x="174" y="3308"/>
                    <a:pt x="0" y="45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321125" y="4637213"/>
              <a:ext cx="27400" cy="124925"/>
            </a:xfrm>
            <a:custGeom>
              <a:avLst/>
              <a:gdLst/>
              <a:ahLst/>
              <a:cxnLst/>
              <a:rect l="l" t="t" r="r" b="b"/>
              <a:pathLst>
                <a:path w="1096" h="4997" extrusionOk="0">
                  <a:moveTo>
                    <a:pt x="1" y="4996"/>
                  </a:moveTo>
                  <a:cubicBezTo>
                    <a:pt x="746" y="3937"/>
                    <a:pt x="1096" y="1712"/>
                    <a:pt x="653" y="1"/>
                  </a:cubicBezTo>
                  <a:cubicBezTo>
                    <a:pt x="1061" y="1934"/>
                    <a:pt x="373" y="3831"/>
                    <a:pt x="1" y="49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26750" y="4671838"/>
              <a:ext cx="81850" cy="82125"/>
            </a:xfrm>
            <a:custGeom>
              <a:avLst/>
              <a:gdLst/>
              <a:ahLst/>
              <a:cxnLst/>
              <a:rect l="l" t="t" r="r" b="b"/>
              <a:pathLst>
                <a:path w="3274" h="3285" extrusionOk="0">
                  <a:moveTo>
                    <a:pt x="1" y="3285"/>
                  </a:moveTo>
                  <a:cubicBezTo>
                    <a:pt x="1806" y="2959"/>
                    <a:pt x="2808" y="1398"/>
                    <a:pt x="3274" y="1"/>
                  </a:cubicBezTo>
                  <a:cubicBezTo>
                    <a:pt x="2389" y="1305"/>
                    <a:pt x="1492" y="2598"/>
                    <a:pt x="1" y="32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151400" y="4725138"/>
              <a:ext cx="28575" cy="32900"/>
            </a:xfrm>
            <a:custGeom>
              <a:avLst/>
              <a:gdLst/>
              <a:ahLst/>
              <a:cxnLst/>
              <a:rect l="l" t="t" r="r" b="b"/>
              <a:pathLst>
                <a:path w="1143" h="1316" extrusionOk="0">
                  <a:moveTo>
                    <a:pt x="1" y="1316"/>
                  </a:moveTo>
                  <a:cubicBezTo>
                    <a:pt x="501" y="1002"/>
                    <a:pt x="874" y="547"/>
                    <a:pt x="1142" y="1"/>
                  </a:cubicBezTo>
                  <a:cubicBezTo>
                    <a:pt x="664" y="291"/>
                    <a:pt x="164" y="990"/>
                    <a:pt x="1" y="1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742700" y="4888763"/>
              <a:ext cx="220125" cy="94350"/>
            </a:xfrm>
            <a:custGeom>
              <a:avLst/>
              <a:gdLst/>
              <a:ahLst/>
              <a:cxnLst/>
              <a:rect l="l" t="t" r="r" b="b"/>
              <a:pathLst>
                <a:path w="8805" h="3774" extrusionOk="0">
                  <a:moveTo>
                    <a:pt x="8595" y="11"/>
                  </a:moveTo>
                  <a:cubicBezTo>
                    <a:pt x="5230" y="757"/>
                    <a:pt x="2702" y="2353"/>
                    <a:pt x="0" y="3773"/>
                  </a:cubicBezTo>
                  <a:cubicBezTo>
                    <a:pt x="2795" y="2480"/>
                    <a:pt x="5264" y="850"/>
                    <a:pt x="8595" y="93"/>
                  </a:cubicBezTo>
                  <a:cubicBezTo>
                    <a:pt x="8735" y="105"/>
                    <a:pt x="8804" y="0"/>
                    <a:pt x="8595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926075" y="4910888"/>
              <a:ext cx="294925" cy="70175"/>
            </a:xfrm>
            <a:custGeom>
              <a:avLst/>
              <a:gdLst/>
              <a:ahLst/>
              <a:cxnLst/>
              <a:rect l="l" t="t" r="r" b="b"/>
              <a:pathLst>
                <a:path w="11797" h="2807" extrusionOk="0">
                  <a:moveTo>
                    <a:pt x="0" y="2806"/>
                  </a:moveTo>
                  <a:cubicBezTo>
                    <a:pt x="1479" y="1852"/>
                    <a:pt x="3086" y="803"/>
                    <a:pt x="5241" y="594"/>
                  </a:cubicBezTo>
                  <a:cubicBezTo>
                    <a:pt x="7418" y="384"/>
                    <a:pt x="9607" y="1072"/>
                    <a:pt x="11797" y="1083"/>
                  </a:cubicBezTo>
                  <a:cubicBezTo>
                    <a:pt x="7674" y="0"/>
                    <a:pt x="1991" y="280"/>
                    <a:pt x="0" y="28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714175" y="4968813"/>
              <a:ext cx="253900" cy="126950"/>
            </a:xfrm>
            <a:custGeom>
              <a:avLst/>
              <a:gdLst/>
              <a:ahLst/>
              <a:cxnLst/>
              <a:rect l="l" t="t" r="r" b="b"/>
              <a:pathLst>
                <a:path w="10156" h="5078" extrusionOk="0">
                  <a:moveTo>
                    <a:pt x="0" y="5078"/>
                  </a:moveTo>
                  <a:cubicBezTo>
                    <a:pt x="4262" y="4263"/>
                    <a:pt x="7430" y="2353"/>
                    <a:pt x="10155" y="0"/>
                  </a:cubicBezTo>
                  <a:cubicBezTo>
                    <a:pt x="8525" y="839"/>
                    <a:pt x="7314" y="2027"/>
                    <a:pt x="5730" y="2947"/>
                  </a:cubicBezTo>
                  <a:cubicBezTo>
                    <a:pt x="4088" y="3890"/>
                    <a:pt x="1619" y="4495"/>
                    <a:pt x="0" y="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151400" y="4976688"/>
              <a:ext cx="62050" cy="4375"/>
            </a:xfrm>
            <a:custGeom>
              <a:avLst/>
              <a:gdLst/>
              <a:ahLst/>
              <a:cxnLst/>
              <a:rect l="l" t="t" r="r" b="b"/>
              <a:pathLst>
                <a:path w="2482" h="175" extrusionOk="0">
                  <a:moveTo>
                    <a:pt x="1" y="174"/>
                  </a:moveTo>
                  <a:cubicBezTo>
                    <a:pt x="548" y="128"/>
                    <a:pt x="2481" y="47"/>
                    <a:pt x="1468" y="11"/>
                  </a:cubicBezTo>
                  <a:cubicBezTo>
                    <a:pt x="1130" y="0"/>
                    <a:pt x="455" y="0"/>
                    <a:pt x="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124625" y="4981038"/>
              <a:ext cx="23600" cy="6150"/>
            </a:xfrm>
            <a:custGeom>
              <a:avLst/>
              <a:gdLst/>
              <a:ahLst/>
              <a:cxnLst/>
              <a:rect l="l" t="t" r="r" b="b"/>
              <a:pathLst>
                <a:path w="944" h="246" extrusionOk="0">
                  <a:moveTo>
                    <a:pt x="1" y="245"/>
                  </a:moveTo>
                  <a:cubicBezTo>
                    <a:pt x="268" y="176"/>
                    <a:pt x="943" y="106"/>
                    <a:pt x="897" y="0"/>
                  </a:cubicBezTo>
                  <a:cubicBezTo>
                    <a:pt x="547" y="24"/>
                    <a:pt x="221" y="82"/>
                    <a:pt x="1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36250" y="5028213"/>
              <a:ext cx="120850" cy="25050"/>
            </a:xfrm>
            <a:custGeom>
              <a:avLst/>
              <a:gdLst/>
              <a:ahLst/>
              <a:cxnLst/>
              <a:rect l="l" t="t" r="r" b="b"/>
              <a:pathLst>
                <a:path w="4834" h="1002" extrusionOk="0">
                  <a:moveTo>
                    <a:pt x="4834" y="978"/>
                  </a:moveTo>
                  <a:cubicBezTo>
                    <a:pt x="3250" y="734"/>
                    <a:pt x="1025" y="256"/>
                    <a:pt x="1" y="0"/>
                  </a:cubicBezTo>
                  <a:cubicBezTo>
                    <a:pt x="1398" y="489"/>
                    <a:pt x="3203" y="1002"/>
                    <a:pt x="4834" y="9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300750" y="5083238"/>
              <a:ext cx="313000" cy="78050"/>
            </a:xfrm>
            <a:custGeom>
              <a:avLst/>
              <a:gdLst/>
              <a:ahLst/>
              <a:cxnLst/>
              <a:rect l="l" t="t" r="r" b="b"/>
              <a:pathLst>
                <a:path w="12520" h="3122" extrusionOk="0">
                  <a:moveTo>
                    <a:pt x="12520" y="0"/>
                  </a:moveTo>
                  <a:cubicBezTo>
                    <a:pt x="7769" y="466"/>
                    <a:pt x="4286" y="2190"/>
                    <a:pt x="1" y="3121"/>
                  </a:cubicBezTo>
                  <a:cubicBezTo>
                    <a:pt x="4438" y="2341"/>
                    <a:pt x="7920" y="617"/>
                    <a:pt x="12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007875" y="5097488"/>
              <a:ext cx="34950" cy="16925"/>
            </a:xfrm>
            <a:custGeom>
              <a:avLst/>
              <a:gdLst/>
              <a:ahLst/>
              <a:cxnLst/>
              <a:rect l="l" t="t" r="r" b="b"/>
              <a:pathLst>
                <a:path w="1398" h="677" extrusionOk="0">
                  <a:moveTo>
                    <a:pt x="0" y="176"/>
                  </a:moveTo>
                  <a:cubicBezTo>
                    <a:pt x="420" y="246"/>
                    <a:pt x="1281" y="676"/>
                    <a:pt x="1398" y="502"/>
                  </a:cubicBezTo>
                  <a:cubicBezTo>
                    <a:pt x="944" y="466"/>
                    <a:pt x="117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476025" y="5124288"/>
              <a:ext cx="160450" cy="67550"/>
            </a:xfrm>
            <a:custGeom>
              <a:avLst/>
              <a:gdLst/>
              <a:ahLst/>
              <a:cxnLst/>
              <a:rect l="l" t="t" r="r" b="b"/>
              <a:pathLst>
                <a:path w="6418" h="2702" extrusionOk="0">
                  <a:moveTo>
                    <a:pt x="0" y="2702"/>
                  </a:moveTo>
                  <a:lnTo>
                    <a:pt x="443" y="2702"/>
                  </a:lnTo>
                  <a:cubicBezTo>
                    <a:pt x="2598" y="1875"/>
                    <a:pt x="4519" y="815"/>
                    <a:pt x="6417" y="0"/>
                  </a:cubicBezTo>
                  <a:cubicBezTo>
                    <a:pt x="4262" y="885"/>
                    <a:pt x="2248" y="1910"/>
                    <a:pt x="0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593950" y="5177563"/>
              <a:ext cx="42525" cy="14275"/>
            </a:xfrm>
            <a:custGeom>
              <a:avLst/>
              <a:gdLst/>
              <a:ahLst/>
              <a:cxnLst/>
              <a:rect l="l" t="t" r="r" b="b"/>
              <a:pathLst>
                <a:path w="1701" h="571" extrusionOk="0">
                  <a:moveTo>
                    <a:pt x="0" y="571"/>
                  </a:moveTo>
                  <a:lnTo>
                    <a:pt x="373" y="571"/>
                  </a:lnTo>
                  <a:cubicBezTo>
                    <a:pt x="826" y="373"/>
                    <a:pt x="1269" y="187"/>
                    <a:pt x="1700" y="1"/>
                  </a:cubicBezTo>
                  <a:cubicBezTo>
                    <a:pt x="1129" y="175"/>
                    <a:pt x="570" y="373"/>
                    <a:pt x="0" y="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818925" y="4591213"/>
              <a:ext cx="27675" cy="27400"/>
            </a:xfrm>
            <a:custGeom>
              <a:avLst/>
              <a:gdLst/>
              <a:ahLst/>
              <a:cxnLst/>
              <a:rect l="l" t="t" r="r" b="b"/>
              <a:pathLst>
                <a:path w="1107" h="1096" extrusionOk="0">
                  <a:moveTo>
                    <a:pt x="443" y="35"/>
                  </a:moveTo>
                  <a:cubicBezTo>
                    <a:pt x="105" y="94"/>
                    <a:pt x="1" y="711"/>
                    <a:pt x="198" y="1025"/>
                  </a:cubicBezTo>
                  <a:cubicBezTo>
                    <a:pt x="793" y="1095"/>
                    <a:pt x="1107" y="886"/>
                    <a:pt x="1014" y="280"/>
                  </a:cubicBezTo>
                  <a:cubicBezTo>
                    <a:pt x="827" y="198"/>
                    <a:pt x="746" y="1"/>
                    <a:pt x="44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39450" y="4923113"/>
              <a:ext cx="20400" cy="21850"/>
            </a:xfrm>
            <a:custGeom>
              <a:avLst/>
              <a:gdLst/>
              <a:ahLst/>
              <a:cxnLst/>
              <a:rect l="l" t="t" r="r" b="b"/>
              <a:pathLst>
                <a:path w="816" h="874" extrusionOk="0">
                  <a:moveTo>
                    <a:pt x="244" y="839"/>
                  </a:moveTo>
                  <a:cubicBezTo>
                    <a:pt x="454" y="839"/>
                    <a:pt x="710" y="873"/>
                    <a:pt x="815" y="757"/>
                  </a:cubicBezTo>
                  <a:lnTo>
                    <a:pt x="815" y="268"/>
                  </a:lnTo>
                  <a:cubicBezTo>
                    <a:pt x="583" y="198"/>
                    <a:pt x="477" y="0"/>
                    <a:pt x="151" y="24"/>
                  </a:cubicBezTo>
                  <a:cubicBezTo>
                    <a:pt x="0" y="221"/>
                    <a:pt x="58" y="734"/>
                    <a:pt x="244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1746775" y="4866338"/>
              <a:ext cx="499625" cy="325500"/>
            </a:xfrm>
            <a:custGeom>
              <a:avLst/>
              <a:gdLst/>
              <a:ahLst/>
              <a:cxnLst/>
              <a:rect l="l" t="t" r="r" b="b"/>
              <a:pathLst>
                <a:path w="19985" h="13020" extrusionOk="0">
                  <a:moveTo>
                    <a:pt x="19984" y="0"/>
                  </a:moveTo>
                  <a:lnTo>
                    <a:pt x="19740" y="0"/>
                  </a:lnTo>
                  <a:cubicBezTo>
                    <a:pt x="17422" y="1084"/>
                    <a:pt x="15501" y="2691"/>
                    <a:pt x="13428" y="4018"/>
                  </a:cubicBezTo>
                  <a:cubicBezTo>
                    <a:pt x="11332" y="5357"/>
                    <a:pt x="9329" y="6743"/>
                    <a:pt x="7373" y="8268"/>
                  </a:cubicBezTo>
                  <a:cubicBezTo>
                    <a:pt x="5101" y="10051"/>
                    <a:pt x="2726" y="11715"/>
                    <a:pt x="1" y="13020"/>
                  </a:cubicBezTo>
                  <a:lnTo>
                    <a:pt x="641" y="13020"/>
                  </a:lnTo>
                  <a:cubicBezTo>
                    <a:pt x="874" y="12903"/>
                    <a:pt x="1095" y="12799"/>
                    <a:pt x="1317" y="12694"/>
                  </a:cubicBezTo>
                  <a:cubicBezTo>
                    <a:pt x="8385" y="9293"/>
                    <a:pt x="13568" y="3960"/>
                    <a:pt x="19984" y="0"/>
                  </a:cubicBezTo>
                  <a:close/>
                  <a:moveTo>
                    <a:pt x="9992" y="6801"/>
                  </a:moveTo>
                  <a:cubicBezTo>
                    <a:pt x="9748" y="7023"/>
                    <a:pt x="8665" y="7815"/>
                    <a:pt x="8025" y="8187"/>
                  </a:cubicBezTo>
                  <a:cubicBezTo>
                    <a:pt x="8269" y="7954"/>
                    <a:pt x="9306" y="7127"/>
                    <a:pt x="9992" y="6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9"/>
          <p:cNvSpPr/>
          <p:nvPr/>
        </p:nvSpPr>
        <p:spPr>
          <a:xfrm rot="7750385" flipH="1">
            <a:off x="7465516" y="2385064"/>
            <a:ext cx="4108329" cy="375133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7520224" y="2140598"/>
            <a:ext cx="2470023" cy="3751363"/>
            <a:chOff x="2997250" y="3418225"/>
            <a:chExt cx="1265575" cy="1922100"/>
          </a:xfrm>
        </p:grpSpPr>
        <p:sp>
          <p:nvSpPr>
            <p:cNvPr id="568" name="Google Shape;568;p9"/>
            <p:cNvSpPr/>
            <p:nvPr/>
          </p:nvSpPr>
          <p:spPr>
            <a:xfrm>
              <a:off x="4056975" y="3418225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280" y="943"/>
                  </a:moveTo>
                  <a:cubicBezTo>
                    <a:pt x="513" y="1060"/>
                    <a:pt x="688" y="1235"/>
                    <a:pt x="1096" y="1129"/>
                  </a:cubicBezTo>
                  <a:cubicBezTo>
                    <a:pt x="1293" y="966"/>
                    <a:pt x="1235" y="594"/>
                    <a:pt x="1189" y="233"/>
                  </a:cubicBezTo>
                  <a:cubicBezTo>
                    <a:pt x="700" y="0"/>
                    <a:pt x="1" y="128"/>
                    <a:pt x="280" y="943"/>
                  </a:cubicBezTo>
                  <a:close/>
                  <a:moveTo>
                    <a:pt x="420" y="489"/>
                  </a:moveTo>
                  <a:cubicBezTo>
                    <a:pt x="594" y="466"/>
                    <a:pt x="770" y="454"/>
                    <a:pt x="944" y="431"/>
                  </a:cubicBezTo>
                  <a:cubicBezTo>
                    <a:pt x="956" y="583"/>
                    <a:pt x="967" y="722"/>
                    <a:pt x="979" y="873"/>
                  </a:cubicBezTo>
                  <a:cubicBezTo>
                    <a:pt x="676" y="885"/>
                    <a:pt x="408" y="862"/>
                    <a:pt x="420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015925" y="3437725"/>
              <a:ext cx="51850" cy="70775"/>
            </a:xfrm>
            <a:custGeom>
              <a:avLst/>
              <a:gdLst/>
              <a:ahLst/>
              <a:cxnLst/>
              <a:rect l="l" t="t" r="r" b="b"/>
              <a:pathLst>
                <a:path w="2074" h="2831" extrusionOk="0">
                  <a:moveTo>
                    <a:pt x="1701" y="2306"/>
                  </a:moveTo>
                  <a:cubicBezTo>
                    <a:pt x="1980" y="2038"/>
                    <a:pt x="2073" y="1351"/>
                    <a:pt x="1817" y="885"/>
                  </a:cubicBezTo>
                  <a:cubicBezTo>
                    <a:pt x="420" y="0"/>
                    <a:pt x="1" y="2830"/>
                    <a:pt x="1701" y="2306"/>
                  </a:cubicBezTo>
                  <a:close/>
                  <a:moveTo>
                    <a:pt x="1037" y="1933"/>
                  </a:moveTo>
                  <a:cubicBezTo>
                    <a:pt x="932" y="1840"/>
                    <a:pt x="909" y="1630"/>
                    <a:pt x="898" y="1410"/>
                  </a:cubicBezTo>
                  <a:cubicBezTo>
                    <a:pt x="1177" y="1433"/>
                    <a:pt x="1188" y="1223"/>
                    <a:pt x="1503" y="1270"/>
                  </a:cubicBezTo>
                  <a:cubicBezTo>
                    <a:pt x="1514" y="1619"/>
                    <a:pt x="1433" y="1910"/>
                    <a:pt x="1037" y="1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079975" y="3466250"/>
              <a:ext cx="11975" cy="16325"/>
            </a:xfrm>
            <a:custGeom>
              <a:avLst/>
              <a:gdLst/>
              <a:ahLst/>
              <a:cxnLst/>
              <a:rect l="l" t="t" r="r" b="b"/>
              <a:pathLst>
                <a:path w="479" h="653" extrusionOk="0">
                  <a:moveTo>
                    <a:pt x="94" y="106"/>
                  </a:moveTo>
                  <a:cubicBezTo>
                    <a:pt x="24" y="210"/>
                    <a:pt x="1" y="350"/>
                    <a:pt x="47" y="548"/>
                  </a:cubicBezTo>
                  <a:cubicBezTo>
                    <a:pt x="478" y="652"/>
                    <a:pt x="478" y="0"/>
                    <a:pt x="94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076475" y="3498850"/>
              <a:ext cx="9075" cy="10800"/>
            </a:xfrm>
            <a:custGeom>
              <a:avLst/>
              <a:gdLst/>
              <a:ahLst/>
              <a:cxnLst/>
              <a:rect l="l" t="t" r="r" b="b"/>
              <a:pathLst>
                <a:path w="363" h="432" extrusionOk="0">
                  <a:moveTo>
                    <a:pt x="1" y="59"/>
                  </a:moveTo>
                  <a:cubicBezTo>
                    <a:pt x="1" y="292"/>
                    <a:pt x="71" y="432"/>
                    <a:pt x="304" y="385"/>
                  </a:cubicBezTo>
                  <a:cubicBezTo>
                    <a:pt x="280" y="257"/>
                    <a:pt x="327" y="187"/>
                    <a:pt x="362" y="106"/>
                  </a:cubicBezTo>
                  <a:cubicBezTo>
                    <a:pt x="234" y="94"/>
                    <a:pt x="176" y="1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3802525" y="3541350"/>
              <a:ext cx="51275" cy="40800"/>
            </a:xfrm>
            <a:custGeom>
              <a:avLst/>
              <a:gdLst/>
              <a:ahLst/>
              <a:cxnLst/>
              <a:rect l="l" t="t" r="r" b="b"/>
              <a:pathLst>
                <a:path w="2051" h="1632" extrusionOk="0">
                  <a:moveTo>
                    <a:pt x="315" y="1631"/>
                  </a:moveTo>
                  <a:cubicBezTo>
                    <a:pt x="524" y="886"/>
                    <a:pt x="1375" y="525"/>
                    <a:pt x="2050" y="397"/>
                  </a:cubicBezTo>
                  <a:cubicBezTo>
                    <a:pt x="1212" y="1"/>
                    <a:pt x="1" y="549"/>
                    <a:pt x="315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973150" y="3534375"/>
              <a:ext cx="12525" cy="16625"/>
            </a:xfrm>
            <a:custGeom>
              <a:avLst/>
              <a:gdLst/>
              <a:ahLst/>
              <a:cxnLst/>
              <a:rect l="l" t="t" r="r" b="b"/>
              <a:pathLst>
                <a:path w="501" h="665" extrusionOk="0">
                  <a:moveTo>
                    <a:pt x="117" y="12"/>
                  </a:moveTo>
                  <a:cubicBezTo>
                    <a:pt x="0" y="140"/>
                    <a:pt x="35" y="513"/>
                    <a:pt x="174" y="618"/>
                  </a:cubicBezTo>
                  <a:cubicBezTo>
                    <a:pt x="419" y="665"/>
                    <a:pt x="337" y="432"/>
                    <a:pt x="500" y="408"/>
                  </a:cubicBezTo>
                  <a:cubicBezTo>
                    <a:pt x="500" y="129"/>
                    <a:pt x="361" y="0"/>
                    <a:pt x="11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791750" y="356465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829" y="59"/>
                  </a:moveTo>
                  <a:cubicBezTo>
                    <a:pt x="1282" y="0"/>
                    <a:pt x="1363" y="478"/>
                    <a:pt x="1188" y="746"/>
                  </a:cubicBezTo>
                  <a:cubicBezTo>
                    <a:pt x="548" y="769"/>
                    <a:pt x="1" y="1247"/>
                    <a:pt x="222" y="1724"/>
                  </a:cubicBezTo>
                  <a:cubicBezTo>
                    <a:pt x="676" y="1584"/>
                    <a:pt x="839" y="1200"/>
                    <a:pt x="1503" y="1235"/>
                  </a:cubicBezTo>
                  <a:cubicBezTo>
                    <a:pt x="1829" y="1468"/>
                    <a:pt x="1969" y="1910"/>
                    <a:pt x="2225" y="2225"/>
                  </a:cubicBezTo>
                  <a:cubicBezTo>
                    <a:pt x="2598" y="1224"/>
                    <a:pt x="1142" y="886"/>
                    <a:pt x="182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851150" y="35702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0" y="47"/>
                  </a:moveTo>
                  <a:lnTo>
                    <a:pt x="36" y="396"/>
                  </a:lnTo>
                  <a:cubicBezTo>
                    <a:pt x="199" y="384"/>
                    <a:pt x="315" y="350"/>
                    <a:pt x="385" y="268"/>
                  </a:cubicBezTo>
                  <a:cubicBezTo>
                    <a:pt x="385" y="35"/>
                    <a:pt x="233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923925" y="3551250"/>
              <a:ext cx="54175" cy="45450"/>
            </a:xfrm>
            <a:custGeom>
              <a:avLst/>
              <a:gdLst/>
              <a:ahLst/>
              <a:cxnLst/>
              <a:rect l="l" t="t" r="r" b="b"/>
              <a:pathLst>
                <a:path w="2167" h="1818" extrusionOk="0">
                  <a:moveTo>
                    <a:pt x="1177" y="1817"/>
                  </a:moveTo>
                  <a:cubicBezTo>
                    <a:pt x="1887" y="1794"/>
                    <a:pt x="2167" y="1480"/>
                    <a:pt x="2073" y="1014"/>
                  </a:cubicBezTo>
                  <a:cubicBezTo>
                    <a:pt x="1864" y="1"/>
                    <a:pt x="1" y="1084"/>
                    <a:pt x="1177" y="1817"/>
                  </a:cubicBezTo>
                  <a:close/>
                  <a:moveTo>
                    <a:pt x="1410" y="1434"/>
                  </a:moveTo>
                  <a:cubicBezTo>
                    <a:pt x="1107" y="1224"/>
                    <a:pt x="1457" y="805"/>
                    <a:pt x="1724" y="1049"/>
                  </a:cubicBezTo>
                  <a:cubicBezTo>
                    <a:pt x="1783" y="1317"/>
                    <a:pt x="1677" y="1445"/>
                    <a:pt x="141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768750" y="3576600"/>
              <a:ext cx="31475" cy="25050"/>
            </a:xfrm>
            <a:custGeom>
              <a:avLst/>
              <a:gdLst/>
              <a:ahLst/>
              <a:cxnLst/>
              <a:rect l="l" t="t" r="r" b="b"/>
              <a:pathLst>
                <a:path w="1259" h="1002" extrusionOk="0">
                  <a:moveTo>
                    <a:pt x="59" y="1002"/>
                  </a:moveTo>
                  <a:cubicBezTo>
                    <a:pt x="490" y="885"/>
                    <a:pt x="664" y="583"/>
                    <a:pt x="1259" y="617"/>
                  </a:cubicBezTo>
                  <a:cubicBezTo>
                    <a:pt x="1072" y="0"/>
                    <a:pt x="1" y="466"/>
                    <a:pt x="59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126850" y="3547175"/>
              <a:ext cx="12550" cy="14300"/>
            </a:xfrm>
            <a:custGeom>
              <a:avLst/>
              <a:gdLst/>
              <a:ahLst/>
              <a:cxnLst/>
              <a:rect l="l" t="t" r="r" b="b"/>
              <a:pathLst>
                <a:path w="502" h="572" extrusionOk="0">
                  <a:moveTo>
                    <a:pt x="82" y="572"/>
                  </a:moveTo>
                  <a:cubicBezTo>
                    <a:pt x="374" y="560"/>
                    <a:pt x="501" y="420"/>
                    <a:pt x="490" y="176"/>
                  </a:cubicBezTo>
                  <a:cubicBezTo>
                    <a:pt x="268" y="1"/>
                    <a:pt x="1" y="246"/>
                    <a:pt x="82" y="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993225" y="3586200"/>
              <a:ext cx="11075" cy="14575"/>
            </a:xfrm>
            <a:custGeom>
              <a:avLst/>
              <a:gdLst/>
              <a:ahLst/>
              <a:cxnLst/>
              <a:rect l="l" t="t" r="r" b="b"/>
              <a:pathLst>
                <a:path w="443" h="583" extrusionOk="0">
                  <a:moveTo>
                    <a:pt x="140" y="70"/>
                  </a:moveTo>
                  <a:cubicBezTo>
                    <a:pt x="0" y="233"/>
                    <a:pt x="117" y="582"/>
                    <a:pt x="443" y="478"/>
                  </a:cubicBezTo>
                  <a:cubicBezTo>
                    <a:pt x="443" y="222"/>
                    <a:pt x="408" y="0"/>
                    <a:pt x="14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174875" y="3594350"/>
              <a:ext cx="22475" cy="48925"/>
            </a:xfrm>
            <a:custGeom>
              <a:avLst/>
              <a:gdLst/>
              <a:ahLst/>
              <a:cxnLst/>
              <a:rect l="l" t="t" r="r" b="b"/>
              <a:pathLst>
                <a:path w="899" h="1957" extrusionOk="0">
                  <a:moveTo>
                    <a:pt x="71" y="0"/>
                  </a:moveTo>
                  <a:cubicBezTo>
                    <a:pt x="386" y="734"/>
                    <a:pt x="141" y="1363"/>
                    <a:pt x="1" y="1957"/>
                  </a:cubicBezTo>
                  <a:cubicBezTo>
                    <a:pt x="688" y="1840"/>
                    <a:pt x="898" y="152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4240100" y="3594075"/>
              <a:ext cx="8750" cy="11350"/>
            </a:xfrm>
            <a:custGeom>
              <a:avLst/>
              <a:gdLst/>
              <a:ahLst/>
              <a:cxnLst/>
              <a:rect l="l" t="t" r="r" b="b"/>
              <a:pathLst>
                <a:path w="350" h="454" extrusionOk="0">
                  <a:moveTo>
                    <a:pt x="117" y="11"/>
                  </a:moveTo>
                  <a:cubicBezTo>
                    <a:pt x="1" y="140"/>
                    <a:pt x="24" y="454"/>
                    <a:pt x="246" y="443"/>
                  </a:cubicBezTo>
                  <a:cubicBezTo>
                    <a:pt x="350" y="314"/>
                    <a:pt x="339" y="0"/>
                    <a:pt x="117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792325" y="3642100"/>
              <a:ext cx="9350" cy="10500"/>
            </a:xfrm>
            <a:custGeom>
              <a:avLst/>
              <a:gdLst/>
              <a:ahLst/>
              <a:cxnLst/>
              <a:rect l="l" t="t" r="r" b="b"/>
              <a:pathLst>
                <a:path w="374" h="420" extrusionOk="0">
                  <a:moveTo>
                    <a:pt x="83" y="47"/>
                  </a:moveTo>
                  <a:cubicBezTo>
                    <a:pt x="83" y="105"/>
                    <a:pt x="71" y="152"/>
                    <a:pt x="1" y="152"/>
                  </a:cubicBezTo>
                  <a:cubicBezTo>
                    <a:pt x="1" y="385"/>
                    <a:pt x="153" y="419"/>
                    <a:pt x="373" y="373"/>
                  </a:cubicBezTo>
                  <a:cubicBezTo>
                    <a:pt x="373" y="140"/>
                    <a:pt x="304" y="0"/>
                    <a:pt x="8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4128025" y="3618525"/>
              <a:ext cx="7875" cy="9325"/>
            </a:xfrm>
            <a:custGeom>
              <a:avLst/>
              <a:gdLst/>
              <a:ahLst/>
              <a:cxnLst/>
              <a:rect l="l" t="t" r="r" b="b"/>
              <a:pathLst>
                <a:path w="315" h="373" extrusionOk="0">
                  <a:moveTo>
                    <a:pt x="0" y="24"/>
                  </a:moveTo>
                  <a:lnTo>
                    <a:pt x="35" y="373"/>
                  </a:lnTo>
                  <a:cubicBezTo>
                    <a:pt x="268" y="373"/>
                    <a:pt x="314" y="221"/>
                    <a:pt x="268" y="0"/>
                  </a:cubicBezTo>
                  <a:cubicBezTo>
                    <a:pt x="175" y="0"/>
                    <a:pt x="94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717525" y="3665100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58" y="490"/>
                    <a:pt x="70" y="699"/>
                    <a:pt x="303" y="641"/>
                  </a:cubicBezTo>
                  <a:cubicBezTo>
                    <a:pt x="617" y="478"/>
                    <a:pt x="268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923650" y="3631925"/>
              <a:ext cx="207900" cy="752000"/>
            </a:xfrm>
            <a:custGeom>
              <a:avLst/>
              <a:gdLst/>
              <a:ahLst/>
              <a:cxnLst/>
              <a:rect l="l" t="t" r="r" b="b"/>
              <a:pathLst>
                <a:path w="8316" h="30080" extrusionOk="0">
                  <a:moveTo>
                    <a:pt x="8315" y="0"/>
                  </a:moveTo>
                  <a:cubicBezTo>
                    <a:pt x="6499" y="885"/>
                    <a:pt x="4705" y="2259"/>
                    <a:pt x="3668" y="3913"/>
                  </a:cubicBezTo>
                  <a:cubicBezTo>
                    <a:pt x="3098" y="4798"/>
                    <a:pt x="2737" y="6137"/>
                    <a:pt x="2247" y="7418"/>
                  </a:cubicBezTo>
                  <a:cubicBezTo>
                    <a:pt x="1782" y="8618"/>
                    <a:pt x="1398" y="9852"/>
                    <a:pt x="1106" y="11156"/>
                  </a:cubicBezTo>
                  <a:cubicBezTo>
                    <a:pt x="0" y="16175"/>
                    <a:pt x="769" y="22324"/>
                    <a:pt x="2865" y="26202"/>
                  </a:cubicBezTo>
                  <a:cubicBezTo>
                    <a:pt x="3634" y="27611"/>
                    <a:pt x="4600" y="29090"/>
                    <a:pt x="5730" y="30080"/>
                  </a:cubicBezTo>
                  <a:cubicBezTo>
                    <a:pt x="4123" y="27611"/>
                    <a:pt x="2294" y="24619"/>
                    <a:pt x="1817" y="20915"/>
                  </a:cubicBezTo>
                  <a:cubicBezTo>
                    <a:pt x="1328" y="17177"/>
                    <a:pt x="2038" y="13660"/>
                    <a:pt x="3948" y="11237"/>
                  </a:cubicBezTo>
                  <a:cubicBezTo>
                    <a:pt x="4600" y="10411"/>
                    <a:pt x="5450" y="10050"/>
                    <a:pt x="6033" y="9084"/>
                  </a:cubicBezTo>
                  <a:cubicBezTo>
                    <a:pt x="2399" y="11436"/>
                    <a:pt x="734" y="15407"/>
                    <a:pt x="1502" y="21381"/>
                  </a:cubicBezTo>
                  <a:cubicBezTo>
                    <a:pt x="966" y="17969"/>
                    <a:pt x="722" y="14673"/>
                    <a:pt x="1258" y="11762"/>
                  </a:cubicBezTo>
                  <a:cubicBezTo>
                    <a:pt x="2201" y="6603"/>
                    <a:pt x="3983" y="2213"/>
                    <a:pt x="8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228175" y="3631600"/>
              <a:ext cx="32050" cy="47200"/>
            </a:xfrm>
            <a:custGeom>
              <a:avLst/>
              <a:gdLst/>
              <a:ahLst/>
              <a:cxnLst/>
              <a:rect l="l" t="t" r="r" b="b"/>
              <a:pathLst>
                <a:path w="1282" h="1888" extrusionOk="0">
                  <a:moveTo>
                    <a:pt x="757" y="1061"/>
                  </a:moveTo>
                  <a:cubicBezTo>
                    <a:pt x="804" y="362"/>
                    <a:pt x="1072" y="304"/>
                    <a:pt x="1282" y="467"/>
                  </a:cubicBezTo>
                  <a:lnTo>
                    <a:pt x="1282" y="141"/>
                  </a:lnTo>
                  <a:cubicBezTo>
                    <a:pt x="1" y="1"/>
                    <a:pt x="478" y="1864"/>
                    <a:pt x="1282" y="1887"/>
                  </a:cubicBezTo>
                  <a:lnTo>
                    <a:pt x="1282" y="1189"/>
                  </a:lnTo>
                  <a:cubicBezTo>
                    <a:pt x="1165" y="1189"/>
                    <a:pt x="990" y="1154"/>
                    <a:pt x="757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141125" y="3652875"/>
              <a:ext cx="13125" cy="15750"/>
            </a:xfrm>
            <a:custGeom>
              <a:avLst/>
              <a:gdLst/>
              <a:ahLst/>
              <a:cxnLst/>
              <a:rect l="l" t="t" r="r" b="b"/>
              <a:pathLst>
                <a:path w="525" h="630" extrusionOk="0">
                  <a:moveTo>
                    <a:pt x="152" y="82"/>
                  </a:moveTo>
                  <a:cubicBezTo>
                    <a:pt x="0" y="268"/>
                    <a:pt x="117" y="629"/>
                    <a:pt x="466" y="501"/>
                  </a:cubicBezTo>
                  <a:cubicBezTo>
                    <a:pt x="443" y="373"/>
                    <a:pt x="478" y="303"/>
                    <a:pt x="525" y="221"/>
                  </a:cubicBezTo>
                  <a:cubicBezTo>
                    <a:pt x="349" y="245"/>
                    <a:pt x="385" y="1"/>
                    <a:pt x="152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668025" y="3709350"/>
              <a:ext cx="67850" cy="82400"/>
            </a:xfrm>
            <a:custGeom>
              <a:avLst/>
              <a:gdLst/>
              <a:ahLst/>
              <a:cxnLst/>
              <a:rect l="l" t="t" r="r" b="b"/>
              <a:pathLst>
                <a:path w="2714" h="3296" extrusionOk="0">
                  <a:moveTo>
                    <a:pt x="2574" y="1"/>
                  </a:moveTo>
                  <a:cubicBezTo>
                    <a:pt x="2201" y="257"/>
                    <a:pt x="1992" y="653"/>
                    <a:pt x="1980" y="1200"/>
                  </a:cubicBezTo>
                  <a:cubicBezTo>
                    <a:pt x="653" y="1130"/>
                    <a:pt x="1" y="2400"/>
                    <a:pt x="513" y="3296"/>
                  </a:cubicBezTo>
                  <a:cubicBezTo>
                    <a:pt x="490" y="2237"/>
                    <a:pt x="1282" y="1409"/>
                    <a:pt x="2457" y="1596"/>
                  </a:cubicBezTo>
                  <a:cubicBezTo>
                    <a:pt x="2213" y="886"/>
                    <a:pt x="2714" y="36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691600" y="3713125"/>
              <a:ext cx="16050" cy="18975"/>
            </a:xfrm>
            <a:custGeom>
              <a:avLst/>
              <a:gdLst/>
              <a:ahLst/>
              <a:cxnLst/>
              <a:rect l="l" t="t" r="r" b="b"/>
              <a:pathLst>
                <a:path w="642" h="759" extrusionOk="0">
                  <a:moveTo>
                    <a:pt x="478" y="758"/>
                  </a:moveTo>
                  <a:cubicBezTo>
                    <a:pt x="490" y="688"/>
                    <a:pt x="536" y="642"/>
                    <a:pt x="641" y="653"/>
                  </a:cubicBezTo>
                  <a:cubicBezTo>
                    <a:pt x="629" y="479"/>
                    <a:pt x="606" y="303"/>
                    <a:pt x="595" y="129"/>
                  </a:cubicBezTo>
                  <a:cubicBezTo>
                    <a:pt x="0" y="1"/>
                    <a:pt x="117" y="746"/>
                    <a:pt x="478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093675" y="3691300"/>
              <a:ext cx="64650" cy="63775"/>
            </a:xfrm>
            <a:custGeom>
              <a:avLst/>
              <a:gdLst/>
              <a:ahLst/>
              <a:cxnLst/>
              <a:rect l="l" t="t" r="r" b="b"/>
              <a:pathLst>
                <a:path w="2586" h="2551" extrusionOk="0">
                  <a:moveTo>
                    <a:pt x="1665" y="1"/>
                  </a:moveTo>
                  <a:cubicBezTo>
                    <a:pt x="1688" y="210"/>
                    <a:pt x="1701" y="408"/>
                    <a:pt x="1724" y="617"/>
                  </a:cubicBezTo>
                  <a:cubicBezTo>
                    <a:pt x="1328" y="769"/>
                    <a:pt x="1153" y="1107"/>
                    <a:pt x="920" y="1398"/>
                  </a:cubicBezTo>
                  <a:cubicBezTo>
                    <a:pt x="710" y="1107"/>
                    <a:pt x="536" y="757"/>
                    <a:pt x="536" y="198"/>
                  </a:cubicBezTo>
                  <a:cubicBezTo>
                    <a:pt x="420" y="222"/>
                    <a:pt x="338" y="175"/>
                    <a:pt x="268" y="140"/>
                  </a:cubicBezTo>
                  <a:cubicBezTo>
                    <a:pt x="0" y="1060"/>
                    <a:pt x="583" y="2201"/>
                    <a:pt x="1398" y="1794"/>
                  </a:cubicBezTo>
                  <a:cubicBezTo>
                    <a:pt x="1468" y="2143"/>
                    <a:pt x="1479" y="2551"/>
                    <a:pt x="1910" y="2457"/>
                  </a:cubicBezTo>
                  <a:cubicBezTo>
                    <a:pt x="1794" y="2061"/>
                    <a:pt x="1549" y="1235"/>
                    <a:pt x="1945" y="1037"/>
                  </a:cubicBezTo>
                  <a:cubicBezTo>
                    <a:pt x="2154" y="1107"/>
                    <a:pt x="2260" y="1305"/>
                    <a:pt x="2586" y="1235"/>
                  </a:cubicBezTo>
                  <a:cubicBezTo>
                    <a:pt x="2294" y="804"/>
                    <a:pt x="2201" y="140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659300" y="3751550"/>
              <a:ext cx="12525" cy="11400"/>
            </a:xfrm>
            <a:custGeom>
              <a:avLst/>
              <a:gdLst/>
              <a:ahLst/>
              <a:cxnLst/>
              <a:rect l="l" t="t" r="r" b="b"/>
              <a:pathLst>
                <a:path w="501" h="456" extrusionOk="0">
                  <a:moveTo>
                    <a:pt x="163" y="1"/>
                  </a:moveTo>
                  <a:cubicBezTo>
                    <a:pt x="58" y="223"/>
                    <a:pt x="0" y="176"/>
                    <a:pt x="117" y="443"/>
                  </a:cubicBezTo>
                  <a:cubicBezTo>
                    <a:pt x="396" y="456"/>
                    <a:pt x="501" y="327"/>
                    <a:pt x="443" y="60"/>
                  </a:cubicBezTo>
                  <a:cubicBezTo>
                    <a:pt x="314" y="71"/>
                    <a:pt x="244" y="36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638325" y="3766425"/>
              <a:ext cx="10200" cy="1020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" y="35"/>
                  </a:moveTo>
                  <a:cubicBezTo>
                    <a:pt x="1" y="268"/>
                    <a:pt x="71" y="407"/>
                    <a:pt x="304" y="361"/>
                  </a:cubicBezTo>
                  <a:cubicBezTo>
                    <a:pt x="315" y="233"/>
                    <a:pt x="408" y="174"/>
                    <a:pt x="361" y="0"/>
                  </a:cubicBezTo>
                  <a:cubicBezTo>
                    <a:pt x="245" y="11"/>
                    <a:pt x="128" y="24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46200" y="3760300"/>
              <a:ext cx="39325" cy="72525"/>
            </a:xfrm>
            <a:custGeom>
              <a:avLst/>
              <a:gdLst/>
              <a:ahLst/>
              <a:cxnLst/>
              <a:rect l="l" t="t" r="r" b="b"/>
              <a:pathLst>
                <a:path w="1573" h="2901" extrusionOk="0">
                  <a:moveTo>
                    <a:pt x="1" y="2900"/>
                  </a:moveTo>
                  <a:cubicBezTo>
                    <a:pt x="513" y="1922"/>
                    <a:pt x="1060" y="978"/>
                    <a:pt x="1572" y="0"/>
                  </a:cubicBezTo>
                  <a:cubicBezTo>
                    <a:pt x="699" y="362"/>
                    <a:pt x="175" y="1700"/>
                    <a:pt x="1" y="2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645325" y="3784475"/>
              <a:ext cx="11675" cy="15150"/>
            </a:xfrm>
            <a:custGeom>
              <a:avLst/>
              <a:gdLst/>
              <a:ahLst/>
              <a:cxnLst/>
              <a:rect l="l" t="t" r="r" b="b"/>
              <a:pathLst>
                <a:path w="467" h="606" extrusionOk="0">
                  <a:moveTo>
                    <a:pt x="151" y="70"/>
                  </a:moveTo>
                  <a:cubicBezTo>
                    <a:pt x="0" y="256"/>
                    <a:pt x="117" y="606"/>
                    <a:pt x="466" y="477"/>
                  </a:cubicBezTo>
                  <a:cubicBezTo>
                    <a:pt x="454" y="221"/>
                    <a:pt x="420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30600" y="3785325"/>
              <a:ext cx="36150" cy="35275"/>
            </a:xfrm>
            <a:custGeom>
              <a:avLst/>
              <a:gdLst/>
              <a:ahLst/>
              <a:cxnLst/>
              <a:rect l="l" t="t" r="r" b="b"/>
              <a:pathLst>
                <a:path w="1446" h="1411" extrusionOk="0">
                  <a:moveTo>
                    <a:pt x="630" y="1410"/>
                  </a:moveTo>
                  <a:cubicBezTo>
                    <a:pt x="700" y="1014"/>
                    <a:pt x="874" y="699"/>
                    <a:pt x="1445" y="712"/>
                  </a:cubicBezTo>
                  <a:cubicBezTo>
                    <a:pt x="1096" y="1"/>
                    <a:pt x="1" y="1049"/>
                    <a:pt x="630" y="1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833400" y="3798150"/>
              <a:ext cx="10200" cy="16050"/>
            </a:xfrm>
            <a:custGeom>
              <a:avLst/>
              <a:gdLst/>
              <a:ahLst/>
              <a:cxnLst/>
              <a:rect l="l" t="t" r="r" b="b"/>
              <a:pathLst>
                <a:path w="408" h="642" extrusionOk="0">
                  <a:moveTo>
                    <a:pt x="0" y="641"/>
                  </a:moveTo>
                  <a:cubicBezTo>
                    <a:pt x="233" y="618"/>
                    <a:pt x="407" y="129"/>
                    <a:pt x="198" y="0"/>
                  </a:cubicBezTo>
                  <a:cubicBezTo>
                    <a:pt x="151" y="233"/>
                    <a:pt x="0" y="373"/>
                    <a:pt x="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108800" y="3770775"/>
              <a:ext cx="25650" cy="50975"/>
            </a:xfrm>
            <a:custGeom>
              <a:avLst/>
              <a:gdLst/>
              <a:ahLst/>
              <a:cxnLst/>
              <a:rect l="l" t="t" r="r" b="b"/>
              <a:pathLst>
                <a:path w="1026" h="2039" extrusionOk="0">
                  <a:moveTo>
                    <a:pt x="222" y="0"/>
                  </a:moveTo>
                  <a:cubicBezTo>
                    <a:pt x="1" y="722"/>
                    <a:pt x="292" y="2039"/>
                    <a:pt x="1026" y="1783"/>
                  </a:cubicBezTo>
                  <a:cubicBezTo>
                    <a:pt x="513" y="1491"/>
                    <a:pt x="443" y="653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275275" y="3873825"/>
              <a:ext cx="43700" cy="45450"/>
            </a:xfrm>
            <a:custGeom>
              <a:avLst/>
              <a:gdLst/>
              <a:ahLst/>
              <a:cxnLst/>
              <a:rect l="l" t="t" r="r" b="b"/>
              <a:pathLst>
                <a:path w="1748" h="1818" extrusionOk="0">
                  <a:moveTo>
                    <a:pt x="536" y="1818"/>
                  </a:moveTo>
                  <a:cubicBezTo>
                    <a:pt x="641" y="1212"/>
                    <a:pt x="955" y="770"/>
                    <a:pt x="1747" y="723"/>
                  </a:cubicBezTo>
                  <a:cubicBezTo>
                    <a:pt x="1235" y="1"/>
                    <a:pt x="0" y="991"/>
                    <a:pt x="536" y="1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203375" y="3908500"/>
              <a:ext cx="12525" cy="14850"/>
            </a:xfrm>
            <a:custGeom>
              <a:avLst/>
              <a:gdLst/>
              <a:ahLst/>
              <a:cxnLst/>
              <a:rect l="l" t="t" r="r" b="b"/>
              <a:pathLst>
                <a:path w="501" h="594" extrusionOk="0">
                  <a:moveTo>
                    <a:pt x="94" y="47"/>
                  </a:moveTo>
                  <a:cubicBezTo>
                    <a:pt x="35" y="163"/>
                    <a:pt x="0" y="303"/>
                    <a:pt x="47" y="501"/>
                  </a:cubicBezTo>
                  <a:cubicBezTo>
                    <a:pt x="327" y="594"/>
                    <a:pt x="501" y="466"/>
                    <a:pt x="454" y="105"/>
                  </a:cubicBezTo>
                  <a:cubicBezTo>
                    <a:pt x="338" y="93"/>
                    <a:pt x="280" y="0"/>
                    <a:pt x="9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534100" y="3896275"/>
              <a:ext cx="9925" cy="12825"/>
            </a:xfrm>
            <a:custGeom>
              <a:avLst/>
              <a:gdLst/>
              <a:ahLst/>
              <a:cxnLst/>
              <a:rect l="l" t="t" r="r" b="b"/>
              <a:pathLst>
                <a:path w="397" h="513" extrusionOk="0">
                  <a:moveTo>
                    <a:pt x="1" y="35"/>
                  </a:moveTo>
                  <a:cubicBezTo>
                    <a:pt x="12" y="280"/>
                    <a:pt x="35" y="513"/>
                    <a:pt x="304" y="443"/>
                  </a:cubicBezTo>
                  <a:cubicBezTo>
                    <a:pt x="373" y="337"/>
                    <a:pt x="397" y="198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250575" y="38266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" y="59"/>
                  </a:moveTo>
                  <a:cubicBezTo>
                    <a:pt x="13" y="315"/>
                    <a:pt x="36" y="536"/>
                    <a:pt x="316" y="466"/>
                  </a:cubicBezTo>
                  <a:cubicBezTo>
                    <a:pt x="327" y="350"/>
                    <a:pt x="420" y="292"/>
                    <a:pt x="362" y="106"/>
                  </a:cubicBezTo>
                  <a:cubicBezTo>
                    <a:pt x="246" y="94"/>
                    <a:pt x="187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112300" y="3841225"/>
              <a:ext cx="78050" cy="113875"/>
            </a:xfrm>
            <a:custGeom>
              <a:avLst/>
              <a:gdLst/>
              <a:ahLst/>
              <a:cxnLst/>
              <a:rect l="l" t="t" r="r" b="b"/>
              <a:pathLst>
                <a:path w="3122" h="4555" extrusionOk="0">
                  <a:moveTo>
                    <a:pt x="2935" y="1"/>
                  </a:moveTo>
                  <a:cubicBezTo>
                    <a:pt x="2644" y="490"/>
                    <a:pt x="2248" y="886"/>
                    <a:pt x="1433" y="944"/>
                  </a:cubicBezTo>
                  <a:cubicBezTo>
                    <a:pt x="1445" y="1480"/>
                    <a:pt x="2237" y="1072"/>
                    <a:pt x="2527" y="1282"/>
                  </a:cubicBezTo>
                  <a:cubicBezTo>
                    <a:pt x="2551" y="1597"/>
                    <a:pt x="2551" y="1887"/>
                    <a:pt x="2330" y="2004"/>
                  </a:cubicBezTo>
                  <a:cubicBezTo>
                    <a:pt x="2213" y="1887"/>
                    <a:pt x="2015" y="1864"/>
                    <a:pt x="1794" y="1887"/>
                  </a:cubicBezTo>
                  <a:cubicBezTo>
                    <a:pt x="1526" y="2074"/>
                    <a:pt x="1375" y="2342"/>
                    <a:pt x="1246" y="2645"/>
                  </a:cubicBezTo>
                  <a:cubicBezTo>
                    <a:pt x="175" y="2539"/>
                    <a:pt x="1" y="4146"/>
                    <a:pt x="734" y="4555"/>
                  </a:cubicBezTo>
                  <a:cubicBezTo>
                    <a:pt x="897" y="4100"/>
                    <a:pt x="501" y="3192"/>
                    <a:pt x="1119" y="3098"/>
                  </a:cubicBezTo>
                  <a:cubicBezTo>
                    <a:pt x="1491" y="2935"/>
                    <a:pt x="1409" y="3331"/>
                    <a:pt x="1747" y="3215"/>
                  </a:cubicBezTo>
                  <a:cubicBezTo>
                    <a:pt x="1724" y="2819"/>
                    <a:pt x="1631" y="2365"/>
                    <a:pt x="2015" y="2306"/>
                  </a:cubicBezTo>
                  <a:cubicBezTo>
                    <a:pt x="2283" y="2237"/>
                    <a:pt x="2120" y="2702"/>
                    <a:pt x="2318" y="2715"/>
                  </a:cubicBezTo>
                  <a:cubicBezTo>
                    <a:pt x="3028" y="2225"/>
                    <a:pt x="2760" y="932"/>
                    <a:pt x="3122" y="153"/>
                  </a:cubicBezTo>
                  <a:cubicBezTo>
                    <a:pt x="3098" y="59"/>
                    <a:pt x="3016" y="36"/>
                    <a:pt x="2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210950" y="3936725"/>
              <a:ext cx="26500" cy="30600"/>
            </a:xfrm>
            <a:custGeom>
              <a:avLst/>
              <a:gdLst/>
              <a:ahLst/>
              <a:cxnLst/>
              <a:rect l="l" t="t" r="r" b="b"/>
              <a:pathLst>
                <a:path w="1060" h="1224" extrusionOk="0">
                  <a:moveTo>
                    <a:pt x="733" y="1224"/>
                  </a:moveTo>
                  <a:cubicBezTo>
                    <a:pt x="373" y="711"/>
                    <a:pt x="920" y="466"/>
                    <a:pt x="1060" y="129"/>
                  </a:cubicBezTo>
                  <a:cubicBezTo>
                    <a:pt x="396" y="0"/>
                    <a:pt x="0" y="1177"/>
                    <a:pt x="733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383575" y="3921300"/>
              <a:ext cx="49525" cy="43975"/>
            </a:xfrm>
            <a:custGeom>
              <a:avLst/>
              <a:gdLst/>
              <a:ahLst/>
              <a:cxnLst/>
              <a:rect l="l" t="t" r="r" b="b"/>
              <a:pathLst>
                <a:path w="1981" h="1759" extrusionOk="0">
                  <a:moveTo>
                    <a:pt x="1" y="780"/>
                  </a:moveTo>
                  <a:cubicBezTo>
                    <a:pt x="362" y="1759"/>
                    <a:pt x="1980" y="1037"/>
                    <a:pt x="1608" y="1"/>
                  </a:cubicBezTo>
                  <a:cubicBezTo>
                    <a:pt x="1258" y="397"/>
                    <a:pt x="816" y="1270"/>
                    <a:pt x="1" y="7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3420250" y="3918675"/>
              <a:ext cx="48075" cy="47175"/>
            </a:xfrm>
            <a:custGeom>
              <a:avLst/>
              <a:gdLst/>
              <a:ahLst/>
              <a:cxnLst/>
              <a:rect l="l" t="t" r="r" b="b"/>
              <a:pathLst>
                <a:path w="1923" h="1887" extrusionOk="0">
                  <a:moveTo>
                    <a:pt x="933" y="1887"/>
                  </a:moveTo>
                  <a:cubicBezTo>
                    <a:pt x="630" y="839"/>
                    <a:pt x="1713" y="921"/>
                    <a:pt x="1923" y="280"/>
                  </a:cubicBezTo>
                  <a:cubicBezTo>
                    <a:pt x="1061" y="0"/>
                    <a:pt x="1" y="1457"/>
                    <a:pt x="933" y="1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187350" y="3963800"/>
              <a:ext cx="9050" cy="7875"/>
            </a:xfrm>
            <a:custGeom>
              <a:avLst/>
              <a:gdLst/>
              <a:ahLst/>
              <a:cxnLst/>
              <a:rect l="l" t="t" r="r" b="b"/>
              <a:pathLst>
                <a:path w="362" h="315" extrusionOk="0">
                  <a:moveTo>
                    <a:pt x="1" y="211"/>
                  </a:moveTo>
                  <a:cubicBezTo>
                    <a:pt x="117" y="234"/>
                    <a:pt x="176" y="315"/>
                    <a:pt x="362" y="268"/>
                  </a:cubicBezTo>
                  <a:cubicBezTo>
                    <a:pt x="350" y="175"/>
                    <a:pt x="339" y="94"/>
                    <a:pt x="327" y="1"/>
                  </a:cubicBezTo>
                  <a:cubicBezTo>
                    <a:pt x="129" y="1"/>
                    <a:pt x="1" y="59"/>
                    <a:pt x="1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4192925" y="3869475"/>
              <a:ext cx="23900" cy="22425"/>
            </a:xfrm>
            <a:custGeom>
              <a:avLst/>
              <a:gdLst/>
              <a:ahLst/>
              <a:cxnLst/>
              <a:rect l="l" t="t" r="r" b="b"/>
              <a:pathLst>
                <a:path w="956" h="897" extrusionOk="0">
                  <a:moveTo>
                    <a:pt x="1" y="874"/>
                  </a:moveTo>
                  <a:cubicBezTo>
                    <a:pt x="572" y="897"/>
                    <a:pt x="956" y="327"/>
                    <a:pt x="793" y="1"/>
                  </a:cubicBezTo>
                  <a:cubicBezTo>
                    <a:pt x="653" y="397"/>
                    <a:pt x="199" y="536"/>
                    <a:pt x="1" y="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411250" y="3949825"/>
              <a:ext cx="12825" cy="15450"/>
            </a:xfrm>
            <a:custGeom>
              <a:avLst/>
              <a:gdLst/>
              <a:ahLst/>
              <a:cxnLst/>
              <a:rect l="l" t="t" r="r" b="b"/>
              <a:pathLst>
                <a:path w="513" h="618" extrusionOk="0">
                  <a:moveTo>
                    <a:pt x="12" y="152"/>
                  </a:moveTo>
                  <a:cubicBezTo>
                    <a:pt x="0" y="618"/>
                    <a:pt x="513" y="478"/>
                    <a:pt x="443" y="105"/>
                  </a:cubicBezTo>
                  <a:cubicBezTo>
                    <a:pt x="314" y="1"/>
                    <a:pt x="105" y="24"/>
                    <a:pt x="12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909950" y="3923050"/>
              <a:ext cx="9350" cy="122000"/>
            </a:xfrm>
            <a:custGeom>
              <a:avLst/>
              <a:gdLst/>
              <a:ahLst/>
              <a:cxnLst/>
              <a:rect l="l" t="t" r="r" b="b"/>
              <a:pathLst>
                <a:path w="374" h="4880" extrusionOk="0">
                  <a:moveTo>
                    <a:pt x="246" y="4880"/>
                  </a:moveTo>
                  <a:cubicBezTo>
                    <a:pt x="257" y="3599"/>
                    <a:pt x="350" y="1258"/>
                    <a:pt x="373" y="1"/>
                  </a:cubicBezTo>
                  <a:cubicBezTo>
                    <a:pt x="70" y="1456"/>
                    <a:pt x="1" y="2853"/>
                    <a:pt x="246" y="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075050" y="3905275"/>
              <a:ext cx="43950" cy="61475"/>
            </a:xfrm>
            <a:custGeom>
              <a:avLst/>
              <a:gdLst/>
              <a:ahLst/>
              <a:cxnLst/>
              <a:rect l="l" t="t" r="r" b="b"/>
              <a:pathLst>
                <a:path w="1758" h="2459" extrusionOk="0">
                  <a:moveTo>
                    <a:pt x="1118" y="2458"/>
                  </a:moveTo>
                  <a:cubicBezTo>
                    <a:pt x="443" y="1258"/>
                    <a:pt x="1560" y="467"/>
                    <a:pt x="1758" y="1"/>
                  </a:cubicBezTo>
                  <a:cubicBezTo>
                    <a:pt x="908" y="210"/>
                    <a:pt x="0" y="1899"/>
                    <a:pt x="1118" y="2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328575" y="3987675"/>
              <a:ext cx="7850" cy="9050"/>
            </a:xfrm>
            <a:custGeom>
              <a:avLst/>
              <a:gdLst/>
              <a:ahLst/>
              <a:cxnLst/>
              <a:rect l="l" t="t" r="r" b="b"/>
              <a:pathLst>
                <a:path w="314" h="362" extrusionOk="0">
                  <a:moveTo>
                    <a:pt x="0" y="24"/>
                  </a:moveTo>
                  <a:cubicBezTo>
                    <a:pt x="0" y="222"/>
                    <a:pt x="58" y="350"/>
                    <a:pt x="210" y="361"/>
                  </a:cubicBezTo>
                  <a:cubicBezTo>
                    <a:pt x="221" y="234"/>
                    <a:pt x="314" y="175"/>
                    <a:pt x="267" y="1"/>
                  </a:cubicBezTo>
                  <a:cubicBezTo>
                    <a:pt x="174" y="12"/>
                    <a:pt x="93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413575" y="3978650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105" y="36"/>
                  </a:moveTo>
                  <a:cubicBezTo>
                    <a:pt x="94" y="163"/>
                    <a:pt x="1" y="222"/>
                    <a:pt x="58" y="396"/>
                  </a:cubicBezTo>
                  <a:cubicBezTo>
                    <a:pt x="280" y="396"/>
                    <a:pt x="431" y="326"/>
                    <a:pt x="373" y="94"/>
                  </a:cubicBezTo>
                  <a:cubicBezTo>
                    <a:pt x="268" y="106"/>
                    <a:pt x="245" y="0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425" y="3924225"/>
              <a:ext cx="66400" cy="248075"/>
            </a:xfrm>
            <a:custGeom>
              <a:avLst/>
              <a:gdLst/>
              <a:ahLst/>
              <a:cxnLst/>
              <a:rect l="l" t="t" r="r" b="b"/>
              <a:pathLst>
                <a:path w="2656" h="9923" extrusionOk="0">
                  <a:moveTo>
                    <a:pt x="2470" y="47"/>
                  </a:moveTo>
                  <a:cubicBezTo>
                    <a:pt x="746" y="2189"/>
                    <a:pt x="1" y="6300"/>
                    <a:pt x="1061" y="9922"/>
                  </a:cubicBezTo>
                  <a:cubicBezTo>
                    <a:pt x="560" y="5846"/>
                    <a:pt x="979" y="2503"/>
                    <a:pt x="2656" y="210"/>
                  </a:cubicBezTo>
                  <a:cubicBezTo>
                    <a:pt x="2633" y="104"/>
                    <a:pt x="2609" y="0"/>
                    <a:pt x="247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141075" y="4033950"/>
              <a:ext cx="11375" cy="8775"/>
            </a:xfrm>
            <a:custGeom>
              <a:avLst/>
              <a:gdLst/>
              <a:ahLst/>
              <a:cxnLst/>
              <a:rect l="l" t="t" r="r" b="b"/>
              <a:pathLst>
                <a:path w="455" h="351" extrusionOk="0">
                  <a:moveTo>
                    <a:pt x="12" y="246"/>
                  </a:moveTo>
                  <a:cubicBezTo>
                    <a:pt x="128" y="350"/>
                    <a:pt x="454" y="339"/>
                    <a:pt x="443" y="117"/>
                  </a:cubicBezTo>
                  <a:cubicBezTo>
                    <a:pt x="314" y="1"/>
                    <a:pt x="0" y="24"/>
                    <a:pt x="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815625" y="3970800"/>
              <a:ext cx="55925" cy="273400"/>
            </a:xfrm>
            <a:custGeom>
              <a:avLst/>
              <a:gdLst/>
              <a:ahLst/>
              <a:cxnLst/>
              <a:rect l="l" t="t" r="r" b="b"/>
              <a:pathLst>
                <a:path w="2237" h="10936" extrusionOk="0">
                  <a:moveTo>
                    <a:pt x="641" y="210"/>
                  </a:moveTo>
                  <a:cubicBezTo>
                    <a:pt x="629" y="94"/>
                    <a:pt x="595" y="0"/>
                    <a:pt x="455" y="47"/>
                  </a:cubicBezTo>
                  <a:cubicBezTo>
                    <a:pt x="0" y="3354"/>
                    <a:pt x="396" y="8711"/>
                    <a:pt x="2236" y="10935"/>
                  </a:cubicBezTo>
                  <a:cubicBezTo>
                    <a:pt x="816" y="8199"/>
                    <a:pt x="82" y="3435"/>
                    <a:pt x="641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163825" y="3941675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6" y="47"/>
                  </a:moveTo>
                  <a:cubicBezTo>
                    <a:pt x="0" y="361"/>
                    <a:pt x="269" y="467"/>
                    <a:pt x="408" y="268"/>
                  </a:cubicBezTo>
                  <a:cubicBezTo>
                    <a:pt x="420" y="35"/>
                    <a:pt x="257" y="1"/>
                    <a:pt x="36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347200" y="4026700"/>
              <a:ext cx="13425" cy="17775"/>
            </a:xfrm>
            <a:custGeom>
              <a:avLst/>
              <a:gdLst/>
              <a:ahLst/>
              <a:cxnLst/>
              <a:rect l="l" t="t" r="r" b="b"/>
              <a:pathLst>
                <a:path w="537" h="711" extrusionOk="0">
                  <a:moveTo>
                    <a:pt x="128" y="151"/>
                  </a:moveTo>
                  <a:cubicBezTo>
                    <a:pt x="0" y="303"/>
                    <a:pt x="81" y="710"/>
                    <a:pt x="361" y="652"/>
                  </a:cubicBezTo>
                  <a:cubicBezTo>
                    <a:pt x="536" y="559"/>
                    <a:pt x="420" y="0"/>
                    <a:pt x="128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134075" y="40555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1" y="350"/>
                    <a:pt x="152" y="397"/>
                    <a:pt x="385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255775" y="4049675"/>
              <a:ext cx="12250" cy="16650"/>
            </a:xfrm>
            <a:custGeom>
              <a:avLst/>
              <a:gdLst/>
              <a:ahLst/>
              <a:cxnLst/>
              <a:rect l="l" t="t" r="r" b="b"/>
              <a:pathLst>
                <a:path w="490" h="666" extrusionOk="0">
                  <a:moveTo>
                    <a:pt x="71" y="129"/>
                  </a:moveTo>
                  <a:cubicBezTo>
                    <a:pt x="128" y="292"/>
                    <a:pt x="1" y="665"/>
                    <a:pt x="291" y="549"/>
                  </a:cubicBezTo>
                  <a:cubicBezTo>
                    <a:pt x="490" y="455"/>
                    <a:pt x="327" y="1"/>
                    <a:pt x="7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224025" y="4063075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153" y="59"/>
                  </a:moveTo>
                  <a:cubicBezTo>
                    <a:pt x="1" y="246"/>
                    <a:pt x="117" y="606"/>
                    <a:pt x="455" y="478"/>
                  </a:cubicBezTo>
                  <a:cubicBezTo>
                    <a:pt x="443" y="222"/>
                    <a:pt x="420" y="1"/>
                    <a:pt x="15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224950" y="3970500"/>
              <a:ext cx="11675" cy="12825"/>
            </a:xfrm>
            <a:custGeom>
              <a:avLst/>
              <a:gdLst/>
              <a:ahLst/>
              <a:cxnLst/>
              <a:rect l="l" t="t" r="r" b="b"/>
              <a:pathLst>
                <a:path w="467" h="513" extrusionOk="0">
                  <a:moveTo>
                    <a:pt x="94" y="59"/>
                  </a:moveTo>
                  <a:cubicBezTo>
                    <a:pt x="36" y="163"/>
                    <a:pt x="1" y="303"/>
                    <a:pt x="48" y="513"/>
                  </a:cubicBezTo>
                  <a:cubicBezTo>
                    <a:pt x="339" y="501"/>
                    <a:pt x="467" y="362"/>
                    <a:pt x="456" y="117"/>
                  </a:cubicBezTo>
                  <a:cubicBezTo>
                    <a:pt x="339" y="93"/>
                    <a:pt x="280" y="0"/>
                    <a:pt x="94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130050" y="3981550"/>
              <a:ext cx="24200" cy="35550"/>
            </a:xfrm>
            <a:custGeom>
              <a:avLst/>
              <a:gdLst/>
              <a:ahLst/>
              <a:cxnLst/>
              <a:rect l="l" t="t" r="r" b="b"/>
              <a:pathLst>
                <a:path w="968" h="1422" extrusionOk="0">
                  <a:moveTo>
                    <a:pt x="1" y="1422"/>
                  </a:moveTo>
                  <a:cubicBezTo>
                    <a:pt x="769" y="1328"/>
                    <a:pt x="968" y="758"/>
                    <a:pt x="921" y="1"/>
                  </a:cubicBezTo>
                  <a:cubicBezTo>
                    <a:pt x="315" y="223"/>
                    <a:pt x="269" y="921"/>
                    <a:pt x="1" y="1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109325" y="4089000"/>
              <a:ext cx="12825" cy="15175"/>
            </a:xfrm>
            <a:custGeom>
              <a:avLst/>
              <a:gdLst/>
              <a:ahLst/>
              <a:cxnLst/>
              <a:rect l="l" t="t" r="r" b="b"/>
              <a:pathLst>
                <a:path w="513" h="607" extrusionOk="0">
                  <a:moveTo>
                    <a:pt x="1" y="384"/>
                  </a:moveTo>
                  <a:cubicBezTo>
                    <a:pt x="176" y="361"/>
                    <a:pt x="140" y="606"/>
                    <a:pt x="373" y="524"/>
                  </a:cubicBezTo>
                  <a:cubicBezTo>
                    <a:pt x="409" y="384"/>
                    <a:pt x="478" y="291"/>
                    <a:pt x="513" y="151"/>
                  </a:cubicBezTo>
                  <a:cubicBezTo>
                    <a:pt x="339" y="0"/>
                    <a:pt x="59" y="187"/>
                    <a:pt x="1" y="3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251975" y="4081125"/>
              <a:ext cx="13725" cy="14300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71" y="36"/>
                  </a:moveTo>
                  <a:cubicBezTo>
                    <a:pt x="1" y="432"/>
                    <a:pt x="350" y="572"/>
                    <a:pt x="549" y="339"/>
                  </a:cubicBezTo>
                  <a:cubicBezTo>
                    <a:pt x="549" y="176"/>
                    <a:pt x="432" y="152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181250" y="4085200"/>
              <a:ext cx="40475" cy="50100"/>
            </a:xfrm>
            <a:custGeom>
              <a:avLst/>
              <a:gdLst/>
              <a:ahLst/>
              <a:cxnLst/>
              <a:rect l="l" t="t" r="r" b="b"/>
              <a:pathLst>
                <a:path w="1619" h="2004" extrusionOk="0">
                  <a:moveTo>
                    <a:pt x="990" y="2004"/>
                  </a:moveTo>
                  <a:cubicBezTo>
                    <a:pt x="710" y="1061"/>
                    <a:pt x="1223" y="758"/>
                    <a:pt x="1619" y="350"/>
                  </a:cubicBezTo>
                  <a:cubicBezTo>
                    <a:pt x="664" y="1"/>
                    <a:pt x="0" y="1701"/>
                    <a:pt x="990" y="20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4155400" y="4002250"/>
              <a:ext cx="7275" cy="9925"/>
            </a:xfrm>
            <a:custGeom>
              <a:avLst/>
              <a:gdLst/>
              <a:ahLst/>
              <a:cxnLst/>
              <a:rect l="l" t="t" r="r" b="b"/>
              <a:pathLst>
                <a:path w="291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96"/>
                    <a:pt x="210" y="384"/>
                    <a:pt x="291" y="373"/>
                  </a:cubicBezTo>
                  <a:cubicBezTo>
                    <a:pt x="291" y="140"/>
                    <a:pt x="221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4099775" y="4026700"/>
              <a:ext cx="15150" cy="18925"/>
            </a:xfrm>
            <a:custGeom>
              <a:avLst/>
              <a:gdLst/>
              <a:ahLst/>
              <a:cxnLst/>
              <a:rect l="l" t="t" r="r" b="b"/>
              <a:pathLst>
                <a:path w="606" h="757" extrusionOk="0">
                  <a:moveTo>
                    <a:pt x="106" y="81"/>
                  </a:moveTo>
                  <a:cubicBezTo>
                    <a:pt x="0" y="198"/>
                    <a:pt x="59" y="466"/>
                    <a:pt x="82" y="699"/>
                  </a:cubicBezTo>
                  <a:cubicBezTo>
                    <a:pt x="233" y="640"/>
                    <a:pt x="606" y="757"/>
                    <a:pt x="595" y="559"/>
                  </a:cubicBezTo>
                  <a:cubicBezTo>
                    <a:pt x="548" y="466"/>
                    <a:pt x="525" y="0"/>
                    <a:pt x="106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4084925" y="4024375"/>
              <a:ext cx="70775" cy="118800"/>
            </a:xfrm>
            <a:custGeom>
              <a:avLst/>
              <a:gdLst/>
              <a:ahLst/>
              <a:cxnLst/>
              <a:rect l="l" t="t" r="r" b="b"/>
              <a:pathLst>
                <a:path w="2831" h="4752" extrusionOk="0">
                  <a:moveTo>
                    <a:pt x="2365" y="0"/>
                  </a:moveTo>
                  <a:cubicBezTo>
                    <a:pt x="2144" y="676"/>
                    <a:pt x="1619" y="1106"/>
                    <a:pt x="1107" y="1549"/>
                  </a:cubicBezTo>
                  <a:cubicBezTo>
                    <a:pt x="1631" y="1665"/>
                    <a:pt x="1981" y="1339"/>
                    <a:pt x="2237" y="1351"/>
                  </a:cubicBezTo>
                  <a:cubicBezTo>
                    <a:pt x="2481" y="3295"/>
                    <a:pt x="676" y="3552"/>
                    <a:pt x="1" y="4752"/>
                  </a:cubicBezTo>
                  <a:cubicBezTo>
                    <a:pt x="630" y="4670"/>
                    <a:pt x="734" y="4530"/>
                    <a:pt x="1270" y="4099"/>
                  </a:cubicBezTo>
                  <a:cubicBezTo>
                    <a:pt x="1957" y="3528"/>
                    <a:pt x="2773" y="2585"/>
                    <a:pt x="2807" y="1817"/>
                  </a:cubicBezTo>
                  <a:cubicBezTo>
                    <a:pt x="2830" y="1374"/>
                    <a:pt x="2563" y="47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274700" y="4121300"/>
              <a:ext cx="15150" cy="28275"/>
            </a:xfrm>
            <a:custGeom>
              <a:avLst/>
              <a:gdLst/>
              <a:ahLst/>
              <a:cxnLst/>
              <a:rect l="l" t="t" r="r" b="b"/>
              <a:pathLst>
                <a:path w="606" h="1131" extrusionOk="0">
                  <a:moveTo>
                    <a:pt x="210" y="1"/>
                  </a:moveTo>
                  <a:cubicBezTo>
                    <a:pt x="47" y="316"/>
                    <a:pt x="0" y="1119"/>
                    <a:pt x="501" y="1131"/>
                  </a:cubicBezTo>
                  <a:cubicBezTo>
                    <a:pt x="186" y="793"/>
                    <a:pt x="606" y="106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3392025" y="4116075"/>
              <a:ext cx="39050" cy="39900"/>
            </a:xfrm>
            <a:custGeom>
              <a:avLst/>
              <a:gdLst/>
              <a:ahLst/>
              <a:cxnLst/>
              <a:rect l="l" t="t" r="r" b="b"/>
              <a:pathLst>
                <a:path w="1562" h="1596" extrusionOk="0">
                  <a:moveTo>
                    <a:pt x="979" y="23"/>
                  </a:moveTo>
                  <a:cubicBezTo>
                    <a:pt x="1002" y="582"/>
                    <a:pt x="454" y="664"/>
                    <a:pt x="1" y="827"/>
                  </a:cubicBezTo>
                  <a:cubicBezTo>
                    <a:pt x="385" y="1596"/>
                    <a:pt x="1561" y="815"/>
                    <a:pt x="1246" y="0"/>
                  </a:cubicBezTo>
                  <a:cubicBezTo>
                    <a:pt x="1153" y="12"/>
                    <a:pt x="1072" y="12"/>
                    <a:pt x="97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168475" y="4047925"/>
              <a:ext cx="7600" cy="11675"/>
            </a:xfrm>
            <a:custGeom>
              <a:avLst/>
              <a:gdLst/>
              <a:ahLst/>
              <a:cxnLst/>
              <a:rect l="l" t="t" r="r" b="b"/>
              <a:pathLst>
                <a:path w="304" h="467" extrusionOk="0">
                  <a:moveTo>
                    <a:pt x="1" y="24"/>
                  </a:moveTo>
                  <a:cubicBezTo>
                    <a:pt x="1" y="257"/>
                    <a:pt x="24" y="467"/>
                    <a:pt x="304" y="350"/>
                  </a:cubicBezTo>
                  <a:lnTo>
                    <a:pt x="269" y="1"/>
                  </a:lnTo>
                  <a:cubicBezTo>
                    <a:pt x="176" y="13"/>
                    <a:pt x="94" y="24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3188525" y="4149550"/>
              <a:ext cx="11650" cy="13125"/>
            </a:xfrm>
            <a:custGeom>
              <a:avLst/>
              <a:gdLst/>
              <a:ahLst/>
              <a:cxnLst/>
              <a:rect l="l" t="t" r="r" b="b"/>
              <a:pathLst>
                <a:path w="466" h="525" extrusionOk="0">
                  <a:moveTo>
                    <a:pt x="233" y="12"/>
                  </a:moveTo>
                  <a:cubicBezTo>
                    <a:pt x="23" y="94"/>
                    <a:pt x="0" y="524"/>
                    <a:pt x="362" y="443"/>
                  </a:cubicBezTo>
                  <a:cubicBezTo>
                    <a:pt x="466" y="315"/>
                    <a:pt x="455" y="1"/>
                    <a:pt x="2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233425" y="4071225"/>
              <a:ext cx="11650" cy="15175"/>
            </a:xfrm>
            <a:custGeom>
              <a:avLst/>
              <a:gdLst/>
              <a:ahLst/>
              <a:cxnLst/>
              <a:rect l="l" t="t" r="r" b="b"/>
              <a:pathLst>
                <a:path w="466" h="607" extrusionOk="0">
                  <a:moveTo>
                    <a:pt x="163" y="59"/>
                  </a:moveTo>
                  <a:cubicBezTo>
                    <a:pt x="0" y="246"/>
                    <a:pt x="117" y="606"/>
                    <a:pt x="466" y="479"/>
                  </a:cubicBezTo>
                  <a:cubicBezTo>
                    <a:pt x="454" y="222"/>
                    <a:pt x="431" y="1"/>
                    <a:pt x="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4170225" y="4084625"/>
              <a:ext cx="10225" cy="13400"/>
            </a:xfrm>
            <a:custGeom>
              <a:avLst/>
              <a:gdLst/>
              <a:ahLst/>
              <a:cxnLst/>
              <a:rect l="l" t="t" r="r" b="b"/>
              <a:pathLst>
                <a:path w="409" h="536" extrusionOk="0">
                  <a:moveTo>
                    <a:pt x="1" y="59"/>
                  </a:moveTo>
                  <a:cubicBezTo>
                    <a:pt x="1" y="315"/>
                    <a:pt x="36" y="536"/>
                    <a:pt x="303" y="466"/>
                  </a:cubicBezTo>
                  <a:cubicBezTo>
                    <a:pt x="315" y="350"/>
                    <a:pt x="409" y="292"/>
                    <a:pt x="350" y="117"/>
                  </a:cubicBezTo>
                  <a:cubicBezTo>
                    <a:pt x="234" y="93"/>
                    <a:pt x="176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3156500" y="4187675"/>
              <a:ext cx="13400" cy="14000"/>
            </a:xfrm>
            <a:custGeom>
              <a:avLst/>
              <a:gdLst/>
              <a:ahLst/>
              <a:cxnLst/>
              <a:rect l="l" t="t" r="r" b="b"/>
              <a:pathLst>
                <a:path w="536" h="560" extrusionOk="0">
                  <a:moveTo>
                    <a:pt x="303" y="560"/>
                  </a:moveTo>
                  <a:cubicBezTo>
                    <a:pt x="385" y="443"/>
                    <a:pt x="536" y="373"/>
                    <a:pt x="431" y="94"/>
                  </a:cubicBezTo>
                  <a:cubicBezTo>
                    <a:pt x="35" y="1"/>
                    <a:pt x="0" y="549"/>
                    <a:pt x="303" y="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3100900" y="4198475"/>
              <a:ext cx="11950" cy="15150"/>
            </a:xfrm>
            <a:custGeom>
              <a:avLst/>
              <a:gdLst/>
              <a:ahLst/>
              <a:cxnLst/>
              <a:rect l="l" t="t" r="r" b="b"/>
              <a:pathLst>
                <a:path w="478" h="606" extrusionOk="0">
                  <a:moveTo>
                    <a:pt x="128" y="93"/>
                  </a:moveTo>
                  <a:cubicBezTo>
                    <a:pt x="0" y="244"/>
                    <a:pt x="47" y="606"/>
                    <a:pt x="350" y="513"/>
                  </a:cubicBezTo>
                  <a:cubicBezTo>
                    <a:pt x="477" y="373"/>
                    <a:pt x="431" y="0"/>
                    <a:pt x="128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3201050" y="4187400"/>
              <a:ext cx="19525" cy="37875"/>
            </a:xfrm>
            <a:custGeom>
              <a:avLst/>
              <a:gdLst/>
              <a:ahLst/>
              <a:cxnLst/>
              <a:rect l="l" t="t" r="r" b="b"/>
              <a:pathLst>
                <a:path w="781" h="1515" extrusionOk="0">
                  <a:moveTo>
                    <a:pt x="93" y="1293"/>
                  </a:moveTo>
                  <a:cubicBezTo>
                    <a:pt x="257" y="1363"/>
                    <a:pt x="373" y="1479"/>
                    <a:pt x="559" y="1515"/>
                  </a:cubicBezTo>
                  <a:cubicBezTo>
                    <a:pt x="396" y="874"/>
                    <a:pt x="594" y="524"/>
                    <a:pt x="780" y="164"/>
                  </a:cubicBezTo>
                  <a:cubicBezTo>
                    <a:pt x="244" y="1"/>
                    <a:pt x="0" y="687"/>
                    <a:pt x="93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3356500" y="4173700"/>
              <a:ext cx="11675" cy="15475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164" y="71"/>
                  </a:moveTo>
                  <a:cubicBezTo>
                    <a:pt x="1" y="257"/>
                    <a:pt x="117" y="619"/>
                    <a:pt x="467" y="479"/>
                  </a:cubicBezTo>
                  <a:cubicBezTo>
                    <a:pt x="455" y="223"/>
                    <a:pt x="431" y="1"/>
                    <a:pt x="164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153575" y="4200500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2" y="70"/>
                  </a:moveTo>
                  <a:cubicBezTo>
                    <a:pt x="1" y="256"/>
                    <a:pt x="117" y="618"/>
                    <a:pt x="455" y="478"/>
                  </a:cubicBezTo>
                  <a:cubicBezTo>
                    <a:pt x="455" y="222"/>
                    <a:pt x="420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3247900" y="4195825"/>
              <a:ext cx="13425" cy="12575"/>
            </a:xfrm>
            <a:custGeom>
              <a:avLst/>
              <a:gdLst/>
              <a:ahLst/>
              <a:cxnLst/>
              <a:rect l="l" t="t" r="r" b="b"/>
              <a:pathLst>
                <a:path w="537" h="503" extrusionOk="0">
                  <a:moveTo>
                    <a:pt x="117" y="502"/>
                  </a:moveTo>
                  <a:lnTo>
                    <a:pt x="467" y="467"/>
                  </a:lnTo>
                  <a:cubicBezTo>
                    <a:pt x="536" y="1"/>
                    <a:pt x="1" y="106"/>
                    <a:pt x="117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3185600" y="4223200"/>
              <a:ext cx="8750" cy="11400"/>
            </a:xfrm>
            <a:custGeom>
              <a:avLst/>
              <a:gdLst/>
              <a:ahLst/>
              <a:cxnLst/>
              <a:rect l="l" t="t" r="r" b="b"/>
              <a:pathLst>
                <a:path w="350" h="456" extrusionOk="0">
                  <a:moveTo>
                    <a:pt x="106" y="13"/>
                  </a:moveTo>
                  <a:cubicBezTo>
                    <a:pt x="1" y="129"/>
                    <a:pt x="13" y="455"/>
                    <a:pt x="234" y="443"/>
                  </a:cubicBezTo>
                  <a:cubicBezTo>
                    <a:pt x="350" y="315"/>
                    <a:pt x="327" y="1"/>
                    <a:pt x="10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4169650" y="4139925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47" y="490"/>
                    <a:pt x="70" y="700"/>
                    <a:pt x="292" y="653"/>
                  </a:cubicBezTo>
                  <a:cubicBezTo>
                    <a:pt x="618" y="490"/>
                    <a:pt x="269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3273525" y="4236325"/>
              <a:ext cx="10225" cy="12825"/>
            </a:xfrm>
            <a:custGeom>
              <a:avLst/>
              <a:gdLst/>
              <a:ahLst/>
              <a:cxnLst/>
              <a:rect l="l" t="t" r="r" b="b"/>
              <a:pathLst>
                <a:path w="409" h="513" extrusionOk="0">
                  <a:moveTo>
                    <a:pt x="1" y="35"/>
                  </a:moveTo>
                  <a:cubicBezTo>
                    <a:pt x="13" y="280"/>
                    <a:pt x="47" y="512"/>
                    <a:pt x="315" y="443"/>
                  </a:cubicBezTo>
                  <a:cubicBezTo>
                    <a:pt x="373" y="337"/>
                    <a:pt x="409" y="198"/>
                    <a:pt x="362" y="0"/>
                  </a:cubicBezTo>
                  <a:cubicBezTo>
                    <a:pt x="246" y="11"/>
                    <a:pt x="117" y="23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3165800" y="4251725"/>
              <a:ext cx="11975" cy="21575"/>
            </a:xfrm>
            <a:custGeom>
              <a:avLst/>
              <a:gdLst/>
              <a:ahLst/>
              <a:cxnLst/>
              <a:rect l="l" t="t" r="r" b="b"/>
              <a:pathLst>
                <a:path w="479" h="863" extrusionOk="0">
                  <a:moveTo>
                    <a:pt x="140" y="94"/>
                  </a:moveTo>
                  <a:cubicBezTo>
                    <a:pt x="1" y="292"/>
                    <a:pt x="47" y="863"/>
                    <a:pt x="455" y="688"/>
                  </a:cubicBezTo>
                  <a:cubicBezTo>
                    <a:pt x="420" y="409"/>
                    <a:pt x="479" y="1"/>
                    <a:pt x="140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220550" y="4257275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256" y="1"/>
                  </a:moveTo>
                  <a:cubicBezTo>
                    <a:pt x="199" y="1"/>
                    <a:pt x="140" y="12"/>
                    <a:pt x="82" y="12"/>
                  </a:cubicBezTo>
                  <a:cubicBezTo>
                    <a:pt x="82" y="70"/>
                    <a:pt x="82" y="117"/>
                    <a:pt x="0" y="117"/>
                  </a:cubicBezTo>
                  <a:cubicBezTo>
                    <a:pt x="12" y="175"/>
                    <a:pt x="12" y="233"/>
                    <a:pt x="23" y="291"/>
                  </a:cubicBezTo>
                  <a:cubicBezTo>
                    <a:pt x="70" y="291"/>
                    <a:pt x="129" y="291"/>
                    <a:pt x="117" y="361"/>
                  </a:cubicBezTo>
                  <a:cubicBezTo>
                    <a:pt x="175" y="361"/>
                    <a:pt x="233" y="350"/>
                    <a:pt x="292" y="350"/>
                  </a:cubicBezTo>
                  <a:cubicBezTo>
                    <a:pt x="292" y="291"/>
                    <a:pt x="292" y="245"/>
                    <a:pt x="373" y="257"/>
                  </a:cubicBezTo>
                  <a:cubicBezTo>
                    <a:pt x="362" y="198"/>
                    <a:pt x="362" y="140"/>
                    <a:pt x="349" y="82"/>
                  </a:cubicBezTo>
                  <a:cubicBezTo>
                    <a:pt x="303" y="82"/>
                    <a:pt x="245" y="70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255775" y="4255800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1" y="36"/>
                  </a:moveTo>
                  <a:cubicBezTo>
                    <a:pt x="1" y="280"/>
                    <a:pt x="35" y="513"/>
                    <a:pt x="303" y="443"/>
                  </a:cubicBezTo>
                  <a:cubicBezTo>
                    <a:pt x="361" y="339"/>
                    <a:pt x="397" y="199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269175" y="4256400"/>
              <a:ext cx="15150" cy="16900"/>
            </a:xfrm>
            <a:custGeom>
              <a:avLst/>
              <a:gdLst/>
              <a:ahLst/>
              <a:cxnLst/>
              <a:rect l="l" t="t" r="r" b="b"/>
              <a:pathLst>
                <a:path w="606" h="676" extrusionOk="0">
                  <a:moveTo>
                    <a:pt x="175" y="23"/>
                  </a:moveTo>
                  <a:cubicBezTo>
                    <a:pt x="0" y="256"/>
                    <a:pt x="175" y="676"/>
                    <a:pt x="489" y="618"/>
                  </a:cubicBezTo>
                  <a:cubicBezTo>
                    <a:pt x="606" y="478"/>
                    <a:pt x="571" y="105"/>
                    <a:pt x="431" y="0"/>
                  </a:cubicBezTo>
                  <a:cubicBezTo>
                    <a:pt x="350" y="12"/>
                    <a:pt x="257" y="12"/>
                    <a:pt x="17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327400" y="4257275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70" y="128"/>
                  </a:moveTo>
                  <a:cubicBezTo>
                    <a:pt x="0" y="397"/>
                    <a:pt x="280" y="257"/>
                    <a:pt x="431" y="268"/>
                  </a:cubicBezTo>
                  <a:cubicBezTo>
                    <a:pt x="431" y="175"/>
                    <a:pt x="420" y="82"/>
                    <a:pt x="408" y="1"/>
                  </a:cubicBezTo>
                  <a:cubicBezTo>
                    <a:pt x="257" y="12"/>
                    <a:pt x="140" y="47"/>
                    <a:pt x="70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3027225" y="4285500"/>
              <a:ext cx="42525" cy="44275"/>
            </a:xfrm>
            <a:custGeom>
              <a:avLst/>
              <a:gdLst/>
              <a:ahLst/>
              <a:cxnLst/>
              <a:rect l="l" t="t" r="r" b="b"/>
              <a:pathLst>
                <a:path w="1701" h="1771" extrusionOk="0">
                  <a:moveTo>
                    <a:pt x="362" y="1398"/>
                  </a:moveTo>
                  <a:cubicBezTo>
                    <a:pt x="944" y="1771"/>
                    <a:pt x="1701" y="1305"/>
                    <a:pt x="1433" y="490"/>
                  </a:cubicBezTo>
                  <a:cubicBezTo>
                    <a:pt x="898" y="1"/>
                    <a:pt x="1" y="455"/>
                    <a:pt x="362" y="1398"/>
                  </a:cubicBezTo>
                  <a:close/>
                  <a:moveTo>
                    <a:pt x="618" y="1189"/>
                  </a:moveTo>
                  <a:lnTo>
                    <a:pt x="583" y="839"/>
                  </a:lnTo>
                  <a:cubicBezTo>
                    <a:pt x="723" y="828"/>
                    <a:pt x="874" y="816"/>
                    <a:pt x="1014" y="805"/>
                  </a:cubicBezTo>
                  <a:cubicBezTo>
                    <a:pt x="1025" y="1049"/>
                    <a:pt x="898" y="1189"/>
                    <a:pt x="618" y="1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8850" y="4264275"/>
              <a:ext cx="11650" cy="15150"/>
            </a:xfrm>
            <a:custGeom>
              <a:avLst/>
              <a:gdLst/>
              <a:ahLst/>
              <a:cxnLst/>
              <a:rect l="l" t="t" r="r" b="b"/>
              <a:pathLst>
                <a:path w="466" h="606" extrusionOk="0">
                  <a:moveTo>
                    <a:pt x="163" y="58"/>
                  </a:moveTo>
                  <a:cubicBezTo>
                    <a:pt x="0" y="244"/>
                    <a:pt x="117" y="606"/>
                    <a:pt x="466" y="477"/>
                  </a:cubicBezTo>
                  <a:cubicBezTo>
                    <a:pt x="454" y="221"/>
                    <a:pt x="431" y="0"/>
                    <a:pt x="163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3244725" y="42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3111650" y="429395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1" y="141"/>
                  </a:moveTo>
                  <a:cubicBezTo>
                    <a:pt x="24" y="361"/>
                    <a:pt x="153" y="467"/>
                    <a:pt x="385" y="455"/>
                  </a:cubicBezTo>
                  <a:cubicBezTo>
                    <a:pt x="397" y="338"/>
                    <a:pt x="490" y="280"/>
                    <a:pt x="432" y="94"/>
                  </a:cubicBezTo>
                  <a:cubicBezTo>
                    <a:pt x="303" y="1"/>
                    <a:pt x="106" y="12"/>
                    <a:pt x="1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67425" y="4277075"/>
              <a:ext cx="13125" cy="16025"/>
            </a:xfrm>
            <a:custGeom>
              <a:avLst/>
              <a:gdLst/>
              <a:ahLst/>
              <a:cxnLst/>
              <a:rect l="l" t="t" r="r" b="b"/>
              <a:pathLst>
                <a:path w="525" h="641" extrusionOk="0">
                  <a:moveTo>
                    <a:pt x="151" y="94"/>
                  </a:moveTo>
                  <a:cubicBezTo>
                    <a:pt x="0" y="280"/>
                    <a:pt x="117" y="640"/>
                    <a:pt x="454" y="501"/>
                  </a:cubicBezTo>
                  <a:cubicBezTo>
                    <a:pt x="443" y="384"/>
                    <a:pt x="477" y="303"/>
                    <a:pt x="524" y="233"/>
                  </a:cubicBezTo>
                  <a:cubicBezTo>
                    <a:pt x="350" y="245"/>
                    <a:pt x="384" y="0"/>
                    <a:pt x="151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141700" y="4246800"/>
              <a:ext cx="12250" cy="13100"/>
            </a:xfrm>
            <a:custGeom>
              <a:avLst/>
              <a:gdLst/>
              <a:ahLst/>
              <a:cxnLst/>
              <a:rect l="l" t="t" r="r" b="b"/>
              <a:pathLst>
                <a:path w="490" h="524" extrusionOk="0">
                  <a:moveTo>
                    <a:pt x="455" y="93"/>
                  </a:moveTo>
                  <a:cubicBezTo>
                    <a:pt x="326" y="0"/>
                    <a:pt x="129" y="24"/>
                    <a:pt x="24" y="140"/>
                  </a:cubicBezTo>
                  <a:cubicBezTo>
                    <a:pt x="0" y="420"/>
                    <a:pt x="129" y="524"/>
                    <a:pt x="408" y="454"/>
                  </a:cubicBezTo>
                  <a:cubicBezTo>
                    <a:pt x="373" y="291"/>
                    <a:pt x="489" y="257"/>
                    <a:pt x="45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3195500" y="4407775"/>
              <a:ext cx="7600" cy="12850"/>
            </a:xfrm>
            <a:custGeom>
              <a:avLst/>
              <a:gdLst/>
              <a:ahLst/>
              <a:cxnLst/>
              <a:rect l="l" t="t" r="r" b="b"/>
              <a:pathLst>
                <a:path w="304" h="514" extrusionOk="0">
                  <a:moveTo>
                    <a:pt x="1" y="36"/>
                  </a:moveTo>
                  <a:cubicBezTo>
                    <a:pt x="13" y="280"/>
                    <a:pt x="36" y="513"/>
                    <a:pt x="303" y="443"/>
                  </a:cubicBezTo>
                  <a:cubicBezTo>
                    <a:pt x="292" y="292"/>
                    <a:pt x="280" y="153"/>
                    <a:pt x="269" y="1"/>
                  </a:cubicBezTo>
                  <a:cubicBezTo>
                    <a:pt x="176" y="13"/>
                    <a:pt x="94" y="24"/>
                    <a:pt x="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178325" y="4411575"/>
              <a:ext cx="10225" cy="9050"/>
            </a:xfrm>
            <a:custGeom>
              <a:avLst/>
              <a:gdLst/>
              <a:ahLst/>
              <a:cxnLst/>
              <a:rect l="l" t="t" r="r" b="b"/>
              <a:pathLst>
                <a:path w="409" h="362" extrusionOk="0">
                  <a:moveTo>
                    <a:pt x="1" y="35"/>
                  </a:moveTo>
                  <a:cubicBezTo>
                    <a:pt x="1" y="257"/>
                    <a:pt x="164" y="291"/>
                    <a:pt x="292" y="361"/>
                  </a:cubicBezTo>
                  <a:cubicBezTo>
                    <a:pt x="315" y="245"/>
                    <a:pt x="408" y="175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248500" y="4406350"/>
              <a:ext cx="9050" cy="10775"/>
            </a:xfrm>
            <a:custGeom>
              <a:avLst/>
              <a:gdLst/>
              <a:ahLst/>
              <a:cxnLst/>
              <a:rect l="l" t="t" r="r" b="b"/>
              <a:pathLst>
                <a:path w="362" h="431" extrusionOk="0">
                  <a:moveTo>
                    <a:pt x="0" y="58"/>
                  </a:moveTo>
                  <a:cubicBezTo>
                    <a:pt x="0" y="291"/>
                    <a:pt x="70" y="430"/>
                    <a:pt x="303" y="384"/>
                  </a:cubicBezTo>
                  <a:cubicBezTo>
                    <a:pt x="292" y="256"/>
                    <a:pt x="326" y="186"/>
                    <a:pt x="362" y="104"/>
                  </a:cubicBezTo>
                  <a:cubicBezTo>
                    <a:pt x="245" y="93"/>
                    <a:pt x="186" y="0"/>
                    <a:pt x="0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070025" y="4439800"/>
              <a:ext cx="10800" cy="9925"/>
            </a:xfrm>
            <a:custGeom>
              <a:avLst/>
              <a:gdLst/>
              <a:ahLst/>
              <a:cxnLst/>
              <a:rect l="l" t="t" r="r" b="b"/>
              <a:pathLst>
                <a:path w="432" h="397" extrusionOk="0">
                  <a:moveTo>
                    <a:pt x="105" y="36"/>
                  </a:moveTo>
                  <a:cubicBezTo>
                    <a:pt x="94" y="153"/>
                    <a:pt x="1" y="210"/>
                    <a:pt x="47" y="397"/>
                  </a:cubicBezTo>
                  <a:cubicBezTo>
                    <a:pt x="280" y="397"/>
                    <a:pt x="431" y="327"/>
                    <a:pt x="374" y="94"/>
                  </a:cubicBezTo>
                  <a:cubicBezTo>
                    <a:pt x="268" y="106"/>
                    <a:pt x="245" y="1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3018200" y="4440975"/>
              <a:ext cx="62925" cy="58825"/>
            </a:xfrm>
            <a:custGeom>
              <a:avLst/>
              <a:gdLst/>
              <a:ahLst/>
              <a:cxnLst/>
              <a:rect l="l" t="t" r="r" b="b"/>
              <a:pathLst>
                <a:path w="2517" h="2353" extrusionOk="0">
                  <a:moveTo>
                    <a:pt x="490" y="1747"/>
                  </a:moveTo>
                  <a:cubicBezTo>
                    <a:pt x="1561" y="2353"/>
                    <a:pt x="2516" y="1048"/>
                    <a:pt x="1678" y="303"/>
                  </a:cubicBezTo>
                  <a:cubicBezTo>
                    <a:pt x="700" y="0"/>
                    <a:pt x="1" y="851"/>
                    <a:pt x="490" y="1747"/>
                  </a:cubicBezTo>
                  <a:close/>
                  <a:moveTo>
                    <a:pt x="711" y="1281"/>
                  </a:moveTo>
                  <a:cubicBezTo>
                    <a:pt x="863" y="1037"/>
                    <a:pt x="967" y="735"/>
                    <a:pt x="1456" y="769"/>
                  </a:cubicBezTo>
                  <a:cubicBezTo>
                    <a:pt x="1701" y="1375"/>
                    <a:pt x="990" y="1584"/>
                    <a:pt x="711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3225775" y="4437200"/>
              <a:ext cx="26225" cy="19250"/>
            </a:xfrm>
            <a:custGeom>
              <a:avLst/>
              <a:gdLst/>
              <a:ahLst/>
              <a:cxnLst/>
              <a:rect l="l" t="t" r="r" b="b"/>
              <a:pathLst>
                <a:path w="1049" h="770" extrusionOk="0">
                  <a:moveTo>
                    <a:pt x="47" y="769"/>
                  </a:moveTo>
                  <a:cubicBezTo>
                    <a:pt x="339" y="524"/>
                    <a:pt x="735" y="361"/>
                    <a:pt x="1049" y="140"/>
                  </a:cubicBezTo>
                  <a:cubicBezTo>
                    <a:pt x="595" y="0"/>
                    <a:pt x="1" y="245"/>
                    <a:pt x="47" y="7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77025" y="4457850"/>
              <a:ext cx="12250" cy="12850"/>
            </a:xfrm>
            <a:custGeom>
              <a:avLst/>
              <a:gdLst/>
              <a:ahLst/>
              <a:cxnLst/>
              <a:rect l="l" t="t" r="r" b="b"/>
              <a:pathLst>
                <a:path w="490" h="514" extrusionOk="0">
                  <a:moveTo>
                    <a:pt x="0" y="176"/>
                  </a:moveTo>
                  <a:cubicBezTo>
                    <a:pt x="35" y="397"/>
                    <a:pt x="163" y="513"/>
                    <a:pt x="384" y="502"/>
                  </a:cubicBezTo>
                  <a:cubicBezTo>
                    <a:pt x="407" y="373"/>
                    <a:pt x="489" y="316"/>
                    <a:pt x="443" y="141"/>
                  </a:cubicBezTo>
                  <a:cubicBezTo>
                    <a:pt x="221" y="153"/>
                    <a:pt x="151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187925" y="4465150"/>
              <a:ext cx="32650" cy="104525"/>
            </a:xfrm>
            <a:custGeom>
              <a:avLst/>
              <a:gdLst/>
              <a:ahLst/>
              <a:cxnLst/>
              <a:rect l="l" t="t" r="r" b="b"/>
              <a:pathLst>
                <a:path w="1306" h="4181" extrusionOk="0">
                  <a:moveTo>
                    <a:pt x="1177" y="1106"/>
                  </a:moveTo>
                  <a:cubicBezTo>
                    <a:pt x="828" y="804"/>
                    <a:pt x="828" y="373"/>
                    <a:pt x="712" y="0"/>
                  </a:cubicBezTo>
                  <a:cubicBezTo>
                    <a:pt x="653" y="187"/>
                    <a:pt x="467" y="280"/>
                    <a:pt x="502" y="547"/>
                  </a:cubicBezTo>
                  <a:cubicBezTo>
                    <a:pt x="606" y="816"/>
                    <a:pt x="782" y="990"/>
                    <a:pt x="921" y="1212"/>
                  </a:cubicBezTo>
                  <a:cubicBezTo>
                    <a:pt x="362" y="1840"/>
                    <a:pt x="1" y="4064"/>
                    <a:pt x="1305" y="4181"/>
                  </a:cubicBezTo>
                  <a:cubicBezTo>
                    <a:pt x="513" y="3482"/>
                    <a:pt x="665" y="1852"/>
                    <a:pt x="1177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011225" y="4471825"/>
              <a:ext cx="78900" cy="97575"/>
            </a:xfrm>
            <a:custGeom>
              <a:avLst/>
              <a:gdLst/>
              <a:ahLst/>
              <a:cxnLst/>
              <a:rect l="l" t="t" r="r" b="b"/>
              <a:pathLst>
                <a:path w="3156" h="3903" extrusionOk="0">
                  <a:moveTo>
                    <a:pt x="1910" y="1282"/>
                  </a:moveTo>
                  <a:cubicBezTo>
                    <a:pt x="1584" y="1364"/>
                    <a:pt x="1468" y="1177"/>
                    <a:pt x="1118" y="1282"/>
                  </a:cubicBezTo>
                  <a:cubicBezTo>
                    <a:pt x="0" y="1887"/>
                    <a:pt x="862" y="3903"/>
                    <a:pt x="2271" y="3111"/>
                  </a:cubicBezTo>
                  <a:cubicBezTo>
                    <a:pt x="2539" y="2772"/>
                    <a:pt x="2702" y="1923"/>
                    <a:pt x="2294" y="1515"/>
                  </a:cubicBezTo>
                  <a:cubicBezTo>
                    <a:pt x="2726" y="1550"/>
                    <a:pt x="2876" y="1352"/>
                    <a:pt x="3052" y="1177"/>
                  </a:cubicBezTo>
                  <a:cubicBezTo>
                    <a:pt x="3156" y="1"/>
                    <a:pt x="1689" y="420"/>
                    <a:pt x="1910" y="1282"/>
                  </a:cubicBezTo>
                  <a:close/>
                  <a:moveTo>
                    <a:pt x="2050" y="2598"/>
                  </a:moveTo>
                  <a:cubicBezTo>
                    <a:pt x="710" y="3029"/>
                    <a:pt x="1095" y="1247"/>
                    <a:pt x="2073" y="1981"/>
                  </a:cubicBezTo>
                  <a:cubicBezTo>
                    <a:pt x="2154" y="2260"/>
                    <a:pt x="2050" y="2389"/>
                    <a:pt x="2050" y="2598"/>
                  </a:cubicBezTo>
                  <a:close/>
                  <a:moveTo>
                    <a:pt x="2224" y="898"/>
                  </a:moveTo>
                  <a:cubicBezTo>
                    <a:pt x="2376" y="886"/>
                    <a:pt x="2516" y="875"/>
                    <a:pt x="2667" y="863"/>
                  </a:cubicBezTo>
                  <a:cubicBezTo>
                    <a:pt x="2783" y="1201"/>
                    <a:pt x="2178" y="1259"/>
                    <a:pt x="2224" y="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311100" y="4456425"/>
              <a:ext cx="27075" cy="26225"/>
            </a:xfrm>
            <a:custGeom>
              <a:avLst/>
              <a:gdLst/>
              <a:ahLst/>
              <a:cxnLst/>
              <a:rect l="l" t="t" r="r" b="b"/>
              <a:pathLst>
                <a:path w="1083" h="1049" extrusionOk="0">
                  <a:moveTo>
                    <a:pt x="710" y="117"/>
                  </a:moveTo>
                  <a:cubicBezTo>
                    <a:pt x="0" y="0"/>
                    <a:pt x="47" y="769"/>
                    <a:pt x="361" y="1036"/>
                  </a:cubicBezTo>
                  <a:cubicBezTo>
                    <a:pt x="943" y="1048"/>
                    <a:pt x="1083" y="443"/>
                    <a:pt x="71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079975" y="4402550"/>
              <a:ext cx="180250" cy="159275"/>
            </a:xfrm>
            <a:custGeom>
              <a:avLst/>
              <a:gdLst/>
              <a:ahLst/>
              <a:cxnLst/>
              <a:rect l="l" t="t" r="r" b="b"/>
              <a:pathLst>
                <a:path w="7210" h="6371" extrusionOk="0">
                  <a:moveTo>
                    <a:pt x="3530" y="3459"/>
                  </a:moveTo>
                  <a:cubicBezTo>
                    <a:pt x="4764" y="4461"/>
                    <a:pt x="5859" y="5753"/>
                    <a:pt x="7210" y="6371"/>
                  </a:cubicBezTo>
                  <a:lnTo>
                    <a:pt x="7210" y="6301"/>
                  </a:lnTo>
                  <a:cubicBezTo>
                    <a:pt x="4915" y="4065"/>
                    <a:pt x="2330" y="2190"/>
                    <a:pt x="1" y="0"/>
                  </a:cubicBezTo>
                  <a:cubicBezTo>
                    <a:pt x="862" y="1398"/>
                    <a:pt x="2260" y="2422"/>
                    <a:pt x="3530" y="3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3298875" y="4512600"/>
              <a:ext cx="10500" cy="15150"/>
            </a:xfrm>
            <a:custGeom>
              <a:avLst/>
              <a:gdLst/>
              <a:ahLst/>
              <a:cxnLst/>
              <a:rect l="l" t="t" r="r" b="b"/>
              <a:pathLst>
                <a:path w="420" h="606" extrusionOk="0">
                  <a:moveTo>
                    <a:pt x="0" y="23"/>
                  </a:moveTo>
                  <a:cubicBezTo>
                    <a:pt x="23" y="292"/>
                    <a:pt x="11" y="606"/>
                    <a:pt x="314" y="525"/>
                  </a:cubicBezTo>
                  <a:cubicBezTo>
                    <a:pt x="419" y="408"/>
                    <a:pt x="396" y="105"/>
                    <a:pt x="268" y="0"/>
                  </a:cubicBezTo>
                  <a:cubicBezTo>
                    <a:pt x="174" y="12"/>
                    <a:pt x="93" y="23"/>
                    <a:pt x="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3215300" y="4584525"/>
              <a:ext cx="30300" cy="36975"/>
            </a:xfrm>
            <a:custGeom>
              <a:avLst/>
              <a:gdLst/>
              <a:ahLst/>
              <a:cxnLst/>
              <a:rect l="l" t="t" r="r" b="b"/>
              <a:pathLst>
                <a:path w="1212" h="1479" extrusionOk="0">
                  <a:moveTo>
                    <a:pt x="117" y="1188"/>
                  </a:moveTo>
                  <a:cubicBezTo>
                    <a:pt x="315" y="1421"/>
                    <a:pt x="769" y="1479"/>
                    <a:pt x="1095" y="1269"/>
                  </a:cubicBezTo>
                  <a:cubicBezTo>
                    <a:pt x="1212" y="943"/>
                    <a:pt x="1131" y="419"/>
                    <a:pt x="909" y="221"/>
                  </a:cubicBezTo>
                  <a:cubicBezTo>
                    <a:pt x="292" y="0"/>
                    <a:pt x="0" y="559"/>
                    <a:pt x="117" y="1188"/>
                  </a:cubicBezTo>
                  <a:close/>
                  <a:moveTo>
                    <a:pt x="373" y="1071"/>
                  </a:moveTo>
                  <a:cubicBezTo>
                    <a:pt x="373" y="862"/>
                    <a:pt x="665" y="885"/>
                    <a:pt x="595" y="617"/>
                  </a:cubicBezTo>
                  <a:cubicBezTo>
                    <a:pt x="874" y="489"/>
                    <a:pt x="758" y="873"/>
                    <a:pt x="804" y="1036"/>
                  </a:cubicBezTo>
                  <a:cubicBezTo>
                    <a:pt x="548" y="1118"/>
                    <a:pt x="653" y="1106"/>
                    <a:pt x="373" y="10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3128550" y="4604300"/>
              <a:ext cx="13700" cy="14000"/>
            </a:xfrm>
            <a:custGeom>
              <a:avLst/>
              <a:gdLst/>
              <a:ahLst/>
              <a:cxnLst/>
              <a:rect l="l" t="t" r="r" b="b"/>
              <a:pathLst>
                <a:path w="548" h="560" extrusionOk="0">
                  <a:moveTo>
                    <a:pt x="105" y="35"/>
                  </a:moveTo>
                  <a:cubicBezTo>
                    <a:pt x="47" y="257"/>
                    <a:pt x="0" y="560"/>
                    <a:pt x="326" y="548"/>
                  </a:cubicBezTo>
                  <a:cubicBezTo>
                    <a:pt x="548" y="513"/>
                    <a:pt x="478" y="234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3282575" y="4590925"/>
              <a:ext cx="11650" cy="11675"/>
            </a:xfrm>
            <a:custGeom>
              <a:avLst/>
              <a:gdLst/>
              <a:ahLst/>
              <a:cxnLst/>
              <a:rect l="l" t="t" r="r" b="b"/>
              <a:pathLst>
                <a:path w="466" h="467" extrusionOk="0">
                  <a:moveTo>
                    <a:pt x="443" y="105"/>
                  </a:moveTo>
                  <a:cubicBezTo>
                    <a:pt x="314" y="81"/>
                    <a:pt x="256" y="0"/>
                    <a:pt x="81" y="47"/>
                  </a:cubicBezTo>
                  <a:cubicBezTo>
                    <a:pt x="0" y="314"/>
                    <a:pt x="81" y="454"/>
                    <a:pt x="384" y="466"/>
                  </a:cubicBezTo>
                  <a:cubicBezTo>
                    <a:pt x="349" y="303"/>
                    <a:pt x="466" y="256"/>
                    <a:pt x="443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3022300" y="4604300"/>
              <a:ext cx="44850" cy="41075"/>
            </a:xfrm>
            <a:custGeom>
              <a:avLst/>
              <a:gdLst/>
              <a:ahLst/>
              <a:cxnLst/>
              <a:rect l="l" t="t" r="r" b="b"/>
              <a:pathLst>
                <a:path w="1794" h="1643" extrusionOk="0">
                  <a:moveTo>
                    <a:pt x="606" y="1561"/>
                  </a:moveTo>
                  <a:cubicBezTo>
                    <a:pt x="908" y="1643"/>
                    <a:pt x="1514" y="1631"/>
                    <a:pt x="1654" y="1363"/>
                  </a:cubicBezTo>
                  <a:cubicBezTo>
                    <a:pt x="1793" y="1"/>
                    <a:pt x="0" y="641"/>
                    <a:pt x="606" y="1561"/>
                  </a:cubicBezTo>
                  <a:close/>
                  <a:moveTo>
                    <a:pt x="756" y="1282"/>
                  </a:moveTo>
                  <a:cubicBezTo>
                    <a:pt x="710" y="967"/>
                    <a:pt x="1129" y="804"/>
                    <a:pt x="1339" y="956"/>
                  </a:cubicBezTo>
                  <a:lnTo>
                    <a:pt x="1374" y="1305"/>
                  </a:lnTo>
                  <a:cubicBezTo>
                    <a:pt x="1141" y="1329"/>
                    <a:pt x="885" y="1386"/>
                    <a:pt x="756" y="12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3112825" y="4617975"/>
              <a:ext cx="11075" cy="12575"/>
            </a:xfrm>
            <a:custGeom>
              <a:avLst/>
              <a:gdLst/>
              <a:ahLst/>
              <a:cxnLst/>
              <a:rect l="l" t="t" r="r" b="b"/>
              <a:pathLst>
                <a:path w="443" h="503" extrusionOk="0">
                  <a:moveTo>
                    <a:pt x="82" y="83"/>
                  </a:moveTo>
                  <a:cubicBezTo>
                    <a:pt x="82" y="141"/>
                    <a:pt x="82" y="187"/>
                    <a:pt x="0" y="187"/>
                  </a:cubicBezTo>
                  <a:cubicBezTo>
                    <a:pt x="12" y="397"/>
                    <a:pt x="163" y="443"/>
                    <a:pt x="303" y="502"/>
                  </a:cubicBezTo>
                  <a:cubicBezTo>
                    <a:pt x="303" y="374"/>
                    <a:pt x="432" y="339"/>
                    <a:pt x="443" y="223"/>
                  </a:cubicBezTo>
                  <a:cubicBezTo>
                    <a:pt x="269" y="246"/>
                    <a:pt x="315" y="1"/>
                    <a:pt x="82" y="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3234525" y="4664575"/>
              <a:ext cx="7300" cy="9925"/>
            </a:xfrm>
            <a:custGeom>
              <a:avLst/>
              <a:gdLst/>
              <a:ahLst/>
              <a:cxnLst/>
              <a:rect l="l" t="t" r="r" b="b"/>
              <a:pathLst>
                <a:path w="292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85"/>
                    <a:pt x="210" y="385"/>
                    <a:pt x="292" y="373"/>
                  </a:cubicBezTo>
                  <a:cubicBezTo>
                    <a:pt x="292" y="140"/>
                    <a:pt x="222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065425" y="4592075"/>
              <a:ext cx="46025" cy="21000"/>
            </a:xfrm>
            <a:custGeom>
              <a:avLst/>
              <a:gdLst/>
              <a:ahLst/>
              <a:cxnLst/>
              <a:rect l="l" t="t" r="r" b="b"/>
              <a:pathLst>
                <a:path w="1841" h="840" extrusionOk="0">
                  <a:moveTo>
                    <a:pt x="1840" y="700"/>
                  </a:moveTo>
                  <a:cubicBezTo>
                    <a:pt x="1281" y="397"/>
                    <a:pt x="688" y="152"/>
                    <a:pt x="0" y="1"/>
                  </a:cubicBezTo>
                  <a:cubicBezTo>
                    <a:pt x="408" y="420"/>
                    <a:pt x="1247" y="839"/>
                    <a:pt x="1840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3139325" y="4684675"/>
              <a:ext cx="9625" cy="10775"/>
            </a:xfrm>
            <a:custGeom>
              <a:avLst/>
              <a:gdLst/>
              <a:ahLst/>
              <a:cxnLst/>
              <a:rect l="l" t="t" r="r" b="b"/>
              <a:pathLst>
                <a:path w="385" h="431" extrusionOk="0">
                  <a:moveTo>
                    <a:pt x="82" y="58"/>
                  </a:moveTo>
                  <a:cubicBezTo>
                    <a:pt x="82" y="104"/>
                    <a:pt x="82" y="163"/>
                    <a:pt x="0" y="151"/>
                  </a:cubicBezTo>
                  <a:cubicBezTo>
                    <a:pt x="0" y="384"/>
                    <a:pt x="151" y="431"/>
                    <a:pt x="373" y="384"/>
                  </a:cubicBezTo>
                  <a:cubicBezTo>
                    <a:pt x="384" y="151"/>
                    <a:pt x="303" y="0"/>
                    <a:pt x="82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3296825" y="46698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93" y="106"/>
                  </a:moveTo>
                  <a:cubicBezTo>
                    <a:pt x="70" y="327"/>
                    <a:pt x="0" y="536"/>
                    <a:pt x="315" y="536"/>
                  </a:cubicBezTo>
                  <a:cubicBezTo>
                    <a:pt x="536" y="409"/>
                    <a:pt x="466" y="1"/>
                    <a:pt x="93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202550" y="4588875"/>
              <a:ext cx="57675" cy="58550"/>
            </a:xfrm>
            <a:custGeom>
              <a:avLst/>
              <a:gdLst/>
              <a:ahLst/>
              <a:cxnLst/>
              <a:rect l="l" t="t" r="r" b="b"/>
              <a:pathLst>
                <a:path w="2307" h="2342" extrusionOk="0">
                  <a:moveTo>
                    <a:pt x="175" y="93"/>
                  </a:moveTo>
                  <a:cubicBezTo>
                    <a:pt x="164" y="0"/>
                    <a:pt x="12" y="0"/>
                    <a:pt x="1" y="117"/>
                  </a:cubicBezTo>
                  <a:cubicBezTo>
                    <a:pt x="711" y="909"/>
                    <a:pt x="1503" y="1631"/>
                    <a:pt x="2307" y="2342"/>
                  </a:cubicBezTo>
                  <a:lnTo>
                    <a:pt x="2307" y="1840"/>
                  </a:lnTo>
                  <a:cubicBezTo>
                    <a:pt x="1631" y="1224"/>
                    <a:pt x="920" y="629"/>
                    <a:pt x="17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3171350" y="469775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0" y="350"/>
                    <a:pt x="151" y="397"/>
                    <a:pt x="384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3316625" y="4674775"/>
              <a:ext cx="37275" cy="16025"/>
            </a:xfrm>
            <a:custGeom>
              <a:avLst/>
              <a:gdLst/>
              <a:ahLst/>
              <a:cxnLst/>
              <a:rect l="l" t="t" r="r" b="b"/>
              <a:pathLst>
                <a:path w="1491" h="641" extrusionOk="0">
                  <a:moveTo>
                    <a:pt x="0" y="640"/>
                  </a:moveTo>
                  <a:cubicBezTo>
                    <a:pt x="373" y="524"/>
                    <a:pt x="1095" y="350"/>
                    <a:pt x="1491" y="489"/>
                  </a:cubicBezTo>
                  <a:cubicBezTo>
                    <a:pt x="1340" y="0"/>
                    <a:pt x="117" y="350"/>
                    <a:pt x="0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3176275" y="4719875"/>
              <a:ext cx="36725" cy="57100"/>
            </a:xfrm>
            <a:custGeom>
              <a:avLst/>
              <a:gdLst/>
              <a:ahLst/>
              <a:cxnLst/>
              <a:rect l="l" t="t" r="r" b="b"/>
              <a:pathLst>
                <a:path w="1469" h="2284" extrusionOk="0">
                  <a:moveTo>
                    <a:pt x="875" y="991"/>
                  </a:moveTo>
                  <a:cubicBezTo>
                    <a:pt x="852" y="595"/>
                    <a:pt x="1119" y="443"/>
                    <a:pt x="1038" y="1"/>
                  </a:cubicBezTo>
                  <a:cubicBezTo>
                    <a:pt x="1" y="187"/>
                    <a:pt x="420" y="2283"/>
                    <a:pt x="1468" y="1724"/>
                  </a:cubicBezTo>
                  <a:cubicBezTo>
                    <a:pt x="1398" y="1317"/>
                    <a:pt x="933" y="1398"/>
                    <a:pt x="875" y="9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3224025" y="4713200"/>
              <a:ext cx="13725" cy="16325"/>
            </a:xfrm>
            <a:custGeom>
              <a:avLst/>
              <a:gdLst/>
              <a:ahLst/>
              <a:cxnLst/>
              <a:rect l="l" t="t" r="r" b="b"/>
              <a:pathLst>
                <a:path w="549" h="653" extrusionOk="0">
                  <a:moveTo>
                    <a:pt x="13" y="268"/>
                  </a:moveTo>
                  <a:cubicBezTo>
                    <a:pt x="1" y="547"/>
                    <a:pt x="129" y="653"/>
                    <a:pt x="397" y="583"/>
                  </a:cubicBezTo>
                  <a:cubicBezTo>
                    <a:pt x="549" y="303"/>
                    <a:pt x="269" y="0"/>
                    <a:pt x="13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3739075" y="4667775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0" y="35"/>
                  </a:moveTo>
                  <a:cubicBezTo>
                    <a:pt x="11" y="291"/>
                    <a:pt x="35" y="513"/>
                    <a:pt x="303" y="443"/>
                  </a:cubicBezTo>
                  <a:cubicBezTo>
                    <a:pt x="373" y="338"/>
                    <a:pt x="396" y="198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636000" y="4684950"/>
              <a:ext cx="29425" cy="16050"/>
            </a:xfrm>
            <a:custGeom>
              <a:avLst/>
              <a:gdLst/>
              <a:ahLst/>
              <a:cxnLst/>
              <a:rect l="l" t="t" r="r" b="b"/>
              <a:pathLst>
                <a:path w="1177" h="642" extrusionOk="0">
                  <a:moveTo>
                    <a:pt x="1" y="641"/>
                  </a:moveTo>
                  <a:cubicBezTo>
                    <a:pt x="420" y="455"/>
                    <a:pt x="979" y="362"/>
                    <a:pt x="1176" y="0"/>
                  </a:cubicBezTo>
                  <a:cubicBezTo>
                    <a:pt x="617" y="82"/>
                    <a:pt x="128" y="210"/>
                    <a:pt x="1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3762350" y="4671850"/>
              <a:ext cx="16625" cy="19250"/>
            </a:xfrm>
            <a:custGeom>
              <a:avLst/>
              <a:gdLst/>
              <a:ahLst/>
              <a:cxnLst/>
              <a:rect l="l" t="t" r="r" b="b"/>
              <a:pathLst>
                <a:path w="665" h="770" extrusionOk="0">
                  <a:moveTo>
                    <a:pt x="245" y="105"/>
                  </a:moveTo>
                  <a:cubicBezTo>
                    <a:pt x="152" y="257"/>
                    <a:pt x="1" y="478"/>
                    <a:pt x="210" y="641"/>
                  </a:cubicBezTo>
                  <a:cubicBezTo>
                    <a:pt x="664" y="769"/>
                    <a:pt x="641" y="1"/>
                    <a:pt x="245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3238000" y="4745225"/>
              <a:ext cx="11400" cy="15150"/>
            </a:xfrm>
            <a:custGeom>
              <a:avLst/>
              <a:gdLst/>
              <a:ahLst/>
              <a:cxnLst/>
              <a:rect l="l" t="t" r="r" b="b"/>
              <a:pathLst>
                <a:path w="456" h="606" extrusionOk="0">
                  <a:moveTo>
                    <a:pt x="1" y="81"/>
                  </a:moveTo>
                  <a:cubicBezTo>
                    <a:pt x="24" y="314"/>
                    <a:pt x="1" y="606"/>
                    <a:pt x="234" y="594"/>
                  </a:cubicBezTo>
                  <a:cubicBezTo>
                    <a:pt x="350" y="384"/>
                    <a:pt x="455" y="0"/>
                    <a:pt x="1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3724800" y="469950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82" y="59"/>
                  </a:moveTo>
                  <a:cubicBezTo>
                    <a:pt x="0" y="315"/>
                    <a:pt x="70" y="455"/>
                    <a:pt x="385" y="466"/>
                  </a:cubicBezTo>
                  <a:cubicBezTo>
                    <a:pt x="396" y="350"/>
                    <a:pt x="489" y="292"/>
                    <a:pt x="443" y="106"/>
                  </a:cubicBezTo>
                  <a:cubicBezTo>
                    <a:pt x="315" y="94"/>
                    <a:pt x="256" y="1"/>
                    <a:pt x="8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3309925" y="4743475"/>
              <a:ext cx="11100" cy="15450"/>
            </a:xfrm>
            <a:custGeom>
              <a:avLst/>
              <a:gdLst/>
              <a:ahLst/>
              <a:cxnLst/>
              <a:rect l="l" t="t" r="r" b="b"/>
              <a:pathLst>
                <a:path w="444" h="618" extrusionOk="0">
                  <a:moveTo>
                    <a:pt x="47" y="128"/>
                  </a:moveTo>
                  <a:cubicBezTo>
                    <a:pt x="12" y="396"/>
                    <a:pt x="1" y="303"/>
                    <a:pt x="82" y="560"/>
                  </a:cubicBezTo>
                  <a:cubicBezTo>
                    <a:pt x="443" y="617"/>
                    <a:pt x="385" y="1"/>
                    <a:pt x="47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3703250" y="47085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0" y="47"/>
                  </a:moveTo>
                  <a:cubicBezTo>
                    <a:pt x="12" y="140"/>
                    <a:pt x="24" y="233"/>
                    <a:pt x="36" y="314"/>
                  </a:cubicBezTo>
                  <a:cubicBezTo>
                    <a:pt x="233" y="326"/>
                    <a:pt x="362" y="256"/>
                    <a:pt x="362" y="104"/>
                  </a:cubicBezTo>
                  <a:cubicBezTo>
                    <a:pt x="245" y="93"/>
                    <a:pt x="187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3352425" y="4754825"/>
              <a:ext cx="16625" cy="16050"/>
            </a:xfrm>
            <a:custGeom>
              <a:avLst/>
              <a:gdLst/>
              <a:ahLst/>
              <a:cxnLst/>
              <a:rect l="l" t="t" r="r" b="b"/>
              <a:pathLst>
                <a:path w="665" h="642" extrusionOk="0">
                  <a:moveTo>
                    <a:pt x="408" y="0"/>
                  </a:moveTo>
                  <a:cubicBezTo>
                    <a:pt x="82" y="0"/>
                    <a:pt x="1" y="443"/>
                    <a:pt x="211" y="641"/>
                  </a:cubicBezTo>
                  <a:cubicBezTo>
                    <a:pt x="560" y="629"/>
                    <a:pt x="664" y="419"/>
                    <a:pt x="594" y="70"/>
                  </a:cubicBezTo>
                  <a:cubicBezTo>
                    <a:pt x="525" y="59"/>
                    <a:pt x="420" y="82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395225" y="4753075"/>
              <a:ext cx="8750" cy="11375"/>
            </a:xfrm>
            <a:custGeom>
              <a:avLst/>
              <a:gdLst/>
              <a:ahLst/>
              <a:cxnLst/>
              <a:rect l="l" t="t" r="r" b="b"/>
              <a:pathLst>
                <a:path w="350" h="455" extrusionOk="0">
                  <a:moveTo>
                    <a:pt x="106" y="12"/>
                  </a:moveTo>
                  <a:cubicBezTo>
                    <a:pt x="0" y="140"/>
                    <a:pt x="12" y="455"/>
                    <a:pt x="245" y="443"/>
                  </a:cubicBezTo>
                  <a:cubicBezTo>
                    <a:pt x="350" y="326"/>
                    <a:pt x="339" y="0"/>
                    <a:pt x="10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3273525" y="47693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76" y="13"/>
                  </a:moveTo>
                  <a:cubicBezTo>
                    <a:pt x="164" y="83"/>
                    <a:pt x="117" y="129"/>
                    <a:pt x="13" y="117"/>
                  </a:cubicBezTo>
                  <a:cubicBezTo>
                    <a:pt x="1" y="396"/>
                    <a:pt x="152" y="466"/>
                    <a:pt x="315" y="536"/>
                  </a:cubicBezTo>
                  <a:cubicBezTo>
                    <a:pt x="420" y="409"/>
                    <a:pt x="420" y="1"/>
                    <a:pt x="17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3711125" y="4717550"/>
              <a:ext cx="41950" cy="43125"/>
            </a:xfrm>
            <a:custGeom>
              <a:avLst/>
              <a:gdLst/>
              <a:ahLst/>
              <a:cxnLst/>
              <a:rect l="l" t="t" r="r" b="b"/>
              <a:pathLst>
                <a:path w="1678" h="1725" extrusionOk="0">
                  <a:moveTo>
                    <a:pt x="407" y="1573"/>
                  </a:moveTo>
                  <a:cubicBezTo>
                    <a:pt x="1048" y="1724"/>
                    <a:pt x="1677" y="1049"/>
                    <a:pt x="1258" y="327"/>
                  </a:cubicBezTo>
                  <a:cubicBezTo>
                    <a:pt x="431" y="1"/>
                    <a:pt x="0" y="898"/>
                    <a:pt x="407" y="1573"/>
                  </a:cubicBezTo>
                  <a:close/>
                  <a:moveTo>
                    <a:pt x="594" y="758"/>
                  </a:moveTo>
                  <a:cubicBezTo>
                    <a:pt x="687" y="665"/>
                    <a:pt x="815" y="618"/>
                    <a:pt x="1025" y="618"/>
                  </a:cubicBezTo>
                  <a:cubicBezTo>
                    <a:pt x="1176" y="886"/>
                    <a:pt x="559" y="1095"/>
                    <a:pt x="594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3755950" y="4730075"/>
              <a:ext cx="10500" cy="9925"/>
            </a:xfrm>
            <a:custGeom>
              <a:avLst/>
              <a:gdLst/>
              <a:ahLst/>
              <a:cxnLst/>
              <a:rect l="l" t="t" r="r" b="b"/>
              <a:pathLst>
                <a:path w="420" h="397" extrusionOk="0">
                  <a:moveTo>
                    <a:pt x="105" y="35"/>
                  </a:moveTo>
                  <a:cubicBezTo>
                    <a:pt x="94" y="152"/>
                    <a:pt x="1" y="210"/>
                    <a:pt x="47" y="397"/>
                  </a:cubicBezTo>
                  <a:cubicBezTo>
                    <a:pt x="280" y="397"/>
                    <a:pt x="420" y="327"/>
                    <a:pt x="373" y="94"/>
                  </a:cubicBezTo>
                  <a:cubicBezTo>
                    <a:pt x="268" y="105"/>
                    <a:pt x="245" y="1"/>
                    <a:pt x="10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3329425" y="4774025"/>
              <a:ext cx="12825" cy="12250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50" y="36"/>
                  </a:moveTo>
                  <a:cubicBezTo>
                    <a:pt x="1" y="1"/>
                    <a:pt x="59" y="490"/>
                    <a:pt x="385" y="386"/>
                  </a:cubicBezTo>
                  <a:cubicBezTo>
                    <a:pt x="350" y="153"/>
                    <a:pt x="513" y="199"/>
                    <a:pt x="35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3478800" y="4760650"/>
              <a:ext cx="26225" cy="103650"/>
            </a:xfrm>
            <a:custGeom>
              <a:avLst/>
              <a:gdLst/>
              <a:ahLst/>
              <a:cxnLst/>
              <a:rect l="l" t="t" r="r" b="b"/>
              <a:pathLst>
                <a:path w="1049" h="4146" extrusionOk="0">
                  <a:moveTo>
                    <a:pt x="303" y="4146"/>
                  </a:moveTo>
                  <a:cubicBezTo>
                    <a:pt x="244" y="2562"/>
                    <a:pt x="920" y="1165"/>
                    <a:pt x="1048" y="0"/>
                  </a:cubicBezTo>
                  <a:cubicBezTo>
                    <a:pt x="536" y="1118"/>
                    <a:pt x="0" y="2632"/>
                    <a:pt x="303" y="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3973150" y="4713775"/>
              <a:ext cx="8175" cy="9050"/>
            </a:xfrm>
            <a:custGeom>
              <a:avLst/>
              <a:gdLst/>
              <a:ahLst/>
              <a:cxnLst/>
              <a:rect l="l" t="t" r="r" b="b"/>
              <a:pathLst>
                <a:path w="327" h="362" extrusionOk="0">
                  <a:moveTo>
                    <a:pt x="104" y="1"/>
                  </a:moveTo>
                  <a:cubicBezTo>
                    <a:pt x="93" y="117"/>
                    <a:pt x="0" y="175"/>
                    <a:pt x="58" y="361"/>
                  </a:cubicBezTo>
                  <a:cubicBezTo>
                    <a:pt x="140" y="350"/>
                    <a:pt x="233" y="338"/>
                    <a:pt x="314" y="338"/>
                  </a:cubicBezTo>
                  <a:cubicBezTo>
                    <a:pt x="326" y="128"/>
                    <a:pt x="26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3371350" y="4773450"/>
              <a:ext cx="9650" cy="12250"/>
            </a:xfrm>
            <a:custGeom>
              <a:avLst/>
              <a:gdLst/>
              <a:ahLst/>
              <a:cxnLst/>
              <a:rect l="l" t="t" r="r" b="b"/>
              <a:pathLst>
                <a:path w="386" h="490" extrusionOk="0">
                  <a:moveTo>
                    <a:pt x="0" y="106"/>
                  </a:moveTo>
                  <a:lnTo>
                    <a:pt x="36" y="455"/>
                  </a:lnTo>
                  <a:cubicBezTo>
                    <a:pt x="385" y="490"/>
                    <a:pt x="339" y="1"/>
                    <a:pt x="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779825" y="4746375"/>
              <a:ext cx="9925" cy="11100"/>
            </a:xfrm>
            <a:custGeom>
              <a:avLst/>
              <a:gdLst/>
              <a:ahLst/>
              <a:cxnLst/>
              <a:rect l="l" t="t" r="r" b="b"/>
              <a:pathLst>
                <a:path w="397" h="444" extrusionOk="0">
                  <a:moveTo>
                    <a:pt x="94" y="1"/>
                  </a:moveTo>
                  <a:cubicBezTo>
                    <a:pt x="35" y="105"/>
                    <a:pt x="1" y="245"/>
                    <a:pt x="47" y="444"/>
                  </a:cubicBezTo>
                  <a:cubicBezTo>
                    <a:pt x="198" y="431"/>
                    <a:pt x="327" y="397"/>
                    <a:pt x="396" y="315"/>
                  </a:cubicBezTo>
                  <a:cubicBezTo>
                    <a:pt x="384" y="94"/>
                    <a:pt x="233" y="59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3754475" y="4754225"/>
              <a:ext cx="9650" cy="13425"/>
            </a:xfrm>
            <a:custGeom>
              <a:avLst/>
              <a:gdLst/>
              <a:ahLst/>
              <a:cxnLst/>
              <a:rect l="l" t="t" r="r" b="b"/>
              <a:pathLst>
                <a:path w="386" h="537" extrusionOk="0">
                  <a:moveTo>
                    <a:pt x="350" y="106"/>
                  </a:moveTo>
                  <a:cubicBezTo>
                    <a:pt x="234" y="94"/>
                    <a:pt x="176" y="1"/>
                    <a:pt x="1" y="60"/>
                  </a:cubicBezTo>
                  <a:cubicBezTo>
                    <a:pt x="1" y="316"/>
                    <a:pt x="36" y="537"/>
                    <a:pt x="304" y="467"/>
                  </a:cubicBezTo>
                  <a:cubicBezTo>
                    <a:pt x="269" y="304"/>
                    <a:pt x="386" y="269"/>
                    <a:pt x="35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3241225" y="4809850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5" y="47"/>
                  </a:moveTo>
                  <a:cubicBezTo>
                    <a:pt x="0" y="361"/>
                    <a:pt x="268" y="467"/>
                    <a:pt x="420" y="268"/>
                  </a:cubicBezTo>
                  <a:cubicBezTo>
                    <a:pt x="420" y="35"/>
                    <a:pt x="268" y="1"/>
                    <a:pt x="3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3216175" y="4817125"/>
              <a:ext cx="10200" cy="10225"/>
            </a:xfrm>
            <a:custGeom>
              <a:avLst/>
              <a:gdLst/>
              <a:ahLst/>
              <a:cxnLst/>
              <a:rect l="l" t="t" r="r" b="b"/>
              <a:pathLst>
                <a:path w="408" h="409" extrusionOk="0">
                  <a:moveTo>
                    <a:pt x="12" y="36"/>
                  </a:moveTo>
                  <a:cubicBezTo>
                    <a:pt x="1" y="269"/>
                    <a:pt x="71" y="408"/>
                    <a:pt x="304" y="362"/>
                  </a:cubicBezTo>
                  <a:cubicBezTo>
                    <a:pt x="315" y="233"/>
                    <a:pt x="408" y="176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3841825" y="4742300"/>
              <a:ext cx="141250" cy="292350"/>
            </a:xfrm>
            <a:custGeom>
              <a:avLst/>
              <a:gdLst/>
              <a:ahLst/>
              <a:cxnLst/>
              <a:rect l="l" t="t" r="r" b="b"/>
              <a:pathLst>
                <a:path w="5650" h="11694" extrusionOk="0">
                  <a:moveTo>
                    <a:pt x="3367" y="7291"/>
                  </a:moveTo>
                  <a:cubicBezTo>
                    <a:pt x="2423" y="8921"/>
                    <a:pt x="805" y="9993"/>
                    <a:pt x="1" y="11693"/>
                  </a:cubicBezTo>
                  <a:cubicBezTo>
                    <a:pt x="1364" y="10482"/>
                    <a:pt x="2831" y="8921"/>
                    <a:pt x="3786" y="7069"/>
                  </a:cubicBezTo>
                  <a:cubicBezTo>
                    <a:pt x="4717" y="5265"/>
                    <a:pt x="5649" y="2307"/>
                    <a:pt x="5474" y="1"/>
                  </a:cubicBezTo>
                  <a:cubicBezTo>
                    <a:pt x="4904" y="2679"/>
                    <a:pt x="4566" y="5218"/>
                    <a:pt x="3367" y="72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3292750" y="4812475"/>
              <a:ext cx="25950" cy="19525"/>
            </a:xfrm>
            <a:custGeom>
              <a:avLst/>
              <a:gdLst/>
              <a:ahLst/>
              <a:cxnLst/>
              <a:rect l="l" t="t" r="r" b="b"/>
              <a:pathLst>
                <a:path w="1038" h="781" extrusionOk="0">
                  <a:moveTo>
                    <a:pt x="23" y="0"/>
                  </a:moveTo>
                  <a:cubicBezTo>
                    <a:pt x="0" y="419"/>
                    <a:pt x="199" y="571"/>
                    <a:pt x="362" y="769"/>
                  </a:cubicBezTo>
                  <a:cubicBezTo>
                    <a:pt x="641" y="722"/>
                    <a:pt x="1037" y="781"/>
                    <a:pt x="944" y="443"/>
                  </a:cubicBezTo>
                  <a:cubicBezTo>
                    <a:pt x="350" y="652"/>
                    <a:pt x="362" y="105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343700" y="48060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1" y="60"/>
                  </a:moveTo>
                  <a:cubicBezTo>
                    <a:pt x="1" y="153"/>
                    <a:pt x="12" y="234"/>
                    <a:pt x="24" y="327"/>
                  </a:cubicBezTo>
                  <a:cubicBezTo>
                    <a:pt x="221" y="327"/>
                    <a:pt x="350" y="269"/>
                    <a:pt x="361" y="117"/>
                  </a:cubicBezTo>
                  <a:cubicBezTo>
                    <a:pt x="234" y="94"/>
                    <a:pt x="175" y="1"/>
                    <a:pt x="1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3720425" y="4767925"/>
              <a:ext cx="15175" cy="18675"/>
            </a:xfrm>
            <a:custGeom>
              <a:avLst/>
              <a:gdLst/>
              <a:ahLst/>
              <a:cxnLst/>
              <a:rect l="l" t="t" r="r" b="b"/>
              <a:pathLst>
                <a:path w="607" h="747" extrusionOk="0">
                  <a:moveTo>
                    <a:pt x="94" y="164"/>
                  </a:moveTo>
                  <a:cubicBezTo>
                    <a:pt x="35" y="280"/>
                    <a:pt x="1" y="408"/>
                    <a:pt x="47" y="618"/>
                  </a:cubicBezTo>
                  <a:cubicBezTo>
                    <a:pt x="583" y="746"/>
                    <a:pt x="606" y="1"/>
                    <a:pt x="94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3435400" y="4815675"/>
              <a:ext cx="17800" cy="21575"/>
            </a:xfrm>
            <a:custGeom>
              <a:avLst/>
              <a:gdLst/>
              <a:ahLst/>
              <a:cxnLst/>
              <a:rect l="l" t="t" r="r" b="b"/>
              <a:pathLst>
                <a:path w="712" h="863" extrusionOk="0">
                  <a:moveTo>
                    <a:pt x="13" y="280"/>
                  </a:moveTo>
                  <a:cubicBezTo>
                    <a:pt x="0" y="664"/>
                    <a:pt x="222" y="746"/>
                    <a:pt x="432" y="862"/>
                  </a:cubicBezTo>
                  <a:cubicBezTo>
                    <a:pt x="711" y="547"/>
                    <a:pt x="409" y="1"/>
                    <a:pt x="13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3697150" y="4794725"/>
              <a:ext cx="11350" cy="1542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51" y="70"/>
                  </a:moveTo>
                  <a:cubicBezTo>
                    <a:pt x="0" y="256"/>
                    <a:pt x="117" y="617"/>
                    <a:pt x="454" y="477"/>
                  </a:cubicBezTo>
                  <a:cubicBezTo>
                    <a:pt x="443" y="221"/>
                    <a:pt x="419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720425" y="4793825"/>
              <a:ext cx="7600" cy="9925"/>
            </a:xfrm>
            <a:custGeom>
              <a:avLst/>
              <a:gdLst/>
              <a:ahLst/>
              <a:cxnLst/>
              <a:rect l="l" t="t" r="r" b="b"/>
              <a:pathLst>
                <a:path w="304" h="397" extrusionOk="0">
                  <a:moveTo>
                    <a:pt x="12" y="24"/>
                  </a:moveTo>
                  <a:cubicBezTo>
                    <a:pt x="1" y="257"/>
                    <a:pt x="82" y="397"/>
                    <a:pt x="304" y="350"/>
                  </a:cubicBezTo>
                  <a:lnTo>
                    <a:pt x="268" y="1"/>
                  </a:lnTo>
                  <a:cubicBezTo>
                    <a:pt x="187" y="1"/>
                    <a:pt x="94" y="13"/>
                    <a:pt x="1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3728275" y="481305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210" y="0"/>
                  </a:moveTo>
                  <a:cubicBezTo>
                    <a:pt x="1" y="187"/>
                    <a:pt x="47" y="571"/>
                    <a:pt x="362" y="606"/>
                  </a:cubicBezTo>
                  <a:cubicBezTo>
                    <a:pt x="560" y="420"/>
                    <a:pt x="525" y="36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3335825" y="4859925"/>
              <a:ext cx="11975" cy="14000"/>
            </a:xfrm>
            <a:custGeom>
              <a:avLst/>
              <a:gdLst/>
              <a:ahLst/>
              <a:cxnLst/>
              <a:rect l="l" t="t" r="r" b="b"/>
              <a:pathLst>
                <a:path w="479" h="560" extrusionOk="0">
                  <a:moveTo>
                    <a:pt x="1" y="152"/>
                  </a:moveTo>
                  <a:cubicBezTo>
                    <a:pt x="47" y="560"/>
                    <a:pt x="479" y="513"/>
                    <a:pt x="443" y="105"/>
                  </a:cubicBezTo>
                  <a:cubicBezTo>
                    <a:pt x="316" y="1"/>
                    <a:pt x="106" y="24"/>
                    <a:pt x="1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3360000" y="4853525"/>
              <a:ext cx="16925" cy="16025"/>
            </a:xfrm>
            <a:custGeom>
              <a:avLst/>
              <a:gdLst/>
              <a:ahLst/>
              <a:cxnLst/>
              <a:rect l="l" t="t" r="r" b="b"/>
              <a:pathLst>
                <a:path w="677" h="641" extrusionOk="0">
                  <a:moveTo>
                    <a:pt x="304" y="629"/>
                  </a:moveTo>
                  <a:cubicBezTo>
                    <a:pt x="583" y="641"/>
                    <a:pt x="676" y="513"/>
                    <a:pt x="617" y="245"/>
                  </a:cubicBezTo>
                  <a:cubicBezTo>
                    <a:pt x="350" y="1"/>
                    <a:pt x="1" y="420"/>
                    <a:pt x="304" y="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3756525" y="4816550"/>
              <a:ext cx="12850" cy="15450"/>
            </a:xfrm>
            <a:custGeom>
              <a:avLst/>
              <a:gdLst/>
              <a:ahLst/>
              <a:cxnLst/>
              <a:rect l="l" t="t" r="r" b="b"/>
              <a:pathLst>
                <a:path w="514" h="618" extrusionOk="0">
                  <a:moveTo>
                    <a:pt x="164" y="105"/>
                  </a:moveTo>
                  <a:cubicBezTo>
                    <a:pt x="1" y="315"/>
                    <a:pt x="175" y="582"/>
                    <a:pt x="397" y="618"/>
                  </a:cubicBezTo>
                  <a:cubicBezTo>
                    <a:pt x="513" y="466"/>
                    <a:pt x="490" y="0"/>
                    <a:pt x="164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3311375" y="4867500"/>
              <a:ext cx="11675" cy="18075"/>
            </a:xfrm>
            <a:custGeom>
              <a:avLst/>
              <a:gdLst/>
              <a:ahLst/>
              <a:cxnLst/>
              <a:rect l="l" t="t" r="r" b="b"/>
              <a:pathLst>
                <a:path w="467" h="723" extrusionOk="0">
                  <a:moveTo>
                    <a:pt x="129" y="105"/>
                  </a:moveTo>
                  <a:cubicBezTo>
                    <a:pt x="0" y="257"/>
                    <a:pt x="24" y="723"/>
                    <a:pt x="350" y="617"/>
                  </a:cubicBezTo>
                  <a:cubicBezTo>
                    <a:pt x="466" y="466"/>
                    <a:pt x="443" y="1"/>
                    <a:pt x="129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3708200" y="4830825"/>
              <a:ext cx="8175" cy="9025"/>
            </a:xfrm>
            <a:custGeom>
              <a:avLst/>
              <a:gdLst/>
              <a:ahLst/>
              <a:cxnLst/>
              <a:rect l="l" t="t" r="r" b="b"/>
              <a:pathLst>
                <a:path w="327" h="361" extrusionOk="0">
                  <a:moveTo>
                    <a:pt x="105" y="0"/>
                  </a:moveTo>
                  <a:cubicBezTo>
                    <a:pt x="94" y="117"/>
                    <a:pt x="1" y="174"/>
                    <a:pt x="58" y="361"/>
                  </a:cubicBezTo>
                  <a:cubicBezTo>
                    <a:pt x="140" y="350"/>
                    <a:pt x="234" y="337"/>
                    <a:pt x="315" y="326"/>
                  </a:cubicBezTo>
                  <a:cubicBezTo>
                    <a:pt x="327" y="128"/>
                    <a:pt x="26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3734675" y="4843050"/>
              <a:ext cx="9650" cy="9625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" y="128"/>
                  </a:moveTo>
                  <a:cubicBezTo>
                    <a:pt x="1" y="244"/>
                    <a:pt x="60" y="314"/>
                    <a:pt x="106" y="373"/>
                  </a:cubicBezTo>
                  <a:cubicBezTo>
                    <a:pt x="339" y="384"/>
                    <a:pt x="386" y="221"/>
                    <a:pt x="339" y="0"/>
                  </a:cubicBezTo>
                  <a:cubicBezTo>
                    <a:pt x="187" y="11"/>
                    <a:pt x="71" y="47"/>
                    <a:pt x="1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3712275" y="4844800"/>
              <a:ext cx="15175" cy="16325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47" y="489"/>
                  </a:moveTo>
                  <a:cubicBezTo>
                    <a:pt x="152" y="500"/>
                    <a:pt x="198" y="570"/>
                    <a:pt x="245" y="652"/>
                  </a:cubicBezTo>
                  <a:cubicBezTo>
                    <a:pt x="490" y="606"/>
                    <a:pt x="606" y="454"/>
                    <a:pt x="548" y="174"/>
                  </a:cubicBezTo>
                  <a:cubicBezTo>
                    <a:pt x="327" y="0"/>
                    <a:pt x="1" y="198"/>
                    <a:pt x="47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373400" y="4885550"/>
              <a:ext cx="9925" cy="13425"/>
            </a:xfrm>
            <a:custGeom>
              <a:avLst/>
              <a:gdLst/>
              <a:ahLst/>
              <a:cxnLst/>
              <a:rect l="l" t="t" r="r" b="b"/>
              <a:pathLst>
                <a:path w="397" h="537" extrusionOk="0">
                  <a:moveTo>
                    <a:pt x="12" y="35"/>
                  </a:moveTo>
                  <a:cubicBezTo>
                    <a:pt x="0" y="338"/>
                    <a:pt x="81" y="536"/>
                    <a:pt x="396" y="443"/>
                  </a:cubicBezTo>
                  <a:cubicBezTo>
                    <a:pt x="384" y="291"/>
                    <a:pt x="373" y="15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3695975" y="4855850"/>
              <a:ext cx="17500" cy="17775"/>
            </a:xfrm>
            <a:custGeom>
              <a:avLst/>
              <a:gdLst/>
              <a:ahLst/>
              <a:cxnLst/>
              <a:rect l="l" t="t" r="r" b="b"/>
              <a:pathLst>
                <a:path w="700" h="711" extrusionOk="0">
                  <a:moveTo>
                    <a:pt x="234" y="711"/>
                  </a:moveTo>
                  <a:cubicBezTo>
                    <a:pt x="350" y="699"/>
                    <a:pt x="478" y="687"/>
                    <a:pt x="594" y="676"/>
                  </a:cubicBezTo>
                  <a:cubicBezTo>
                    <a:pt x="699" y="548"/>
                    <a:pt x="664" y="175"/>
                    <a:pt x="524" y="71"/>
                  </a:cubicBezTo>
                  <a:cubicBezTo>
                    <a:pt x="94" y="1"/>
                    <a:pt x="1" y="478"/>
                    <a:pt x="234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3722750" y="4863425"/>
              <a:ext cx="10225" cy="10200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105" y="47"/>
                  </a:moveTo>
                  <a:cubicBezTo>
                    <a:pt x="94" y="175"/>
                    <a:pt x="1" y="233"/>
                    <a:pt x="48" y="408"/>
                  </a:cubicBezTo>
                  <a:cubicBezTo>
                    <a:pt x="164" y="396"/>
                    <a:pt x="280" y="384"/>
                    <a:pt x="408" y="373"/>
                  </a:cubicBezTo>
                  <a:cubicBezTo>
                    <a:pt x="408" y="140"/>
                    <a:pt x="338" y="0"/>
                    <a:pt x="10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3370175" y="4911175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3" y="70"/>
                  </a:moveTo>
                  <a:cubicBezTo>
                    <a:pt x="1" y="257"/>
                    <a:pt x="117" y="617"/>
                    <a:pt x="456" y="477"/>
                  </a:cubicBezTo>
                  <a:cubicBezTo>
                    <a:pt x="456" y="233"/>
                    <a:pt x="420" y="0"/>
                    <a:pt x="153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3591175" y="4905925"/>
              <a:ext cx="15150" cy="16625"/>
            </a:xfrm>
            <a:custGeom>
              <a:avLst/>
              <a:gdLst/>
              <a:ahLst/>
              <a:cxnLst/>
              <a:rect l="l" t="t" r="r" b="b"/>
              <a:pathLst>
                <a:path w="606" h="665" extrusionOk="0">
                  <a:moveTo>
                    <a:pt x="221" y="12"/>
                  </a:moveTo>
                  <a:cubicBezTo>
                    <a:pt x="0" y="198"/>
                    <a:pt x="58" y="664"/>
                    <a:pt x="536" y="513"/>
                  </a:cubicBezTo>
                  <a:cubicBezTo>
                    <a:pt x="547" y="443"/>
                    <a:pt x="524" y="338"/>
                    <a:pt x="606" y="327"/>
                  </a:cubicBezTo>
                  <a:cubicBezTo>
                    <a:pt x="583" y="105"/>
                    <a:pt x="443" y="1"/>
                    <a:pt x="22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484900" y="4950175"/>
              <a:ext cx="11650" cy="31475"/>
            </a:xfrm>
            <a:custGeom>
              <a:avLst/>
              <a:gdLst/>
              <a:ahLst/>
              <a:cxnLst/>
              <a:rect l="l" t="t" r="r" b="b"/>
              <a:pathLst>
                <a:path w="466" h="1259" extrusionOk="0">
                  <a:moveTo>
                    <a:pt x="140" y="1"/>
                  </a:moveTo>
                  <a:cubicBezTo>
                    <a:pt x="47" y="385"/>
                    <a:pt x="59" y="850"/>
                    <a:pt x="0" y="1259"/>
                  </a:cubicBezTo>
                  <a:cubicBezTo>
                    <a:pt x="315" y="1119"/>
                    <a:pt x="466" y="164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452275" y="4974925"/>
              <a:ext cx="10525" cy="11375"/>
            </a:xfrm>
            <a:custGeom>
              <a:avLst/>
              <a:gdLst/>
              <a:ahLst/>
              <a:cxnLst/>
              <a:rect l="l" t="t" r="r" b="b"/>
              <a:pathLst>
                <a:path w="421" h="455" extrusionOk="0">
                  <a:moveTo>
                    <a:pt x="36" y="36"/>
                  </a:moveTo>
                  <a:cubicBezTo>
                    <a:pt x="1" y="350"/>
                    <a:pt x="129" y="455"/>
                    <a:pt x="420" y="350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489850" y="4996175"/>
              <a:ext cx="11950" cy="15175"/>
            </a:xfrm>
            <a:custGeom>
              <a:avLst/>
              <a:gdLst/>
              <a:ahLst/>
              <a:cxnLst/>
              <a:rect l="l" t="t" r="r" b="b"/>
              <a:pathLst>
                <a:path w="478" h="607" extrusionOk="0">
                  <a:moveTo>
                    <a:pt x="128" y="94"/>
                  </a:moveTo>
                  <a:cubicBezTo>
                    <a:pt x="1" y="234"/>
                    <a:pt x="47" y="606"/>
                    <a:pt x="350" y="513"/>
                  </a:cubicBezTo>
                  <a:cubicBezTo>
                    <a:pt x="478" y="361"/>
                    <a:pt x="431" y="1"/>
                    <a:pt x="128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459575" y="5015975"/>
              <a:ext cx="11950" cy="10500"/>
            </a:xfrm>
            <a:custGeom>
              <a:avLst/>
              <a:gdLst/>
              <a:ahLst/>
              <a:cxnLst/>
              <a:rect l="l" t="t" r="r" b="b"/>
              <a:pathLst>
                <a:path w="478" h="420" extrusionOk="0">
                  <a:moveTo>
                    <a:pt x="12" y="140"/>
                  </a:moveTo>
                  <a:cubicBezTo>
                    <a:pt x="0" y="420"/>
                    <a:pt x="221" y="397"/>
                    <a:pt x="477" y="361"/>
                  </a:cubicBezTo>
                  <a:lnTo>
                    <a:pt x="443" y="12"/>
                  </a:lnTo>
                  <a:cubicBezTo>
                    <a:pt x="233" y="1"/>
                    <a:pt x="105" y="58"/>
                    <a:pt x="12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164050" y="5101850"/>
              <a:ext cx="433550" cy="81850"/>
            </a:xfrm>
            <a:custGeom>
              <a:avLst/>
              <a:gdLst/>
              <a:ahLst/>
              <a:cxnLst/>
              <a:rect l="l" t="t" r="r" b="b"/>
              <a:pathLst>
                <a:path w="17342" h="3274" extrusionOk="0">
                  <a:moveTo>
                    <a:pt x="16933" y="1"/>
                  </a:moveTo>
                  <a:cubicBezTo>
                    <a:pt x="11379" y="1165"/>
                    <a:pt x="4799" y="1491"/>
                    <a:pt x="1" y="3274"/>
                  </a:cubicBezTo>
                  <a:cubicBezTo>
                    <a:pt x="2377" y="2645"/>
                    <a:pt x="5032" y="2074"/>
                    <a:pt x="7803" y="1620"/>
                  </a:cubicBezTo>
                  <a:cubicBezTo>
                    <a:pt x="10645" y="1154"/>
                    <a:pt x="13556" y="1025"/>
                    <a:pt x="16177" y="432"/>
                  </a:cubicBezTo>
                  <a:cubicBezTo>
                    <a:pt x="16351" y="397"/>
                    <a:pt x="17341" y="140"/>
                    <a:pt x="16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4017100" y="4635750"/>
              <a:ext cx="17200" cy="5550"/>
            </a:xfrm>
            <a:custGeom>
              <a:avLst/>
              <a:gdLst/>
              <a:ahLst/>
              <a:cxnLst/>
              <a:rect l="l" t="t" r="r" b="b"/>
              <a:pathLst>
                <a:path w="688" h="222" extrusionOk="0">
                  <a:moveTo>
                    <a:pt x="0" y="1"/>
                  </a:moveTo>
                  <a:cubicBezTo>
                    <a:pt x="222" y="94"/>
                    <a:pt x="455" y="175"/>
                    <a:pt x="688" y="222"/>
                  </a:cubicBezTo>
                  <a:cubicBezTo>
                    <a:pt x="478" y="117"/>
                    <a:pt x="256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031375" y="3760300"/>
              <a:ext cx="231450" cy="764850"/>
            </a:xfrm>
            <a:custGeom>
              <a:avLst/>
              <a:gdLst/>
              <a:ahLst/>
              <a:cxnLst/>
              <a:rect l="l" t="t" r="r" b="b"/>
              <a:pathLst>
                <a:path w="9258" h="30594" extrusionOk="0">
                  <a:moveTo>
                    <a:pt x="5124" y="25644"/>
                  </a:moveTo>
                  <a:cubicBezTo>
                    <a:pt x="5298" y="25213"/>
                    <a:pt x="4926" y="24852"/>
                    <a:pt x="5019" y="24584"/>
                  </a:cubicBezTo>
                  <a:cubicBezTo>
                    <a:pt x="5811" y="25679"/>
                    <a:pt x="7360" y="26156"/>
                    <a:pt x="9154" y="26261"/>
                  </a:cubicBezTo>
                  <a:lnTo>
                    <a:pt x="9154" y="25889"/>
                  </a:lnTo>
                  <a:cubicBezTo>
                    <a:pt x="7593" y="25713"/>
                    <a:pt x="6230" y="25248"/>
                    <a:pt x="5345" y="24375"/>
                  </a:cubicBezTo>
                  <a:cubicBezTo>
                    <a:pt x="5718" y="23780"/>
                    <a:pt x="5241" y="22814"/>
                    <a:pt x="4739" y="22674"/>
                  </a:cubicBezTo>
                  <a:cubicBezTo>
                    <a:pt x="5124" y="21265"/>
                    <a:pt x="4030" y="20520"/>
                    <a:pt x="3552" y="19693"/>
                  </a:cubicBezTo>
                  <a:cubicBezTo>
                    <a:pt x="4169" y="19355"/>
                    <a:pt x="4938" y="18738"/>
                    <a:pt x="4623" y="17900"/>
                  </a:cubicBezTo>
                  <a:cubicBezTo>
                    <a:pt x="3948" y="18156"/>
                    <a:pt x="4204" y="19169"/>
                    <a:pt x="3238" y="19192"/>
                  </a:cubicBezTo>
                  <a:cubicBezTo>
                    <a:pt x="2899" y="19088"/>
                    <a:pt x="2749" y="18133"/>
                    <a:pt x="3028" y="17888"/>
                  </a:cubicBezTo>
                  <a:cubicBezTo>
                    <a:pt x="4193" y="17923"/>
                    <a:pt x="4320" y="17119"/>
                    <a:pt x="4752" y="16560"/>
                  </a:cubicBezTo>
                  <a:cubicBezTo>
                    <a:pt x="6393" y="17038"/>
                    <a:pt x="7873" y="15594"/>
                    <a:pt x="7232" y="13928"/>
                  </a:cubicBezTo>
                  <a:cubicBezTo>
                    <a:pt x="7896" y="13684"/>
                    <a:pt x="8256" y="12729"/>
                    <a:pt x="7744" y="12018"/>
                  </a:cubicBezTo>
                  <a:cubicBezTo>
                    <a:pt x="8000" y="11669"/>
                    <a:pt x="8105" y="10913"/>
                    <a:pt x="7860" y="10411"/>
                  </a:cubicBezTo>
                  <a:cubicBezTo>
                    <a:pt x="8629" y="10260"/>
                    <a:pt x="9048" y="9596"/>
                    <a:pt x="9154" y="8851"/>
                  </a:cubicBezTo>
                  <a:lnTo>
                    <a:pt x="9154" y="8129"/>
                  </a:lnTo>
                  <a:cubicBezTo>
                    <a:pt x="9072" y="7512"/>
                    <a:pt x="8781" y="6941"/>
                    <a:pt x="8280" y="6650"/>
                  </a:cubicBezTo>
                  <a:cubicBezTo>
                    <a:pt x="8618" y="6219"/>
                    <a:pt x="8769" y="5334"/>
                    <a:pt x="8280" y="4880"/>
                  </a:cubicBezTo>
                  <a:cubicBezTo>
                    <a:pt x="8408" y="4671"/>
                    <a:pt x="8489" y="4414"/>
                    <a:pt x="8652" y="4228"/>
                  </a:cubicBezTo>
                  <a:cubicBezTo>
                    <a:pt x="8839" y="4262"/>
                    <a:pt x="9014" y="4251"/>
                    <a:pt x="9154" y="4228"/>
                  </a:cubicBezTo>
                  <a:lnTo>
                    <a:pt x="9154" y="3413"/>
                  </a:lnTo>
                  <a:cubicBezTo>
                    <a:pt x="9014" y="3483"/>
                    <a:pt x="8851" y="3599"/>
                    <a:pt x="8688" y="3610"/>
                  </a:cubicBezTo>
                  <a:cubicBezTo>
                    <a:pt x="8618" y="3063"/>
                    <a:pt x="8245" y="2888"/>
                    <a:pt x="8047" y="2516"/>
                  </a:cubicBezTo>
                  <a:cubicBezTo>
                    <a:pt x="8513" y="2376"/>
                    <a:pt x="8885" y="2306"/>
                    <a:pt x="9154" y="2353"/>
                  </a:cubicBezTo>
                  <a:lnTo>
                    <a:pt x="9154" y="1700"/>
                  </a:lnTo>
                  <a:cubicBezTo>
                    <a:pt x="8769" y="2155"/>
                    <a:pt x="8129" y="2365"/>
                    <a:pt x="7208" y="2073"/>
                  </a:cubicBezTo>
                  <a:cubicBezTo>
                    <a:pt x="7407" y="2027"/>
                    <a:pt x="7255" y="1677"/>
                    <a:pt x="7418" y="1607"/>
                  </a:cubicBezTo>
                  <a:cubicBezTo>
                    <a:pt x="8396" y="1864"/>
                    <a:pt x="8978" y="641"/>
                    <a:pt x="8501" y="0"/>
                  </a:cubicBezTo>
                  <a:cubicBezTo>
                    <a:pt x="8571" y="828"/>
                    <a:pt x="8186" y="1293"/>
                    <a:pt x="7407" y="1433"/>
                  </a:cubicBezTo>
                  <a:cubicBezTo>
                    <a:pt x="7360" y="991"/>
                    <a:pt x="7278" y="606"/>
                    <a:pt x="7034" y="408"/>
                  </a:cubicBezTo>
                  <a:cubicBezTo>
                    <a:pt x="7301" y="1537"/>
                    <a:pt x="6824" y="2062"/>
                    <a:pt x="6568" y="2761"/>
                  </a:cubicBezTo>
                  <a:cubicBezTo>
                    <a:pt x="6894" y="2725"/>
                    <a:pt x="6789" y="2353"/>
                    <a:pt x="7244" y="2422"/>
                  </a:cubicBezTo>
                  <a:cubicBezTo>
                    <a:pt x="8140" y="2714"/>
                    <a:pt x="8408" y="4542"/>
                    <a:pt x="7488" y="4961"/>
                  </a:cubicBezTo>
                  <a:cubicBezTo>
                    <a:pt x="8059" y="4927"/>
                    <a:pt x="8199" y="5404"/>
                    <a:pt x="8222" y="6045"/>
                  </a:cubicBezTo>
                  <a:cubicBezTo>
                    <a:pt x="8210" y="6441"/>
                    <a:pt x="7546" y="6301"/>
                    <a:pt x="7581" y="6720"/>
                  </a:cubicBezTo>
                  <a:cubicBezTo>
                    <a:pt x="9002" y="6976"/>
                    <a:pt x="9258" y="9725"/>
                    <a:pt x="7640" y="9992"/>
                  </a:cubicBezTo>
                  <a:cubicBezTo>
                    <a:pt x="7441" y="9119"/>
                    <a:pt x="7663" y="8467"/>
                    <a:pt x="7581" y="7698"/>
                  </a:cubicBezTo>
                  <a:cubicBezTo>
                    <a:pt x="7441" y="8444"/>
                    <a:pt x="6475" y="8501"/>
                    <a:pt x="6230" y="9154"/>
                  </a:cubicBezTo>
                  <a:cubicBezTo>
                    <a:pt x="6603" y="9386"/>
                    <a:pt x="6848" y="8956"/>
                    <a:pt x="7174" y="8886"/>
                  </a:cubicBezTo>
                  <a:cubicBezTo>
                    <a:pt x="7733" y="9958"/>
                    <a:pt x="6836" y="10470"/>
                    <a:pt x="6126" y="10761"/>
                  </a:cubicBezTo>
                  <a:cubicBezTo>
                    <a:pt x="6428" y="11390"/>
                    <a:pt x="7255" y="10586"/>
                    <a:pt x="7534" y="10714"/>
                  </a:cubicBezTo>
                  <a:cubicBezTo>
                    <a:pt x="7663" y="11459"/>
                    <a:pt x="7464" y="11937"/>
                    <a:pt x="6871" y="12100"/>
                  </a:cubicBezTo>
                  <a:cubicBezTo>
                    <a:pt x="6975" y="12507"/>
                    <a:pt x="7418" y="12205"/>
                    <a:pt x="7546" y="12659"/>
                  </a:cubicBezTo>
                  <a:cubicBezTo>
                    <a:pt x="7651" y="13032"/>
                    <a:pt x="7546" y="13428"/>
                    <a:pt x="6918" y="13428"/>
                  </a:cubicBezTo>
                  <a:cubicBezTo>
                    <a:pt x="7034" y="12834"/>
                    <a:pt x="6905" y="11751"/>
                    <a:pt x="6230" y="11809"/>
                  </a:cubicBezTo>
                  <a:cubicBezTo>
                    <a:pt x="6335" y="12298"/>
                    <a:pt x="6568" y="12636"/>
                    <a:pt x="6545" y="13288"/>
                  </a:cubicBezTo>
                  <a:cubicBezTo>
                    <a:pt x="6207" y="13625"/>
                    <a:pt x="5846" y="13952"/>
                    <a:pt x="5112" y="13964"/>
                  </a:cubicBezTo>
                  <a:cubicBezTo>
                    <a:pt x="5322" y="14720"/>
                    <a:pt x="6649" y="13917"/>
                    <a:pt x="6882" y="13964"/>
                  </a:cubicBezTo>
                  <a:cubicBezTo>
                    <a:pt x="7151" y="15419"/>
                    <a:pt x="6346" y="16397"/>
                    <a:pt x="4984" y="16269"/>
                  </a:cubicBezTo>
                  <a:cubicBezTo>
                    <a:pt x="5182" y="15978"/>
                    <a:pt x="5287" y="15605"/>
                    <a:pt x="5322" y="15175"/>
                  </a:cubicBezTo>
                  <a:cubicBezTo>
                    <a:pt x="4728" y="15186"/>
                    <a:pt x="4658" y="16293"/>
                    <a:pt x="3750" y="16304"/>
                  </a:cubicBezTo>
                  <a:cubicBezTo>
                    <a:pt x="3715" y="16642"/>
                    <a:pt x="4099" y="16467"/>
                    <a:pt x="4146" y="16712"/>
                  </a:cubicBezTo>
                  <a:cubicBezTo>
                    <a:pt x="3936" y="17411"/>
                    <a:pt x="2912" y="17771"/>
                    <a:pt x="2247" y="17248"/>
                  </a:cubicBezTo>
                  <a:cubicBezTo>
                    <a:pt x="2236" y="16968"/>
                    <a:pt x="2632" y="16269"/>
                    <a:pt x="2236" y="16187"/>
                  </a:cubicBezTo>
                  <a:cubicBezTo>
                    <a:pt x="1677" y="18016"/>
                    <a:pt x="1980" y="21184"/>
                    <a:pt x="3202" y="22383"/>
                  </a:cubicBezTo>
                  <a:cubicBezTo>
                    <a:pt x="2679" y="21114"/>
                    <a:pt x="1945" y="19251"/>
                    <a:pt x="2387" y="17678"/>
                  </a:cubicBezTo>
                  <a:cubicBezTo>
                    <a:pt x="2120" y="19285"/>
                    <a:pt x="3901" y="19681"/>
                    <a:pt x="3598" y="21009"/>
                  </a:cubicBezTo>
                  <a:cubicBezTo>
                    <a:pt x="4390" y="20858"/>
                    <a:pt x="4693" y="22383"/>
                    <a:pt x="4123" y="22732"/>
                  </a:cubicBezTo>
                  <a:cubicBezTo>
                    <a:pt x="4006" y="22115"/>
                    <a:pt x="4006" y="21370"/>
                    <a:pt x="3447" y="21288"/>
                  </a:cubicBezTo>
                  <a:cubicBezTo>
                    <a:pt x="3657" y="22511"/>
                    <a:pt x="3587" y="23175"/>
                    <a:pt x="3901" y="24083"/>
                  </a:cubicBezTo>
                  <a:cubicBezTo>
                    <a:pt x="4367" y="23955"/>
                    <a:pt x="3983" y="23117"/>
                    <a:pt x="4705" y="23198"/>
                  </a:cubicBezTo>
                  <a:cubicBezTo>
                    <a:pt x="5508" y="23757"/>
                    <a:pt x="4472" y="24479"/>
                    <a:pt x="4809" y="25143"/>
                  </a:cubicBezTo>
                  <a:cubicBezTo>
                    <a:pt x="4437" y="25038"/>
                    <a:pt x="4460" y="24445"/>
                    <a:pt x="4030" y="24421"/>
                  </a:cubicBezTo>
                  <a:cubicBezTo>
                    <a:pt x="5054" y="26448"/>
                    <a:pt x="6579" y="27856"/>
                    <a:pt x="8059" y="29336"/>
                  </a:cubicBezTo>
                  <a:cubicBezTo>
                    <a:pt x="4600" y="27577"/>
                    <a:pt x="2003" y="24794"/>
                    <a:pt x="0" y="21277"/>
                  </a:cubicBezTo>
                  <a:cubicBezTo>
                    <a:pt x="1595" y="25772"/>
                    <a:pt x="5229" y="28345"/>
                    <a:pt x="9154" y="30593"/>
                  </a:cubicBezTo>
                  <a:lnTo>
                    <a:pt x="9154" y="29510"/>
                  </a:lnTo>
                  <a:cubicBezTo>
                    <a:pt x="7674" y="28381"/>
                    <a:pt x="6312" y="27111"/>
                    <a:pt x="5124" y="256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4182175" y="5030525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1"/>
                  </a:moveTo>
                  <a:cubicBezTo>
                    <a:pt x="12" y="24"/>
                    <a:pt x="1" y="35"/>
                    <a:pt x="1" y="48"/>
                  </a:cubicBezTo>
                  <a:cubicBezTo>
                    <a:pt x="1" y="35"/>
                    <a:pt x="12" y="2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2997250" y="3486625"/>
              <a:ext cx="1262975" cy="1853700"/>
            </a:xfrm>
            <a:custGeom>
              <a:avLst/>
              <a:gdLst/>
              <a:ahLst/>
              <a:cxnLst/>
              <a:rect l="l" t="t" r="r" b="b"/>
              <a:pathLst>
                <a:path w="50519" h="74148" extrusionOk="0">
                  <a:moveTo>
                    <a:pt x="46943" y="47421"/>
                  </a:moveTo>
                  <a:cubicBezTo>
                    <a:pt x="45778" y="46210"/>
                    <a:pt x="43694" y="45383"/>
                    <a:pt x="41982" y="44649"/>
                  </a:cubicBezTo>
                  <a:cubicBezTo>
                    <a:pt x="40457" y="43986"/>
                    <a:pt x="38744" y="43450"/>
                    <a:pt x="37243" y="43345"/>
                  </a:cubicBezTo>
                  <a:cubicBezTo>
                    <a:pt x="33213" y="43066"/>
                    <a:pt x="29149" y="44393"/>
                    <a:pt x="26622" y="45907"/>
                  </a:cubicBezTo>
                  <a:cubicBezTo>
                    <a:pt x="22779" y="48202"/>
                    <a:pt x="19938" y="51998"/>
                    <a:pt x="20124" y="57169"/>
                  </a:cubicBezTo>
                  <a:cubicBezTo>
                    <a:pt x="20380" y="53570"/>
                    <a:pt x="22208" y="51264"/>
                    <a:pt x="24479" y="49307"/>
                  </a:cubicBezTo>
                  <a:cubicBezTo>
                    <a:pt x="23349" y="49797"/>
                    <a:pt x="22697" y="50694"/>
                    <a:pt x="21859" y="51427"/>
                  </a:cubicBezTo>
                  <a:cubicBezTo>
                    <a:pt x="23838" y="48132"/>
                    <a:pt x="26843" y="45686"/>
                    <a:pt x="31431" y="44545"/>
                  </a:cubicBezTo>
                  <a:cubicBezTo>
                    <a:pt x="31699" y="44778"/>
                    <a:pt x="32212" y="44719"/>
                    <a:pt x="32293" y="45162"/>
                  </a:cubicBezTo>
                  <a:cubicBezTo>
                    <a:pt x="28310" y="46023"/>
                    <a:pt x="25900" y="49157"/>
                    <a:pt x="25865" y="53500"/>
                  </a:cubicBezTo>
                  <a:cubicBezTo>
                    <a:pt x="25853" y="55549"/>
                    <a:pt x="26459" y="57879"/>
                    <a:pt x="25585" y="59544"/>
                  </a:cubicBezTo>
                  <a:cubicBezTo>
                    <a:pt x="24980" y="59323"/>
                    <a:pt x="24234" y="60127"/>
                    <a:pt x="23967" y="59358"/>
                  </a:cubicBezTo>
                  <a:cubicBezTo>
                    <a:pt x="24153" y="58647"/>
                    <a:pt x="24863" y="58368"/>
                    <a:pt x="25422" y="57972"/>
                  </a:cubicBezTo>
                  <a:cubicBezTo>
                    <a:pt x="25271" y="57867"/>
                    <a:pt x="24968" y="57937"/>
                    <a:pt x="24875" y="57762"/>
                  </a:cubicBezTo>
                  <a:cubicBezTo>
                    <a:pt x="25201" y="56074"/>
                    <a:pt x="25108" y="53966"/>
                    <a:pt x="25294" y="52138"/>
                  </a:cubicBezTo>
                  <a:cubicBezTo>
                    <a:pt x="25445" y="50542"/>
                    <a:pt x="26051" y="49483"/>
                    <a:pt x="26692" y="48469"/>
                  </a:cubicBezTo>
                  <a:cubicBezTo>
                    <a:pt x="23874" y="50391"/>
                    <a:pt x="25818" y="56225"/>
                    <a:pt x="23734" y="58752"/>
                  </a:cubicBezTo>
                  <a:cubicBezTo>
                    <a:pt x="23781" y="59032"/>
                    <a:pt x="23582" y="59276"/>
                    <a:pt x="23804" y="59462"/>
                  </a:cubicBezTo>
                  <a:cubicBezTo>
                    <a:pt x="23209" y="59568"/>
                    <a:pt x="22849" y="59858"/>
                    <a:pt x="22930" y="60523"/>
                  </a:cubicBezTo>
                  <a:cubicBezTo>
                    <a:pt x="23338" y="60371"/>
                    <a:pt x="23501" y="59672"/>
                    <a:pt x="24118" y="59964"/>
                  </a:cubicBezTo>
                  <a:cubicBezTo>
                    <a:pt x="23931" y="60231"/>
                    <a:pt x="23687" y="60883"/>
                    <a:pt x="23990" y="61302"/>
                  </a:cubicBezTo>
                  <a:cubicBezTo>
                    <a:pt x="23838" y="59649"/>
                    <a:pt x="25737" y="60080"/>
                    <a:pt x="26191" y="60371"/>
                  </a:cubicBezTo>
                  <a:cubicBezTo>
                    <a:pt x="26493" y="59987"/>
                    <a:pt x="25667" y="59870"/>
                    <a:pt x="25934" y="59509"/>
                  </a:cubicBezTo>
                  <a:cubicBezTo>
                    <a:pt x="28007" y="58414"/>
                    <a:pt x="29824" y="56924"/>
                    <a:pt x="31175" y="55270"/>
                  </a:cubicBezTo>
                  <a:cubicBezTo>
                    <a:pt x="32165" y="54059"/>
                    <a:pt x="32945" y="52615"/>
                    <a:pt x="33225" y="50997"/>
                  </a:cubicBezTo>
                  <a:cubicBezTo>
                    <a:pt x="33294" y="50588"/>
                    <a:pt x="33178" y="49820"/>
                    <a:pt x="33796" y="49622"/>
                  </a:cubicBezTo>
                  <a:cubicBezTo>
                    <a:pt x="33527" y="53663"/>
                    <a:pt x="31408" y="57413"/>
                    <a:pt x="28392" y="59358"/>
                  </a:cubicBezTo>
                  <a:cubicBezTo>
                    <a:pt x="27402" y="59998"/>
                    <a:pt x="26261" y="60883"/>
                    <a:pt x="25306" y="61163"/>
                  </a:cubicBezTo>
                  <a:cubicBezTo>
                    <a:pt x="23804" y="61617"/>
                    <a:pt x="22220" y="62024"/>
                    <a:pt x="20554" y="62350"/>
                  </a:cubicBezTo>
                  <a:cubicBezTo>
                    <a:pt x="20368" y="61069"/>
                    <a:pt x="21964" y="60709"/>
                    <a:pt x="22802" y="60976"/>
                  </a:cubicBezTo>
                  <a:cubicBezTo>
                    <a:pt x="22045" y="60138"/>
                    <a:pt x="20543" y="60953"/>
                    <a:pt x="20310" y="61757"/>
                  </a:cubicBezTo>
                  <a:cubicBezTo>
                    <a:pt x="19809" y="61314"/>
                    <a:pt x="18807" y="61501"/>
                    <a:pt x="18680" y="62176"/>
                  </a:cubicBezTo>
                  <a:cubicBezTo>
                    <a:pt x="18447" y="61897"/>
                    <a:pt x="18202" y="61698"/>
                    <a:pt x="18318" y="61245"/>
                  </a:cubicBezTo>
                  <a:cubicBezTo>
                    <a:pt x="18493" y="60895"/>
                    <a:pt x="19180" y="60976"/>
                    <a:pt x="19506" y="60767"/>
                  </a:cubicBezTo>
                  <a:cubicBezTo>
                    <a:pt x="18901" y="60278"/>
                    <a:pt x="17958" y="61093"/>
                    <a:pt x="17783" y="61209"/>
                  </a:cubicBezTo>
                  <a:cubicBezTo>
                    <a:pt x="17795" y="60779"/>
                    <a:pt x="18004" y="60534"/>
                    <a:pt x="18121" y="60196"/>
                  </a:cubicBezTo>
                  <a:cubicBezTo>
                    <a:pt x="17806" y="60220"/>
                    <a:pt x="17632" y="60080"/>
                    <a:pt x="17562" y="59812"/>
                  </a:cubicBezTo>
                  <a:cubicBezTo>
                    <a:pt x="17422" y="59276"/>
                    <a:pt x="17935" y="59265"/>
                    <a:pt x="17806" y="58729"/>
                  </a:cubicBezTo>
                  <a:cubicBezTo>
                    <a:pt x="17410" y="58752"/>
                    <a:pt x="17317" y="59020"/>
                    <a:pt x="16851" y="58997"/>
                  </a:cubicBezTo>
                  <a:cubicBezTo>
                    <a:pt x="16584" y="58880"/>
                    <a:pt x="16245" y="58822"/>
                    <a:pt x="16258" y="58344"/>
                  </a:cubicBezTo>
                  <a:cubicBezTo>
                    <a:pt x="16618" y="58496"/>
                    <a:pt x="17596" y="58577"/>
                    <a:pt x="17736" y="58111"/>
                  </a:cubicBezTo>
                  <a:cubicBezTo>
                    <a:pt x="17189" y="58018"/>
                    <a:pt x="16292" y="58263"/>
                    <a:pt x="16292" y="57728"/>
                  </a:cubicBezTo>
                  <a:cubicBezTo>
                    <a:pt x="16281" y="57332"/>
                    <a:pt x="17422" y="57076"/>
                    <a:pt x="17702" y="57681"/>
                  </a:cubicBezTo>
                  <a:cubicBezTo>
                    <a:pt x="17620" y="57285"/>
                    <a:pt x="17795" y="57192"/>
                    <a:pt x="17969" y="56854"/>
                  </a:cubicBezTo>
                  <a:cubicBezTo>
                    <a:pt x="17655" y="56947"/>
                    <a:pt x="17340" y="57040"/>
                    <a:pt x="16933" y="57040"/>
                  </a:cubicBezTo>
                  <a:cubicBezTo>
                    <a:pt x="16618" y="56830"/>
                    <a:pt x="16677" y="56167"/>
                    <a:pt x="16292" y="56051"/>
                  </a:cubicBezTo>
                  <a:cubicBezTo>
                    <a:pt x="16292" y="56551"/>
                    <a:pt x="16525" y="56749"/>
                    <a:pt x="16584" y="57169"/>
                  </a:cubicBezTo>
                  <a:cubicBezTo>
                    <a:pt x="16199" y="57541"/>
                    <a:pt x="15652" y="57798"/>
                    <a:pt x="14883" y="57867"/>
                  </a:cubicBezTo>
                  <a:cubicBezTo>
                    <a:pt x="14487" y="57634"/>
                    <a:pt x="14208" y="57262"/>
                    <a:pt x="14138" y="56610"/>
                  </a:cubicBezTo>
                  <a:cubicBezTo>
                    <a:pt x="13882" y="56749"/>
                    <a:pt x="13334" y="57040"/>
                    <a:pt x="13090" y="56714"/>
                  </a:cubicBezTo>
                  <a:cubicBezTo>
                    <a:pt x="13206" y="56586"/>
                    <a:pt x="13789" y="56108"/>
                    <a:pt x="13381" y="56074"/>
                  </a:cubicBezTo>
                  <a:cubicBezTo>
                    <a:pt x="13020" y="56097"/>
                    <a:pt x="12845" y="56272"/>
                    <a:pt x="12426" y="56248"/>
                  </a:cubicBezTo>
                  <a:cubicBezTo>
                    <a:pt x="12053" y="55992"/>
                    <a:pt x="12030" y="55293"/>
                    <a:pt x="11762" y="54897"/>
                  </a:cubicBezTo>
                  <a:cubicBezTo>
                    <a:pt x="12542" y="55084"/>
                    <a:pt x="12904" y="54315"/>
                    <a:pt x="13346" y="53955"/>
                  </a:cubicBezTo>
                  <a:cubicBezTo>
                    <a:pt x="13451" y="54374"/>
                    <a:pt x="14022" y="54234"/>
                    <a:pt x="14522" y="54187"/>
                  </a:cubicBezTo>
                  <a:cubicBezTo>
                    <a:pt x="14569" y="54827"/>
                    <a:pt x="15360" y="54723"/>
                    <a:pt x="15722" y="54688"/>
                  </a:cubicBezTo>
                  <a:cubicBezTo>
                    <a:pt x="15605" y="54851"/>
                    <a:pt x="15826" y="55212"/>
                    <a:pt x="15885" y="55468"/>
                  </a:cubicBezTo>
                  <a:cubicBezTo>
                    <a:pt x="16141" y="55655"/>
                    <a:pt x="16851" y="56097"/>
                    <a:pt x="17143" y="55608"/>
                  </a:cubicBezTo>
                  <a:cubicBezTo>
                    <a:pt x="16315" y="55678"/>
                    <a:pt x="15815" y="55305"/>
                    <a:pt x="15815" y="54770"/>
                  </a:cubicBezTo>
                  <a:cubicBezTo>
                    <a:pt x="15826" y="54245"/>
                    <a:pt x="16723" y="54129"/>
                    <a:pt x="16408" y="53640"/>
                  </a:cubicBezTo>
                  <a:cubicBezTo>
                    <a:pt x="16001" y="53756"/>
                    <a:pt x="15815" y="54071"/>
                    <a:pt x="15407" y="54187"/>
                  </a:cubicBezTo>
                  <a:cubicBezTo>
                    <a:pt x="14953" y="54175"/>
                    <a:pt x="14883" y="53722"/>
                    <a:pt x="14464" y="53663"/>
                  </a:cubicBezTo>
                  <a:cubicBezTo>
                    <a:pt x="14312" y="54234"/>
                    <a:pt x="13427" y="53779"/>
                    <a:pt x="13218" y="53523"/>
                  </a:cubicBezTo>
                  <a:cubicBezTo>
                    <a:pt x="12426" y="55084"/>
                    <a:pt x="10458" y="54455"/>
                    <a:pt x="11448" y="52638"/>
                  </a:cubicBezTo>
                  <a:cubicBezTo>
                    <a:pt x="10795" y="52918"/>
                    <a:pt x="10435" y="52138"/>
                    <a:pt x="10039" y="51800"/>
                  </a:cubicBezTo>
                  <a:cubicBezTo>
                    <a:pt x="9876" y="52475"/>
                    <a:pt x="10656" y="52708"/>
                    <a:pt x="11040" y="53023"/>
                  </a:cubicBezTo>
                  <a:cubicBezTo>
                    <a:pt x="10714" y="53675"/>
                    <a:pt x="10971" y="54408"/>
                    <a:pt x="11401" y="54851"/>
                  </a:cubicBezTo>
                  <a:cubicBezTo>
                    <a:pt x="10958" y="55922"/>
                    <a:pt x="9037" y="56085"/>
                    <a:pt x="8735" y="54758"/>
                  </a:cubicBezTo>
                  <a:cubicBezTo>
                    <a:pt x="9049" y="54840"/>
                    <a:pt x="9771" y="54827"/>
                    <a:pt x="10050" y="54630"/>
                  </a:cubicBezTo>
                  <a:cubicBezTo>
                    <a:pt x="10225" y="54874"/>
                    <a:pt x="10342" y="55189"/>
                    <a:pt x="10807" y="55084"/>
                  </a:cubicBezTo>
                  <a:cubicBezTo>
                    <a:pt x="10551" y="54770"/>
                    <a:pt x="10458" y="54268"/>
                    <a:pt x="10167" y="54001"/>
                  </a:cubicBezTo>
                  <a:cubicBezTo>
                    <a:pt x="9666" y="54770"/>
                    <a:pt x="8362" y="54444"/>
                    <a:pt x="8106" y="53756"/>
                  </a:cubicBezTo>
                  <a:cubicBezTo>
                    <a:pt x="8082" y="53931"/>
                    <a:pt x="8280" y="54281"/>
                    <a:pt x="7977" y="54222"/>
                  </a:cubicBezTo>
                  <a:cubicBezTo>
                    <a:pt x="7581" y="54211"/>
                    <a:pt x="7465" y="53849"/>
                    <a:pt x="7454" y="53383"/>
                  </a:cubicBezTo>
                  <a:cubicBezTo>
                    <a:pt x="8292" y="53104"/>
                    <a:pt x="9387" y="53046"/>
                    <a:pt x="9444" y="52126"/>
                  </a:cubicBezTo>
                  <a:cubicBezTo>
                    <a:pt x="9049" y="52278"/>
                    <a:pt x="8781" y="52545"/>
                    <a:pt x="8350" y="52674"/>
                  </a:cubicBezTo>
                  <a:cubicBezTo>
                    <a:pt x="7919" y="52650"/>
                    <a:pt x="7873" y="52138"/>
                    <a:pt x="7418" y="52149"/>
                  </a:cubicBezTo>
                  <a:cubicBezTo>
                    <a:pt x="7314" y="52510"/>
                    <a:pt x="7803" y="52650"/>
                    <a:pt x="7570" y="52837"/>
                  </a:cubicBezTo>
                  <a:cubicBezTo>
                    <a:pt x="6662" y="52987"/>
                    <a:pt x="6871" y="51858"/>
                    <a:pt x="6719" y="51334"/>
                  </a:cubicBezTo>
                  <a:cubicBezTo>
                    <a:pt x="6463" y="51649"/>
                    <a:pt x="6312" y="52079"/>
                    <a:pt x="6393" y="52510"/>
                  </a:cubicBezTo>
                  <a:cubicBezTo>
                    <a:pt x="6499" y="53069"/>
                    <a:pt x="6999" y="53197"/>
                    <a:pt x="7022" y="53512"/>
                  </a:cubicBezTo>
                  <a:cubicBezTo>
                    <a:pt x="5532" y="53815"/>
                    <a:pt x="4716" y="52813"/>
                    <a:pt x="4868" y="51427"/>
                  </a:cubicBezTo>
                  <a:cubicBezTo>
                    <a:pt x="5252" y="51543"/>
                    <a:pt x="5904" y="51637"/>
                    <a:pt x="5986" y="51136"/>
                  </a:cubicBezTo>
                  <a:cubicBezTo>
                    <a:pt x="5229" y="51334"/>
                    <a:pt x="4752" y="50938"/>
                    <a:pt x="4926" y="50275"/>
                  </a:cubicBezTo>
                  <a:cubicBezTo>
                    <a:pt x="5474" y="49843"/>
                    <a:pt x="5974" y="50262"/>
                    <a:pt x="6393" y="49866"/>
                  </a:cubicBezTo>
                  <a:cubicBezTo>
                    <a:pt x="5997" y="49820"/>
                    <a:pt x="5660" y="49703"/>
                    <a:pt x="5695" y="49133"/>
                  </a:cubicBezTo>
                  <a:cubicBezTo>
                    <a:pt x="5229" y="49168"/>
                    <a:pt x="5671" y="49750"/>
                    <a:pt x="5508" y="49855"/>
                  </a:cubicBezTo>
                  <a:cubicBezTo>
                    <a:pt x="5182" y="49809"/>
                    <a:pt x="4845" y="49750"/>
                    <a:pt x="4752" y="49401"/>
                  </a:cubicBezTo>
                  <a:cubicBezTo>
                    <a:pt x="4612" y="48970"/>
                    <a:pt x="4903" y="48888"/>
                    <a:pt x="4845" y="48516"/>
                  </a:cubicBezTo>
                  <a:cubicBezTo>
                    <a:pt x="4297" y="48528"/>
                    <a:pt x="4647" y="49261"/>
                    <a:pt x="4123" y="49296"/>
                  </a:cubicBezTo>
                  <a:cubicBezTo>
                    <a:pt x="2982" y="48504"/>
                    <a:pt x="4460" y="47607"/>
                    <a:pt x="4786" y="47014"/>
                  </a:cubicBezTo>
                  <a:cubicBezTo>
                    <a:pt x="4333" y="46967"/>
                    <a:pt x="3890" y="46921"/>
                    <a:pt x="3994" y="46210"/>
                  </a:cubicBezTo>
                  <a:cubicBezTo>
                    <a:pt x="4309" y="46606"/>
                    <a:pt x="5101" y="46827"/>
                    <a:pt x="5637" y="46664"/>
                  </a:cubicBezTo>
                  <a:cubicBezTo>
                    <a:pt x="5683" y="47713"/>
                    <a:pt x="6359" y="48516"/>
                    <a:pt x="7291" y="48178"/>
                  </a:cubicBezTo>
                  <a:cubicBezTo>
                    <a:pt x="6662" y="47713"/>
                    <a:pt x="6033" y="47456"/>
                    <a:pt x="6056" y="46443"/>
                  </a:cubicBezTo>
                  <a:cubicBezTo>
                    <a:pt x="6056" y="46105"/>
                    <a:pt x="6440" y="45884"/>
                    <a:pt x="6312" y="45441"/>
                  </a:cubicBezTo>
                  <a:cubicBezTo>
                    <a:pt x="5904" y="46199"/>
                    <a:pt x="4472" y="46711"/>
                    <a:pt x="4286" y="45558"/>
                  </a:cubicBezTo>
                  <a:cubicBezTo>
                    <a:pt x="4216" y="45138"/>
                    <a:pt x="4623" y="44929"/>
                    <a:pt x="4460" y="44661"/>
                  </a:cubicBezTo>
                  <a:cubicBezTo>
                    <a:pt x="3867" y="44673"/>
                    <a:pt x="3867" y="45185"/>
                    <a:pt x="3762" y="45604"/>
                  </a:cubicBezTo>
                  <a:cubicBezTo>
                    <a:pt x="2376" y="44812"/>
                    <a:pt x="3564" y="42553"/>
                    <a:pt x="4600" y="42519"/>
                  </a:cubicBezTo>
                  <a:cubicBezTo>
                    <a:pt x="4460" y="43171"/>
                    <a:pt x="5019" y="43671"/>
                    <a:pt x="5288" y="44126"/>
                  </a:cubicBezTo>
                  <a:cubicBezTo>
                    <a:pt x="5438" y="44009"/>
                    <a:pt x="5777" y="44265"/>
                    <a:pt x="6079" y="44056"/>
                  </a:cubicBezTo>
                  <a:cubicBezTo>
                    <a:pt x="6103" y="44579"/>
                    <a:pt x="6324" y="44871"/>
                    <a:pt x="6696" y="44964"/>
                  </a:cubicBezTo>
                  <a:cubicBezTo>
                    <a:pt x="6755" y="44440"/>
                    <a:pt x="6417" y="44382"/>
                    <a:pt x="6417" y="43927"/>
                  </a:cubicBezTo>
                  <a:cubicBezTo>
                    <a:pt x="6556" y="43613"/>
                    <a:pt x="7046" y="43578"/>
                    <a:pt x="7244" y="43322"/>
                  </a:cubicBezTo>
                  <a:cubicBezTo>
                    <a:pt x="6638" y="43054"/>
                    <a:pt x="6359" y="43694"/>
                    <a:pt x="5881" y="43811"/>
                  </a:cubicBezTo>
                  <a:cubicBezTo>
                    <a:pt x="5415" y="43671"/>
                    <a:pt x="5241" y="43334"/>
                    <a:pt x="5182" y="42996"/>
                  </a:cubicBezTo>
                  <a:cubicBezTo>
                    <a:pt x="5031" y="42134"/>
                    <a:pt x="5986" y="41564"/>
                    <a:pt x="6056" y="41132"/>
                  </a:cubicBezTo>
                  <a:cubicBezTo>
                    <a:pt x="5485" y="41226"/>
                    <a:pt x="5182" y="41552"/>
                    <a:pt x="4798" y="41785"/>
                  </a:cubicBezTo>
                  <a:cubicBezTo>
                    <a:pt x="3005" y="40364"/>
                    <a:pt x="5101" y="38361"/>
                    <a:pt x="6044" y="37418"/>
                  </a:cubicBezTo>
                  <a:cubicBezTo>
                    <a:pt x="5625" y="37383"/>
                    <a:pt x="5637" y="37685"/>
                    <a:pt x="5264" y="37674"/>
                  </a:cubicBezTo>
                  <a:cubicBezTo>
                    <a:pt x="4670" y="36893"/>
                    <a:pt x="5275" y="35974"/>
                    <a:pt x="5578" y="35426"/>
                  </a:cubicBezTo>
                  <a:cubicBezTo>
                    <a:pt x="5415" y="35170"/>
                    <a:pt x="5066" y="35135"/>
                    <a:pt x="5066" y="34681"/>
                  </a:cubicBezTo>
                  <a:cubicBezTo>
                    <a:pt x="4926" y="34262"/>
                    <a:pt x="5601" y="34227"/>
                    <a:pt x="5345" y="33948"/>
                  </a:cubicBezTo>
                  <a:cubicBezTo>
                    <a:pt x="3296" y="33295"/>
                    <a:pt x="4170" y="30105"/>
                    <a:pt x="6277" y="30046"/>
                  </a:cubicBezTo>
                  <a:cubicBezTo>
                    <a:pt x="6324" y="30384"/>
                    <a:pt x="6289" y="30827"/>
                    <a:pt x="6545" y="30908"/>
                  </a:cubicBezTo>
                  <a:cubicBezTo>
                    <a:pt x="6673" y="30081"/>
                    <a:pt x="7092" y="29487"/>
                    <a:pt x="7593" y="28951"/>
                  </a:cubicBezTo>
                  <a:cubicBezTo>
                    <a:pt x="6906" y="28928"/>
                    <a:pt x="6719" y="29313"/>
                    <a:pt x="6312" y="29522"/>
                  </a:cubicBezTo>
                  <a:cubicBezTo>
                    <a:pt x="5206" y="28754"/>
                    <a:pt x="5637" y="26971"/>
                    <a:pt x="7034" y="26878"/>
                  </a:cubicBezTo>
                  <a:cubicBezTo>
                    <a:pt x="6230" y="25271"/>
                    <a:pt x="6708" y="24177"/>
                    <a:pt x="8409" y="23827"/>
                  </a:cubicBezTo>
                  <a:cubicBezTo>
                    <a:pt x="7314" y="22919"/>
                    <a:pt x="7814" y="21021"/>
                    <a:pt x="9444" y="20974"/>
                  </a:cubicBezTo>
                  <a:cubicBezTo>
                    <a:pt x="9351" y="21382"/>
                    <a:pt x="9084" y="21638"/>
                    <a:pt x="9224" y="22232"/>
                  </a:cubicBezTo>
                  <a:cubicBezTo>
                    <a:pt x="9771" y="21661"/>
                    <a:pt x="9806" y="20672"/>
                    <a:pt x="10912" y="20566"/>
                  </a:cubicBezTo>
                  <a:cubicBezTo>
                    <a:pt x="10725" y="20799"/>
                    <a:pt x="10958" y="21079"/>
                    <a:pt x="10994" y="21358"/>
                  </a:cubicBezTo>
                  <a:cubicBezTo>
                    <a:pt x="11424" y="20905"/>
                    <a:pt x="11308" y="19996"/>
                    <a:pt x="11786" y="19588"/>
                  </a:cubicBezTo>
                  <a:cubicBezTo>
                    <a:pt x="11110" y="19763"/>
                    <a:pt x="10668" y="20555"/>
                    <a:pt x="9922" y="20392"/>
                  </a:cubicBezTo>
                  <a:cubicBezTo>
                    <a:pt x="9759" y="19146"/>
                    <a:pt x="11017" y="18808"/>
                    <a:pt x="12088" y="19029"/>
                  </a:cubicBezTo>
                  <a:cubicBezTo>
                    <a:pt x="11530" y="17119"/>
                    <a:pt x="13986" y="16316"/>
                    <a:pt x="14941" y="17504"/>
                  </a:cubicBezTo>
                  <a:cubicBezTo>
                    <a:pt x="14918" y="15955"/>
                    <a:pt x="16735" y="14243"/>
                    <a:pt x="18354" y="15315"/>
                  </a:cubicBezTo>
                  <a:cubicBezTo>
                    <a:pt x="17899" y="15711"/>
                    <a:pt x="17247" y="15967"/>
                    <a:pt x="17352" y="16829"/>
                  </a:cubicBezTo>
                  <a:cubicBezTo>
                    <a:pt x="17806" y="16363"/>
                    <a:pt x="18354" y="15315"/>
                    <a:pt x="19379" y="15827"/>
                  </a:cubicBezTo>
                  <a:cubicBezTo>
                    <a:pt x="19460" y="15338"/>
                    <a:pt x="19040" y="15455"/>
                    <a:pt x="18877" y="15256"/>
                  </a:cubicBezTo>
                  <a:cubicBezTo>
                    <a:pt x="19425" y="14231"/>
                    <a:pt x="20741" y="14953"/>
                    <a:pt x="21043" y="15664"/>
                  </a:cubicBezTo>
                  <a:cubicBezTo>
                    <a:pt x="21265" y="15222"/>
                    <a:pt x="20880" y="14779"/>
                    <a:pt x="20671" y="14546"/>
                  </a:cubicBezTo>
                  <a:cubicBezTo>
                    <a:pt x="20857" y="14278"/>
                    <a:pt x="21498" y="13719"/>
                    <a:pt x="21789" y="14267"/>
                  </a:cubicBezTo>
                  <a:cubicBezTo>
                    <a:pt x="21300" y="14208"/>
                    <a:pt x="21183" y="14511"/>
                    <a:pt x="21219" y="14674"/>
                  </a:cubicBezTo>
                  <a:cubicBezTo>
                    <a:pt x="21521" y="14907"/>
                    <a:pt x="21952" y="14500"/>
                    <a:pt x="22348" y="14557"/>
                  </a:cubicBezTo>
                  <a:cubicBezTo>
                    <a:pt x="22860" y="14639"/>
                    <a:pt x="23140" y="15489"/>
                    <a:pt x="23827" y="15128"/>
                  </a:cubicBezTo>
                  <a:cubicBezTo>
                    <a:pt x="24409" y="15291"/>
                    <a:pt x="24444" y="16141"/>
                    <a:pt x="24922" y="16433"/>
                  </a:cubicBezTo>
                  <a:cubicBezTo>
                    <a:pt x="24735" y="14138"/>
                    <a:pt x="23349" y="9946"/>
                    <a:pt x="26785" y="10144"/>
                  </a:cubicBezTo>
                  <a:cubicBezTo>
                    <a:pt x="26726" y="9608"/>
                    <a:pt x="26261" y="9585"/>
                    <a:pt x="26226" y="9049"/>
                  </a:cubicBezTo>
                  <a:cubicBezTo>
                    <a:pt x="26343" y="8758"/>
                    <a:pt x="26575" y="8572"/>
                    <a:pt x="27065" y="8607"/>
                  </a:cubicBezTo>
                  <a:cubicBezTo>
                    <a:pt x="26983" y="8910"/>
                    <a:pt x="27029" y="9469"/>
                    <a:pt x="27425" y="9457"/>
                  </a:cubicBezTo>
                  <a:cubicBezTo>
                    <a:pt x="27309" y="8618"/>
                    <a:pt x="27787" y="8258"/>
                    <a:pt x="28240" y="7873"/>
                  </a:cubicBezTo>
                  <a:cubicBezTo>
                    <a:pt x="27844" y="7593"/>
                    <a:pt x="27461" y="8234"/>
                    <a:pt x="27192" y="8059"/>
                  </a:cubicBezTo>
                  <a:cubicBezTo>
                    <a:pt x="27006" y="6627"/>
                    <a:pt x="27810" y="5986"/>
                    <a:pt x="29277" y="5905"/>
                  </a:cubicBezTo>
                  <a:cubicBezTo>
                    <a:pt x="29498" y="6138"/>
                    <a:pt x="28962" y="6371"/>
                    <a:pt x="29265" y="6708"/>
                  </a:cubicBezTo>
                  <a:cubicBezTo>
                    <a:pt x="29731" y="6092"/>
                    <a:pt x="30605" y="5823"/>
                    <a:pt x="31454" y="5520"/>
                  </a:cubicBezTo>
                  <a:cubicBezTo>
                    <a:pt x="31105" y="5206"/>
                    <a:pt x="30488" y="5451"/>
                    <a:pt x="30116" y="5381"/>
                  </a:cubicBezTo>
                  <a:cubicBezTo>
                    <a:pt x="30197" y="3716"/>
                    <a:pt x="31699" y="1829"/>
                    <a:pt x="33563" y="1853"/>
                  </a:cubicBezTo>
                  <a:cubicBezTo>
                    <a:pt x="34412" y="1864"/>
                    <a:pt x="34681" y="2458"/>
                    <a:pt x="35426" y="2738"/>
                  </a:cubicBezTo>
                  <a:cubicBezTo>
                    <a:pt x="35542" y="2236"/>
                    <a:pt x="35880" y="1934"/>
                    <a:pt x="36578" y="1910"/>
                  </a:cubicBezTo>
                  <a:cubicBezTo>
                    <a:pt x="36567" y="2190"/>
                    <a:pt x="36870" y="2085"/>
                    <a:pt x="36811" y="2423"/>
                  </a:cubicBezTo>
                  <a:cubicBezTo>
                    <a:pt x="36788" y="2795"/>
                    <a:pt x="36159" y="2691"/>
                    <a:pt x="36358" y="3261"/>
                  </a:cubicBezTo>
                  <a:cubicBezTo>
                    <a:pt x="36893" y="2912"/>
                    <a:pt x="37872" y="2842"/>
                    <a:pt x="38361" y="2877"/>
                  </a:cubicBezTo>
                  <a:cubicBezTo>
                    <a:pt x="38174" y="2493"/>
                    <a:pt x="37650" y="2505"/>
                    <a:pt x="37243" y="2376"/>
                  </a:cubicBezTo>
                  <a:cubicBezTo>
                    <a:pt x="37802" y="781"/>
                    <a:pt x="40783" y="199"/>
                    <a:pt x="41376" y="2143"/>
                  </a:cubicBezTo>
                  <a:cubicBezTo>
                    <a:pt x="41050" y="2109"/>
                    <a:pt x="40969" y="2295"/>
                    <a:pt x="40690" y="2295"/>
                  </a:cubicBezTo>
                  <a:cubicBezTo>
                    <a:pt x="40608" y="1783"/>
                    <a:pt x="40515" y="1270"/>
                    <a:pt x="39968" y="1305"/>
                  </a:cubicBezTo>
                  <a:cubicBezTo>
                    <a:pt x="40352" y="1759"/>
                    <a:pt x="40352" y="2435"/>
                    <a:pt x="40142" y="2971"/>
                  </a:cubicBezTo>
                  <a:cubicBezTo>
                    <a:pt x="40678" y="2877"/>
                    <a:pt x="40817" y="2458"/>
                    <a:pt x="41505" y="2481"/>
                  </a:cubicBezTo>
                  <a:cubicBezTo>
                    <a:pt x="41749" y="2807"/>
                    <a:pt x="41889" y="3261"/>
                    <a:pt x="41912" y="3856"/>
                  </a:cubicBezTo>
                  <a:cubicBezTo>
                    <a:pt x="41552" y="4053"/>
                    <a:pt x="40957" y="4053"/>
                    <a:pt x="41004" y="4565"/>
                  </a:cubicBezTo>
                  <a:cubicBezTo>
                    <a:pt x="41167" y="4694"/>
                    <a:pt x="41458" y="4252"/>
                    <a:pt x="41865" y="4309"/>
                  </a:cubicBezTo>
                  <a:cubicBezTo>
                    <a:pt x="42530" y="4402"/>
                    <a:pt x="42681" y="5137"/>
                    <a:pt x="43053" y="5602"/>
                  </a:cubicBezTo>
                  <a:cubicBezTo>
                    <a:pt x="43310" y="5567"/>
                    <a:pt x="43112" y="5253"/>
                    <a:pt x="43159" y="4880"/>
                  </a:cubicBezTo>
                  <a:cubicBezTo>
                    <a:pt x="43170" y="4601"/>
                    <a:pt x="43985" y="4205"/>
                    <a:pt x="43612" y="4135"/>
                  </a:cubicBezTo>
                  <a:cubicBezTo>
                    <a:pt x="43286" y="3867"/>
                    <a:pt x="43159" y="4449"/>
                    <a:pt x="42856" y="4472"/>
                  </a:cubicBezTo>
                  <a:cubicBezTo>
                    <a:pt x="42739" y="4216"/>
                    <a:pt x="42460" y="4158"/>
                    <a:pt x="42355" y="3902"/>
                  </a:cubicBezTo>
                  <a:cubicBezTo>
                    <a:pt x="42937" y="2819"/>
                    <a:pt x="44975" y="2901"/>
                    <a:pt x="44660" y="4822"/>
                  </a:cubicBezTo>
                  <a:cubicBezTo>
                    <a:pt x="45359" y="4402"/>
                    <a:pt x="45953" y="3902"/>
                    <a:pt x="47222" y="3949"/>
                  </a:cubicBezTo>
                  <a:cubicBezTo>
                    <a:pt x="48294" y="4182"/>
                    <a:pt x="48469" y="6359"/>
                    <a:pt x="47805" y="7081"/>
                  </a:cubicBezTo>
                  <a:cubicBezTo>
                    <a:pt x="48166" y="6895"/>
                    <a:pt x="48736" y="7046"/>
                    <a:pt x="48981" y="7314"/>
                  </a:cubicBezTo>
                  <a:cubicBezTo>
                    <a:pt x="49132" y="7640"/>
                    <a:pt x="49272" y="8409"/>
                    <a:pt x="48923" y="8560"/>
                  </a:cubicBezTo>
                  <a:cubicBezTo>
                    <a:pt x="48503" y="8304"/>
                    <a:pt x="47898" y="8164"/>
                    <a:pt x="47514" y="8607"/>
                  </a:cubicBezTo>
                  <a:cubicBezTo>
                    <a:pt x="47502" y="8258"/>
                    <a:pt x="47292" y="8152"/>
                    <a:pt x="46943" y="8222"/>
                  </a:cubicBezTo>
                  <a:cubicBezTo>
                    <a:pt x="47304" y="8467"/>
                    <a:pt x="47258" y="9317"/>
                    <a:pt x="46920" y="9818"/>
                  </a:cubicBezTo>
                  <a:cubicBezTo>
                    <a:pt x="47514" y="9713"/>
                    <a:pt x="47525" y="9131"/>
                    <a:pt x="47700" y="8677"/>
                  </a:cubicBezTo>
                  <a:cubicBezTo>
                    <a:pt x="48923" y="8432"/>
                    <a:pt x="48620" y="9736"/>
                    <a:pt x="48492" y="10458"/>
                  </a:cubicBezTo>
                  <a:cubicBezTo>
                    <a:pt x="49168" y="10307"/>
                    <a:pt x="49121" y="9433"/>
                    <a:pt x="49144" y="8980"/>
                  </a:cubicBezTo>
                  <a:cubicBezTo>
                    <a:pt x="49750" y="8991"/>
                    <a:pt x="50216" y="9306"/>
                    <a:pt x="50519" y="9759"/>
                  </a:cubicBezTo>
                  <a:lnTo>
                    <a:pt x="50519" y="8048"/>
                  </a:lnTo>
                  <a:cubicBezTo>
                    <a:pt x="50472" y="7885"/>
                    <a:pt x="50367" y="7733"/>
                    <a:pt x="50157" y="7640"/>
                  </a:cubicBezTo>
                  <a:cubicBezTo>
                    <a:pt x="49820" y="7605"/>
                    <a:pt x="49750" y="7792"/>
                    <a:pt x="49470" y="7792"/>
                  </a:cubicBezTo>
                  <a:cubicBezTo>
                    <a:pt x="49482" y="7349"/>
                    <a:pt x="49284" y="7174"/>
                    <a:pt x="49191" y="6848"/>
                  </a:cubicBezTo>
                  <a:cubicBezTo>
                    <a:pt x="48969" y="6732"/>
                    <a:pt x="48666" y="6708"/>
                    <a:pt x="48457" y="6569"/>
                  </a:cubicBezTo>
                  <a:cubicBezTo>
                    <a:pt x="48899" y="4764"/>
                    <a:pt x="47957" y="3191"/>
                    <a:pt x="46117" y="3530"/>
                  </a:cubicBezTo>
                  <a:cubicBezTo>
                    <a:pt x="46151" y="2994"/>
                    <a:pt x="46792" y="2947"/>
                    <a:pt x="47002" y="2551"/>
                  </a:cubicBezTo>
                  <a:cubicBezTo>
                    <a:pt x="46081" y="2562"/>
                    <a:pt x="45778" y="3064"/>
                    <a:pt x="45697" y="3750"/>
                  </a:cubicBezTo>
                  <a:cubicBezTo>
                    <a:pt x="45359" y="3693"/>
                    <a:pt x="45173" y="4170"/>
                    <a:pt x="45022" y="3995"/>
                  </a:cubicBezTo>
                  <a:cubicBezTo>
                    <a:pt x="44986" y="2505"/>
                    <a:pt x="43135" y="2632"/>
                    <a:pt x="42261" y="3028"/>
                  </a:cubicBezTo>
                  <a:cubicBezTo>
                    <a:pt x="41971" y="2272"/>
                    <a:pt x="43496" y="1794"/>
                    <a:pt x="43822" y="2609"/>
                  </a:cubicBezTo>
                  <a:cubicBezTo>
                    <a:pt x="43449" y="1491"/>
                    <a:pt x="44766" y="1294"/>
                    <a:pt x="45243" y="1759"/>
                  </a:cubicBezTo>
                  <a:cubicBezTo>
                    <a:pt x="45056" y="629"/>
                    <a:pt x="43555" y="1095"/>
                    <a:pt x="43391" y="1853"/>
                  </a:cubicBezTo>
                  <a:cubicBezTo>
                    <a:pt x="43100" y="1840"/>
                    <a:pt x="42902" y="1736"/>
                    <a:pt x="42587" y="1759"/>
                  </a:cubicBezTo>
                  <a:cubicBezTo>
                    <a:pt x="42518" y="1305"/>
                    <a:pt x="42250" y="1107"/>
                    <a:pt x="41971" y="932"/>
                  </a:cubicBezTo>
                  <a:cubicBezTo>
                    <a:pt x="41575" y="874"/>
                    <a:pt x="41552" y="1118"/>
                    <a:pt x="41283" y="1177"/>
                  </a:cubicBezTo>
                  <a:cubicBezTo>
                    <a:pt x="40434" y="0"/>
                    <a:pt x="38850" y="350"/>
                    <a:pt x="37918" y="1072"/>
                  </a:cubicBezTo>
                  <a:cubicBezTo>
                    <a:pt x="37592" y="1305"/>
                    <a:pt x="37126" y="1853"/>
                    <a:pt x="37021" y="1864"/>
                  </a:cubicBezTo>
                  <a:cubicBezTo>
                    <a:pt x="37044" y="1864"/>
                    <a:pt x="36684" y="1596"/>
                    <a:pt x="36544" y="1561"/>
                  </a:cubicBezTo>
                  <a:cubicBezTo>
                    <a:pt x="35845" y="1375"/>
                    <a:pt x="35473" y="1677"/>
                    <a:pt x="35193" y="2132"/>
                  </a:cubicBezTo>
                  <a:cubicBezTo>
                    <a:pt x="32619" y="339"/>
                    <a:pt x="29650" y="3017"/>
                    <a:pt x="29591" y="5520"/>
                  </a:cubicBezTo>
                  <a:cubicBezTo>
                    <a:pt x="27774" y="5357"/>
                    <a:pt x="26552" y="6289"/>
                    <a:pt x="26843" y="8095"/>
                  </a:cubicBezTo>
                  <a:cubicBezTo>
                    <a:pt x="25888" y="8129"/>
                    <a:pt x="25562" y="8980"/>
                    <a:pt x="25958" y="9865"/>
                  </a:cubicBezTo>
                  <a:cubicBezTo>
                    <a:pt x="24281" y="10028"/>
                    <a:pt x="24025" y="11343"/>
                    <a:pt x="24048" y="12892"/>
                  </a:cubicBezTo>
                  <a:cubicBezTo>
                    <a:pt x="23792" y="12811"/>
                    <a:pt x="23431" y="12857"/>
                    <a:pt x="23070" y="12892"/>
                  </a:cubicBezTo>
                  <a:cubicBezTo>
                    <a:pt x="22674" y="13242"/>
                    <a:pt x="22383" y="13672"/>
                    <a:pt x="22231" y="14220"/>
                  </a:cubicBezTo>
                  <a:cubicBezTo>
                    <a:pt x="21905" y="13276"/>
                    <a:pt x="20438" y="13615"/>
                    <a:pt x="20124" y="14337"/>
                  </a:cubicBezTo>
                  <a:cubicBezTo>
                    <a:pt x="19635" y="13998"/>
                    <a:pt x="18994" y="14487"/>
                    <a:pt x="18563" y="14674"/>
                  </a:cubicBezTo>
                  <a:cubicBezTo>
                    <a:pt x="16840" y="14161"/>
                    <a:pt x="14534" y="15012"/>
                    <a:pt x="14801" y="16910"/>
                  </a:cubicBezTo>
                  <a:cubicBezTo>
                    <a:pt x="14487" y="16596"/>
                    <a:pt x="13998" y="16503"/>
                    <a:pt x="13509" y="16409"/>
                  </a:cubicBezTo>
                  <a:cubicBezTo>
                    <a:pt x="13148" y="15722"/>
                    <a:pt x="13986" y="15442"/>
                    <a:pt x="14255" y="15012"/>
                  </a:cubicBezTo>
                  <a:cubicBezTo>
                    <a:pt x="13486" y="14627"/>
                    <a:pt x="12880" y="15618"/>
                    <a:pt x="13078" y="16549"/>
                  </a:cubicBezTo>
                  <a:cubicBezTo>
                    <a:pt x="12252" y="16910"/>
                    <a:pt x="11693" y="17492"/>
                    <a:pt x="11786" y="18622"/>
                  </a:cubicBezTo>
                  <a:cubicBezTo>
                    <a:pt x="10772" y="18296"/>
                    <a:pt x="9724" y="18995"/>
                    <a:pt x="9514" y="19821"/>
                  </a:cubicBezTo>
                  <a:cubicBezTo>
                    <a:pt x="8222" y="19588"/>
                    <a:pt x="8339" y="21219"/>
                    <a:pt x="7477" y="21615"/>
                  </a:cubicBezTo>
                  <a:cubicBezTo>
                    <a:pt x="7395" y="21860"/>
                    <a:pt x="7395" y="22186"/>
                    <a:pt x="7291" y="22430"/>
                  </a:cubicBezTo>
                  <a:cubicBezTo>
                    <a:pt x="6778" y="22430"/>
                    <a:pt x="6626" y="22745"/>
                    <a:pt x="6370" y="22965"/>
                  </a:cubicBezTo>
                  <a:cubicBezTo>
                    <a:pt x="6429" y="23327"/>
                    <a:pt x="6266" y="23454"/>
                    <a:pt x="6533" y="23653"/>
                  </a:cubicBezTo>
                  <a:cubicBezTo>
                    <a:pt x="6662" y="23222"/>
                    <a:pt x="6836" y="22826"/>
                    <a:pt x="7418" y="22768"/>
                  </a:cubicBezTo>
                  <a:cubicBezTo>
                    <a:pt x="7477" y="23071"/>
                    <a:pt x="7861" y="23478"/>
                    <a:pt x="7768" y="23618"/>
                  </a:cubicBezTo>
                  <a:cubicBezTo>
                    <a:pt x="6859" y="23734"/>
                    <a:pt x="6463" y="24270"/>
                    <a:pt x="6219" y="24922"/>
                  </a:cubicBezTo>
                  <a:cubicBezTo>
                    <a:pt x="5671" y="24712"/>
                    <a:pt x="5415" y="25237"/>
                    <a:pt x="4926" y="25318"/>
                  </a:cubicBezTo>
                  <a:cubicBezTo>
                    <a:pt x="4600" y="26017"/>
                    <a:pt x="4786" y="27158"/>
                    <a:pt x="5334" y="27577"/>
                  </a:cubicBezTo>
                  <a:cubicBezTo>
                    <a:pt x="5451" y="28614"/>
                    <a:pt x="4612" y="28870"/>
                    <a:pt x="4763" y="29929"/>
                  </a:cubicBezTo>
                  <a:cubicBezTo>
                    <a:pt x="5252" y="29790"/>
                    <a:pt x="4985" y="29044"/>
                    <a:pt x="5462" y="28893"/>
                  </a:cubicBezTo>
                  <a:cubicBezTo>
                    <a:pt x="5497" y="29243"/>
                    <a:pt x="5986" y="29557"/>
                    <a:pt x="5893" y="29732"/>
                  </a:cubicBezTo>
                  <a:cubicBezTo>
                    <a:pt x="5275" y="29732"/>
                    <a:pt x="4822" y="30302"/>
                    <a:pt x="4542" y="30314"/>
                  </a:cubicBezTo>
                  <a:cubicBezTo>
                    <a:pt x="4892" y="29091"/>
                    <a:pt x="2586" y="29161"/>
                    <a:pt x="3156" y="30628"/>
                  </a:cubicBezTo>
                  <a:cubicBezTo>
                    <a:pt x="3366" y="30861"/>
                    <a:pt x="3727" y="30920"/>
                    <a:pt x="4076" y="30977"/>
                  </a:cubicBezTo>
                  <a:cubicBezTo>
                    <a:pt x="3168" y="31828"/>
                    <a:pt x="3505" y="34005"/>
                    <a:pt x="4752" y="34274"/>
                  </a:cubicBezTo>
                  <a:cubicBezTo>
                    <a:pt x="4530" y="34751"/>
                    <a:pt x="4915" y="35229"/>
                    <a:pt x="5066" y="35566"/>
                  </a:cubicBezTo>
                  <a:cubicBezTo>
                    <a:pt x="4320" y="36347"/>
                    <a:pt x="2993" y="37802"/>
                    <a:pt x="4251" y="39013"/>
                  </a:cubicBezTo>
                  <a:cubicBezTo>
                    <a:pt x="3389" y="39595"/>
                    <a:pt x="3738" y="41610"/>
                    <a:pt x="4216" y="42204"/>
                  </a:cubicBezTo>
                  <a:cubicBezTo>
                    <a:pt x="2097" y="41820"/>
                    <a:pt x="2294" y="45500"/>
                    <a:pt x="3634" y="46152"/>
                  </a:cubicBezTo>
                  <a:cubicBezTo>
                    <a:pt x="3133" y="46688"/>
                    <a:pt x="4053" y="46978"/>
                    <a:pt x="4018" y="47351"/>
                  </a:cubicBezTo>
                  <a:cubicBezTo>
                    <a:pt x="4007" y="47549"/>
                    <a:pt x="3412" y="47852"/>
                    <a:pt x="3308" y="48225"/>
                  </a:cubicBezTo>
                  <a:cubicBezTo>
                    <a:pt x="3086" y="49017"/>
                    <a:pt x="3424" y="49553"/>
                    <a:pt x="3750" y="49948"/>
                  </a:cubicBezTo>
                  <a:cubicBezTo>
                    <a:pt x="3494" y="50193"/>
                    <a:pt x="3517" y="50670"/>
                    <a:pt x="3611" y="51194"/>
                  </a:cubicBezTo>
                  <a:cubicBezTo>
                    <a:pt x="3774" y="51380"/>
                    <a:pt x="4227" y="51217"/>
                    <a:pt x="4344" y="51486"/>
                  </a:cubicBezTo>
                  <a:cubicBezTo>
                    <a:pt x="4204" y="53220"/>
                    <a:pt x="5334" y="54268"/>
                    <a:pt x="7151" y="53942"/>
                  </a:cubicBezTo>
                  <a:cubicBezTo>
                    <a:pt x="7128" y="54268"/>
                    <a:pt x="7255" y="54408"/>
                    <a:pt x="7384" y="54537"/>
                  </a:cubicBezTo>
                  <a:cubicBezTo>
                    <a:pt x="7698" y="54595"/>
                    <a:pt x="7931" y="54734"/>
                    <a:pt x="8373" y="54618"/>
                  </a:cubicBezTo>
                  <a:cubicBezTo>
                    <a:pt x="8409" y="56202"/>
                    <a:pt x="10306" y="56377"/>
                    <a:pt x="11227" y="55748"/>
                  </a:cubicBezTo>
                  <a:cubicBezTo>
                    <a:pt x="11005" y="58799"/>
                    <a:pt x="13486" y="59998"/>
                    <a:pt x="15850" y="58659"/>
                  </a:cubicBezTo>
                  <a:cubicBezTo>
                    <a:pt x="15862" y="59428"/>
                    <a:pt x="16641" y="59265"/>
                    <a:pt x="17084" y="59509"/>
                  </a:cubicBezTo>
                  <a:cubicBezTo>
                    <a:pt x="16886" y="59987"/>
                    <a:pt x="17247" y="60347"/>
                    <a:pt x="17620" y="60429"/>
                  </a:cubicBezTo>
                  <a:cubicBezTo>
                    <a:pt x="17340" y="60604"/>
                    <a:pt x="17539" y="61163"/>
                    <a:pt x="17270" y="61349"/>
                  </a:cubicBezTo>
                  <a:cubicBezTo>
                    <a:pt x="15919" y="61535"/>
                    <a:pt x="15151" y="62187"/>
                    <a:pt x="14895" y="63259"/>
                  </a:cubicBezTo>
                  <a:cubicBezTo>
                    <a:pt x="8862" y="63631"/>
                    <a:pt x="3401" y="64656"/>
                    <a:pt x="0" y="67487"/>
                  </a:cubicBezTo>
                  <a:cubicBezTo>
                    <a:pt x="2690" y="66578"/>
                    <a:pt x="4985" y="65227"/>
                    <a:pt x="8047" y="64738"/>
                  </a:cubicBezTo>
                  <a:cubicBezTo>
                    <a:pt x="11017" y="64272"/>
                    <a:pt x="14149" y="63900"/>
                    <a:pt x="16863" y="63515"/>
                  </a:cubicBezTo>
                  <a:cubicBezTo>
                    <a:pt x="19343" y="63154"/>
                    <a:pt x="21626" y="62979"/>
                    <a:pt x="23745" y="62386"/>
                  </a:cubicBezTo>
                  <a:cubicBezTo>
                    <a:pt x="28881" y="60942"/>
                    <a:pt x="31850" y="57529"/>
                    <a:pt x="33539" y="53267"/>
                  </a:cubicBezTo>
                  <a:cubicBezTo>
                    <a:pt x="34215" y="51579"/>
                    <a:pt x="34249" y="49553"/>
                    <a:pt x="35577" y="48818"/>
                  </a:cubicBezTo>
                  <a:cubicBezTo>
                    <a:pt x="35193" y="56458"/>
                    <a:pt x="30872" y="61186"/>
                    <a:pt x="24653" y="64412"/>
                  </a:cubicBezTo>
                  <a:cubicBezTo>
                    <a:pt x="29125" y="62479"/>
                    <a:pt x="32549" y="59672"/>
                    <a:pt x="34296" y="55492"/>
                  </a:cubicBezTo>
                  <a:cubicBezTo>
                    <a:pt x="34471" y="55282"/>
                    <a:pt x="34901" y="55259"/>
                    <a:pt x="34436" y="55130"/>
                  </a:cubicBezTo>
                  <a:cubicBezTo>
                    <a:pt x="35100" y="53628"/>
                    <a:pt x="35740" y="51602"/>
                    <a:pt x="35845" y="49680"/>
                  </a:cubicBezTo>
                  <a:cubicBezTo>
                    <a:pt x="35869" y="49238"/>
                    <a:pt x="35542" y="48388"/>
                    <a:pt x="36322" y="48306"/>
                  </a:cubicBezTo>
                  <a:cubicBezTo>
                    <a:pt x="36392" y="51299"/>
                    <a:pt x="36684" y="53011"/>
                    <a:pt x="35577" y="55014"/>
                  </a:cubicBezTo>
                  <a:cubicBezTo>
                    <a:pt x="35473" y="54921"/>
                    <a:pt x="35170" y="55026"/>
                    <a:pt x="35053" y="55154"/>
                  </a:cubicBezTo>
                  <a:cubicBezTo>
                    <a:pt x="35367" y="55223"/>
                    <a:pt x="35426" y="55060"/>
                    <a:pt x="35589" y="55189"/>
                  </a:cubicBezTo>
                  <a:cubicBezTo>
                    <a:pt x="33131" y="60580"/>
                    <a:pt x="28392" y="64097"/>
                    <a:pt x="22104" y="66357"/>
                  </a:cubicBezTo>
                  <a:cubicBezTo>
                    <a:pt x="26726" y="65088"/>
                    <a:pt x="30651" y="62630"/>
                    <a:pt x="33271" y="59405"/>
                  </a:cubicBezTo>
                  <a:cubicBezTo>
                    <a:pt x="35216" y="57006"/>
                    <a:pt x="37068" y="53978"/>
                    <a:pt x="36940" y="50006"/>
                  </a:cubicBezTo>
                  <a:cubicBezTo>
                    <a:pt x="36917" y="49296"/>
                    <a:pt x="36591" y="48365"/>
                    <a:pt x="37103" y="48143"/>
                  </a:cubicBezTo>
                  <a:cubicBezTo>
                    <a:pt x="37685" y="48598"/>
                    <a:pt x="37709" y="49983"/>
                    <a:pt x="37732" y="50903"/>
                  </a:cubicBezTo>
                  <a:cubicBezTo>
                    <a:pt x="37859" y="56644"/>
                    <a:pt x="34226" y="60347"/>
                    <a:pt x="30732" y="63282"/>
                  </a:cubicBezTo>
                  <a:cubicBezTo>
                    <a:pt x="33656" y="61559"/>
                    <a:pt x="36032" y="58520"/>
                    <a:pt x="37557" y="55352"/>
                  </a:cubicBezTo>
                  <a:cubicBezTo>
                    <a:pt x="38477" y="53430"/>
                    <a:pt x="38687" y="50915"/>
                    <a:pt x="38628" y="48341"/>
                  </a:cubicBezTo>
                  <a:cubicBezTo>
                    <a:pt x="39316" y="48353"/>
                    <a:pt x="39979" y="48388"/>
                    <a:pt x="40666" y="48399"/>
                  </a:cubicBezTo>
                  <a:cubicBezTo>
                    <a:pt x="41319" y="51462"/>
                    <a:pt x="41353" y="54758"/>
                    <a:pt x="40561" y="57087"/>
                  </a:cubicBezTo>
                  <a:cubicBezTo>
                    <a:pt x="42041" y="55212"/>
                    <a:pt x="41598" y="51393"/>
                    <a:pt x="41202" y="48435"/>
                  </a:cubicBezTo>
                  <a:cubicBezTo>
                    <a:pt x="41889" y="49250"/>
                    <a:pt x="41959" y="50798"/>
                    <a:pt x="41994" y="51986"/>
                  </a:cubicBezTo>
                  <a:cubicBezTo>
                    <a:pt x="42064" y="54281"/>
                    <a:pt x="41656" y="56889"/>
                    <a:pt x="40468" y="57984"/>
                  </a:cubicBezTo>
                  <a:cubicBezTo>
                    <a:pt x="40410" y="57343"/>
                    <a:pt x="39572" y="57017"/>
                    <a:pt x="39968" y="56435"/>
                  </a:cubicBezTo>
                  <a:cubicBezTo>
                    <a:pt x="39735" y="56248"/>
                    <a:pt x="39781" y="56551"/>
                    <a:pt x="39630" y="56644"/>
                  </a:cubicBezTo>
                  <a:cubicBezTo>
                    <a:pt x="39420" y="56237"/>
                    <a:pt x="38931" y="55969"/>
                    <a:pt x="38943" y="56004"/>
                  </a:cubicBezTo>
                  <a:cubicBezTo>
                    <a:pt x="39187" y="56435"/>
                    <a:pt x="40364" y="57320"/>
                    <a:pt x="40491" y="58158"/>
                  </a:cubicBezTo>
                  <a:cubicBezTo>
                    <a:pt x="37313" y="63049"/>
                    <a:pt x="29591" y="65996"/>
                    <a:pt x="22732" y="68325"/>
                  </a:cubicBezTo>
                  <a:cubicBezTo>
                    <a:pt x="17632" y="70060"/>
                    <a:pt x="11983" y="70875"/>
                    <a:pt x="6871" y="72471"/>
                  </a:cubicBezTo>
                  <a:cubicBezTo>
                    <a:pt x="12286" y="71143"/>
                    <a:pt x="17340" y="70293"/>
                    <a:pt x="22324" y="68628"/>
                  </a:cubicBezTo>
                  <a:cubicBezTo>
                    <a:pt x="29091" y="66380"/>
                    <a:pt x="36078" y="63550"/>
                    <a:pt x="39746" y="59556"/>
                  </a:cubicBezTo>
                  <a:cubicBezTo>
                    <a:pt x="40072" y="59206"/>
                    <a:pt x="40201" y="58647"/>
                    <a:pt x="40701" y="58484"/>
                  </a:cubicBezTo>
                  <a:cubicBezTo>
                    <a:pt x="41808" y="56458"/>
                    <a:pt x="42471" y="53453"/>
                    <a:pt x="42005" y="50309"/>
                  </a:cubicBezTo>
                  <a:cubicBezTo>
                    <a:pt x="41935" y="49809"/>
                    <a:pt x="41691" y="49144"/>
                    <a:pt x="41749" y="48644"/>
                  </a:cubicBezTo>
                  <a:cubicBezTo>
                    <a:pt x="42238" y="48854"/>
                    <a:pt x="42867" y="48865"/>
                    <a:pt x="43228" y="49214"/>
                  </a:cubicBezTo>
                  <a:cubicBezTo>
                    <a:pt x="43508" y="50507"/>
                    <a:pt x="43857" y="52568"/>
                    <a:pt x="43938" y="53652"/>
                  </a:cubicBezTo>
                  <a:cubicBezTo>
                    <a:pt x="43927" y="53628"/>
                    <a:pt x="43752" y="54327"/>
                    <a:pt x="43974" y="54001"/>
                  </a:cubicBezTo>
                  <a:cubicBezTo>
                    <a:pt x="44171" y="52592"/>
                    <a:pt x="43775" y="50787"/>
                    <a:pt x="43508" y="49354"/>
                  </a:cubicBezTo>
                  <a:cubicBezTo>
                    <a:pt x="44509" y="49494"/>
                    <a:pt x="44579" y="51439"/>
                    <a:pt x="44626" y="52615"/>
                  </a:cubicBezTo>
                  <a:cubicBezTo>
                    <a:pt x="44719" y="55096"/>
                    <a:pt x="43974" y="57809"/>
                    <a:pt x="43322" y="59020"/>
                  </a:cubicBezTo>
                  <a:cubicBezTo>
                    <a:pt x="43671" y="58484"/>
                    <a:pt x="43845" y="57798"/>
                    <a:pt x="44207" y="57250"/>
                  </a:cubicBezTo>
                  <a:cubicBezTo>
                    <a:pt x="43566" y="59579"/>
                    <a:pt x="42180" y="61722"/>
                    <a:pt x="40421" y="62852"/>
                  </a:cubicBezTo>
                  <a:cubicBezTo>
                    <a:pt x="40550" y="62339"/>
                    <a:pt x="41039" y="61687"/>
                    <a:pt x="40783" y="61128"/>
                  </a:cubicBezTo>
                  <a:cubicBezTo>
                    <a:pt x="40643" y="62153"/>
                    <a:pt x="40328" y="63015"/>
                    <a:pt x="39699" y="63538"/>
                  </a:cubicBezTo>
                  <a:cubicBezTo>
                    <a:pt x="37487" y="65378"/>
                    <a:pt x="33237" y="66671"/>
                    <a:pt x="30488" y="67999"/>
                  </a:cubicBezTo>
                  <a:cubicBezTo>
                    <a:pt x="33877" y="67067"/>
                    <a:pt x="36625" y="65611"/>
                    <a:pt x="39316" y="64109"/>
                  </a:cubicBezTo>
                  <a:cubicBezTo>
                    <a:pt x="36730" y="67533"/>
                    <a:pt x="32409" y="69653"/>
                    <a:pt x="26948" y="70654"/>
                  </a:cubicBezTo>
                  <a:cubicBezTo>
                    <a:pt x="25771" y="70864"/>
                    <a:pt x="24596" y="70794"/>
                    <a:pt x="23442" y="70991"/>
                  </a:cubicBezTo>
                  <a:cubicBezTo>
                    <a:pt x="18668" y="71830"/>
                    <a:pt x="14464" y="73763"/>
                    <a:pt x="9514" y="74148"/>
                  </a:cubicBezTo>
                  <a:cubicBezTo>
                    <a:pt x="15908" y="73915"/>
                    <a:pt x="20124" y="71201"/>
                    <a:pt x="26703" y="70852"/>
                  </a:cubicBezTo>
                  <a:cubicBezTo>
                    <a:pt x="26808" y="70864"/>
                    <a:pt x="26773" y="70945"/>
                    <a:pt x="26726" y="71027"/>
                  </a:cubicBezTo>
                  <a:cubicBezTo>
                    <a:pt x="29055" y="70409"/>
                    <a:pt x="31687" y="70036"/>
                    <a:pt x="34203" y="69664"/>
                  </a:cubicBezTo>
                  <a:cubicBezTo>
                    <a:pt x="37999" y="69105"/>
                    <a:pt x="43962" y="67102"/>
                    <a:pt x="45860" y="64971"/>
                  </a:cubicBezTo>
                  <a:cubicBezTo>
                    <a:pt x="46337" y="64423"/>
                    <a:pt x="46826" y="63748"/>
                    <a:pt x="46908" y="63096"/>
                  </a:cubicBezTo>
                  <a:cubicBezTo>
                    <a:pt x="44300" y="67684"/>
                    <a:pt x="37266" y="69082"/>
                    <a:pt x="30523" y="70025"/>
                  </a:cubicBezTo>
                  <a:cubicBezTo>
                    <a:pt x="32526" y="69291"/>
                    <a:pt x="34331" y="68569"/>
                    <a:pt x="36008" y="67451"/>
                  </a:cubicBezTo>
                  <a:cubicBezTo>
                    <a:pt x="37615" y="66380"/>
                    <a:pt x="38710" y="64831"/>
                    <a:pt x="40049" y="63597"/>
                  </a:cubicBezTo>
                  <a:cubicBezTo>
                    <a:pt x="41598" y="62176"/>
                    <a:pt x="42879" y="61163"/>
                    <a:pt x="43787" y="59335"/>
                  </a:cubicBezTo>
                  <a:cubicBezTo>
                    <a:pt x="44940" y="57006"/>
                    <a:pt x="45068" y="53745"/>
                    <a:pt x="44742" y="50205"/>
                  </a:cubicBezTo>
                  <a:cubicBezTo>
                    <a:pt x="46291" y="52091"/>
                    <a:pt x="48422" y="54653"/>
                    <a:pt x="48376" y="58251"/>
                  </a:cubicBezTo>
                  <a:cubicBezTo>
                    <a:pt x="48352" y="59591"/>
                    <a:pt x="47665" y="60720"/>
                    <a:pt x="47409" y="61757"/>
                  </a:cubicBezTo>
                  <a:cubicBezTo>
                    <a:pt x="47444" y="61675"/>
                    <a:pt x="47525" y="61594"/>
                    <a:pt x="47561" y="61698"/>
                  </a:cubicBezTo>
                  <a:cubicBezTo>
                    <a:pt x="47467" y="62444"/>
                    <a:pt x="46943" y="63282"/>
                    <a:pt x="46989" y="63876"/>
                  </a:cubicBezTo>
                  <a:cubicBezTo>
                    <a:pt x="47607" y="63236"/>
                    <a:pt x="47665" y="62223"/>
                    <a:pt x="48050" y="61209"/>
                  </a:cubicBezTo>
                  <a:cubicBezTo>
                    <a:pt x="48376" y="60360"/>
                    <a:pt x="48981" y="59521"/>
                    <a:pt x="49202" y="58613"/>
                  </a:cubicBezTo>
                  <a:cubicBezTo>
                    <a:pt x="50192" y="54734"/>
                    <a:pt x="48189" y="49389"/>
                    <a:pt x="45930" y="47876"/>
                  </a:cubicBezTo>
                  <a:cubicBezTo>
                    <a:pt x="48446" y="50158"/>
                    <a:pt x="50460" y="56132"/>
                    <a:pt x="48434" y="59754"/>
                  </a:cubicBezTo>
                  <a:cubicBezTo>
                    <a:pt x="49551" y="55037"/>
                    <a:pt x="47595" y="48958"/>
                    <a:pt x="44300" y="47596"/>
                  </a:cubicBezTo>
                  <a:cubicBezTo>
                    <a:pt x="46792" y="49087"/>
                    <a:pt x="48609" y="52417"/>
                    <a:pt x="48387" y="56574"/>
                  </a:cubicBezTo>
                  <a:cubicBezTo>
                    <a:pt x="47793" y="52359"/>
                    <a:pt x="44346" y="51299"/>
                    <a:pt x="43927" y="47374"/>
                  </a:cubicBezTo>
                  <a:cubicBezTo>
                    <a:pt x="43950" y="47444"/>
                    <a:pt x="44241" y="47607"/>
                    <a:pt x="44195" y="47433"/>
                  </a:cubicBezTo>
                  <a:cubicBezTo>
                    <a:pt x="43298" y="46955"/>
                    <a:pt x="42960" y="45791"/>
                    <a:pt x="42204" y="45151"/>
                  </a:cubicBezTo>
                  <a:cubicBezTo>
                    <a:pt x="43403" y="45616"/>
                    <a:pt x="44183" y="46443"/>
                    <a:pt x="45138" y="47072"/>
                  </a:cubicBezTo>
                  <a:cubicBezTo>
                    <a:pt x="45395" y="47247"/>
                    <a:pt x="45790" y="47293"/>
                    <a:pt x="46070" y="47514"/>
                  </a:cubicBezTo>
                  <a:cubicBezTo>
                    <a:pt x="47059" y="48295"/>
                    <a:pt x="47677" y="49517"/>
                    <a:pt x="48340" y="50821"/>
                  </a:cubicBezTo>
                  <a:cubicBezTo>
                    <a:pt x="49307" y="52731"/>
                    <a:pt x="50227" y="54723"/>
                    <a:pt x="50297" y="57087"/>
                  </a:cubicBezTo>
                  <a:cubicBezTo>
                    <a:pt x="50460" y="62560"/>
                    <a:pt x="46733" y="67091"/>
                    <a:pt x="41971" y="68628"/>
                  </a:cubicBezTo>
                  <a:cubicBezTo>
                    <a:pt x="37289" y="70130"/>
                    <a:pt x="31920" y="71294"/>
                    <a:pt x="27204" y="72308"/>
                  </a:cubicBezTo>
                  <a:cubicBezTo>
                    <a:pt x="33644" y="71387"/>
                    <a:pt x="39932" y="69909"/>
                    <a:pt x="44730" y="67906"/>
                  </a:cubicBezTo>
                  <a:cubicBezTo>
                    <a:pt x="41715" y="69676"/>
                    <a:pt x="37988" y="70864"/>
                    <a:pt x="33772" y="71656"/>
                  </a:cubicBezTo>
                  <a:cubicBezTo>
                    <a:pt x="36637" y="71713"/>
                    <a:pt x="38721" y="70491"/>
                    <a:pt x="40690" y="69990"/>
                  </a:cubicBezTo>
                  <a:cubicBezTo>
                    <a:pt x="42401" y="69559"/>
                    <a:pt x="43752" y="69128"/>
                    <a:pt x="45103" y="68139"/>
                  </a:cubicBezTo>
                  <a:cubicBezTo>
                    <a:pt x="47537" y="66345"/>
                    <a:pt x="49657" y="63970"/>
                    <a:pt x="50519" y="61012"/>
                  </a:cubicBezTo>
                  <a:lnTo>
                    <a:pt x="50519" y="54840"/>
                  </a:lnTo>
                  <a:cubicBezTo>
                    <a:pt x="50169" y="53523"/>
                    <a:pt x="49633" y="52371"/>
                    <a:pt x="49086" y="51194"/>
                  </a:cubicBezTo>
                  <a:cubicBezTo>
                    <a:pt x="48492" y="49925"/>
                    <a:pt x="47805" y="48318"/>
                    <a:pt x="46943" y="47421"/>
                  </a:cubicBezTo>
                  <a:close/>
                  <a:moveTo>
                    <a:pt x="50017" y="8013"/>
                  </a:moveTo>
                  <a:cubicBezTo>
                    <a:pt x="50320" y="8188"/>
                    <a:pt x="50273" y="8804"/>
                    <a:pt x="50483" y="9107"/>
                  </a:cubicBezTo>
                  <a:cubicBezTo>
                    <a:pt x="50250" y="9189"/>
                    <a:pt x="49831" y="8665"/>
                    <a:pt x="49377" y="8688"/>
                  </a:cubicBezTo>
                  <a:cubicBezTo>
                    <a:pt x="49517" y="8397"/>
                    <a:pt x="49458" y="7955"/>
                    <a:pt x="50017" y="8013"/>
                  </a:cubicBezTo>
                  <a:close/>
                  <a:moveTo>
                    <a:pt x="42005" y="2167"/>
                  </a:moveTo>
                  <a:cubicBezTo>
                    <a:pt x="41994" y="1783"/>
                    <a:pt x="41715" y="1736"/>
                    <a:pt x="41668" y="1410"/>
                  </a:cubicBezTo>
                  <a:cubicBezTo>
                    <a:pt x="42064" y="909"/>
                    <a:pt x="42564" y="2097"/>
                    <a:pt x="42005" y="2167"/>
                  </a:cubicBezTo>
                  <a:close/>
                  <a:moveTo>
                    <a:pt x="24083" y="13323"/>
                  </a:moveTo>
                  <a:cubicBezTo>
                    <a:pt x="24130" y="13765"/>
                    <a:pt x="24176" y="14208"/>
                    <a:pt x="24223" y="14639"/>
                  </a:cubicBezTo>
                  <a:cubicBezTo>
                    <a:pt x="22336" y="15222"/>
                    <a:pt x="22523" y="12717"/>
                    <a:pt x="24083" y="13323"/>
                  </a:cubicBezTo>
                  <a:close/>
                  <a:moveTo>
                    <a:pt x="9596" y="20613"/>
                  </a:moveTo>
                  <a:cubicBezTo>
                    <a:pt x="9270" y="20590"/>
                    <a:pt x="8991" y="20520"/>
                    <a:pt x="8711" y="20695"/>
                  </a:cubicBezTo>
                  <a:cubicBezTo>
                    <a:pt x="8688" y="20369"/>
                    <a:pt x="9608" y="19973"/>
                    <a:pt x="9596" y="20613"/>
                  </a:cubicBezTo>
                  <a:close/>
                  <a:moveTo>
                    <a:pt x="6067" y="25201"/>
                  </a:moveTo>
                  <a:cubicBezTo>
                    <a:pt x="6324" y="25516"/>
                    <a:pt x="6393" y="26052"/>
                    <a:pt x="6545" y="26482"/>
                  </a:cubicBezTo>
                  <a:cubicBezTo>
                    <a:pt x="6126" y="26645"/>
                    <a:pt x="5800" y="26890"/>
                    <a:pt x="5462" y="27123"/>
                  </a:cubicBezTo>
                  <a:cubicBezTo>
                    <a:pt x="4892" y="26401"/>
                    <a:pt x="5345" y="25388"/>
                    <a:pt x="6067" y="25201"/>
                  </a:cubicBezTo>
                  <a:close/>
                  <a:moveTo>
                    <a:pt x="3680" y="30570"/>
                  </a:moveTo>
                  <a:cubicBezTo>
                    <a:pt x="3331" y="30244"/>
                    <a:pt x="3727" y="29603"/>
                    <a:pt x="4146" y="29906"/>
                  </a:cubicBezTo>
                  <a:cubicBezTo>
                    <a:pt x="4216" y="30314"/>
                    <a:pt x="4053" y="30535"/>
                    <a:pt x="3680" y="30570"/>
                  </a:cubicBezTo>
                  <a:close/>
                  <a:moveTo>
                    <a:pt x="4472" y="36777"/>
                  </a:moveTo>
                  <a:cubicBezTo>
                    <a:pt x="4786" y="36952"/>
                    <a:pt x="4659" y="37662"/>
                    <a:pt x="5019" y="37791"/>
                  </a:cubicBezTo>
                  <a:cubicBezTo>
                    <a:pt x="4833" y="38011"/>
                    <a:pt x="4786" y="38350"/>
                    <a:pt x="4367" y="38384"/>
                  </a:cubicBezTo>
                  <a:cubicBezTo>
                    <a:pt x="3901" y="37965"/>
                    <a:pt x="4239" y="37126"/>
                    <a:pt x="4472" y="36777"/>
                  </a:cubicBezTo>
                  <a:close/>
                  <a:moveTo>
                    <a:pt x="4553" y="50927"/>
                  </a:moveTo>
                  <a:cubicBezTo>
                    <a:pt x="4239" y="51020"/>
                    <a:pt x="4076" y="50915"/>
                    <a:pt x="3925" y="50810"/>
                  </a:cubicBezTo>
                  <a:cubicBezTo>
                    <a:pt x="3855" y="50298"/>
                    <a:pt x="4100" y="50042"/>
                    <a:pt x="4356" y="49797"/>
                  </a:cubicBezTo>
                  <a:cubicBezTo>
                    <a:pt x="4623" y="49692"/>
                    <a:pt x="4496" y="50076"/>
                    <a:pt x="4729" y="50030"/>
                  </a:cubicBezTo>
                  <a:cubicBezTo>
                    <a:pt x="4705" y="50356"/>
                    <a:pt x="4402" y="50461"/>
                    <a:pt x="4553" y="50927"/>
                  </a:cubicBezTo>
                  <a:close/>
                  <a:moveTo>
                    <a:pt x="11611" y="56074"/>
                  </a:moveTo>
                  <a:cubicBezTo>
                    <a:pt x="12030" y="56470"/>
                    <a:pt x="12438" y="56889"/>
                    <a:pt x="12880" y="57273"/>
                  </a:cubicBezTo>
                  <a:cubicBezTo>
                    <a:pt x="12985" y="57995"/>
                    <a:pt x="13160" y="58636"/>
                    <a:pt x="13975" y="58484"/>
                  </a:cubicBezTo>
                  <a:cubicBezTo>
                    <a:pt x="13742" y="58077"/>
                    <a:pt x="13206" y="58042"/>
                    <a:pt x="13241" y="57320"/>
                  </a:cubicBezTo>
                  <a:cubicBezTo>
                    <a:pt x="13602" y="57343"/>
                    <a:pt x="13730" y="57192"/>
                    <a:pt x="14022" y="57157"/>
                  </a:cubicBezTo>
                  <a:cubicBezTo>
                    <a:pt x="14022" y="58240"/>
                    <a:pt x="15034" y="58077"/>
                    <a:pt x="16036" y="57925"/>
                  </a:cubicBezTo>
                  <a:cubicBezTo>
                    <a:pt x="14371" y="59369"/>
                    <a:pt x="11424" y="58683"/>
                    <a:pt x="11611" y="56074"/>
                  </a:cubicBezTo>
                  <a:close/>
                  <a:moveTo>
                    <a:pt x="16641" y="63085"/>
                  </a:moveTo>
                  <a:cubicBezTo>
                    <a:pt x="16234" y="63131"/>
                    <a:pt x="15826" y="63166"/>
                    <a:pt x="15419" y="63212"/>
                  </a:cubicBezTo>
                  <a:cubicBezTo>
                    <a:pt x="15559" y="62316"/>
                    <a:pt x="17061" y="61501"/>
                    <a:pt x="17946" y="61990"/>
                  </a:cubicBezTo>
                  <a:cubicBezTo>
                    <a:pt x="17200" y="62094"/>
                    <a:pt x="16804" y="62502"/>
                    <a:pt x="16641" y="63085"/>
                  </a:cubicBezTo>
                  <a:close/>
                  <a:moveTo>
                    <a:pt x="17247" y="62945"/>
                  </a:moveTo>
                  <a:cubicBezTo>
                    <a:pt x="17143" y="62432"/>
                    <a:pt x="18481" y="62304"/>
                    <a:pt x="18470" y="62816"/>
                  </a:cubicBezTo>
                  <a:cubicBezTo>
                    <a:pt x="18062" y="62863"/>
                    <a:pt x="17655" y="62898"/>
                    <a:pt x="17247" y="62945"/>
                  </a:cubicBezTo>
                  <a:close/>
                  <a:moveTo>
                    <a:pt x="18994" y="62677"/>
                  </a:moveTo>
                  <a:cubicBezTo>
                    <a:pt x="18901" y="62281"/>
                    <a:pt x="19099" y="62118"/>
                    <a:pt x="19273" y="61943"/>
                  </a:cubicBezTo>
                  <a:cubicBezTo>
                    <a:pt x="19774" y="61885"/>
                    <a:pt x="20042" y="62118"/>
                    <a:pt x="20205" y="62467"/>
                  </a:cubicBezTo>
                  <a:cubicBezTo>
                    <a:pt x="19868" y="62595"/>
                    <a:pt x="19448" y="62653"/>
                    <a:pt x="18994" y="62677"/>
                  </a:cubicBezTo>
                  <a:close/>
                  <a:moveTo>
                    <a:pt x="39222" y="45453"/>
                  </a:moveTo>
                  <a:cubicBezTo>
                    <a:pt x="39129" y="45663"/>
                    <a:pt x="38617" y="45546"/>
                    <a:pt x="38361" y="45628"/>
                  </a:cubicBezTo>
                  <a:cubicBezTo>
                    <a:pt x="38011" y="45104"/>
                    <a:pt x="37709" y="44522"/>
                    <a:pt x="37394" y="43951"/>
                  </a:cubicBezTo>
                  <a:cubicBezTo>
                    <a:pt x="38395" y="43974"/>
                    <a:pt x="38651" y="44905"/>
                    <a:pt x="39222" y="45453"/>
                  </a:cubicBezTo>
                  <a:close/>
                  <a:moveTo>
                    <a:pt x="37895" y="45407"/>
                  </a:moveTo>
                  <a:cubicBezTo>
                    <a:pt x="37580" y="45220"/>
                    <a:pt x="37533" y="44731"/>
                    <a:pt x="37347" y="44393"/>
                  </a:cubicBezTo>
                  <a:cubicBezTo>
                    <a:pt x="37615" y="44638"/>
                    <a:pt x="37709" y="45069"/>
                    <a:pt x="37895" y="45407"/>
                  </a:cubicBezTo>
                  <a:close/>
                  <a:moveTo>
                    <a:pt x="36497" y="43857"/>
                  </a:moveTo>
                  <a:cubicBezTo>
                    <a:pt x="37103" y="44044"/>
                    <a:pt x="37243" y="44789"/>
                    <a:pt x="37452" y="45453"/>
                  </a:cubicBezTo>
                  <a:cubicBezTo>
                    <a:pt x="36951" y="45081"/>
                    <a:pt x="36765" y="44335"/>
                    <a:pt x="36322" y="43881"/>
                  </a:cubicBezTo>
                  <a:cubicBezTo>
                    <a:pt x="36381" y="43870"/>
                    <a:pt x="36439" y="43870"/>
                    <a:pt x="36497" y="43857"/>
                  </a:cubicBezTo>
                  <a:close/>
                  <a:moveTo>
                    <a:pt x="36928" y="45500"/>
                  </a:moveTo>
                  <a:cubicBezTo>
                    <a:pt x="36229" y="45232"/>
                    <a:pt x="36195" y="44172"/>
                    <a:pt x="35530" y="43870"/>
                  </a:cubicBezTo>
                  <a:cubicBezTo>
                    <a:pt x="36346" y="43531"/>
                    <a:pt x="36800" y="44999"/>
                    <a:pt x="36928" y="45500"/>
                  </a:cubicBezTo>
                  <a:close/>
                  <a:moveTo>
                    <a:pt x="33062" y="45791"/>
                  </a:moveTo>
                  <a:cubicBezTo>
                    <a:pt x="32375" y="45919"/>
                    <a:pt x="30872" y="45884"/>
                    <a:pt x="30290" y="46338"/>
                  </a:cubicBezTo>
                  <a:cubicBezTo>
                    <a:pt x="30593" y="46059"/>
                    <a:pt x="32339" y="45220"/>
                    <a:pt x="33062" y="45791"/>
                  </a:cubicBezTo>
                  <a:close/>
                  <a:moveTo>
                    <a:pt x="29265" y="46792"/>
                  </a:moveTo>
                  <a:cubicBezTo>
                    <a:pt x="27787" y="48120"/>
                    <a:pt x="26762" y="50531"/>
                    <a:pt x="26447" y="53093"/>
                  </a:cubicBezTo>
                  <a:cubicBezTo>
                    <a:pt x="26354" y="50461"/>
                    <a:pt x="27391" y="48073"/>
                    <a:pt x="29265" y="46792"/>
                  </a:cubicBezTo>
                  <a:close/>
                  <a:moveTo>
                    <a:pt x="26330" y="59032"/>
                  </a:moveTo>
                  <a:cubicBezTo>
                    <a:pt x="26750" y="56877"/>
                    <a:pt x="26517" y="53500"/>
                    <a:pt x="27437" y="51486"/>
                  </a:cubicBezTo>
                  <a:cubicBezTo>
                    <a:pt x="27624" y="51567"/>
                    <a:pt x="27332" y="52021"/>
                    <a:pt x="27670" y="52079"/>
                  </a:cubicBezTo>
                  <a:cubicBezTo>
                    <a:pt x="28229" y="51812"/>
                    <a:pt x="29009" y="51427"/>
                    <a:pt x="28765" y="50647"/>
                  </a:cubicBezTo>
                  <a:cubicBezTo>
                    <a:pt x="28695" y="50391"/>
                    <a:pt x="28369" y="50006"/>
                    <a:pt x="27833" y="50123"/>
                  </a:cubicBezTo>
                  <a:cubicBezTo>
                    <a:pt x="28054" y="48399"/>
                    <a:pt x="29218" y="47444"/>
                    <a:pt x="30581" y="46664"/>
                  </a:cubicBezTo>
                  <a:cubicBezTo>
                    <a:pt x="30884" y="46489"/>
                    <a:pt x="30663" y="46955"/>
                    <a:pt x="30872" y="46897"/>
                  </a:cubicBezTo>
                  <a:cubicBezTo>
                    <a:pt x="31175" y="46955"/>
                    <a:pt x="30989" y="46618"/>
                    <a:pt x="31001" y="46443"/>
                  </a:cubicBezTo>
                  <a:cubicBezTo>
                    <a:pt x="31478" y="46292"/>
                    <a:pt x="32433" y="46047"/>
                    <a:pt x="32608" y="46548"/>
                  </a:cubicBezTo>
                  <a:cubicBezTo>
                    <a:pt x="31094" y="46466"/>
                    <a:pt x="31956" y="48784"/>
                    <a:pt x="32805" y="47677"/>
                  </a:cubicBezTo>
                  <a:cubicBezTo>
                    <a:pt x="33446" y="48108"/>
                    <a:pt x="32666" y="48585"/>
                    <a:pt x="32491" y="48865"/>
                  </a:cubicBezTo>
                  <a:cubicBezTo>
                    <a:pt x="31641" y="46618"/>
                    <a:pt x="29207" y="50298"/>
                    <a:pt x="32026" y="49610"/>
                  </a:cubicBezTo>
                  <a:cubicBezTo>
                    <a:pt x="31920" y="49820"/>
                    <a:pt x="31850" y="50065"/>
                    <a:pt x="31932" y="50425"/>
                  </a:cubicBezTo>
                  <a:cubicBezTo>
                    <a:pt x="31967" y="50717"/>
                    <a:pt x="32642" y="50717"/>
                    <a:pt x="32829" y="50507"/>
                  </a:cubicBezTo>
                  <a:cubicBezTo>
                    <a:pt x="32678" y="54677"/>
                    <a:pt x="29231" y="56843"/>
                    <a:pt x="26330" y="59032"/>
                  </a:cubicBezTo>
                  <a:close/>
                  <a:moveTo>
                    <a:pt x="27950" y="50461"/>
                  </a:moveTo>
                  <a:cubicBezTo>
                    <a:pt x="28183" y="50449"/>
                    <a:pt x="28159" y="50740"/>
                    <a:pt x="28183" y="50973"/>
                  </a:cubicBezTo>
                  <a:cubicBezTo>
                    <a:pt x="27717" y="51113"/>
                    <a:pt x="27774" y="50612"/>
                    <a:pt x="27950" y="50461"/>
                  </a:cubicBezTo>
                  <a:close/>
                  <a:moveTo>
                    <a:pt x="32666" y="47072"/>
                  </a:moveTo>
                  <a:cubicBezTo>
                    <a:pt x="32689" y="47293"/>
                    <a:pt x="32712" y="47491"/>
                    <a:pt x="32631" y="47607"/>
                  </a:cubicBezTo>
                  <a:cubicBezTo>
                    <a:pt x="32421" y="47596"/>
                    <a:pt x="32258" y="47537"/>
                    <a:pt x="32083" y="47491"/>
                  </a:cubicBezTo>
                  <a:cubicBezTo>
                    <a:pt x="32072" y="47433"/>
                    <a:pt x="32072" y="47374"/>
                    <a:pt x="32060" y="47317"/>
                  </a:cubicBezTo>
                  <a:cubicBezTo>
                    <a:pt x="32049" y="46967"/>
                    <a:pt x="32433" y="47014"/>
                    <a:pt x="32666" y="47072"/>
                  </a:cubicBezTo>
                  <a:close/>
                  <a:moveTo>
                    <a:pt x="32631" y="50262"/>
                  </a:moveTo>
                  <a:cubicBezTo>
                    <a:pt x="32468" y="50262"/>
                    <a:pt x="32456" y="50391"/>
                    <a:pt x="32282" y="50391"/>
                  </a:cubicBezTo>
                  <a:cubicBezTo>
                    <a:pt x="32153" y="50286"/>
                    <a:pt x="32119" y="49983"/>
                    <a:pt x="32235" y="49855"/>
                  </a:cubicBezTo>
                  <a:cubicBezTo>
                    <a:pt x="32316" y="49855"/>
                    <a:pt x="32409" y="49843"/>
                    <a:pt x="32491" y="49832"/>
                  </a:cubicBezTo>
                  <a:cubicBezTo>
                    <a:pt x="32572" y="49925"/>
                    <a:pt x="32631" y="50053"/>
                    <a:pt x="32631" y="50262"/>
                  </a:cubicBezTo>
                  <a:close/>
                  <a:moveTo>
                    <a:pt x="31956" y="48830"/>
                  </a:moveTo>
                  <a:cubicBezTo>
                    <a:pt x="31956" y="49133"/>
                    <a:pt x="31723" y="49238"/>
                    <a:pt x="31467" y="49320"/>
                  </a:cubicBezTo>
                  <a:cubicBezTo>
                    <a:pt x="31304" y="49191"/>
                    <a:pt x="31210" y="48970"/>
                    <a:pt x="31222" y="48632"/>
                  </a:cubicBezTo>
                  <a:cubicBezTo>
                    <a:pt x="31571" y="48562"/>
                    <a:pt x="31862" y="48574"/>
                    <a:pt x="31956" y="48830"/>
                  </a:cubicBezTo>
                  <a:close/>
                  <a:moveTo>
                    <a:pt x="32805" y="49447"/>
                  </a:moveTo>
                  <a:cubicBezTo>
                    <a:pt x="32608" y="48865"/>
                    <a:pt x="33027" y="48598"/>
                    <a:pt x="33446" y="48772"/>
                  </a:cubicBezTo>
                  <a:cubicBezTo>
                    <a:pt x="33597" y="49284"/>
                    <a:pt x="33318" y="49471"/>
                    <a:pt x="32805" y="49447"/>
                  </a:cubicBezTo>
                  <a:close/>
                  <a:moveTo>
                    <a:pt x="32666" y="46280"/>
                  </a:moveTo>
                  <a:cubicBezTo>
                    <a:pt x="33260" y="46606"/>
                    <a:pt x="33423" y="47444"/>
                    <a:pt x="33504" y="48411"/>
                  </a:cubicBezTo>
                  <a:cubicBezTo>
                    <a:pt x="32968" y="47829"/>
                    <a:pt x="33225" y="46862"/>
                    <a:pt x="32666" y="46280"/>
                  </a:cubicBezTo>
                  <a:close/>
                  <a:moveTo>
                    <a:pt x="33225" y="46489"/>
                  </a:moveTo>
                  <a:cubicBezTo>
                    <a:pt x="33470" y="46513"/>
                    <a:pt x="33423" y="46897"/>
                    <a:pt x="33551" y="47072"/>
                  </a:cubicBezTo>
                  <a:cubicBezTo>
                    <a:pt x="33493" y="47200"/>
                    <a:pt x="33248" y="46722"/>
                    <a:pt x="33225" y="46489"/>
                  </a:cubicBezTo>
                  <a:close/>
                  <a:moveTo>
                    <a:pt x="34355" y="49832"/>
                  </a:moveTo>
                  <a:cubicBezTo>
                    <a:pt x="34564" y="47549"/>
                    <a:pt x="33900" y="45045"/>
                    <a:pt x="32223" y="44463"/>
                  </a:cubicBezTo>
                  <a:cubicBezTo>
                    <a:pt x="34249" y="43916"/>
                    <a:pt x="35240" y="46268"/>
                    <a:pt x="35542" y="48469"/>
                  </a:cubicBezTo>
                  <a:cubicBezTo>
                    <a:pt x="35088" y="48818"/>
                    <a:pt x="34751" y="49692"/>
                    <a:pt x="34355" y="49832"/>
                  </a:cubicBezTo>
                  <a:close/>
                  <a:moveTo>
                    <a:pt x="35799" y="48353"/>
                  </a:moveTo>
                  <a:cubicBezTo>
                    <a:pt x="35600" y="47782"/>
                    <a:pt x="35600" y="46955"/>
                    <a:pt x="35426" y="46362"/>
                  </a:cubicBezTo>
                  <a:cubicBezTo>
                    <a:pt x="35589" y="46326"/>
                    <a:pt x="35705" y="46268"/>
                    <a:pt x="35752" y="46152"/>
                  </a:cubicBezTo>
                  <a:cubicBezTo>
                    <a:pt x="35612" y="46140"/>
                    <a:pt x="35612" y="46245"/>
                    <a:pt x="35496" y="46256"/>
                  </a:cubicBezTo>
                  <a:cubicBezTo>
                    <a:pt x="34925" y="45453"/>
                    <a:pt x="34471" y="44498"/>
                    <a:pt x="33527" y="44160"/>
                  </a:cubicBezTo>
                  <a:cubicBezTo>
                    <a:pt x="34518" y="43776"/>
                    <a:pt x="35403" y="45092"/>
                    <a:pt x="35752" y="46152"/>
                  </a:cubicBezTo>
                  <a:cubicBezTo>
                    <a:pt x="36089" y="46466"/>
                    <a:pt x="36754" y="48272"/>
                    <a:pt x="35799" y="48353"/>
                  </a:cubicBezTo>
                  <a:close/>
                  <a:moveTo>
                    <a:pt x="36835" y="48073"/>
                  </a:moveTo>
                  <a:cubicBezTo>
                    <a:pt x="36835" y="47293"/>
                    <a:pt x="35763" y="46152"/>
                    <a:pt x="36428" y="45814"/>
                  </a:cubicBezTo>
                  <a:cubicBezTo>
                    <a:pt x="36334" y="45570"/>
                    <a:pt x="36218" y="45954"/>
                    <a:pt x="35996" y="45860"/>
                  </a:cubicBezTo>
                  <a:cubicBezTo>
                    <a:pt x="35659" y="45045"/>
                    <a:pt x="35170" y="44428"/>
                    <a:pt x="34564" y="43963"/>
                  </a:cubicBezTo>
                  <a:cubicBezTo>
                    <a:pt x="34611" y="43764"/>
                    <a:pt x="35053" y="43881"/>
                    <a:pt x="35263" y="43811"/>
                  </a:cubicBezTo>
                  <a:cubicBezTo>
                    <a:pt x="36404" y="44661"/>
                    <a:pt x="36870" y="46362"/>
                    <a:pt x="37359" y="48026"/>
                  </a:cubicBezTo>
                  <a:cubicBezTo>
                    <a:pt x="37184" y="48039"/>
                    <a:pt x="37010" y="48062"/>
                    <a:pt x="36835" y="48073"/>
                  </a:cubicBezTo>
                  <a:close/>
                  <a:moveTo>
                    <a:pt x="36847" y="45593"/>
                  </a:moveTo>
                  <a:cubicBezTo>
                    <a:pt x="37499" y="45919"/>
                    <a:pt x="37347" y="47211"/>
                    <a:pt x="37615" y="47992"/>
                  </a:cubicBezTo>
                  <a:cubicBezTo>
                    <a:pt x="37300" y="47328"/>
                    <a:pt x="36905" y="46268"/>
                    <a:pt x="36847" y="45593"/>
                  </a:cubicBezTo>
                  <a:close/>
                  <a:moveTo>
                    <a:pt x="37370" y="45546"/>
                  </a:moveTo>
                  <a:cubicBezTo>
                    <a:pt x="37941" y="45966"/>
                    <a:pt x="38209" y="47281"/>
                    <a:pt x="38162" y="48120"/>
                  </a:cubicBezTo>
                  <a:cubicBezTo>
                    <a:pt x="37592" y="47631"/>
                    <a:pt x="37813" y="46199"/>
                    <a:pt x="37370" y="45546"/>
                  </a:cubicBezTo>
                  <a:close/>
                  <a:moveTo>
                    <a:pt x="38279" y="51031"/>
                  </a:moveTo>
                  <a:cubicBezTo>
                    <a:pt x="38046" y="50309"/>
                    <a:pt x="38186" y="49191"/>
                    <a:pt x="37999" y="48225"/>
                  </a:cubicBezTo>
                  <a:cubicBezTo>
                    <a:pt x="38710" y="48761"/>
                    <a:pt x="38221" y="50239"/>
                    <a:pt x="38279" y="51031"/>
                  </a:cubicBezTo>
                  <a:close/>
                  <a:moveTo>
                    <a:pt x="38524" y="48178"/>
                  </a:moveTo>
                  <a:cubicBezTo>
                    <a:pt x="38465" y="47130"/>
                    <a:pt x="38116" y="46443"/>
                    <a:pt x="37906" y="45581"/>
                  </a:cubicBezTo>
                  <a:cubicBezTo>
                    <a:pt x="38395" y="46210"/>
                    <a:pt x="38547" y="47223"/>
                    <a:pt x="38861" y="48050"/>
                  </a:cubicBezTo>
                  <a:cubicBezTo>
                    <a:pt x="39013" y="47270"/>
                    <a:pt x="38488" y="46478"/>
                    <a:pt x="38361" y="45710"/>
                  </a:cubicBezTo>
                  <a:cubicBezTo>
                    <a:pt x="38744" y="45674"/>
                    <a:pt x="39153" y="45604"/>
                    <a:pt x="39432" y="45697"/>
                  </a:cubicBezTo>
                  <a:cubicBezTo>
                    <a:pt x="39921" y="46443"/>
                    <a:pt x="40364" y="47235"/>
                    <a:pt x="40573" y="48329"/>
                  </a:cubicBezTo>
                  <a:cubicBezTo>
                    <a:pt x="39851" y="48259"/>
                    <a:pt x="39047" y="48225"/>
                    <a:pt x="38524" y="48178"/>
                  </a:cubicBezTo>
                  <a:close/>
                  <a:moveTo>
                    <a:pt x="39968" y="45814"/>
                  </a:moveTo>
                  <a:cubicBezTo>
                    <a:pt x="40794" y="45884"/>
                    <a:pt x="41237" y="47281"/>
                    <a:pt x="41470" y="48411"/>
                  </a:cubicBezTo>
                  <a:cubicBezTo>
                    <a:pt x="40538" y="48073"/>
                    <a:pt x="40654" y="46455"/>
                    <a:pt x="39968" y="45814"/>
                  </a:cubicBezTo>
                  <a:close/>
                  <a:moveTo>
                    <a:pt x="41656" y="48481"/>
                  </a:moveTo>
                  <a:cubicBezTo>
                    <a:pt x="41470" y="47421"/>
                    <a:pt x="41027" y="46688"/>
                    <a:pt x="40597" y="45930"/>
                  </a:cubicBezTo>
                  <a:cubicBezTo>
                    <a:pt x="40666" y="45942"/>
                    <a:pt x="40724" y="45954"/>
                    <a:pt x="40794" y="45966"/>
                  </a:cubicBezTo>
                  <a:cubicBezTo>
                    <a:pt x="39828" y="45534"/>
                    <a:pt x="38990" y="44673"/>
                    <a:pt x="38547" y="44009"/>
                  </a:cubicBezTo>
                  <a:cubicBezTo>
                    <a:pt x="40247" y="44102"/>
                    <a:pt x="41190" y="45115"/>
                    <a:pt x="42041" y="46233"/>
                  </a:cubicBezTo>
                  <a:cubicBezTo>
                    <a:pt x="41854" y="46233"/>
                    <a:pt x="41668" y="46222"/>
                    <a:pt x="41482" y="46187"/>
                  </a:cubicBezTo>
                  <a:cubicBezTo>
                    <a:pt x="42448" y="46664"/>
                    <a:pt x="42949" y="47700"/>
                    <a:pt x="43205" y="49040"/>
                  </a:cubicBezTo>
                  <a:cubicBezTo>
                    <a:pt x="42704" y="48830"/>
                    <a:pt x="42145" y="48702"/>
                    <a:pt x="41656" y="48481"/>
                  </a:cubicBezTo>
                  <a:close/>
                  <a:moveTo>
                    <a:pt x="44148" y="49564"/>
                  </a:moveTo>
                  <a:cubicBezTo>
                    <a:pt x="43112" y="49226"/>
                    <a:pt x="43252" y="47444"/>
                    <a:pt x="42541" y="46711"/>
                  </a:cubicBezTo>
                  <a:cubicBezTo>
                    <a:pt x="43659" y="46559"/>
                    <a:pt x="43881" y="48341"/>
                    <a:pt x="44148" y="49564"/>
                  </a:cubicBezTo>
                  <a:close/>
                  <a:moveTo>
                    <a:pt x="43135" y="46559"/>
                  </a:moveTo>
                  <a:cubicBezTo>
                    <a:pt x="42204" y="46758"/>
                    <a:pt x="41854" y="45395"/>
                    <a:pt x="41202" y="44894"/>
                  </a:cubicBezTo>
                  <a:cubicBezTo>
                    <a:pt x="42064" y="44801"/>
                    <a:pt x="42600" y="45942"/>
                    <a:pt x="43135" y="46559"/>
                  </a:cubicBezTo>
                  <a:close/>
                  <a:moveTo>
                    <a:pt x="46466" y="66671"/>
                  </a:moveTo>
                  <a:cubicBezTo>
                    <a:pt x="47071" y="65670"/>
                    <a:pt x="48259" y="64435"/>
                    <a:pt x="49051" y="63317"/>
                  </a:cubicBezTo>
                  <a:cubicBezTo>
                    <a:pt x="48632" y="64470"/>
                    <a:pt x="47491" y="65740"/>
                    <a:pt x="46466" y="66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468900" y="3877625"/>
              <a:ext cx="54750" cy="27675"/>
            </a:xfrm>
            <a:custGeom>
              <a:avLst/>
              <a:gdLst/>
              <a:ahLst/>
              <a:cxnLst/>
              <a:rect l="l" t="t" r="r" b="b"/>
              <a:pathLst>
                <a:path w="2190" h="1107" extrusionOk="0">
                  <a:moveTo>
                    <a:pt x="163" y="1107"/>
                  </a:moveTo>
                  <a:cubicBezTo>
                    <a:pt x="454" y="816"/>
                    <a:pt x="710" y="478"/>
                    <a:pt x="1246" y="385"/>
                  </a:cubicBezTo>
                  <a:cubicBezTo>
                    <a:pt x="1665" y="455"/>
                    <a:pt x="1758" y="932"/>
                    <a:pt x="2189" y="1002"/>
                  </a:cubicBezTo>
                  <a:cubicBezTo>
                    <a:pt x="2108" y="467"/>
                    <a:pt x="1817" y="198"/>
                    <a:pt x="1467" y="1"/>
                  </a:cubicBezTo>
                  <a:cubicBezTo>
                    <a:pt x="1106" y="35"/>
                    <a:pt x="745" y="59"/>
                    <a:pt x="513" y="187"/>
                  </a:cubicBezTo>
                  <a:cubicBezTo>
                    <a:pt x="407" y="513"/>
                    <a:pt x="0" y="571"/>
                    <a:pt x="163" y="11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832225" y="3600750"/>
              <a:ext cx="216050" cy="149975"/>
            </a:xfrm>
            <a:custGeom>
              <a:avLst/>
              <a:gdLst/>
              <a:ahLst/>
              <a:cxnLst/>
              <a:rect l="l" t="t" r="r" b="b"/>
              <a:pathLst>
                <a:path w="8642" h="5999" extrusionOk="0">
                  <a:moveTo>
                    <a:pt x="6277" y="839"/>
                  </a:moveTo>
                  <a:cubicBezTo>
                    <a:pt x="5718" y="968"/>
                    <a:pt x="5684" y="455"/>
                    <a:pt x="5497" y="129"/>
                  </a:cubicBezTo>
                  <a:cubicBezTo>
                    <a:pt x="5497" y="478"/>
                    <a:pt x="5218" y="595"/>
                    <a:pt x="4985" y="350"/>
                  </a:cubicBezTo>
                  <a:cubicBezTo>
                    <a:pt x="4950" y="816"/>
                    <a:pt x="5451" y="641"/>
                    <a:pt x="5415" y="1107"/>
                  </a:cubicBezTo>
                  <a:cubicBezTo>
                    <a:pt x="4973" y="1375"/>
                    <a:pt x="4077" y="1864"/>
                    <a:pt x="3587" y="1375"/>
                  </a:cubicBezTo>
                  <a:cubicBezTo>
                    <a:pt x="3901" y="1095"/>
                    <a:pt x="4367" y="525"/>
                    <a:pt x="4064" y="0"/>
                  </a:cubicBezTo>
                  <a:cubicBezTo>
                    <a:pt x="3855" y="711"/>
                    <a:pt x="3016" y="1258"/>
                    <a:pt x="2050" y="1084"/>
                  </a:cubicBezTo>
                  <a:cubicBezTo>
                    <a:pt x="2143" y="1457"/>
                    <a:pt x="2597" y="1398"/>
                    <a:pt x="2737" y="1724"/>
                  </a:cubicBezTo>
                  <a:cubicBezTo>
                    <a:pt x="2434" y="2109"/>
                    <a:pt x="1771" y="2749"/>
                    <a:pt x="1212" y="2412"/>
                  </a:cubicBezTo>
                  <a:cubicBezTo>
                    <a:pt x="1072" y="3017"/>
                    <a:pt x="467" y="3250"/>
                    <a:pt x="1" y="3587"/>
                  </a:cubicBezTo>
                  <a:cubicBezTo>
                    <a:pt x="793" y="3820"/>
                    <a:pt x="1223" y="3180"/>
                    <a:pt x="1502" y="2738"/>
                  </a:cubicBezTo>
                  <a:cubicBezTo>
                    <a:pt x="2434" y="2994"/>
                    <a:pt x="3040" y="2342"/>
                    <a:pt x="3261" y="1759"/>
                  </a:cubicBezTo>
                  <a:cubicBezTo>
                    <a:pt x="3366" y="2086"/>
                    <a:pt x="3937" y="1864"/>
                    <a:pt x="4100" y="2120"/>
                  </a:cubicBezTo>
                  <a:cubicBezTo>
                    <a:pt x="4030" y="2225"/>
                    <a:pt x="3774" y="2179"/>
                    <a:pt x="3867" y="2412"/>
                  </a:cubicBezTo>
                  <a:cubicBezTo>
                    <a:pt x="4414" y="2062"/>
                    <a:pt x="5019" y="1747"/>
                    <a:pt x="5532" y="1363"/>
                  </a:cubicBezTo>
                  <a:cubicBezTo>
                    <a:pt x="5754" y="1480"/>
                    <a:pt x="5951" y="1631"/>
                    <a:pt x="6103" y="1829"/>
                  </a:cubicBezTo>
                  <a:cubicBezTo>
                    <a:pt x="4659" y="2958"/>
                    <a:pt x="2923" y="4263"/>
                    <a:pt x="2539" y="5998"/>
                  </a:cubicBezTo>
                  <a:cubicBezTo>
                    <a:pt x="3808" y="4356"/>
                    <a:pt x="5066" y="2306"/>
                    <a:pt x="7454" y="1806"/>
                  </a:cubicBezTo>
                  <a:cubicBezTo>
                    <a:pt x="7500" y="1771"/>
                    <a:pt x="7558" y="1759"/>
                    <a:pt x="7605" y="1771"/>
                  </a:cubicBezTo>
                  <a:cubicBezTo>
                    <a:pt x="7547" y="1783"/>
                    <a:pt x="7500" y="1794"/>
                    <a:pt x="7454" y="1806"/>
                  </a:cubicBezTo>
                  <a:cubicBezTo>
                    <a:pt x="7361" y="1864"/>
                    <a:pt x="7314" y="1980"/>
                    <a:pt x="7442" y="1969"/>
                  </a:cubicBezTo>
                  <a:cubicBezTo>
                    <a:pt x="7873" y="1538"/>
                    <a:pt x="8443" y="1224"/>
                    <a:pt x="8642" y="606"/>
                  </a:cubicBezTo>
                  <a:cubicBezTo>
                    <a:pt x="7896" y="396"/>
                    <a:pt x="6429" y="2016"/>
                    <a:pt x="6277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4018550" y="3644725"/>
              <a:ext cx="3800" cy="1175"/>
            </a:xfrm>
            <a:custGeom>
              <a:avLst/>
              <a:gdLst/>
              <a:ahLst/>
              <a:cxnLst/>
              <a:rect l="l" t="t" r="r" b="b"/>
              <a:pathLst>
                <a:path w="152" h="47" extrusionOk="0">
                  <a:moveTo>
                    <a:pt x="1" y="47"/>
                  </a:moveTo>
                  <a:cubicBezTo>
                    <a:pt x="47" y="35"/>
                    <a:pt x="94" y="24"/>
                    <a:pt x="152" y="12"/>
                  </a:cubicBezTo>
                  <a:cubicBezTo>
                    <a:pt x="105" y="0"/>
                    <a:pt x="47" y="12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3938200" y="3636850"/>
              <a:ext cx="165100" cy="209050"/>
            </a:xfrm>
            <a:custGeom>
              <a:avLst/>
              <a:gdLst/>
              <a:ahLst/>
              <a:cxnLst/>
              <a:rect l="l" t="t" r="r" b="b"/>
              <a:pathLst>
                <a:path w="6604" h="8362" extrusionOk="0">
                  <a:moveTo>
                    <a:pt x="1" y="8362"/>
                  </a:moveTo>
                  <a:cubicBezTo>
                    <a:pt x="327" y="8152"/>
                    <a:pt x="920" y="7360"/>
                    <a:pt x="886" y="7384"/>
                  </a:cubicBezTo>
                  <a:cubicBezTo>
                    <a:pt x="699" y="7512"/>
                    <a:pt x="617" y="7710"/>
                    <a:pt x="384" y="7792"/>
                  </a:cubicBezTo>
                  <a:cubicBezTo>
                    <a:pt x="1631" y="4519"/>
                    <a:pt x="3762" y="1969"/>
                    <a:pt x="6603" y="1"/>
                  </a:cubicBezTo>
                  <a:cubicBezTo>
                    <a:pt x="3261" y="1853"/>
                    <a:pt x="1282" y="4811"/>
                    <a:pt x="1" y="8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3854950" y="3655775"/>
              <a:ext cx="265525" cy="820150"/>
            </a:xfrm>
            <a:custGeom>
              <a:avLst/>
              <a:gdLst/>
              <a:ahLst/>
              <a:cxnLst/>
              <a:rect l="l" t="t" r="r" b="b"/>
              <a:pathLst>
                <a:path w="10621" h="32806" extrusionOk="0">
                  <a:moveTo>
                    <a:pt x="7604" y="30093"/>
                  </a:moveTo>
                  <a:cubicBezTo>
                    <a:pt x="7733" y="30104"/>
                    <a:pt x="7767" y="30233"/>
                    <a:pt x="7884" y="30244"/>
                  </a:cubicBezTo>
                  <a:cubicBezTo>
                    <a:pt x="4984" y="27356"/>
                    <a:pt x="1548" y="23711"/>
                    <a:pt x="699" y="18482"/>
                  </a:cubicBezTo>
                  <a:cubicBezTo>
                    <a:pt x="267" y="15816"/>
                    <a:pt x="582" y="13241"/>
                    <a:pt x="885" y="10586"/>
                  </a:cubicBezTo>
                  <a:cubicBezTo>
                    <a:pt x="1036" y="6499"/>
                    <a:pt x="2829" y="3425"/>
                    <a:pt x="5077" y="1060"/>
                  </a:cubicBezTo>
                  <a:cubicBezTo>
                    <a:pt x="5298" y="827"/>
                    <a:pt x="6137" y="1"/>
                    <a:pt x="5624" y="385"/>
                  </a:cubicBezTo>
                  <a:cubicBezTo>
                    <a:pt x="4064" y="1549"/>
                    <a:pt x="3028" y="3552"/>
                    <a:pt x="2201" y="5066"/>
                  </a:cubicBezTo>
                  <a:cubicBezTo>
                    <a:pt x="582" y="7978"/>
                    <a:pt x="0" y="12193"/>
                    <a:pt x="244" y="16584"/>
                  </a:cubicBezTo>
                  <a:cubicBezTo>
                    <a:pt x="477" y="20834"/>
                    <a:pt x="1968" y="23385"/>
                    <a:pt x="3458" y="25819"/>
                  </a:cubicBezTo>
                  <a:cubicBezTo>
                    <a:pt x="2166" y="24247"/>
                    <a:pt x="1258" y="22221"/>
                    <a:pt x="500" y="20008"/>
                  </a:cubicBezTo>
                  <a:cubicBezTo>
                    <a:pt x="2224" y="26238"/>
                    <a:pt x="6276" y="29801"/>
                    <a:pt x="10621" y="32806"/>
                  </a:cubicBezTo>
                  <a:cubicBezTo>
                    <a:pt x="9782" y="31758"/>
                    <a:pt x="8233" y="31071"/>
                    <a:pt x="7604" y="30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665700" y="3802800"/>
              <a:ext cx="38150" cy="279225"/>
            </a:xfrm>
            <a:custGeom>
              <a:avLst/>
              <a:gdLst/>
              <a:ahLst/>
              <a:cxnLst/>
              <a:rect l="l" t="t" r="r" b="b"/>
              <a:pathLst>
                <a:path w="1526" h="11169" extrusionOk="0">
                  <a:moveTo>
                    <a:pt x="1316" y="11169"/>
                  </a:moveTo>
                  <a:cubicBezTo>
                    <a:pt x="477" y="7862"/>
                    <a:pt x="943" y="2808"/>
                    <a:pt x="1526" y="0"/>
                  </a:cubicBezTo>
                  <a:cubicBezTo>
                    <a:pt x="746" y="3005"/>
                    <a:pt x="0" y="7489"/>
                    <a:pt x="1316" y="11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3815050" y="4512000"/>
              <a:ext cx="16900" cy="1500"/>
            </a:xfrm>
            <a:custGeom>
              <a:avLst/>
              <a:gdLst/>
              <a:ahLst/>
              <a:cxnLst/>
              <a:rect l="l" t="t" r="r" b="b"/>
              <a:pathLst>
                <a:path w="676" h="60" extrusionOk="0">
                  <a:moveTo>
                    <a:pt x="0" y="1"/>
                  </a:moveTo>
                  <a:cubicBezTo>
                    <a:pt x="222" y="24"/>
                    <a:pt x="443" y="47"/>
                    <a:pt x="676" y="60"/>
                  </a:cubicBezTo>
                  <a:cubicBezTo>
                    <a:pt x="455" y="36"/>
                    <a:pt x="222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3703825" y="4201075"/>
              <a:ext cx="325" cy="4400"/>
            </a:xfrm>
            <a:custGeom>
              <a:avLst/>
              <a:gdLst/>
              <a:ahLst/>
              <a:cxnLst/>
              <a:rect l="l" t="t" r="r" b="b"/>
              <a:pathLst>
                <a:path w="13" h="176" extrusionOk="0">
                  <a:moveTo>
                    <a:pt x="13" y="176"/>
                  </a:moveTo>
                  <a:cubicBezTo>
                    <a:pt x="13" y="117"/>
                    <a:pt x="13" y="59"/>
                    <a:pt x="1" y="1"/>
                  </a:cubicBezTo>
                  <a:cubicBezTo>
                    <a:pt x="1" y="59"/>
                    <a:pt x="1" y="117"/>
                    <a:pt x="13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3236850" y="3837150"/>
              <a:ext cx="1023375" cy="900525"/>
            </a:xfrm>
            <a:custGeom>
              <a:avLst/>
              <a:gdLst/>
              <a:ahLst/>
              <a:cxnLst/>
              <a:rect l="l" t="t" r="r" b="b"/>
              <a:pathLst>
                <a:path w="40935" h="36021" extrusionOk="0">
                  <a:moveTo>
                    <a:pt x="39082" y="32084"/>
                  </a:moveTo>
                  <a:cubicBezTo>
                    <a:pt x="36509" y="29813"/>
                    <a:pt x="33155" y="29161"/>
                    <a:pt x="29650" y="27892"/>
                  </a:cubicBezTo>
                  <a:cubicBezTo>
                    <a:pt x="29592" y="27682"/>
                    <a:pt x="29475" y="27577"/>
                    <a:pt x="29499" y="27287"/>
                  </a:cubicBezTo>
                  <a:cubicBezTo>
                    <a:pt x="29696" y="27450"/>
                    <a:pt x="29825" y="27147"/>
                    <a:pt x="29999" y="27054"/>
                  </a:cubicBezTo>
                  <a:cubicBezTo>
                    <a:pt x="31921" y="28066"/>
                    <a:pt x="34227" y="28136"/>
                    <a:pt x="35974" y="29208"/>
                  </a:cubicBezTo>
                  <a:cubicBezTo>
                    <a:pt x="36998" y="29836"/>
                    <a:pt x="37581" y="30954"/>
                    <a:pt x="38815" y="31141"/>
                  </a:cubicBezTo>
                  <a:cubicBezTo>
                    <a:pt x="37312" y="29918"/>
                    <a:pt x="36031" y="28439"/>
                    <a:pt x="33901" y="27996"/>
                  </a:cubicBezTo>
                  <a:cubicBezTo>
                    <a:pt x="32072" y="26401"/>
                    <a:pt x="29801" y="25341"/>
                    <a:pt x="27670" y="24107"/>
                  </a:cubicBezTo>
                  <a:cubicBezTo>
                    <a:pt x="27577" y="23594"/>
                    <a:pt x="26925" y="23257"/>
                    <a:pt x="26937" y="22931"/>
                  </a:cubicBezTo>
                  <a:cubicBezTo>
                    <a:pt x="30441" y="25074"/>
                    <a:pt x="33912" y="27251"/>
                    <a:pt x="37487" y="29324"/>
                  </a:cubicBezTo>
                  <a:cubicBezTo>
                    <a:pt x="35263" y="27356"/>
                    <a:pt x="32514" y="26052"/>
                    <a:pt x="30337" y="24189"/>
                  </a:cubicBezTo>
                  <a:cubicBezTo>
                    <a:pt x="29556" y="23525"/>
                    <a:pt x="29044" y="22721"/>
                    <a:pt x="28345" y="21917"/>
                  </a:cubicBezTo>
                  <a:cubicBezTo>
                    <a:pt x="27333" y="20765"/>
                    <a:pt x="26075" y="19717"/>
                    <a:pt x="25574" y="18121"/>
                  </a:cubicBezTo>
                  <a:cubicBezTo>
                    <a:pt x="26575" y="19542"/>
                    <a:pt x="27507" y="21172"/>
                    <a:pt x="28823" y="22302"/>
                  </a:cubicBezTo>
                  <a:cubicBezTo>
                    <a:pt x="30558" y="23793"/>
                    <a:pt x="32212" y="25411"/>
                    <a:pt x="34098" y="26389"/>
                  </a:cubicBezTo>
                  <a:cubicBezTo>
                    <a:pt x="29650" y="22826"/>
                    <a:pt x="24421" y="18587"/>
                    <a:pt x="23187" y="11006"/>
                  </a:cubicBezTo>
                  <a:cubicBezTo>
                    <a:pt x="22628" y="7559"/>
                    <a:pt x="23187" y="4531"/>
                    <a:pt x="23804" y="2097"/>
                  </a:cubicBezTo>
                  <a:cubicBezTo>
                    <a:pt x="23932" y="1597"/>
                    <a:pt x="24351" y="1072"/>
                    <a:pt x="24095" y="560"/>
                  </a:cubicBezTo>
                  <a:cubicBezTo>
                    <a:pt x="23420" y="2156"/>
                    <a:pt x="23082" y="4030"/>
                    <a:pt x="22768" y="5917"/>
                  </a:cubicBezTo>
                  <a:cubicBezTo>
                    <a:pt x="22779" y="3774"/>
                    <a:pt x="23559" y="1841"/>
                    <a:pt x="23594" y="1"/>
                  </a:cubicBezTo>
                  <a:cubicBezTo>
                    <a:pt x="22442" y="3041"/>
                    <a:pt x="22139" y="6884"/>
                    <a:pt x="22535" y="10714"/>
                  </a:cubicBezTo>
                  <a:cubicBezTo>
                    <a:pt x="22954" y="14593"/>
                    <a:pt x="25038" y="17655"/>
                    <a:pt x="26401" y="20241"/>
                  </a:cubicBezTo>
                  <a:cubicBezTo>
                    <a:pt x="24142" y="18878"/>
                    <a:pt x="22616" y="16467"/>
                    <a:pt x="21265" y="13941"/>
                  </a:cubicBezTo>
                  <a:cubicBezTo>
                    <a:pt x="21137" y="13696"/>
                    <a:pt x="20822" y="12950"/>
                    <a:pt x="21161" y="13778"/>
                  </a:cubicBezTo>
                  <a:cubicBezTo>
                    <a:pt x="22499" y="17038"/>
                    <a:pt x="24432" y="19076"/>
                    <a:pt x="26948" y="21254"/>
                  </a:cubicBezTo>
                  <a:cubicBezTo>
                    <a:pt x="23687" y="19146"/>
                    <a:pt x="21428" y="15815"/>
                    <a:pt x="19728" y="11798"/>
                  </a:cubicBezTo>
                  <a:cubicBezTo>
                    <a:pt x="19903" y="11367"/>
                    <a:pt x="20403" y="11041"/>
                    <a:pt x="20532" y="11006"/>
                  </a:cubicBezTo>
                  <a:cubicBezTo>
                    <a:pt x="20403" y="10761"/>
                    <a:pt x="20928" y="10645"/>
                    <a:pt x="20659" y="10551"/>
                  </a:cubicBezTo>
                  <a:cubicBezTo>
                    <a:pt x="20671" y="10668"/>
                    <a:pt x="20450" y="10668"/>
                    <a:pt x="20485" y="10482"/>
                  </a:cubicBezTo>
                  <a:cubicBezTo>
                    <a:pt x="19937" y="6627"/>
                    <a:pt x="20695" y="3413"/>
                    <a:pt x="20997" y="513"/>
                  </a:cubicBezTo>
                  <a:cubicBezTo>
                    <a:pt x="20275" y="3553"/>
                    <a:pt x="19798" y="6790"/>
                    <a:pt x="20345" y="10854"/>
                  </a:cubicBezTo>
                  <a:cubicBezTo>
                    <a:pt x="20124" y="11134"/>
                    <a:pt x="19996" y="11472"/>
                    <a:pt x="19623" y="11623"/>
                  </a:cubicBezTo>
                  <a:cubicBezTo>
                    <a:pt x="19471" y="11180"/>
                    <a:pt x="19355" y="10703"/>
                    <a:pt x="19064" y="10447"/>
                  </a:cubicBezTo>
                  <a:cubicBezTo>
                    <a:pt x="19332" y="11053"/>
                    <a:pt x="19495" y="11879"/>
                    <a:pt x="19378" y="12391"/>
                  </a:cubicBezTo>
                  <a:cubicBezTo>
                    <a:pt x="19425" y="12264"/>
                    <a:pt x="19495" y="12171"/>
                    <a:pt x="19670" y="12159"/>
                  </a:cubicBezTo>
                  <a:cubicBezTo>
                    <a:pt x="21311" y="16806"/>
                    <a:pt x="24200" y="19927"/>
                    <a:pt x="27752" y="22232"/>
                  </a:cubicBezTo>
                  <a:cubicBezTo>
                    <a:pt x="27833" y="22791"/>
                    <a:pt x="28288" y="22896"/>
                    <a:pt x="28485" y="23315"/>
                  </a:cubicBezTo>
                  <a:cubicBezTo>
                    <a:pt x="26191" y="22337"/>
                    <a:pt x="24584" y="20636"/>
                    <a:pt x="22605" y="19391"/>
                  </a:cubicBezTo>
                  <a:cubicBezTo>
                    <a:pt x="21521" y="18692"/>
                    <a:pt x="20310" y="18331"/>
                    <a:pt x="19402" y="17399"/>
                  </a:cubicBezTo>
                  <a:cubicBezTo>
                    <a:pt x="19285" y="17108"/>
                    <a:pt x="19134" y="16863"/>
                    <a:pt x="18971" y="16654"/>
                  </a:cubicBezTo>
                  <a:cubicBezTo>
                    <a:pt x="15698" y="14255"/>
                    <a:pt x="12752" y="11460"/>
                    <a:pt x="10330" y="8036"/>
                  </a:cubicBezTo>
                  <a:cubicBezTo>
                    <a:pt x="11622" y="7920"/>
                    <a:pt x="11798" y="6884"/>
                    <a:pt x="12158" y="5999"/>
                  </a:cubicBezTo>
                  <a:cubicBezTo>
                    <a:pt x="13754" y="6662"/>
                    <a:pt x="14988" y="5300"/>
                    <a:pt x="15338" y="4182"/>
                  </a:cubicBezTo>
                  <a:cubicBezTo>
                    <a:pt x="15431" y="4438"/>
                    <a:pt x="15768" y="4379"/>
                    <a:pt x="15908" y="4566"/>
                  </a:cubicBezTo>
                  <a:cubicBezTo>
                    <a:pt x="15710" y="7035"/>
                    <a:pt x="16363" y="9806"/>
                    <a:pt x="17131" y="11519"/>
                  </a:cubicBezTo>
                  <a:cubicBezTo>
                    <a:pt x="17655" y="12694"/>
                    <a:pt x="18575" y="13731"/>
                    <a:pt x="18680" y="14558"/>
                  </a:cubicBezTo>
                  <a:cubicBezTo>
                    <a:pt x="18692" y="14430"/>
                    <a:pt x="18738" y="14337"/>
                    <a:pt x="18819" y="14278"/>
                  </a:cubicBezTo>
                  <a:cubicBezTo>
                    <a:pt x="19460" y="15070"/>
                    <a:pt x="20217" y="16234"/>
                    <a:pt x="20916" y="16630"/>
                  </a:cubicBezTo>
                  <a:cubicBezTo>
                    <a:pt x="20193" y="15652"/>
                    <a:pt x="19321" y="14837"/>
                    <a:pt x="18762" y="13661"/>
                  </a:cubicBezTo>
                  <a:cubicBezTo>
                    <a:pt x="17201" y="11902"/>
                    <a:pt x="15978" y="8141"/>
                    <a:pt x="16176" y="4542"/>
                  </a:cubicBezTo>
                  <a:cubicBezTo>
                    <a:pt x="16526" y="4473"/>
                    <a:pt x="16852" y="4391"/>
                    <a:pt x="16933" y="4112"/>
                  </a:cubicBezTo>
                  <a:cubicBezTo>
                    <a:pt x="16665" y="4112"/>
                    <a:pt x="16257" y="4275"/>
                    <a:pt x="16211" y="4007"/>
                  </a:cubicBezTo>
                  <a:cubicBezTo>
                    <a:pt x="16246" y="3600"/>
                    <a:pt x="16350" y="3261"/>
                    <a:pt x="16363" y="2842"/>
                  </a:cubicBezTo>
                  <a:cubicBezTo>
                    <a:pt x="15897" y="3028"/>
                    <a:pt x="16234" y="3867"/>
                    <a:pt x="15873" y="4123"/>
                  </a:cubicBezTo>
                  <a:cubicBezTo>
                    <a:pt x="15186" y="3972"/>
                    <a:pt x="15547" y="3424"/>
                    <a:pt x="15338" y="3204"/>
                  </a:cubicBezTo>
                  <a:cubicBezTo>
                    <a:pt x="14849" y="3483"/>
                    <a:pt x="14301" y="3494"/>
                    <a:pt x="13754" y="3367"/>
                  </a:cubicBezTo>
                  <a:cubicBezTo>
                    <a:pt x="13882" y="3856"/>
                    <a:pt x="14417" y="3867"/>
                    <a:pt x="14883" y="3960"/>
                  </a:cubicBezTo>
                  <a:cubicBezTo>
                    <a:pt x="14616" y="5101"/>
                    <a:pt x="13439" y="6092"/>
                    <a:pt x="12030" y="5567"/>
                  </a:cubicBezTo>
                  <a:cubicBezTo>
                    <a:pt x="12181" y="5264"/>
                    <a:pt x="12450" y="5055"/>
                    <a:pt x="12368" y="4566"/>
                  </a:cubicBezTo>
                  <a:cubicBezTo>
                    <a:pt x="12077" y="4787"/>
                    <a:pt x="11063" y="5917"/>
                    <a:pt x="10470" y="5020"/>
                  </a:cubicBezTo>
                  <a:cubicBezTo>
                    <a:pt x="10528" y="4554"/>
                    <a:pt x="11518" y="4857"/>
                    <a:pt x="11553" y="4379"/>
                  </a:cubicBezTo>
                  <a:cubicBezTo>
                    <a:pt x="11052" y="4415"/>
                    <a:pt x="10726" y="4205"/>
                    <a:pt x="10377" y="4053"/>
                  </a:cubicBezTo>
                  <a:cubicBezTo>
                    <a:pt x="10633" y="5230"/>
                    <a:pt x="9003" y="5008"/>
                    <a:pt x="8688" y="4927"/>
                  </a:cubicBezTo>
                  <a:cubicBezTo>
                    <a:pt x="8711" y="5463"/>
                    <a:pt x="9037" y="5614"/>
                    <a:pt x="9386" y="5742"/>
                  </a:cubicBezTo>
                  <a:cubicBezTo>
                    <a:pt x="9666" y="5567"/>
                    <a:pt x="10190" y="5590"/>
                    <a:pt x="10318" y="5300"/>
                  </a:cubicBezTo>
                  <a:cubicBezTo>
                    <a:pt x="10598" y="5754"/>
                    <a:pt x="11169" y="5905"/>
                    <a:pt x="11611" y="5870"/>
                  </a:cubicBezTo>
                  <a:cubicBezTo>
                    <a:pt x="11692" y="7640"/>
                    <a:pt x="8991" y="7978"/>
                    <a:pt x="8001" y="6941"/>
                  </a:cubicBezTo>
                  <a:cubicBezTo>
                    <a:pt x="8118" y="6721"/>
                    <a:pt x="8292" y="6534"/>
                    <a:pt x="8187" y="6126"/>
                  </a:cubicBezTo>
                  <a:cubicBezTo>
                    <a:pt x="7640" y="6045"/>
                    <a:pt x="7535" y="6977"/>
                    <a:pt x="6674" y="6895"/>
                  </a:cubicBezTo>
                  <a:cubicBezTo>
                    <a:pt x="6324" y="6814"/>
                    <a:pt x="6650" y="6476"/>
                    <a:pt x="6441" y="6301"/>
                  </a:cubicBezTo>
                  <a:cubicBezTo>
                    <a:pt x="6056" y="6499"/>
                    <a:pt x="5835" y="6825"/>
                    <a:pt x="5160" y="6778"/>
                  </a:cubicBezTo>
                  <a:cubicBezTo>
                    <a:pt x="5532" y="7489"/>
                    <a:pt x="6475" y="6871"/>
                    <a:pt x="6988" y="7396"/>
                  </a:cubicBezTo>
                  <a:cubicBezTo>
                    <a:pt x="7314" y="7477"/>
                    <a:pt x="7663" y="7151"/>
                    <a:pt x="7779" y="7314"/>
                  </a:cubicBezTo>
                  <a:cubicBezTo>
                    <a:pt x="8141" y="8502"/>
                    <a:pt x="7209" y="8921"/>
                    <a:pt x="7372" y="9480"/>
                  </a:cubicBezTo>
                  <a:cubicBezTo>
                    <a:pt x="7465" y="9702"/>
                    <a:pt x="8012" y="9352"/>
                    <a:pt x="8012" y="9690"/>
                  </a:cubicBezTo>
                  <a:cubicBezTo>
                    <a:pt x="8327" y="10098"/>
                    <a:pt x="8071" y="11110"/>
                    <a:pt x="8281" y="11425"/>
                  </a:cubicBezTo>
                  <a:cubicBezTo>
                    <a:pt x="8897" y="10913"/>
                    <a:pt x="8723" y="9655"/>
                    <a:pt x="8141" y="9143"/>
                  </a:cubicBezTo>
                  <a:cubicBezTo>
                    <a:pt x="8327" y="8735"/>
                    <a:pt x="8245" y="8106"/>
                    <a:pt x="8338" y="7617"/>
                  </a:cubicBezTo>
                  <a:cubicBezTo>
                    <a:pt x="10144" y="10691"/>
                    <a:pt x="12834" y="12718"/>
                    <a:pt x="15349" y="14884"/>
                  </a:cubicBezTo>
                  <a:cubicBezTo>
                    <a:pt x="15885" y="15349"/>
                    <a:pt x="16293" y="15967"/>
                    <a:pt x="16828" y="16421"/>
                  </a:cubicBezTo>
                  <a:cubicBezTo>
                    <a:pt x="18249" y="17632"/>
                    <a:pt x="19867" y="18610"/>
                    <a:pt x="21381" y="19588"/>
                  </a:cubicBezTo>
                  <a:cubicBezTo>
                    <a:pt x="23478" y="20939"/>
                    <a:pt x="26203" y="22069"/>
                    <a:pt x="27402" y="24037"/>
                  </a:cubicBezTo>
                  <a:cubicBezTo>
                    <a:pt x="23233" y="22104"/>
                    <a:pt x="18366" y="21138"/>
                    <a:pt x="14115" y="19437"/>
                  </a:cubicBezTo>
                  <a:cubicBezTo>
                    <a:pt x="11879" y="18529"/>
                    <a:pt x="9899" y="17341"/>
                    <a:pt x="7209" y="17644"/>
                  </a:cubicBezTo>
                  <a:cubicBezTo>
                    <a:pt x="10819" y="17748"/>
                    <a:pt x="13195" y="19379"/>
                    <a:pt x="16071" y="20392"/>
                  </a:cubicBezTo>
                  <a:cubicBezTo>
                    <a:pt x="12857" y="19658"/>
                    <a:pt x="9736" y="18820"/>
                    <a:pt x="6627" y="17958"/>
                  </a:cubicBezTo>
                  <a:cubicBezTo>
                    <a:pt x="6988" y="17492"/>
                    <a:pt x="6498" y="16724"/>
                    <a:pt x="6347" y="16048"/>
                  </a:cubicBezTo>
                  <a:cubicBezTo>
                    <a:pt x="7652" y="15652"/>
                    <a:pt x="8374" y="14092"/>
                    <a:pt x="7803" y="12893"/>
                  </a:cubicBezTo>
                  <a:cubicBezTo>
                    <a:pt x="7745" y="14150"/>
                    <a:pt x="7535" y="15362"/>
                    <a:pt x="6033" y="15629"/>
                  </a:cubicBezTo>
                  <a:cubicBezTo>
                    <a:pt x="6172" y="15198"/>
                    <a:pt x="5998" y="14394"/>
                    <a:pt x="5637" y="14255"/>
                  </a:cubicBezTo>
                  <a:cubicBezTo>
                    <a:pt x="5753" y="14767"/>
                    <a:pt x="5882" y="15129"/>
                    <a:pt x="5765" y="15571"/>
                  </a:cubicBezTo>
                  <a:cubicBezTo>
                    <a:pt x="5602" y="16223"/>
                    <a:pt x="4589" y="16549"/>
                    <a:pt x="4834" y="16899"/>
                  </a:cubicBezTo>
                  <a:cubicBezTo>
                    <a:pt x="5462" y="16852"/>
                    <a:pt x="5556" y="16363"/>
                    <a:pt x="5998" y="16165"/>
                  </a:cubicBezTo>
                  <a:cubicBezTo>
                    <a:pt x="6824" y="17911"/>
                    <a:pt x="5520" y="19169"/>
                    <a:pt x="3936" y="19472"/>
                  </a:cubicBezTo>
                  <a:cubicBezTo>
                    <a:pt x="3890" y="19076"/>
                    <a:pt x="3890" y="18622"/>
                    <a:pt x="3506" y="18622"/>
                  </a:cubicBezTo>
                  <a:cubicBezTo>
                    <a:pt x="4216" y="20636"/>
                    <a:pt x="3168" y="21824"/>
                    <a:pt x="2039" y="22582"/>
                  </a:cubicBezTo>
                  <a:cubicBezTo>
                    <a:pt x="3750" y="22535"/>
                    <a:pt x="3377" y="20776"/>
                    <a:pt x="4938" y="20613"/>
                  </a:cubicBezTo>
                  <a:cubicBezTo>
                    <a:pt x="5043" y="19379"/>
                    <a:pt x="6126" y="18948"/>
                    <a:pt x="6731" y="18133"/>
                  </a:cubicBezTo>
                  <a:cubicBezTo>
                    <a:pt x="12496" y="19728"/>
                    <a:pt x="18738" y="21149"/>
                    <a:pt x="24049" y="23222"/>
                  </a:cubicBezTo>
                  <a:cubicBezTo>
                    <a:pt x="25783" y="23909"/>
                    <a:pt x="27798" y="24782"/>
                    <a:pt x="28777" y="26296"/>
                  </a:cubicBezTo>
                  <a:cubicBezTo>
                    <a:pt x="24060" y="24818"/>
                    <a:pt x="18692" y="22582"/>
                    <a:pt x="12484" y="23490"/>
                  </a:cubicBezTo>
                  <a:cubicBezTo>
                    <a:pt x="11226" y="23664"/>
                    <a:pt x="10085" y="23990"/>
                    <a:pt x="8979" y="23839"/>
                  </a:cubicBezTo>
                  <a:cubicBezTo>
                    <a:pt x="11157" y="23245"/>
                    <a:pt x="13998" y="22896"/>
                    <a:pt x="16234" y="22942"/>
                  </a:cubicBezTo>
                  <a:cubicBezTo>
                    <a:pt x="20054" y="23001"/>
                    <a:pt x="23443" y="24119"/>
                    <a:pt x="26168" y="24957"/>
                  </a:cubicBezTo>
                  <a:cubicBezTo>
                    <a:pt x="21917" y="22675"/>
                    <a:pt x="15628" y="22069"/>
                    <a:pt x="8933" y="23397"/>
                  </a:cubicBezTo>
                  <a:cubicBezTo>
                    <a:pt x="8874" y="23164"/>
                    <a:pt x="8909" y="22326"/>
                    <a:pt x="8758" y="22535"/>
                  </a:cubicBezTo>
                  <a:cubicBezTo>
                    <a:pt x="8793" y="22849"/>
                    <a:pt x="8828" y="23175"/>
                    <a:pt x="8851" y="23490"/>
                  </a:cubicBezTo>
                  <a:cubicBezTo>
                    <a:pt x="8385" y="23594"/>
                    <a:pt x="7849" y="23641"/>
                    <a:pt x="7663" y="23967"/>
                  </a:cubicBezTo>
                  <a:cubicBezTo>
                    <a:pt x="8082" y="24037"/>
                    <a:pt x="8677" y="23501"/>
                    <a:pt x="8897" y="23933"/>
                  </a:cubicBezTo>
                  <a:cubicBezTo>
                    <a:pt x="6906" y="24631"/>
                    <a:pt x="4798" y="25248"/>
                    <a:pt x="3203" y="26273"/>
                  </a:cubicBezTo>
                  <a:cubicBezTo>
                    <a:pt x="2784" y="25947"/>
                    <a:pt x="1817" y="26087"/>
                    <a:pt x="1351" y="26366"/>
                  </a:cubicBezTo>
                  <a:cubicBezTo>
                    <a:pt x="1398" y="25726"/>
                    <a:pt x="1084" y="25504"/>
                    <a:pt x="955" y="25074"/>
                  </a:cubicBezTo>
                  <a:cubicBezTo>
                    <a:pt x="1817" y="24794"/>
                    <a:pt x="1876" y="23537"/>
                    <a:pt x="1526" y="22721"/>
                  </a:cubicBezTo>
                  <a:cubicBezTo>
                    <a:pt x="1573" y="23990"/>
                    <a:pt x="1060" y="24806"/>
                    <a:pt x="0" y="25167"/>
                  </a:cubicBezTo>
                  <a:cubicBezTo>
                    <a:pt x="1025" y="25341"/>
                    <a:pt x="1141" y="26436"/>
                    <a:pt x="455" y="27077"/>
                  </a:cubicBezTo>
                  <a:cubicBezTo>
                    <a:pt x="1211" y="26914"/>
                    <a:pt x="1631" y="26482"/>
                    <a:pt x="2609" y="26506"/>
                  </a:cubicBezTo>
                  <a:cubicBezTo>
                    <a:pt x="4472" y="27030"/>
                    <a:pt x="4717" y="29743"/>
                    <a:pt x="3680" y="31083"/>
                  </a:cubicBezTo>
                  <a:cubicBezTo>
                    <a:pt x="4717" y="30698"/>
                    <a:pt x="5683" y="31397"/>
                    <a:pt x="5346" y="32690"/>
                  </a:cubicBezTo>
                  <a:cubicBezTo>
                    <a:pt x="5090" y="32597"/>
                    <a:pt x="4997" y="32329"/>
                    <a:pt x="4612" y="32411"/>
                  </a:cubicBezTo>
                  <a:cubicBezTo>
                    <a:pt x="5066" y="32900"/>
                    <a:pt x="5357" y="33586"/>
                    <a:pt x="5357" y="34634"/>
                  </a:cubicBezTo>
                  <a:cubicBezTo>
                    <a:pt x="5556" y="34344"/>
                    <a:pt x="6534" y="33982"/>
                    <a:pt x="6941" y="33598"/>
                  </a:cubicBezTo>
                  <a:cubicBezTo>
                    <a:pt x="6417" y="33598"/>
                    <a:pt x="6068" y="33738"/>
                    <a:pt x="5730" y="33889"/>
                  </a:cubicBezTo>
                  <a:cubicBezTo>
                    <a:pt x="5835" y="33423"/>
                    <a:pt x="5276" y="33097"/>
                    <a:pt x="5637" y="32923"/>
                  </a:cubicBezTo>
                  <a:cubicBezTo>
                    <a:pt x="6149" y="32888"/>
                    <a:pt x="6196" y="33423"/>
                    <a:pt x="6580" y="33540"/>
                  </a:cubicBezTo>
                  <a:cubicBezTo>
                    <a:pt x="6848" y="33063"/>
                    <a:pt x="7686" y="33063"/>
                    <a:pt x="8187" y="32760"/>
                  </a:cubicBezTo>
                  <a:cubicBezTo>
                    <a:pt x="7465" y="32794"/>
                    <a:pt x="6988" y="33016"/>
                    <a:pt x="6557" y="33283"/>
                  </a:cubicBezTo>
                  <a:cubicBezTo>
                    <a:pt x="6627" y="32830"/>
                    <a:pt x="6242" y="32934"/>
                    <a:pt x="6219" y="32608"/>
                  </a:cubicBezTo>
                  <a:cubicBezTo>
                    <a:pt x="9084" y="29709"/>
                    <a:pt x="13509" y="26529"/>
                    <a:pt x="19600" y="26495"/>
                  </a:cubicBezTo>
                  <a:cubicBezTo>
                    <a:pt x="20811" y="26495"/>
                    <a:pt x="21894" y="26844"/>
                    <a:pt x="23128" y="26995"/>
                  </a:cubicBezTo>
                  <a:cubicBezTo>
                    <a:pt x="23350" y="27007"/>
                    <a:pt x="23583" y="27030"/>
                    <a:pt x="23804" y="27054"/>
                  </a:cubicBezTo>
                  <a:cubicBezTo>
                    <a:pt x="23571" y="27041"/>
                    <a:pt x="23350" y="27018"/>
                    <a:pt x="23128" y="26995"/>
                  </a:cubicBezTo>
                  <a:cubicBezTo>
                    <a:pt x="17212" y="26564"/>
                    <a:pt x="10819" y="28066"/>
                    <a:pt x="8327" y="31595"/>
                  </a:cubicBezTo>
                  <a:cubicBezTo>
                    <a:pt x="9096" y="31280"/>
                    <a:pt x="9771" y="30558"/>
                    <a:pt x="10563" y="29965"/>
                  </a:cubicBezTo>
                  <a:cubicBezTo>
                    <a:pt x="11320" y="29394"/>
                    <a:pt x="12124" y="28684"/>
                    <a:pt x="13172" y="28637"/>
                  </a:cubicBezTo>
                  <a:cubicBezTo>
                    <a:pt x="18982" y="25889"/>
                    <a:pt x="27007" y="27368"/>
                    <a:pt x="31641" y="29277"/>
                  </a:cubicBezTo>
                  <a:cubicBezTo>
                    <a:pt x="28567" y="28288"/>
                    <a:pt x="24782" y="28148"/>
                    <a:pt x="20671" y="28428"/>
                  </a:cubicBezTo>
                  <a:cubicBezTo>
                    <a:pt x="20287" y="28462"/>
                    <a:pt x="19914" y="28498"/>
                    <a:pt x="19530" y="28544"/>
                  </a:cubicBezTo>
                  <a:cubicBezTo>
                    <a:pt x="20299" y="28718"/>
                    <a:pt x="22232" y="28322"/>
                    <a:pt x="23245" y="28521"/>
                  </a:cubicBezTo>
                  <a:cubicBezTo>
                    <a:pt x="19530" y="28812"/>
                    <a:pt x="16886" y="29825"/>
                    <a:pt x="14872" y="31479"/>
                  </a:cubicBezTo>
                  <a:cubicBezTo>
                    <a:pt x="13288" y="32771"/>
                    <a:pt x="11855" y="34320"/>
                    <a:pt x="11076" y="36021"/>
                  </a:cubicBezTo>
                  <a:cubicBezTo>
                    <a:pt x="13102" y="32841"/>
                    <a:pt x="16269" y="29743"/>
                    <a:pt x="21335" y="28894"/>
                  </a:cubicBezTo>
                  <a:cubicBezTo>
                    <a:pt x="25271" y="28229"/>
                    <a:pt x="28916" y="28835"/>
                    <a:pt x="32037" y="29685"/>
                  </a:cubicBezTo>
                  <a:cubicBezTo>
                    <a:pt x="32351" y="29383"/>
                    <a:pt x="32410" y="29639"/>
                    <a:pt x="33003" y="29673"/>
                  </a:cubicBezTo>
                  <a:cubicBezTo>
                    <a:pt x="32305" y="28707"/>
                    <a:pt x="30791" y="28718"/>
                    <a:pt x="29755" y="28136"/>
                  </a:cubicBezTo>
                  <a:cubicBezTo>
                    <a:pt x="33202" y="29359"/>
                    <a:pt x="36556" y="29953"/>
                    <a:pt x="39013" y="32271"/>
                  </a:cubicBezTo>
                  <a:cubicBezTo>
                    <a:pt x="39758" y="32957"/>
                    <a:pt x="40329" y="33808"/>
                    <a:pt x="40935" y="34623"/>
                  </a:cubicBezTo>
                  <a:lnTo>
                    <a:pt x="40935" y="34367"/>
                  </a:lnTo>
                  <a:cubicBezTo>
                    <a:pt x="40363" y="33552"/>
                    <a:pt x="39828" y="32737"/>
                    <a:pt x="39082" y="32084"/>
                  </a:cubicBezTo>
                  <a:close/>
                  <a:moveTo>
                    <a:pt x="23792" y="14394"/>
                  </a:moveTo>
                  <a:cubicBezTo>
                    <a:pt x="24153" y="15035"/>
                    <a:pt x="24409" y="15804"/>
                    <a:pt x="24712" y="16526"/>
                  </a:cubicBezTo>
                  <a:cubicBezTo>
                    <a:pt x="24305" y="15932"/>
                    <a:pt x="24013" y="15198"/>
                    <a:pt x="23792" y="14394"/>
                  </a:cubicBezTo>
                  <a:close/>
                  <a:moveTo>
                    <a:pt x="8537" y="7780"/>
                  </a:moveTo>
                  <a:cubicBezTo>
                    <a:pt x="8874" y="7687"/>
                    <a:pt x="9550" y="8036"/>
                    <a:pt x="10144" y="7966"/>
                  </a:cubicBezTo>
                  <a:cubicBezTo>
                    <a:pt x="11844" y="10703"/>
                    <a:pt x="14254" y="13032"/>
                    <a:pt x="16607" y="15116"/>
                  </a:cubicBezTo>
                  <a:cubicBezTo>
                    <a:pt x="17411" y="15827"/>
                    <a:pt x="18353" y="16374"/>
                    <a:pt x="19099" y="17073"/>
                  </a:cubicBezTo>
                  <a:cubicBezTo>
                    <a:pt x="19460" y="17422"/>
                    <a:pt x="19681" y="17854"/>
                    <a:pt x="20089" y="18133"/>
                  </a:cubicBezTo>
                  <a:cubicBezTo>
                    <a:pt x="21603" y="19135"/>
                    <a:pt x="23373" y="19764"/>
                    <a:pt x="24712" y="21032"/>
                  </a:cubicBezTo>
                  <a:cubicBezTo>
                    <a:pt x="18296" y="18250"/>
                    <a:pt x="13160" y="13067"/>
                    <a:pt x="8537" y="7780"/>
                  </a:cubicBezTo>
                  <a:close/>
                  <a:moveTo>
                    <a:pt x="4146" y="20602"/>
                  </a:moveTo>
                  <a:cubicBezTo>
                    <a:pt x="3890" y="20404"/>
                    <a:pt x="4216" y="20020"/>
                    <a:pt x="4042" y="19635"/>
                  </a:cubicBezTo>
                  <a:cubicBezTo>
                    <a:pt x="4368" y="19542"/>
                    <a:pt x="4438" y="19751"/>
                    <a:pt x="4752" y="19658"/>
                  </a:cubicBezTo>
                  <a:cubicBezTo>
                    <a:pt x="4845" y="20206"/>
                    <a:pt x="4484" y="20392"/>
                    <a:pt x="4146" y="20602"/>
                  </a:cubicBezTo>
                  <a:close/>
                  <a:moveTo>
                    <a:pt x="20275" y="21743"/>
                  </a:moveTo>
                  <a:cubicBezTo>
                    <a:pt x="20124" y="21778"/>
                    <a:pt x="20089" y="21673"/>
                    <a:pt x="20170" y="21661"/>
                  </a:cubicBezTo>
                  <a:cubicBezTo>
                    <a:pt x="21952" y="22209"/>
                    <a:pt x="24153" y="22815"/>
                    <a:pt x="26040" y="23641"/>
                  </a:cubicBezTo>
                  <a:cubicBezTo>
                    <a:pt x="26960" y="24049"/>
                    <a:pt x="27810" y="24166"/>
                    <a:pt x="28125" y="25120"/>
                  </a:cubicBezTo>
                  <a:cubicBezTo>
                    <a:pt x="25865" y="23560"/>
                    <a:pt x="23024" y="22709"/>
                    <a:pt x="20275" y="21743"/>
                  </a:cubicBezTo>
                  <a:close/>
                  <a:moveTo>
                    <a:pt x="28078" y="24596"/>
                  </a:moveTo>
                  <a:cubicBezTo>
                    <a:pt x="29766" y="25411"/>
                    <a:pt x="31199" y="26541"/>
                    <a:pt x="32794" y="27484"/>
                  </a:cubicBezTo>
                  <a:cubicBezTo>
                    <a:pt x="31409" y="27764"/>
                    <a:pt x="30511" y="26599"/>
                    <a:pt x="29149" y="26518"/>
                  </a:cubicBezTo>
                  <a:cubicBezTo>
                    <a:pt x="29056" y="26355"/>
                    <a:pt x="28940" y="26192"/>
                    <a:pt x="28834" y="26017"/>
                  </a:cubicBezTo>
                  <a:cubicBezTo>
                    <a:pt x="28800" y="25610"/>
                    <a:pt x="29044" y="26099"/>
                    <a:pt x="29196" y="26075"/>
                  </a:cubicBezTo>
                  <a:cubicBezTo>
                    <a:pt x="28858" y="25540"/>
                    <a:pt x="28218" y="25377"/>
                    <a:pt x="28078" y="24596"/>
                  </a:cubicBezTo>
                  <a:close/>
                  <a:moveTo>
                    <a:pt x="3669" y="26482"/>
                  </a:moveTo>
                  <a:cubicBezTo>
                    <a:pt x="6650" y="25062"/>
                    <a:pt x="10167" y="23711"/>
                    <a:pt x="14266" y="23571"/>
                  </a:cubicBezTo>
                  <a:cubicBezTo>
                    <a:pt x="18493" y="23443"/>
                    <a:pt x="22429" y="24701"/>
                    <a:pt x="25690" y="25540"/>
                  </a:cubicBezTo>
                  <a:cubicBezTo>
                    <a:pt x="23547" y="25132"/>
                    <a:pt x="20799" y="24200"/>
                    <a:pt x="17783" y="24293"/>
                  </a:cubicBezTo>
                  <a:cubicBezTo>
                    <a:pt x="12403" y="24456"/>
                    <a:pt x="7640" y="26518"/>
                    <a:pt x="4891" y="29021"/>
                  </a:cubicBezTo>
                  <a:cubicBezTo>
                    <a:pt x="4810" y="27776"/>
                    <a:pt x="4205" y="27181"/>
                    <a:pt x="3669" y="26482"/>
                  </a:cubicBezTo>
                  <a:close/>
                  <a:moveTo>
                    <a:pt x="23443" y="25144"/>
                  </a:moveTo>
                  <a:cubicBezTo>
                    <a:pt x="21311" y="25201"/>
                    <a:pt x="19565" y="24619"/>
                    <a:pt x="16805" y="25097"/>
                  </a:cubicBezTo>
                  <a:cubicBezTo>
                    <a:pt x="14697" y="25458"/>
                    <a:pt x="12414" y="26203"/>
                    <a:pt x="10423" y="26878"/>
                  </a:cubicBezTo>
                  <a:cubicBezTo>
                    <a:pt x="8118" y="27670"/>
                    <a:pt x="6219" y="29057"/>
                    <a:pt x="4728" y="30093"/>
                  </a:cubicBezTo>
                  <a:cubicBezTo>
                    <a:pt x="5160" y="28183"/>
                    <a:pt x="7081" y="27333"/>
                    <a:pt x="9236" y="26459"/>
                  </a:cubicBezTo>
                  <a:cubicBezTo>
                    <a:pt x="13043" y="24934"/>
                    <a:pt x="19041" y="23525"/>
                    <a:pt x="23443" y="25144"/>
                  </a:cubicBezTo>
                  <a:close/>
                  <a:moveTo>
                    <a:pt x="5753" y="32387"/>
                  </a:moveTo>
                  <a:cubicBezTo>
                    <a:pt x="5916" y="32015"/>
                    <a:pt x="5672" y="31758"/>
                    <a:pt x="5649" y="31339"/>
                  </a:cubicBezTo>
                  <a:cubicBezTo>
                    <a:pt x="7942" y="29918"/>
                    <a:pt x="10260" y="28509"/>
                    <a:pt x="12962" y="27426"/>
                  </a:cubicBezTo>
                  <a:cubicBezTo>
                    <a:pt x="10365" y="28917"/>
                    <a:pt x="7652" y="30314"/>
                    <a:pt x="5753" y="32387"/>
                  </a:cubicBezTo>
                  <a:close/>
                  <a:moveTo>
                    <a:pt x="28112" y="27600"/>
                  </a:moveTo>
                  <a:cubicBezTo>
                    <a:pt x="24701" y="26878"/>
                    <a:pt x="20776" y="25737"/>
                    <a:pt x="16479" y="26366"/>
                  </a:cubicBezTo>
                  <a:cubicBezTo>
                    <a:pt x="11925" y="27030"/>
                    <a:pt x="8234" y="28951"/>
                    <a:pt x="5532" y="31083"/>
                  </a:cubicBezTo>
                  <a:cubicBezTo>
                    <a:pt x="5323" y="30791"/>
                    <a:pt x="4997" y="30617"/>
                    <a:pt x="4601" y="30558"/>
                  </a:cubicBezTo>
                  <a:cubicBezTo>
                    <a:pt x="6115" y="29138"/>
                    <a:pt x="8048" y="28066"/>
                    <a:pt x="10190" y="27170"/>
                  </a:cubicBezTo>
                  <a:cubicBezTo>
                    <a:pt x="10411" y="27135"/>
                    <a:pt x="10621" y="27111"/>
                    <a:pt x="10644" y="27298"/>
                  </a:cubicBezTo>
                  <a:cubicBezTo>
                    <a:pt x="10924" y="27298"/>
                    <a:pt x="10400" y="27065"/>
                    <a:pt x="10714" y="27030"/>
                  </a:cubicBezTo>
                  <a:cubicBezTo>
                    <a:pt x="13509" y="26308"/>
                    <a:pt x="16130" y="25074"/>
                    <a:pt x="19355" y="25015"/>
                  </a:cubicBezTo>
                  <a:cubicBezTo>
                    <a:pt x="22837" y="24957"/>
                    <a:pt x="26378" y="26040"/>
                    <a:pt x="29091" y="26797"/>
                  </a:cubicBezTo>
                  <a:cubicBezTo>
                    <a:pt x="29230" y="27111"/>
                    <a:pt x="29336" y="27484"/>
                    <a:pt x="29533" y="27717"/>
                  </a:cubicBezTo>
                  <a:cubicBezTo>
                    <a:pt x="29475" y="28195"/>
                    <a:pt x="29033" y="27682"/>
                    <a:pt x="28753" y="27799"/>
                  </a:cubicBezTo>
                  <a:cubicBezTo>
                    <a:pt x="29010" y="27915"/>
                    <a:pt x="29266" y="28020"/>
                    <a:pt x="29569" y="28066"/>
                  </a:cubicBezTo>
                  <a:cubicBezTo>
                    <a:pt x="29266" y="28159"/>
                    <a:pt x="27856" y="27869"/>
                    <a:pt x="28112" y="27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3718675" y="4146925"/>
              <a:ext cx="2650" cy="6150"/>
            </a:xfrm>
            <a:custGeom>
              <a:avLst/>
              <a:gdLst/>
              <a:ahLst/>
              <a:cxnLst/>
              <a:rect l="l" t="t" r="r" b="b"/>
              <a:pathLst>
                <a:path w="106" h="246" extrusionOk="0">
                  <a:moveTo>
                    <a:pt x="105" y="0"/>
                  </a:moveTo>
                  <a:cubicBezTo>
                    <a:pt x="71" y="82"/>
                    <a:pt x="48" y="163"/>
                    <a:pt x="1" y="245"/>
                  </a:cubicBezTo>
                  <a:cubicBezTo>
                    <a:pt x="48" y="176"/>
                    <a:pt x="82" y="94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3687525" y="3901200"/>
              <a:ext cx="27700" cy="170350"/>
            </a:xfrm>
            <a:custGeom>
              <a:avLst/>
              <a:gdLst/>
              <a:ahLst/>
              <a:cxnLst/>
              <a:rect l="l" t="t" r="r" b="b"/>
              <a:pathLst>
                <a:path w="1108" h="6814" extrusionOk="0">
                  <a:moveTo>
                    <a:pt x="559" y="409"/>
                  </a:moveTo>
                  <a:cubicBezTo>
                    <a:pt x="0" y="1620"/>
                    <a:pt x="699" y="5567"/>
                    <a:pt x="1107" y="6814"/>
                  </a:cubicBezTo>
                  <a:cubicBezTo>
                    <a:pt x="641" y="4729"/>
                    <a:pt x="665" y="2027"/>
                    <a:pt x="572" y="502"/>
                  </a:cubicBezTo>
                  <a:cubicBezTo>
                    <a:pt x="572" y="642"/>
                    <a:pt x="746" y="1"/>
                    <a:pt x="559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3752450" y="4006025"/>
              <a:ext cx="24775" cy="141800"/>
            </a:xfrm>
            <a:custGeom>
              <a:avLst/>
              <a:gdLst/>
              <a:ahLst/>
              <a:cxnLst/>
              <a:rect l="l" t="t" r="r" b="b"/>
              <a:pathLst>
                <a:path w="991" h="5672" extrusionOk="0">
                  <a:moveTo>
                    <a:pt x="863" y="3098"/>
                  </a:moveTo>
                  <a:cubicBezTo>
                    <a:pt x="641" y="3168"/>
                    <a:pt x="700" y="3459"/>
                    <a:pt x="361" y="3413"/>
                  </a:cubicBezTo>
                  <a:cubicBezTo>
                    <a:pt x="245" y="2411"/>
                    <a:pt x="245" y="1351"/>
                    <a:pt x="257" y="675"/>
                  </a:cubicBezTo>
                  <a:cubicBezTo>
                    <a:pt x="280" y="186"/>
                    <a:pt x="59" y="0"/>
                    <a:pt x="164" y="594"/>
                  </a:cubicBezTo>
                  <a:cubicBezTo>
                    <a:pt x="1" y="2085"/>
                    <a:pt x="280" y="4076"/>
                    <a:pt x="746" y="5590"/>
                  </a:cubicBezTo>
                  <a:cubicBezTo>
                    <a:pt x="769" y="5672"/>
                    <a:pt x="874" y="5636"/>
                    <a:pt x="827" y="5486"/>
                  </a:cubicBezTo>
                  <a:cubicBezTo>
                    <a:pt x="664" y="4868"/>
                    <a:pt x="490" y="4274"/>
                    <a:pt x="455" y="3494"/>
                  </a:cubicBezTo>
                  <a:cubicBezTo>
                    <a:pt x="711" y="3517"/>
                    <a:pt x="990" y="2877"/>
                    <a:pt x="863" y="3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4249425" y="4033675"/>
              <a:ext cx="10800" cy="33225"/>
            </a:xfrm>
            <a:custGeom>
              <a:avLst/>
              <a:gdLst/>
              <a:ahLst/>
              <a:cxnLst/>
              <a:rect l="l" t="t" r="r" b="b"/>
              <a:pathLst>
                <a:path w="432" h="1329" extrusionOk="0">
                  <a:moveTo>
                    <a:pt x="70" y="1"/>
                  </a:moveTo>
                  <a:cubicBezTo>
                    <a:pt x="385" y="455"/>
                    <a:pt x="0" y="1083"/>
                    <a:pt x="117" y="1328"/>
                  </a:cubicBezTo>
                  <a:cubicBezTo>
                    <a:pt x="256" y="1259"/>
                    <a:pt x="373" y="1060"/>
                    <a:pt x="432" y="839"/>
                  </a:cubicBezTo>
                  <a:lnTo>
                    <a:pt x="432" y="291"/>
                  </a:lnTo>
                  <a:cubicBezTo>
                    <a:pt x="385" y="141"/>
                    <a:pt x="268" y="24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3445300" y="4184500"/>
              <a:ext cx="264100" cy="119975"/>
            </a:xfrm>
            <a:custGeom>
              <a:avLst/>
              <a:gdLst/>
              <a:ahLst/>
              <a:cxnLst/>
              <a:rect l="l" t="t" r="r" b="b"/>
              <a:pathLst>
                <a:path w="10564" h="4799" extrusionOk="0">
                  <a:moveTo>
                    <a:pt x="10563" y="4798"/>
                  </a:moveTo>
                  <a:cubicBezTo>
                    <a:pt x="7267" y="2935"/>
                    <a:pt x="3879" y="1176"/>
                    <a:pt x="0" y="0"/>
                  </a:cubicBezTo>
                  <a:cubicBezTo>
                    <a:pt x="3727" y="1292"/>
                    <a:pt x="7314" y="3261"/>
                    <a:pt x="10563" y="47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3445300" y="418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3544875" y="4205725"/>
              <a:ext cx="295225" cy="187525"/>
            </a:xfrm>
            <a:custGeom>
              <a:avLst/>
              <a:gdLst/>
              <a:ahLst/>
              <a:cxnLst/>
              <a:rect l="l" t="t" r="r" b="b"/>
              <a:pathLst>
                <a:path w="11809" h="7501" extrusionOk="0">
                  <a:moveTo>
                    <a:pt x="11809" y="7501"/>
                  </a:moveTo>
                  <a:cubicBezTo>
                    <a:pt x="8059" y="4845"/>
                    <a:pt x="4635" y="1259"/>
                    <a:pt x="0" y="1"/>
                  </a:cubicBezTo>
                  <a:cubicBezTo>
                    <a:pt x="4670" y="1538"/>
                    <a:pt x="7978" y="5265"/>
                    <a:pt x="11809" y="7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3431625" y="4559475"/>
              <a:ext cx="227975" cy="155200"/>
            </a:xfrm>
            <a:custGeom>
              <a:avLst/>
              <a:gdLst/>
              <a:ahLst/>
              <a:cxnLst/>
              <a:rect l="l" t="t" r="r" b="b"/>
              <a:pathLst>
                <a:path w="9119" h="6208" extrusionOk="0">
                  <a:moveTo>
                    <a:pt x="1" y="6207"/>
                  </a:moveTo>
                  <a:cubicBezTo>
                    <a:pt x="1701" y="3040"/>
                    <a:pt x="4903" y="1106"/>
                    <a:pt x="9118" y="1"/>
                  </a:cubicBezTo>
                  <a:cubicBezTo>
                    <a:pt x="4612" y="804"/>
                    <a:pt x="1432" y="3133"/>
                    <a:pt x="1" y="6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4117825" y="4516075"/>
              <a:ext cx="142400" cy="96700"/>
            </a:xfrm>
            <a:custGeom>
              <a:avLst/>
              <a:gdLst/>
              <a:ahLst/>
              <a:cxnLst/>
              <a:rect l="l" t="t" r="r" b="b"/>
              <a:pathLst>
                <a:path w="5696" h="3868" extrusionOk="0">
                  <a:moveTo>
                    <a:pt x="0" y="1"/>
                  </a:moveTo>
                  <a:cubicBezTo>
                    <a:pt x="2166" y="956"/>
                    <a:pt x="3995" y="2342"/>
                    <a:pt x="5696" y="3867"/>
                  </a:cubicBezTo>
                  <a:lnTo>
                    <a:pt x="5696" y="3670"/>
                  </a:lnTo>
                  <a:cubicBezTo>
                    <a:pt x="3983" y="2179"/>
                    <a:pt x="2155" y="86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3825250" y="4600525"/>
              <a:ext cx="45125" cy="75125"/>
            </a:xfrm>
            <a:custGeom>
              <a:avLst/>
              <a:gdLst/>
              <a:ahLst/>
              <a:cxnLst/>
              <a:rect l="l" t="t" r="r" b="b"/>
              <a:pathLst>
                <a:path w="1805" h="3005" extrusionOk="0">
                  <a:moveTo>
                    <a:pt x="0" y="0"/>
                  </a:moveTo>
                  <a:cubicBezTo>
                    <a:pt x="687" y="885"/>
                    <a:pt x="1374" y="1794"/>
                    <a:pt x="1805" y="3005"/>
                  </a:cubicBezTo>
                  <a:cubicBezTo>
                    <a:pt x="1794" y="2120"/>
                    <a:pt x="699" y="36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4252900" y="4741425"/>
              <a:ext cx="7325" cy="8475"/>
            </a:xfrm>
            <a:custGeom>
              <a:avLst/>
              <a:gdLst/>
              <a:ahLst/>
              <a:cxnLst/>
              <a:rect l="l" t="t" r="r" b="b"/>
              <a:pathLst>
                <a:path w="293" h="339" extrusionOk="0">
                  <a:moveTo>
                    <a:pt x="1" y="1"/>
                  </a:moveTo>
                  <a:cubicBezTo>
                    <a:pt x="94" y="117"/>
                    <a:pt x="199" y="222"/>
                    <a:pt x="293" y="339"/>
                  </a:cubicBezTo>
                  <a:lnTo>
                    <a:pt x="293" y="303"/>
                  </a:lnTo>
                  <a:cubicBezTo>
                    <a:pt x="199" y="210"/>
                    <a:pt x="94" y="10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3464825" y="4930075"/>
              <a:ext cx="514750" cy="274575"/>
            </a:xfrm>
            <a:custGeom>
              <a:avLst/>
              <a:gdLst/>
              <a:ahLst/>
              <a:cxnLst/>
              <a:rect l="l" t="t" r="r" b="b"/>
              <a:pathLst>
                <a:path w="20590" h="10983" extrusionOk="0">
                  <a:moveTo>
                    <a:pt x="0" y="10983"/>
                  </a:moveTo>
                  <a:cubicBezTo>
                    <a:pt x="6242" y="9294"/>
                    <a:pt x="12682" y="7233"/>
                    <a:pt x="17189" y="4053"/>
                  </a:cubicBezTo>
                  <a:cubicBezTo>
                    <a:pt x="18667" y="3017"/>
                    <a:pt x="20251" y="1841"/>
                    <a:pt x="20589" y="1"/>
                  </a:cubicBezTo>
                  <a:cubicBezTo>
                    <a:pt x="20310" y="1026"/>
                    <a:pt x="19646" y="1841"/>
                    <a:pt x="18900" y="2563"/>
                  </a:cubicBezTo>
                  <a:cubicBezTo>
                    <a:pt x="14708" y="6615"/>
                    <a:pt x="6090" y="8700"/>
                    <a:pt x="0" y="10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3315175" y="5119325"/>
              <a:ext cx="374125" cy="93775"/>
            </a:xfrm>
            <a:custGeom>
              <a:avLst/>
              <a:gdLst/>
              <a:ahLst/>
              <a:cxnLst/>
              <a:rect l="l" t="t" r="r" b="b"/>
              <a:pathLst>
                <a:path w="14965" h="3751" extrusionOk="0">
                  <a:moveTo>
                    <a:pt x="14592" y="0"/>
                  </a:moveTo>
                  <a:cubicBezTo>
                    <a:pt x="11075" y="2353"/>
                    <a:pt x="4134" y="1887"/>
                    <a:pt x="0" y="3750"/>
                  </a:cubicBezTo>
                  <a:cubicBezTo>
                    <a:pt x="4134" y="2213"/>
                    <a:pt x="10423" y="2458"/>
                    <a:pt x="13928" y="420"/>
                  </a:cubicBezTo>
                  <a:cubicBezTo>
                    <a:pt x="14196" y="385"/>
                    <a:pt x="14964" y="36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4247100" y="3893625"/>
              <a:ext cx="13125" cy="29450"/>
            </a:xfrm>
            <a:custGeom>
              <a:avLst/>
              <a:gdLst/>
              <a:ahLst/>
              <a:cxnLst/>
              <a:rect l="l" t="t" r="r" b="b"/>
              <a:pathLst>
                <a:path w="525" h="1178" extrusionOk="0">
                  <a:moveTo>
                    <a:pt x="525" y="1178"/>
                  </a:moveTo>
                  <a:lnTo>
                    <a:pt x="525" y="1"/>
                  </a:lnTo>
                  <a:cubicBezTo>
                    <a:pt x="0" y="223"/>
                    <a:pt x="116" y="991"/>
                    <a:pt x="525" y="1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3050825" y="4217375"/>
              <a:ext cx="17175" cy="15750"/>
            </a:xfrm>
            <a:custGeom>
              <a:avLst/>
              <a:gdLst/>
              <a:ahLst/>
              <a:cxnLst/>
              <a:rect l="l" t="t" r="r" b="b"/>
              <a:pathLst>
                <a:path w="687" h="630" extrusionOk="0">
                  <a:moveTo>
                    <a:pt x="0" y="164"/>
                  </a:moveTo>
                  <a:cubicBezTo>
                    <a:pt x="0" y="373"/>
                    <a:pt x="47" y="502"/>
                    <a:pt x="140" y="595"/>
                  </a:cubicBezTo>
                  <a:cubicBezTo>
                    <a:pt x="536" y="630"/>
                    <a:pt x="687" y="455"/>
                    <a:pt x="617" y="106"/>
                  </a:cubicBezTo>
                  <a:cubicBezTo>
                    <a:pt x="489" y="1"/>
                    <a:pt x="105" y="36"/>
                    <a:pt x="0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023450" y="4247375"/>
              <a:ext cx="32625" cy="33225"/>
            </a:xfrm>
            <a:custGeom>
              <a:avLst/>
              <a:gdLst/>
              <a:ahLst/>
              <a:cxnLst/>
              <a:rect l="l" t="t" r="r" b="b"/>
              <a:pathLst>
                <a:path w="1305" h="1329" extrusionOk="0">
                  <a:moveTo>
                    <a:pt x="431" y="1153"/>
                  </a:moveTo>
                  <a:cubicBezTo>
                    <a:pt x="862" y="1328"/>
                    <a:pt x="1305" y="1095"/>
                    <a:pt x="1258" y="629"/>
                  </a:cubicBezTo>
                  <a:cubicBezTo>
                    <a:pt x="967" y="1"/>
                    <a:pt x="1" y="560"/>
                    <a:pt x="431" y="1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3021700" y="4315775"/>
              <a:ext cx="55925" cy="56525"/>
            </a:xfrm>
            <a:custGeom>
              <a:avLst/>
              <a:gdLst/>
              <a:ahLst/>
              <a:cxnLst/>
              <a:rect l="l" t="t" r="r" b="b"/>
              <a:pathLst>
                <a:path w="2237" h="2261" extrusionOk="0">
                  <a:moveTo>
                    <a:pt x="1911" y="1911"/>
                  </a:moveTo>
                  <a:cubicBezTo>
                    <a:pt x="2027" y="1608"/>
                    <a:pt x="2237" y="1538"/>
                    <a:pt x="2097" y="1189"/>
                  </a:cubicBezTo>
                  <a:cubicBezTo>
                    <a:pt x="1654" y="1"/>
                    <a:pt x="1" y="2260"/>
                    <a:pt x="1911" y="1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3001325" y="4408950"/>
              <a:ext cx="23025" cy="22150"/>
            </a:xfrm>
            <a:custGeom>
              <a:avLst/>
              <a:gdLst/>
              <a:ahLst/>
              <a:cxnLst/>
              <a:rect l="l" t="t" r="r" b="b"/>
              <a:pathLst>
                <a:path w="921" h="886" extrusionOk="0">
                  <a:moveTo>
                    <a:pt x="187" y="210"/>
                  </a:moveTo>
                  <a:cubicBezTo>
                    <a:pt x="1" y="559"/>
                    <a:pt x="792" y="885"/>
                    <a:pt x="909" y="396"/>
                  </a:cubicBezTo>
                  <a:cubicBezTo>
                    <a:pt x="920" y="36"/>
                    <a:pt x="396" y="0"/>
                    <a:pt x="18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3269750" y="4452350"/>
              <a:ext cx="32625" cy="35225"/>
            </a:xfrm>
            <a:custGeom>
              <a:avLst/>
              <a:gdLst/>
              <a:ahLst/>
              <a:cxnLst/>
              <a:rect l="l" t="t" r="r" b="b"/>
              <a:pathLst>
                <a:path w="1305" h="1409" extrusionOk="0">
                  <a:moveTo>
                    <a:pt x="234" y="1118"/>
                  </a:moveTo>
                  <a:cubicBezTo>
                    <a:pt x="431" y="1351"/>
                    <a:pt x="886" y="1409"/>
                    <a:pt x="1223" y="1199"/>
                  </a:cubicBezTo>
                  <a:cubicBezTo>
                    <a:pt x="1305" y="932"/>
                    <a:pt x="1270" y="559"/>
                    <a:pt x="1130" y="314"/>
                  </a:cubicBezTo>
                  <a:cubicBezTo>
                    <a:pt x="594" y="0"/>
                    <a:pt x="1" y="349"/>
                    <a:pt x="234" y="1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3130875" y="4457275"/>
              <a:ext cx="39025" cy="47500"/>
            </a:xfrm>
            <a:custGeom>
              <a:avLst/>
              <a:gdLst/>
              <a:ahLst/>
              <a:cxnLst/>
              <a:rect l="l" t="t" r="r" b="b"/>
              <a:pathLst>
                <a:path w="1561" h="1900" extrusionOk="0">
                  <a:moveTo>
                    <a:pt x="921" y="1759"/>
                  </a:moveTo>
                  <a:cubicBezTo>
                    <a:pt x="1305" y="1701"/>
                    <a:pt x="1561" y="1188"/>
                    <a:pt x="1258" y="665"/>
                  </a:cubicBezTo>
                  <a:cubicBezTo>
                    <a:pt x="12" y="1"/>
                    <a:pt x="0" y="1899"/>
                    <a:pt x="921" y="1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3212975" y="4516675"/>
              <a:ext cx="90575" cy="69025"/>
            </a:xfrm>
            <a:custGeom>
              <a:avLst/>
              <a:gdLst/>
              <a:ahLst/>
              <a:cxnLst/>
              <a:rect l="l" t="t" r="r" b="b"/>
              <a:pathLst>
                <a:path w="3623" h="2761" extrusionOk="0">
                  <a:moveTo>
                    <a:pt x="3040" y="350"/>
                  </a:moveTo>
                  <a:cubicBezTo>
                    <a:pt x="2842" y="373"/>
                    <a:pt x="2632" y="385"/>
                    <a:pt x="2435" y="408"/>
                  </a:cubicBezTo>
                  <a:cubicBezTo>
                    <a:pt x="2039" y="699"/>
                    <a:pt x="2516" y="1235"/>
                    <a:pt x="2178" y="1491"/>
                  </a:cubicBezTo>
                  <a:cubicBezTo>
                    <a:pt x="2342" y="0"/>
                    <a:pt x="362" y="36"/>
                    <a:pt x="199" y="1072"/>
                  </a:cubicBezTo>
                  <a:cubicBezTo>
                    <a:pt x="0" y="2259"/>
                    <a:pt x="1387" y="2761"/>
                    <a:pt x="2213" y="1840"/>
                  </a:cubicBezTo>
                  <a:cubicBezTo>
                    <a:pt x="2236" y="2272"/>
                    <a:pt x="2761" y="2190"/>
                    <a:pt x="3028" y="2027"/>
                  </a:cubicBezTo>
                  <a:cubicBezTo>
                    <a:pt x="2865" y="1421"/>
                    <a:pt x="3623" y="978"/>
                    <a:pt x="3040" y="350"/>
                  </a:cubicBezTo>
                  <a:close/>
                  <a:moveTo>
                    <a:pt x="1503" y="1829"/>
                  </a:moveTo>
                  <a:cubicBezTo>
                    <a:pt x="117" y="2236"/>
                    <a:pt x="408" y="256"/>
                    <a:pt x="1503" y="944"/>
                  </a:cubicBezTo>
                  <a:cubicBezTo>
                    <a:pt x="1677" y="1223"/>
                    <a:pt x="1666" y="1607"/>
                    <a:pt x="1503" y="1829"/>
                  </a:cubicBezTo>
                  <a:close/>
                  <a:moveTo>
                    <a:pt x="2551" y="746"/>
                  </a:moveTo>
                  <a:cubicBezTo>
                    <a:pt x="2691" y="583"/>
                    <a:pt x="2901" y="746"/>
                    <a:pt x="2924" y="978"/>
                  </a:cubicBezTo>
                  <a:cubicBezTo>
                    <a:pt x="2702" y="1025"/>
                    <a:pt x="2551" y="978"/>
                    <a:pt x="255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9"/>
          <p:cNvSpPr txBox="1">
            <a:spLocks noGrp="1"/>
          </p:cNvSpPr>
          <p:nvPr>
            <p:ph type="title"/>
          </p:nvPr>
        </p:nvSpPr>
        <p:spPr>
          <a:xfrm>
            <a:off x="1460250" y="1692500"/>
            <a:ext cx="6223500" cy="12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9"/>
          <p:cNvSpPr txBox="1">
            <a:spLocks noGrp="1"/>
          </p:cNvSpPr>
          <p:nvPr>
            <p:ph type="subTitle" idx="1"/>
          </p:nvPr>
        </p:nvSpPr>
        <p:spPr>
          <a:xfrm>
            <a:off x="1460250" y="2746600"/>
            <a:ext cx="62235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"/>
          <p:cNvSpPr/>
          <p:nvPr/>
        </p:nvSpPr>
        <p:spPr>
          <a:xfrm rot="10800000">
            <a:off x="6293375" y="852700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3"/>
          <p:cNvSpPr/>
          <p:nvPr/>
        </p:nvSpPr>
        <p:spPr>
          <a:xfrm>
            <a:off x="4773300" y="-450255"/>
            <a:ext cx="2153535" cy="4081064"/>
          </a:xfrm>
          <a:custGeom>
            <a:avLst/>
            <a:gdLst/>
            <a:ahLst/>
            <a:cxnLst/>
            <a:rect l="l" t="t" r="r" b="b"/>
            <a:pathLst>
              <a:path w="40049" h="75895" extrusionOk="0">
                <a:moveTo>
                  <a:pt x="20973" y="2668"/>
                </a:moveTo>
                <a:cubicBezTo>
                  <a:pt x="19482" y="1701"/>
                  <a:pt x="18097" y="548"/>
                  <a:pt x="16420" y="0"/>
                </a:cubicBezTo>
                <a:cubicBezTo>
                  <a:pt x="17072" y="583"/>
                  <a:pt x="17829" y="1025"/>
                  <a:pt x="18563" y="1526"/>
                </a:cubicBezTo>
                <a:cubicBezTo>
                  <a:pt x="20799" y="3028"/>
                  <a:pt x="22999" y="4379"/>
                  <a:pt x="25259" y="5882"/>
                </a:cubicBezTo>
                <a:cubicBezTo>
                  <a:pt x="28345" y="7931"/>
                  <a:pt x="31303" y="10307"/>
                  <a:pt x="34145" y="13183"/>
                </a:cubicBezTo>
                <a:cubicBezTo>
                  <a:pt x="38803" y="17923"/>
                  <a:pt x="40037" y="22103"/>
                  <a:pt x="38185" y="26471"/>
                </a:cubicBezTo>
                <a:cubicBezTo>
                  <a:pt x="37626" y="27799"/>
                  <a:pt x="37079" y="29080"/>
                  <a:pt x="35915" y="30279"/>
                </a:cubicBezTo>
                <a:cubicBezTo>
                  <a:pt x="34971" y="31257"/>
                  <a:pt x="33981" y="32025"/>
                  <a:pt x="33120" y="32806"/>
                </a:cubicBezTo>
                <a:cubicBezTo>
                  <a:pt x="30232" y="35403"/>
                  <a:pt x="27809" y="37301"/>
                  <a:pt x="25002" y="38570"/>
                </a:cubicBezTo>
                <a:cubicBezTo>
                  <a:pt x="23209" y="39385"/>
                  <a:pt x="21462" y="40177"/>
                  <a:pt x="19727" y="41005"/>
                </a:cubicBezTo>
                <a:cubicBezTo>
                  <a:pt x="18004" y="41843"/>
                  <a:pt x="16222" y="42506"/>
                  <a:pt x="14475" y="43368"/>
                </a:cubicBezTo>
                <a:cubicBezTo>
                  <a:pt x="11447" y="44835"/>
                  <a:pt x="7907" y="47549"/>
                  <a:pt x="4984" y="50600"/>
                </a:cubicBezTo>
                <a:cubicBezTo>
                  <a:pt x="3761" y="51858"/>
                  <a:pt x="2876" y="53523"/>
                  <a:pt x="2201" y="55107"/>
                </a:cubicBezTo>
                <a:cubicBezTo>
                  <a:pt x="1548" y="56621"/>
                  <a:pt x="873" y="58123"/>
                  <a:pt x="617" y="59672"/>
                </a:cubicBezTo>
                <a:cubicBezTo>
                  <a:pt x="0" y="63527"/>
                  <a:pt x="1409" y="67952"/>
                  <a:pt x="5368" y="71097"/>
                </a:cubicBezTo>
                <a:cubicBezTo>
                  <a:pt x="5543" y="72471"/>
                  <a:pt x="6626" y="75242"/>
                  <a:pt x="8501" y="74660"/>
                </a:cubicBezTo>
                <a:cubicBezTo>
                  <a:pt x="8641" y="73949"/>
                  <a:pt x="8373" y="73227"/>
                  <a:pt x="8326" y="72505"/>
                </a:cubicBezTo>
                <a:cubicBezTo>
                  <a:pt x="8571" y="72541"/>
                  <a:pt x="9025" y="72610"/>
                  <a:pt x="9118" y="72785"/>
                </a:cubicBezTo>
                <a:cubicBezTo>
                  <a:pt x="9037" y="72680"/>
                  <a:pt x="8932" y="72715"/>
                  <a:pt x="8838" y="72738"/>
                </a:cubicBezTo>
                <a:cubicBezTo>
                  <a:pt x="9933" y="73507"/>
                  <a:pt x="11063" y="73565"/>
                  <a:pt x="12181" y="73798"/>
                </a:cubicBezTo>
                <a:cubicBezTo>
                  <a:pt x="12146" y="73903"/>
                  <a:pt x="12181" y="74042"/>
                  <a:pt x="12332" y="74054"/>
                </a:cubicBezTo>
                <a:cubicBezTo>
                  <a:pt x="13683" y="74368"/>
                  <a:pt x="15046" y="74334"/>
                  <a:pt x="16408" y="74229"/>
                </a:cubicBezTo>
                <a:cubicBezTo>
                  <a:pt x="16606" y="74462"/>
                  <a:pt x="16711" y="74694"/>
                  <a:pt x="16979" y="74940"/>
                </a:cubicBezTo>
                <a:cubicBezTo>
                  <a:pt x="18237" y="75347"/>
                  <a:pt x="18540" y="74054"/>
                  <a:pt x="18481" y="73286"/>
                </a:cubicBezTo>
                <a:cubicBezTo>
                  <a:pt x="19751" y="73263"/>
                  <a:pt x="21265" y="72168"/>
                  <a:pt x="22440" y="72086"/>
                </a:cubicBezTo>
                <a:cubicBezTo>
                  <a:pt x="22522" y="72075"/>
                  <a:pt x="22580" y="72075"/>
                  <a:pt x="22639" y="72086"/>
                </a:cubicBezTo>
                <a:cubicBezTo>
                  <a:pt x="22569" y="72075"/>
                  <a:pt x="22510" y="72086"/>
                  <a:pt x="22440" y="72086"/>
                </a:cubicBezTo>
                <a:cubicBezTo>
                  <a:pt x="22010" y="72145"/>
                  <a:pt x="21335" y="72459"/>
                  <a:pt x="21416" y="72948"/>
                </a:cubicBezTo>
                <a:cubicBezTo>
                  <a:pt x="22324" y="72704"/>
                  <a:pt x="23256" y="71876"/>
                  <a:pt x="24083" y="73006"/>
                </a:cubicBezTo>
                <a:cubicBezTo>
                  <a:pt x="23698" y="73682"/>
                  <a:pt x="22802" y="74229"/>
                  <a:pt x="22196" y="74322"/>
                </a:cubicBezTo>
                <a:cubicBezTo>
                  <a:pt x="21777" y="73972"/>
                  <a:pt x="21369" y="73682"/>
                  <a:pt x="20939" y="73693"/>
                </a:cubicBezTo>
                <a:cubicBezTo>
                  <a:pt x="21136" y="74275"/>
                  <a:pt x="22080" y="75894"/>
                  <a:pt x="22825" y="75533"/>
                </a:cubicBezTo>
                <a:cubicBezTo>
                  <a:pt x="22999" y="75393"/>
                  <a:pt x="22557" y="75219"/>
                  <a:pt x="22639" y="75079"/>
                </a:cubicBezTo>
                <a:cubicBezTo>
                  <a:pt x="23535" y="74951"/>
                  <a:pt x="24630" y="74101"/>
                  <a:pt x="24723" y="73204"/>
                </a:cubicBezTo>
                <a:cubicBezTo>
                  <a:pt x="24793" y="72435"/>
                  <a:pt x="24257" y="71620"/>
                  <a:pt x="23535" y="71201"/>
                </a:cubicBezTo>
                <a:cubicBezTo>
                  <a:pt x="23488" y="70572"/>
                  <a:pt x="23651" y="69966"/>
                  <a:pt x="23151" y="69314"/>
                </a:cubicBezTo>
                <a:cubicBezTo>
                  <a:pt x="22976" y="69420"/>
                  <a:pt x="23221" y="69536"/>
                  <a:pt x="23128" y="69640"/>
                </a:cubicBezTo>
                <a:cubicBezTo>
                  <a:pt x="22546" y="68662"/>
                  <a:pt x="21591" y="68779"/>
                  <a:pt x="20740" y="68861"/>
                </a:cubicBezTo>
                <a:cubicBezTo>
                  <a:pt x="20926" y="68674"/>
                  <a:pt x="20763" y="68289"/>
                  <a:pt x="20484" y="68406"/>
                </a:cubicBezTo>
                <a:cubicBezTo>
                  <a:pt x="20414" y="68185"/>
                  <a:pt x="20857" y="67999"/>
                  <a:pt x="20600" y="67766"/>
                </a:cubicBezTo>
                <a:cubicBezTo>
                  <a:pt x="19762" y="68395"/>
                  <a:pt x="19262" y="69396"/>
                  <a:pt x="19331" y="70211"/>
                </a:cubicBezTo>
                <a:cubicBezTo>
                  <a:pt x="19518" y="70409"/>
                  <a:pt x="19821" y="69885"/>
                  <a:pt x="19785" y="70025"/>
                </a:cubicBezTo>
                <a:cubicBezTo>
                  <a:pt x="19692" y="70165"/>
                  <a:pt x="19890" y="70305"/>
                  <a:pt x="19925" y="70444"/>
                </a:cubicBezTo>
                <a:cubicBezTo>
                  <a:pt x="20321" y="70083"/>
                  <a:pt x="20636" y="69524"/>
                  <a:pt x="21159" y="69338"/>
                </a:cubicBezTo>
                <a:cubicBezTo>
                  <a:pt x="21637" y="69163"/>
                  <a:pt x="22406" y="69640"/>
                  <a:pt x="22662" y="70060"/>
                </a:cubicBezTo>
                <a:cubicBezTo>
                  <a:pt x="23198" y="70957"/>
                  <a:pt x="22068" y="71294"/>
                  <a:pt x="21322" y="71562"/>
                </a:cubicBezTo>
                <a:cubicBezTo>
                  <a:pt x="20007" y="72063"/>
                  <a:pt x="18749" y="72389"/>
                  <a:pt x="17573" y="72867"/>
                </a:cubicBezTo>
                <a:cubicBezTo>
                  <a:pt x="16909" y="72214"/>
                  <a:pt x="16035" y="72890"/>
                  <a:pt x="16198" y="73646"/>
                </a:cubicBezTo>
                <a:cubicBezTo>
                  <a:pt x="13485" y="73903"/>
                  <a:pt x="10841" y="72878"/>
                  <a:pt x="8198" y="71935"/>
                </a:cubicBezTo>
                <a:cubicBezTo>
                  <a:pt x="8175" y="71574"/>
                  <a:pt x="8047" y="71224"/>
                  <a:pt x="8012" y="70864"/>
                </a:cubicBezTo>
                <a:cubicBezTo>
                  <a:pt x="7570" y="70199"/>
                  <a:pt x="7104" y="70060"/>
                  <a:pt x="6719" y="69873"/>
                </a:cubicBezTo>
                <a:cubicBezTo>
                  <a:pt x="6486" y="69757"/>
                  <a:pt x="6370" y="69477"/>
                  <a:pt x="6126" y="69640"/>
                </a:cubicBezTo>
                <a:cubicBezTo>
                  <a:pt x="6126" y="69454"/>
                  <a:pt x="5986" y="69233"/>
                  <a:pt x="5787" y="69257"/>
                </a:cubicBezTo>
                <a:cubicBezTo>
                  <a:pt x="5217" y="69617"/>
                  <a:pt x="5438" y="70235"/>
                  <a:pt x="5275" y="70479"/>
                </a:cubicBezTo>
                <a:cubicBezTo>
                  <a:pt x="1561" y="67184"/>
                  <a:pt x="582" y="63178"/>
                  <a:pt x="1234" y="59661"/>
                </a:cubicBezTo>
                <a:cubicBezTo>
                  <a:pt x="1502" y="58228"/>
                  <a:pt x="2050" y="56760"/>
                  <a:pt x="2713" y="55247"/>
                </a:cubicBezTo>
                <a:cubicBezTo>
                  <a:pt x="3388" y="53721"/>
                  <a:pt x="4216" y="52138"/>
                  <a:pt x="5450" y="50857"/>
                </a:cubicBezTo>
                <a:cubicBezTo>
                  <a:pt x="6545" y="49739"/>
                  <a:pt x="8116" y="48364"/>
                  <a:pt x="9410" y="47304"/>
                </a:cubicBezTo>
                <a:cubicBezTo>
                  <a:pt x="12844" y="44475"/>
                  <a:pt x="16467" y="43124"/>
                  <a:pt x="19995" y="41470"/>
                </a:cubicBezTo>
                <a:cubicBezTo>
                  <a:pt x="21730" y="40655"/>
                  <a:pt x="23454" y="39828"/>
                  <a:pt x="25259" y="39036"/>
                </a:cubicBezTo>
                <a:cubicBezTo>
                  <a:pt x="27064" y="38233"/>
                  <a:pt x="28915" y="37149"/>
                  <a:pt x="30569" y="35787"/>
                </a:cubicBezTo>
                <a:cubicBezTo>
                  <a:pt x="32491" y="34204"/>
                  <a:pt x="34342" y="32643"/>
                  <a:pt x="36311" y="30628"/>
                </a:cubicBezTo>
                <a:cubicBezTo>
                  <a:pt x="37312" y="29592"/>
                  <a:pt x="37952" y="28299"/>
                  <a:pt x="38477" y="27053"/>
                </a:cubicBezTo>
                <a:cubicBezTo>
                  <a:pt x="40014" y="23443"/>
                  <a:pt x="40048" y="19577"/>
                  <a:pt x="37126" y="15815"/>
                </a:cubicBezTo>
                <a:cubicBezTo>
                  <a:pt x="36275" y="14720"/>
                  <a:pt x="35309" y="13707"/>
                  <a:pt x="34412" y="12799"/>
                </a:cubicBezTo>
                <a:cubicBezTo>
                  <a:pt x="30045" y="8374"/>
                  <a:pt x="25422" y="5509"/>
                  <a:pt x="20973" y="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3"/>
          <p:cNvSpPr/>
          <p:nvPr/>
        </p:nvSpPr>
        <p:spPr>
          <a:xfrm>
            <a:off x="-1061875" y="155175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1"/>
          </p:nvPr>
        </p:nvSpPr>
        <p:spPr>
          <a:xfrm>
            <a:off x="720000" y="2258400"/>
            <a:ext cx="318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13"/>
          <p:cNvSpPr txBox="1">
            <a:spLocks noGrp="1"/>
          </p:cNvSpPr>
          <p:nvPr>
            <p:ph type="subTitle" idx="2"/>
          </p:nvPr>
        </p:nvSpPr>
        <p:spPr>
          <a:xfrm>
            <a:off x="4571999" y="2258400"/>
            <a:ext cx="318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13"/>
          <p:cNvSpPr txBox="1">
            <a:spLocks noGrp="1"/>
          </p:cNvSpPr>
          <p:nvPr>
            <p:ph type="subTitle" idx="3"/>
          </p:nvPr>
        </p:nvSpPr>
        <p:spPr>
          <a:xfrm>
            <a:off x="720000" y="4119200"/>
            <a:ext cx="318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13"/>
          <p:cNvSpPr txBox="1">
            <a:spLocks noGrp="1"/>
          </p:cNvSpPr>
          <p:nvPr>
            <p:ph type="subTitle" idx="4"/>
          </p:nvPr>
        </p:nvSpPr>
        <p:spPr>
          <a:xfrm>
            <a:off x="4572000" y="4119200"/>
            <a:ext cx="318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2" y="13826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3" name="Google Shape;1103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2" y="32272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4" name="Google Shape;1104;p13"/>
          <p:cNvSpPr txBox="1">
            <a:spLocks noGrp="1"/>
          </p:cNvSpPr>
          <p:nvPr>
            <p:ph type="title" idx="7" hasCustomPrompt="1"/>
          </p:nvPr>
        </p:nvSpPr>
        <p:spPr>
          <a:xfrm>
            <a:off x="4572002" y="13826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5" name="Google Shape;1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572002" y="32272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6" name="Google Shape;1106;p13"/>
          <p:cNvSpPr txBox="1">
            <a:spLocks noGrp="1"/>
          </p:cNvSpPr>
          <p:nvPr>
            <p:ph type="subTitle" idx="9"/>
          </p:nvPr>
        </p:nvSpPr>
        <p:spPr>
          <a:xfrm>
            <a:off x="720000" y="2045600"/>
            <a:ext cx="3188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7" name="Google Shape;1107;p13"/>
          <p:cNvSpPr txBox="1">
            <a:spLocks noGrp="1"/>
          </p:cNvSpPr>
          <p:nvPr>
            <p:ph type="subTitle" idx="13"/>
          </p:nvPr>
        </p:nvSpPr>
        <p:spPr>
          <a:xfrm>
            <a:off x="4572000" y="2045600"/>
            <a:ext cx="3188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8" name="Google Shape;1108;p13"/>
          <p:cNvSpPr txBox="1">
            <a:spLocks noGrp="1"/>
          </p:cNvSpPr>
          <p:nvPr>
            <p:ph type="subTitle" idx="14"/>
          </p:nvPr>
        </p:nvSpPr>
        <p:spPr>
          <a:xfrm>
            <a:off x="720000" y="3906475"/>
            <a:ext cx="3188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9" name="Google Shape;1109;p13"/>
          <p:cNvSpPr txBox="1">
            <a:spLocks noGrp="1"/>
          </p:cNvSpPr>
          <p:nvPr>
            <p:ph type="subTitle" idx="15"/>
          </p:nvPr>
        </p:nvSpPr>
        <p:spPr>
          <a:xfrm>
            <a:off x="4572000" y="3906475"/>
            <a:ext cx="3188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1"/>
          <p:cNvSpPr/>
          <p:nvPr/>
        </p:nvSpPr>
        <p:spPr>
          <a:xfrm rot="10800000">
            <a:off x="6293375" y="852700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21"/>
          <p:cNvSpPr/>
          <p:nvPr/>
        </p:nvSpPr>
        <p:spPr>
          <a:xfrm>
            <a:off x="-1061875" y="155175"/>
            <a:ext cx="4108297" cy="3751306"/>
          </a:xfrm>
          <a:custGeom>
            <a:avLst/>
            <a:gdLst/>
            <a:ahLst/>
            <a:cxnLst/>
            <a:rect l="l" t="t" r="r" b="b"/>
            <a:pathLst>
              <a:path w="43823" h="40015" extrusionOk="0">
                <a:moveTo>
                  <a:pt x="2155" y="1131"/>
                </a:moveTo>
                <a:lnTo>
                  <a:pt x="2155" y="1131"/>
                </a:lnTo>
                <a:cubicBezTo>
                  <a:pt x="2148" y="1131"/>
                  <a:pt x="2140" y="1135"/>
                  <a:pt x="2133" y="1142"/>
                </a:cubicBezTo>
                <a:lnTo>
                  <a:pt x="2133" y="1142"/>
                </a:lnTo>
                <a:cubicBezTo>
                  <a:pt x="2140" y="1138"/>
                  <a:pt x="2147" y="1135"/>
                  <a:pt x="2155" y="1131"/>
                </a:cubicBezTo>
                <a:close/>
                <a:moveTo>
                  <a:pt x="29079" y="2027"/>
                </a:moveTo>
                <a:cubicBezTo>
                  <a:pt x="29149" y="2074"/>
                  <a:pt x="29195" y="2144"/>
                  <a:pt x="29242" y="2202"/>
                </a:cubicBezTo>
                <a:cubicBezTo>
                  <a:pt x="29265" y="2237"/>
                  <a:pt x="29289" y="2272"/>
                  <a:pt x="29324" y="2307"/>
                </a:cubicBezTo>
                <a:lnTo>
                  <a:pt x="29371" y="2307"/>
                </a:lnTo>
                <a:cubicBezTo>
                  <a:pt x="29405" y="2307"/>
                  <a:pt x="29440" y="2295"/>
                  <a:pt x="29475" y="2295"/>
                </a:cubicBezTo>
                <a:cubicBezTo>
                  <a:pt x="29522" y="2295"/>
                  <a:pt x="29557" y="2283"/>
                  <a:pt x="29591" y="2283"/>
                </a:cubicBezTo>
                <a:cubicBezTo>
                  <a:pt x="29685" y="2283"/>
                  <a:pt x="29778" y="2307"/>
                  <a:pt x="29848" y="2412"/>
                </a:cubicBezTo>
                <a:cubicBezTo>
                  <a:pt x="29697" y="2516"/>
                  <a:pt x="29487" y="2435"/>
                  <a:pt x="29394" y="2703"/>
                </a:cubicBezTo>
                <a:cubicBezTo>
                  <a:pt x="29347" y="2679"/>
                  <a:pt x="29289" y="2656"/>
                  <a:pt x="29242" y="2633"/>
                </a:cubicBezTo>
                <a:cubicBezTo>
                  <a:pt x="29219" y="2621"/>
                  <a:pt x="29208" y="2621"/>
                  <a:pt x="29184" y="2609"/>
                </a:cubicBezTo>
                <a:cubicBezTo>
                  <a:pt x="29289" y="2446"/>
                  <a:pt x="29195" y="2365"/>
                  <a:pt x="29032" y="2295"/>
                </a:cubicBezTo>
                <a:cubicBezTo>
                  <a:pt x="29032" y="2213"/>
                  <a:pt x="28951" y="2086"/>
                  <a:pt x="29079" y="2027"/>
                </a:cubicBezTo>
                <a:close/>
                <a:moveTo>
                  <a:pt x="30453" y="3448"/>
                </a:moveTo>
                <a:lnTo>
                  <a:pt x="30628" y="3518"/>
                </a:lnTo>
                <a:cubicBezTo>
                  <a:pt x="30605" y="3611"/>
                  <a:pt x="30570" y="3646"/>
                  <a:pt x="30523" y="3681"/>
                </a:cubicBezTo>
                <a:cubicBezTo>
                  <a:pt x="30430" y="3634"/>
                  <a:pt x="30395" y="3553"/>
                  <a:pt x="30453" y="3448"/>
                </a:cubicBezTo>
                <a:close/>
                <a:moveTo>
                  <a:pt x="28439" y="3588"/>
                </a:moveTo>
                <a:cubicBezTo>
                  <a:pt x="28613" y="3657"/>
                  <a:pt x="28776" y="3739"/>
                  <a:pt x="28951" y="3809"/>
                </a:cubicBezTo>
                <a:cubicBezTo>
                  <a:pt x="28905" y="3879"/>
                  <a:pt x="28939" y="3914"/>
                  <a:pt x="28928" y="3960"/>
                </a:cubicBezTo>
                <a:cubicBezTo>
                  <a:pt x="28951" y="3984"/>
                  <a:pt x="28963" y="3984"/>
                  <a:pt x="28975" y="3984"/>
                </a:cubicBezTo>
                <a:cubicBezTo>
                  <a:pt x="28998" y="3984"/>
                  <a:pt x="29021" y="3972"/>
                  <a:pt x="29032" y="3972"/>
                </a:cubicBezTo>
                <a:cubicBezTo>
                  <a:pt x="29045" y="3960"/>
                  <a:pt x="29068" y="3949"/>
                  <a:pt x="29091" y="3949"/>
                </a:cubicBezTo>
                <a:cubicBezTo>
                  <a:pt x="29102" y="3949"/>
                  <a:pt x="29126" y="3960"/>
                  <a:pt x="29161" y="3984"/>
                </a:cubicBezTo>
                <a:cubicBezTo>
                  <a:pt x="29091" y="4077"/>
                  <a:pt x="29009" y="4112"/>
                  <a:pt x="28928" y="4112"/>
                </a:cubicBezTo>
                <a:cubicBezTo>
                  <a:pt x="28730" y="4112"/>
                  <a:pt x="28509" y="3926"/>
                  <a:pt x="28346" y="3797"/>
                </a:cubicBezTo>
                <a:cubicBezTo>
                  <a:pt x="28380" y="3727"/>
                  <a:pt x="28404" y="3657"/>
                  <a:pt x="28439" y="3588"/>
                </a:cubicBezTo>
                <a:close/>
                <a:moveTo>
                  <a:pt x="29277" y="2971"/>
                </a:moveTo>
                <a:cubicBezTo>
                  <a:pt x="29836" y="3052"/>
                  <a:pt x="29848" y="3576"/>
                  <a:pt x="30360" y="3774"/>
                </a:cubicBezTo>
                <a:cubicBezTo>
                  <a:pt x="30279" y="3996"/>
                  <a:pt x="30162" y="4089"/>
                  <a:pt x="30046" y="4205"/>
                </a:cubicBezTo>
                <a:cubicBezTo>
                  <a:pt x="29976" y="4182"/>
                  <a:pt x="29906" y="4147"/>
                  <a:pt x="29836" y="4112"/>
                </a:cubicBezTo>
                <a:cubicBezTo>
                  <a:pt x="29801" y="4042"/>
                  <a:pt x="29917" y="3914"/>
                  <a:pt x="29871" y="3844"/>
                </a:cubicBezTo>
                <a:cubicBezTo>
                  <a:pt x="29650" y="3786"/>
                  <a:pt x="29428" y="3751"/>
                  <a:pt x="29242" y="3634"/>
                </a:cubicBezTo>
                <a:cubicBezTo>
                  <a:pt x="29184" y="3600"/>
                  <a:pt x="29138" y="3553"/>
                  <a:pt x="29091" y="3507"/>
                </a:cubicBezTo>
                <a:cubicBezTo>
                  <a:pt x="29184" y="3331"/>
                  <a:pt x="29184" y="3204"/>
                  <a:pt x="29242" y="3052"/>
                </a:cubicBezTo>
                <a:cubicBezTo>
                  <a:pt x="29254" y="3029"/>
                  <a:pt x="29265" y="3005"/>
                  <a:pt x="29277" y="2971"/>
                </a:cubicBezTo>
                <a:close/>
                <a:moveTo>
                  <a:pt x="28882" y="8365"/>
                </a:moveTo>
                <a:cubicBezTo>
                  <a:pt x="28945" y="8379"/>
                  <a:pt x="29009" y="8394"/>
                  <a:pt x="29068" y="8409"/>
                </a:cubicBezTo>
                <a:cubicBezTo>
                  <a:pt x="29001" y="8394"/>
                  <a:pt x="28939" y="8379"/>
                  <a:pt x="28882" y="8365"/>
                </a:cubicBezTo>
                <a:close/>
                <a:moveTo>
                  <a:pt x="21859" y="9492"/>
                </a:moveTo>
                <a:cubicBezTo>
                  <a:pt x="21789" y="9516"/>
                  <a:pt x="21719" y="9516"/>
                  <a:pt x="21649" y="9516"/>
                </a:cubicBezTo>
                <a:cubicBezTo>
                  <a:pt x="21719" y="9516"/>
                  <a:pt x="21789" y="9503"/>
                  <a:pt x="21859" y="9492"/>
                </a:cubicBezTo>
                <a:close/>
                <a:moveTo>
                  <a:pt x="21784" y="10192"/>
                </a:moveTo>
                <a:cubicBezTo>
                  <a:pt x="21945" y="10226"/>
                  <a:pt x="22106" y="10238"/>
                  <a:pt x="22267" y="10238"/>
                </a:cubicBezTo>
                <a:lnTo>
                  <a:pt x="22255" y="10238"/>
                </a:lnTo>
                <a:cubicBezTo>
                  <a:pt x="22106" y="10238"/>
                  <a:pt x="21945" y="10226"/>
                  <a:pt x="21784" y="10192"/>
                </a:cubicBezTo>
                <a:close/>
                <a:moveTo>
                  <a:pt x="39420" y="13801"/>
                </a:moveTo>
                <a:cubicBezTo>
                  <a:pt x="39525" y="13871"/>
                  <a:pt x="39467" y="14045"/>
                  <a:pt x="39350" y="14045"/>
                </a:cubicBezTo>
                <a:cubicBezTo>
                  <a:pt x="39327" y="14045"/>
                  <a:pt x="39304" y="14034"/>
                  <a:pt x="39280" y="14022"/>
                </a:cubicBezTo>
                <a:cubicBezTo>
                  <a:pt x="39234" y="13918"/>
                  <a:pt x="39350" y="13824"/>
                  <a:pt x="39420" y="13801"/>
                </a:cubicBezTo>
                <a:close/>
                <a:moveTo>
                  <a:pt x="20555" y="14418"/>
                </a:moveTo>
                <a:cubicBezTo>
                  <a:pt x="20520" y="14418"/>
                  <a:pt x="20473" y="14418"/>
                  <a:pt x="20438" y="14430"/>
                </a:cubicBezTo>
                <a:lnTo>
                  <a:pt x="20450" y="14418"/>
                </a:lnTo>
                <a:close/>
                <a:moveTo>
                  <a:pt x="38850" y="14534"/>
                </a:moveTo>
                <a:cubicBezTo>
                  <a:pt x="38990" y="14558"/>
                  <a:pt x="38966" y="14640"/>
                  <a:pt x="39083" y="14674"/>
                </a:cubicBezTo>
                <a:cubicBezTo>
                  <a:pt x="39024" y="14803"/>
                  <a:pt x="38943" y="14837"/>
                  <a:pt x="38838" y="14849"/>
                </a:cubicBezTo>
                <a:cubicBezTo>
                  <a:pt x="38745" y="14814"/>
                  <a:pt x="38757" y="14756"/>
                  <a:pt x="38698" y="14709"/>
                </a:cubicBezTo>
                <a:cubicBezTo>
                  <a:pt x="38757" y="14663"/>
                  <a:pt x="38827" y="14663"/>
                  <a:pt x="38850" y="14534"/>
                </a:cubicBezTo>
                <a:close/>
                <a:moveTo>
                  <a:pt x="38477" y="14919"/>
                </a:moveTo>
                <a:cubicBezTo>
                  <a:pt x="38547" y="14919"/>
                  <a:pt x="38628" y="14954"/>
                  <a:pt x="38640" y="15012"/>
                </a:cubicBezTo>
                <a:cubicBezTo>
                  <a:pt x="38605" y="15047"/>
                  <a:pt x="38571" y="15070"/>
                  <a:pt x="38524" y="15070"/>
                </a:cubicBezTo>
                <a:cubicBezTo>
                  <a:pt x="38489" y="15070"/>
                  <a:pt x="38442" y="15059"/>
                  <a:pt x="38395" y="15023"/>
                </a:cubicBezTo>
                <a:cubicBezTo>
                  <a:pt x="38407" y="14989"/>
                  <a:pt x="38419" y="14954"/>
                  <a:pt x="38442" y="14919"/>
                </a:cubicBezTo>
                <a:close/>
                <a:moveTo>
                  <a:pt x="26354" y="15350"/>
                </a:moveTo>
                <a:cubicBezTo>
                  <a:pt x="26470" y="15350"/>
                  <a:pt x="26592" y="15406"/>
                  <a:pt x="26708" y="15479"/>
                </a:cubicBezTo>
                <a:lnTo>
                  <a:pt x="26708" y="15479"/>
                </a:lnTo>
                <a:cubicBezTo>
                  <a:pt x="26591" y="15408"/>
                  <a:pt x="26468" y="15350"/>
                  <a:pt x="26354" y="15350"/>
                </a:cubicBezTo>
                <a:close/>
                <a:moveTo>
                  <a:pt x="33201" y="17015"/>
                </a:moveTo>
                <a:cubicBezTo>
                  <a:pt x="33225" y="17026"/>
                  <a:pt x="33225" y="17039"/>
                  <a:pt x="33214" y="17062"/>
                </a:cubicBezTo>
                <a:cubicBezTo>
                  <a:pt x="33214" y="17050"/>
                  <a:pt x="33214" y="17026"/>
                  <a:pt x="33201" y="17015"/>
                </a:cubicBezTo>
                <a:close/>
                <a:moveTo>
                  <a:pt x="41027" y="20660"/>
                </a:moveTo>
                <a:cubicBezTo>
                  <a:pt x="41016" y="20706"/>
                  <a:pt x="41004" y="20742"/>
                  <a:pt x="40981" y="20765"/>
                </a:cubicBezTo>
                <a:cubicBezTo>
                  <a:pt x="41004" y="20742"/>
                  <a:pt x="41016" y="20695"/>
                  <a:pt x="41027" y="20660"/>
                </a:cubicBezTo>
                <a:close/>
                <a:moveTo>
                  <a:pt x="2644" y="21347"/>
                </a:moveTo>
                <a:cubicBezTo>
                  <a:pt x="2644" y="21382"/>
                  <a:pt x="2633" y="21417"/>
                  <a:pt x="2609" y="21452"/>
                </a:cubicBezTo>
                <a:cubicBezTo>
                  <a:pt x="2620" y="21417"/>
                  <a:pt x="2644" y="21382"/>
                  <a:pt x="2644" y="21347"/>
                </a:cubicBezTo>
                <a:close/>
                <a:moveTo>
                  <a:pt x="26622" y="22861"/>
                </a:moveTo>
                <a:cubicBezTo>
                  <a:pt x="26703" y="22861"/>
                  <a:pt x="26773" y="22908"/>
                  <a:pt x="26715" y="23001"/>
                </a:cubicBezTo>
                <a:cubicBezTo>
                  <a:pt x="26680" y="22989"/>
                  <a:pt x="26633" y="22954"/>
                  <a:pt x="26599" y="22954"/>
                </a:cubicBezTo>
                <a:cubicBezTo>
                  <a:pt x="26587" y="22954"/>
                  <a:pt x="26576" y="22966"/>
                  <a:pt x="26564" y="22978"/>
                </a:cubicBezTo>
                <a:cubicBezTo>
                  <a:pt x="26552" y="22966"/>
                  <a:pt x="26540" y="22966"/>
                  <a:pt x="26529" y="22966"/>
                </a:cubicBezTo>
                <a:cubicBezTo>
                  <a:pt x="26494" y="22896"/>
                  <a:pt x="26564" y="22861"/>
                  <a:pt x="26622" y="22861"/>
                </a:cubicBezTo>
                <a:close/>
                <a:moveTo>
                  <a:pt x="38582" y="24445"/>
                </a:moveTo>
                <a:cubicBezTo>
                  <a:pt x="38583" y="24445"/>
                  <a:pt x="38585" y="24445"/>
                  <a:pt x="38587" y="24445"/>
                </a:cubicBezTo>
                <a:lnTo>
                  <a:pt x="38587" y="24445"/>
                </a:lnTo>
                <a:cubicBezTo>
                  <a:pt x="38520" y="24445"/>
                  <a:pt x="38463" y="24446"/>
                  <a:pt x="38407" y="24456"/>
                </a:cubicBezTo>
                <a:cubicBezTo>
                  <a:pt x="38338" y="24468"/>
                  <a:pt x="38279" y="24468"/>
                  <a:pt x="38221" y="24468"/>
                </a:cubicBezTo>
                <a:cubicBezTo>
                  <a:pt x="38279" y="24468"/>
                  <a:pt x="38338" y="24456"/>
                  <a:pt x="38407" y="24456"/>
                </a:cubicBezTo>
                <a:cubicBezTo>
                  <a:pt x="38465" y="24445"/>
                  <a:pt x="38524" y="24445"/>
                  <a:pt x="38582" y="24445"/>
                </a:cubicBezTo>
                <a:close/>
                <a:moveTo>
                  <a:pt x="37184" y="24410"/>
                </a:moveTo>
                <a:lnTo>
                  <a:pt x="37184" y="24422"/>
                </a:lnTo>
                <a:cubicBezTo>
                  <a:pt x="37173" y="24468"/>
                  <a:pt x="37161" y="24515"/>
                  <a:pt x="37150" y="24573"/>
                </a:cubicBezTo>
                <a:lnTo>
                  <a:pt x="37150" y="24573"/>
                </a:lnTo>
                <a:cubicBezTo>
                  <a:pt x="37161" y="24515"/>
                  <a:pt x="37173" y="24468"/>
                  <a:pt x="37184" y="24410"/>
                </a:cubicBezTo>
                <a:close/>
                <a:moveTo>
                  <a:pt x="6906" y="24911"/>
                </a:moveTo>
                <a:lnTo>
                  <a:pt x="6906" y="24911"/>
                </a:lnTo>
                <a:cubicBezTo>
                  <a:pt x="6976" y="25039"/>
                  <a:pt x="6906" y="25085"/>
                  <a:pt x="6802" y="25085"/>
                </a:cubicBezTo>
                <a:cubicBezTo>
                  <a:pt x="6685" y="25085"/>
                  <a:pt x="6522" y="25027"/>
                  <a:pt x="6440" y="24945"/>
                </a:cubicBezTo>
                <a:lnTo>
                  <a:pt x="6545" y="24945"/>
                </a:lnTo>
                <a:cubicBezTo>
                  <a:pt x="6650" y="24945"/>
                  <a:pt x="6825" y="24945"/>
                  <a:pt x="6906" y="24911"/>
                </a:cubicBezTo>
                <a:close/>
                <a:moveTo>
                  <a:pt x="9038" y="24864"/>
                </a:moveTo>
                <a:cubicBezTo>
                  <a:pt x="9061" y="24864"/>
                  <a:pt x="9095" y="24876"/>
                  <a:pt x="9119" y="24899"/>
                </a:cubicBezTo>
                <a:cubicBezTo>
                  <a:pt x="9154" y="24911"/>
                  <a:pt x="9177" y="24922"/>
                  <a:pt x="9201" y="24922"/>
                </a:cubicBezTo>
                <a:cubicBezTo>
                  <a:pt x="9224" y="24922"/>
                  <a:pt x="9235" y="24911"/>
                  <a:pt x="9247" y="24899"/>
                </a:cubicBezTo>
                <a:lnTo>
                  <a:pt x="9247" y="24899"/>
                </a:lnTo>
                <a:cubicBezTo>
                  <a:pt x="9387" y="24934"/>
                  <a:pt x="9212" y="25085"/>
                  <a:pt x="9201" y="25167"/>
                </a:cubicBezTo>
                <a:cubicBezTo>
                  <a:pt x="9119" y="25132"/>
                  <a:pt x="9049" y="25097"/>
                  <a:pt x="8968" y="25062"/>
                </a:cubicBezTo>
                <a:cubicBezTo>
                  <a:pt x="9038" y="24981"/>
                  <a:pt x="8956" y="24958"/>
                  <a:pt x="9002" y="24876"/>
                </a:cubicBezTo>
                <a:cubicBezTo>
                  <a:pt x="9014" y="24876"/>
                  <a:pt x="9026" y="24864"/>
                  <a:pt x="9038" y="24864"/>
                </a:cubicBezTo>
                <a:close/>
                <a:moveTo>
                  <a:pt x="5241" y="25202"/>
                </a:moveTo>
                <a:cubicBezTo>
                  <a:pt x="5311" y="25260"/>
                  <a:pt x="5497" y="25260"/>
                  <a:pt x="5497" y="25353"/>
                </a:cubicBezTo>
                <a:cubicBezTo>
                  <a:pt x="5485" y="25411"/>
                  <a:pt x="5462" y="25435"/>
                  <a:pt x="5428" y="25435"/>
                </a:cubicBezTo>
                <a:cubicBezTo>
                  <a:pt x="5358" y="25435"/>
                  <a:pt x="5252" y="25353"/>
                  <a:pt x="5171" y="25330"/>
                </a:cubicBezTo>
                <a:cubicBezTo>
                  <a:pt x="5195" y="25284"/>
                  <a:pt x="5218" y="25248"/>
                  <a:pt x="5241" y="25202"/>
                </a:cubicBezTo>
                <a:close/>
                <a:moveTo>
                  <a:pt x="6859" y="25411"/>
                </a:moveTo>
                <a:cubicBezTo>
                  <a:pt x="7035" y="25470"/>
                  <a:pt x="6988" y="25610"/>
                  <a:pt x="6906" y="25761"/>
                </a:cubicBezTo>
                <a:cubicBezTo>
                  <a:pt x="6872" y="25749"/>
                  <a:pt x="6825" y="25714"/>
                  <a:pt x="6790" y="25714"/>
                </a:cubicBezTo>
                <a:cubicBezTo>
                  <a:pt x="6778" y="25714"/>
                  <a:pt x="6766" y="25726"/>
                  <a:pt x="6755" y="25737"/>
                </a:cubicBezTo>
                <a:cubicBezTo>
                  <a:pt x="6720" y="25610"/>
                  <a:pt x="6872" y="25563"/>
                  <a:pt x="6859" y="25411"/>
                </a:cubicBezTo>
                <a:close/>
                <a:moveTo>
                  <a:pt x="5474" y="25680"/>
                </a:moveTo>
                <a:cubicBezTo>
                  <a:pt x="5521" y="25680"/>
                  <a:pt x="5578" y="25703"/>
                  <a:pt x="5648" y="25749"/>
                </a:cubicBezTo>
                <a:cubicBezTo>
                  <a:pt x="5578" y="25830"/>
                  <a:pt x="5660" y="25854"/>
                  <a:pt x="5614" y="25936"/>
                </a:cubicBezTo>
                <a:cubicBezTo>
                  <a:pt x="5521" y="25889"/>
                  <a:pt x="5428" y="25854"/>
                  <a:pt x="5334" y="25807"/>
                </a:cubicBezTo>
                <a:cubicBezTo>
                  <a:pt x="5358" y="25714"/>
                  <a:pt x="5404" y="25680"/>
                  <a:pt x="5474" y="25680"/>
                </a:cubicBezTo>
                <a:close/>
                <a:moveTo>
                  <a:pt x="8805" y="25796"/>
                </a:moveTo>
                <a:cubicBezTo>
                  <a:pt x="8839" y="25796"/>
                  <a:pt x="8875" y="25807"/>
                  <a:pt x="8921" y="25819"/>
                </a:cubicBezTo>
                <a:cubicBezTo>
                  <a:pt x="8898" y="25866"/>
                  <a:pt x="8886" y="25912"/>
                  <a:pt x="8862" y="25959"/>
                </a:cubicBezTo>
                <a:cubicBezTo>
                  <a:pt x="8769" y="25936"/>
                  <a:pt x="8723" y="25889"/>
                  <a:pt x="8769" y="25796"/>
                </a:cubicBezTo>
                <a:close/>
                <a:moveTo>
                  <a:pt x="6452" y="25691"/>
                </a:moveTo>
                <a:cubicBezTo>
                  <a:pt x="6499" y="25703"/>
                  <a:pt x="6545" y="25726"/>
                  <a:pt x="6592" y="25749"/>
                </a:cubicBezTo>
                <a:cubicBezTo>
                  <a:pt x="6592" y="25819"/>
                  <a:pt x="6592" y="25900"/>
                  <a:pt x="6569" y="25982"/>
                </a:cubicBezTo>
                <a:cubicBezTo>
                  <a:pt x="6533" y="25994"/>
                  <a:pt x="6499" y="25994"/>
                  <a:pt x="6464" y="25994"/>
                </a:cubicBezTo>
                <a:cubicBezTo>
                  <a:pt x="6347" y="25994"/>
                  <a:pt x="6219" y="25959"/>
                  <a:pt x="6091" y="25936"/>
                </a:cubicBezTo>
                <a:cubicBezTo>
                  <a:pt x="6219" y="25866"/>
                  <a:pt x="6359" y="25830"/>
                  <a:pt x="6452" y="25691"/>
                </a:cubicBezTo>
                <a:close/>
                <a:moveTo>
                  <a:pt x="4950" y="26052"/>
                </a:moveTo>
                <a:cubicBezTo>
                  <a:pt x="4973" y="26075"/>
                  <a:pt x="5008" y="26087"/>
                  <a:pt x="5032" y="26087"/>
                </a:cubicBezTo>
                <a:cubicBezTo>
                  <a:pt x="5032" y="26087"/>
                  <a:pt x="5043" y="26075"/>
                  <a:pt x="5055" y="26075"/>
                </a:cubicBezTo>
                <a:lnTo>
                  <a:pt x="5089" y="26075"/>
                </a:lnTo>
                <a:cubicBezTo>
                  <a:pt x="5113" y="26075"/>
                  <a:pt x="5136" y="26087"/>
                  <a:pt x="5171" y="26110"/>
                </a:cubicBezTo>
                <a:cubicBezTo>
                  <a:pt x="5089" y="26122"/>
                  <a:pt x="4938" y="26169"/>
                  <a:pt x="5055" y="26262"/>
                </a:cubicBezTo>
                <a:cubicBezTo>
                  <a:pt x="5055" y="26273"/>
                  <a:pt x="5043" y="26285"/>
                  <a:pt x="5032" y="26285"/>
                </a:cubicBezTo>
                <a:cubicBezTo>
                  <a:pt x="5019" y="26285"/>
                  <a:pt x="5008" y="26262"/>
                  <a:pt x="4985" y="26239"/>
                </a:cubicBezTo>
                <a:cubicBezTo>
                  <a:pt x="4962" y="26215"/>
                  <a:pt x="4938" y="26192"/>
                  <a:pt x="4892" y="26192"/>
                </a:cubicBezTo>
                <a:cubicBezTo>
                  <a:pt x="4903" y="26145"/>
                  <a:pt x="4926" y="26099"/>
                  <a:pt x="4950" y="26052"/>
                </a:cubicBezTo>
                <a:close/>
                <a:moveTo>
                  <a:pt x="8303" y="25843"/>
                </a:moveTo>
                <a:cubicBezTo>
                  <a:pt x="8409" y="25889"/>
                  <a:pt x="8560" y="25924"/>
                  <a:pt x="8595" y="26006"/>
                </a:cubicBezTo>
                <a:cubicBezTo>
                  <a:pt x="8560" y="26180"/>
                  <a:pt x="8455" y="26180"/>
                  <a:pt x="8397" y="26285"/>
                </a:cubicBezTo>
                <a:lnTo>
                  <a:pt x="8153" y="26180"/>
                </a:lnTo>
                <a:cubicBezTo>
                  <a:pt x="8246" y="26063"/>
                  <a:pt x="8280" y="25994"/>
                  <a:pt x="8303" y="25843"/>
                </a:cubicBezTo>
                <a:close/>
                <a:moveTo>
                  <a:pt x="6918" y="26192"/>
                </a:moveTo>
                <a:cubicBezTo>
                  <a:pt x="7046" y="26192"/>
                  <a:pt x="7232" y="26332"/>
                  <a:pt x="7372" y="26378"/>
                </a:cubicBezTo>
                <a:cubicBezTo>
                  <a:pt x="7291" y="26495"/>
                  <a:pt x="7349" y="26552"/>
                  <a:pt x="7291" y="26669"/>
                </a:cubicBezTo>
                <a:cubicBezTo>
                  <a:pt x="7081" y="26576"/>
                  <a:pt x="6859" y="26495"/>
                  <a:pt x="6766" y="26355"/>
                </a:cubicBezTo>
                <a:cubicBezTo>
                  <a:pt x="6790" y="26239"/>
                  <a:pt x="6848" y="26192"/>
                  <a:pt x="6918" y="26192"/>
                </a:cubicBezTo>
                <a:close/>
                <a:moveTo>
                  <a:pt x="7861" y="26948"/>
                </a:moveTo>
                <a:cubicBezTo>
                  <a:pt x="7977" y="26948"/>
                  <a:pt x="8106" y="27124"/>
                  <a:pt x="7943" y="27228"/>
                </a:cubicBezTo>
                <a:cubicBezTo>
                  <a:pt x="7850" y="27193"/>
                  <a:pt x="7745" y="27158"/>
                  <a:pt x="7710" y="27100"/>
                </a:cubicBezTo>
                <a:cubicBezTo>
                  <a:pt x="7745" y="26984"/>
                  <a:pt x="7803" y="26948"/>
                  <a:pt x="7861" y="26948"/>
                </a:cubicBezTo>
                <a:close/>
                <a:moveTo>
                  <a:pt x="4449" y="27181"/>
                </a:moveTo>
                <a:cubicBezTo>
                  <a:pt x="4496" y="27217"/>
                  <a:pt x="4449" y="27287"/>
                  <a:pt x="4426" y="27333"/>
                </a:cubicBezTo>
                <a:cubicBezTo>
                  <a:pt x="4321" y="27251"/>
                  <a:pt x="4228" y="27344"/>
                  <a:pt x="4181" y="27228"/>
                </a:cubicBezTo>
                <a:cubicBezTo>
                  <a:pt x="4204" y="27205"/>
                  <a:pt x="4216" y="27193"/>
                  <a:pt x="4240" y="27193"/>
                </a:cubicBezTo>
                <a:cubicBezTo>
                  <a:pt x="4263" y="27193"/>
                  <a:pt x="4297" y="27193"/>
                  <a:pt x="4321" y="27205"/>
                </a:cubicBezTo>
                <a:cubicBezTo>
                  <a:pt x="4344" y="27217"/>
                  <a:pt x="4367" y="27228"/>
                  <a:pt x="4391" y="27228"/>
                </a:cubicBezTo>
                <a:cubicBezTo>
                  <a:pt x="4414" y="27228"/>
                  <a:pt x="4437" y="27217"/>
                  <a:pt x="4449" y="27181"/>
                </a:cubicBezTo>
                <a:close/>
                <a:moveTo>
                  <a:pt x="8699" y="29523"/>
                </a:moveTo>
                <a:lnTo>
                  <a:pt x="8699" y="29523"/>
                </a:lnTo>
                <a:cubicBezTo>
                  <a:pt x="8816" y="29546"/>
                  <a:pt x="8688" y="29662"/>
                  <a:pt x="8839" y="29662"/>
                </a:cubicBezTo>
                <a:cubicBezTo>
                  <a:pt x="8816" y="29732"/>
                  <a:pt x="8781" y="29802"/>
                  <a:pt x="8746" y="29872"/>
                </a:cubicBezTo>
                <a:cubicBezTo>
                  <a:pt x="8688" y="29849"/>
                  <a:pt x="8642" y="29825"/>
                  <a:pt x="8583" y="29802"/>
                </a:cubicBezTo>
                <a:cubicBezTo>
                  <a:pt x="8618" y="29709"/>
                  <a:pt x="8653" y="29616"/>
                  <a:pt x="8699" y="29523"/>
                </a:cubicBezTo>
                <a:close/>
                <a:moveTo>
                  <a:pt x="8630" y="29953"/>
                </a:moveTo>
                <a:cubicBezTo>
                  <a:pt x="8676" y="29953"/>
                  <a:pt x="8723" y="29976"/>
                  <a:pt x="8769" y="30000"/>
                </a:cubicBezTo>
                <a:cubicBezTo>
                  <a:pt x="8758" y="30069"/>
                  <a:pt x="8712" y="30105"/>
                  <a:pt x="8676" y="30105"/>
                </a:cubicBezTo>
                <a:cubicBezTo>
                  <a:pt x="8606" y="30105"/>
                  <a:pt x="8549" y="30046"/>
                  <a:pt x="8583" y="29965"/>
                </a:cubicBezTo>
                <a:cubicBezTo>
                  <a:pt x="8606" y="29965"/>
                  <a:pt x="8618" y="29953"/>
                  <a:pt x="8630" y="29953"/>
                </a:cubicBezTo>
                <a:close/>
                <a:moveTo>
                  <a:pt x="32247" y="30093"/>
                </a:moveTo>
                <a:cubicBezTo>
                  <a:pt x="32352" y="30116"/>
                  <a:pt x="32305" y="30186"/>
                  <a:pt x="32398" y="30209"/>
                </a:cubicBezTo>
                <a:cubicBezTo>
                  <a:pt x="32386" y="30268"/>
                  <a:pt x="32352" y="30279"/>
                  <a:pt x="32316" y="30279"/>
                </a:cubicBezTo>
                <a:cubicBezTo>
                  <a:pt x="32282" y="30279"/>
                  <a:pt x="32235" y="30256"/>
                  <a:pt x="32177" y="30232"/>
                </a:cubicBezTo>
                <a:lnTo>
                  <a:pt x="32247" y="30093"/>
                </a:lnTo>
                <a:close/>
                <a:moveTo>
                  <a:pt x="5241" y="30431"/>
                </a:moveTo>
                <a:lnTo>
                  <a:pt x="5241" y="30431"/>
                </a:lnTo>
                <a:cubicBezTo>
                  <a:pt x="5428" y="30501"/>
                  <a:pt x="5591" y="30477"/>
                  <a:pt x="5497" y="30698"/>
                </a:cubicBezTo>
                <a:lnTo>
                  <a:pt x="5451" y="30698"/>
                </a:lnTo>
                <a:cubicBezTo>
                  <a:pt x="5311" y="30698"/>
                  <a:pt x="5195" y="30559"/>
                  <a:pt x="5241" y="30431"/>
                </a:cubicBezTo>
                <a:close/>
                <a:moveTo>
                  <a:pt x="18051" y="30082"/>
                </a:moveTo>
                <a:cubicBezTo>
                  <a:pt x="18062" y="30279"/>
                  <a:pt x="18028" y="30512"/>
                  <a:pt x="18156" y="30664"/>
                </a:cubicBezTo>
                <a:cubicBezTo>
                  <a:pt x="18062" y="30780"/>
                  <a:pt x="17865" y="30641"/>
                  <a:pt x="17818" y="30885"/>
                </a:cubicBezTo>
                <a:cubicBezTo>
                  <a:pt x="17713" y="30850"/>
                  <a:pt x="17620" y="30815"/>
                  <a:pt x="17527" y="30815"/>
                </a:cubicBezTo>
                <a:cubicBezTo>
                  <a:pt x="17434" y="30815"/>
                  <a:pt x="17352" y="30850"/>
                  <a:pt x="17306" y="30943"/>
                </a:cubicBezTo>
                <a:cubicBezTo>
                  <a:pt x="17154" y="30931"/>
                  <a:pt x="17259" y="30804"/>
                  <a:pt x="17224" y="30745"/>
                </a:cubicBezTo>
                <a:cubicBezTo>
                  <a:pt x="17539" y="30628"/>
                  <a:pt x="17795" y="30349"/>
                  <a:pt x="18051" y="30082"/>
                </a:cubicBezTo>
                <a:close/>
                <a:moveTo>
                  <a:pt x="9608" y="30314"/>
                </a:moveTo>
                <a:cubicBezTo>
                  <a:pt x="9713" y="30314"/>
                  <a:pt x="9887" y="30396"/>
                  <a:pt x="9923" y="30465"/>
                </a:cubicBezTo>
                <a:cubicBezTo>
                  <a:pt x="9887" y="30605"/>
                  <a:pt x="9817" y="30687"/>
                  <a:pt x="9713" y="30687"/>
                </a:cubicBezTo>
                <a:cubicBezTo>
                  <a:pt x="9701" y="30687"/>
                  <a:pt x="9690" y="30687"/>
                  <a:pt x="9666" y="30675"/>
                </a:cubicBezTo>
                <a:cubicBezTo>
                  <a:pt x="9654" y="30780"/>
                  <a:pt x="9631" y="30885"/>
                  <a:pt x="9561" y="31001"/>
                </a:cubicBezTo>
                <a:cubicBezTo>
                  <a:pt x="9468" y="30920"/>
                  <a:pt x="9410" y="30838"/>
                  <a:pt x="9352" y="30745"/>
                </a:cubicBezTo>
                <a:cubicBezTo>
                  <a:pt x="9491" y="30605"/>
                  <a:pt x="9480" y="30547"/>
                  <a:pt x="9584" y="30314"/>
                </a:cubicBezTo>
                <a:close/>
                <a:moveTo>
                  <a:pt x="9434" y="31106"/>
                </a:moveTo>
                <a:cubicBezTo>
                  <a:pt x="9573" y="31118"/>
                  <a:pt x="9445" y="31234"/>
                  <a:pt x="9434" y="31304"/>
                </a:cubicBezTo>
                <a:cubicBezTo>
                  <a:pt x="9317" y="31246"/>
                  <a:pt x="9387" y="31176"/>
                  <a:pt x="9434" y="31106"/>
                </a:cubicBezTo>
                <a:close/>
                <a:moveTo>
                  <a:pt x="17492" y="31141"/>
                </a:moveTo>
                <a:cubicBezTo>
                  <a:pt x="17609" y="31141"/>
                  <a:pt x="17760" y="31246"/>
                  <a:pt x="17829" y="31327"/>
                </a:cubicBezTo>
                <a:cubicBezTo>
                  <a:pt x="17748" y="31420"/>
                  <a:pt x="17748" y="31420"/>
                  <a:pt x="17736" y="31537"/>
                </a:cubicBezTo>
                <a:cubicBezTo>
                  <a:pt x="17573" y="31537"/>
                  <a:pt x="17410" y="31386"/>
                  <a:pt x="17317" y="31281"/>
                </a:cubicBezTo>
                <a:cubicBezTo>
                  <a:pt x="17352" y="31176"/>
                  <a:pt x="17422" y="31141"/>
                  <a:pt x="17492" y="31141"/>
                </a:cubicBezTo>
                <a:close/>
                <a:moveTo>
                  <a:pt x="8187" y="30605"/>
                </a:moveTo>
                <a:cubicBezTo>
                  <a:pt x="8735" y="30908"/>
                  <a:pt x="9189" y="31257"/>
                  <a:pt x="9527" y="31642"/>
                </a:cubicBezTo>
                <a:cubicBezTo>
                  <a:pt x="9503" y="31642"/>
                  <a:pt x="9480" y="31653"/>
                  <a:pt x="9457" y="31653"/>
                </a:cubicBezTo>
                <a:cubicBezTo>
                  <a:pt x="9142" y="31653"/>
                  <a:pt x="9131" y="31153"/>
                  <a:pt x="8595" y="31071"/>
                </a:cubicBezTo>
                <a:cubicBezTo>
                  <a:pt x="8525" y="31164"/>
                  <a:pt x="8572" y="31211"/>
                  <a:pt x="8536" y="31293"/>
                </a:cubicBezTo>
                <a:cubicBezTo>
                  <a:pt x="8327" y="31200"/>
                  <a:pt x="8153" y="31106"/>
                  <a:pt x="8024" y="30978"/>
                </a:cubicBezTo>
                <a:cubicBezTo>
                  <a:pt x="8036" y="30920"/>
                  <a:pt x="8059" y="30908"/>
                  <a:pt x="8094" y="30908"/>
                </a:cubicBezTo>
                <a:lnTo>
                  <a:pt x="8129" y="30908"/>
                </a:lnTo>
                <a:cubicBezTo>
                  <a:pt x="8153" y="30908"/>
                  <a:pt x="8176" y="30908"/>
                  <a:pt x="8187" y="30885"/>
                </a:cubicBezTo>
                <a:cubicBezTo>
                  <a:pt x="8140" y="30791"/>
                  <a:pt x="8047" y="30698"/>
                  <a:pt x="8187" y="30605"/>
                </a:cubicBezTo>
                <a:close/>
                <a:moveTo>
                  <a:pt x="18773" y="31397"/>
                </a:moveTo>
                <a:cubicBezTo>
                  <a:pt x="18808" y="31397"/>
                  <a:pt x="18843" y="31409"/>
                  <a:pt x="18890" y="31432"/>
                </a:cubicBezTo>
                <a:cubicBezTo>
                  <a:pt x="18843" y="31513"/>
                  <a:pt x="18820" y="31630"/>
                  <a:pt x="18750" y="31653"/>
                </a:cubicBezTo>
                <a:cubicBezTo>
                  <a:pt x="18727" y="31619"/>
                  <a:pt x="18691" y="31583"/>
                  <a:pt x="18621" y="31560"/>
                </a:cubicBezTo>
                <a:cubicBezTo>
                  <a:pt x="18657" y="31444"/>
                  <a:pt x="18703" y="31397"/>
                  <a:pt x="18773" y="31397"/>
                </a:cubicBezTo>
                <a:close/>
                <a:moveTo>
                  <a:pt x="31618" y="31909"/>
                </a:moveTo>
                <a:lnTo>
                  <a:pt x="31618" y="31909"/>
                </a:lnTo>
                <a:cubicBezTo>
                  <a:pt x="31630" y="31909"/>
                  <a:pt x="31664" y="31922"/>
                  <a:pt x="31688" y="31933"/>
                </a:cubicBezTo>
                <a:cubicBezTo>
                  <a:pt x="31664" y="31922"/>
                  <a:pt x="31641" y="31922"/>
                  <a:pt x="31618" y="31909"/>
                </a:cubicBezTo>
                <a:close/>
                <a:moveTo>
                  <a:pt x="8490" y="31513"/>
                </a:moveTo>
                <a:cubicBezTo>
                  <a:pt x="8699" y="31689"/>
                  <a:pt x="9072" y="31619"/>
                  <a:pt x="9258" y="31886"/>
                </a:cubicBezTo>
                <a:cubicBezTo>
                  <a:pt x="9305" y="31863"/>
                  <a:pt x="9340" y="31852"/>
                  <a:pt x="9387" y="31852"/>
                </a:cubicBezTo>
                <a:cubicBezTo>
                  <a:pt x="9445" y="31852"/>
                  <a:pt x="9491" y="31875"/>
                  <a:pt x="9515" y="31956"/>
                </a:cubicBezTo>
                <a:cubicBezTo>
                  <a:pt x="9468" y="32049"/>
                  <a:pt x="9410" y="32072"/>
                  <a:pt x="9352" y="32072"/>
                </a:cubicBezTo>
                <a:cubicBezTo>
                  <a:pt x="9282" y="32072"/>
                  <a:pt x="9201" y="32038"/>
                  <a:pt x="9119" y="32003"/>
                </a:cubicBezTo>
                <a:cubicBezTo>
                  <a:pt x="9038" y="31968"/>
                  <a:pt x="8944" y="31933"/>
                  <a:pt x="8875" y="31933"/>
                </a:cubicBezTo>
                <a:cubicBezTo>
                  <a:pt x="8816" y="31933"/>
                  <a:pt x="8769" y="31945"/>
                  <a:pt x="8735" y="31979"/>
                </a:cubicBezTo>
                <a:cubicBezTo>
                  <a:pt x="8828" y="31758"/>
                  <a:pt x="8606" y="31700"/>
                  <a:pt x="8432" y="31653"/>
                </a:cubicBezTo>
                <a:cubicBezTo>
                  <a:pt x="8443" y="31607"/>
                  <a:pt x="8467" y="31560"/>
                  <a:pt x="8490" y="31513"/>
                </a:cubicBezTo>
                <a:close/>
                <a:moveTo>
                  <a:pt x="19833" y="37511"/>
                </a:moveTo>
                <a:cubicBezTo>
                  <a:pt x="19879" y="37535"/>
                  <a:pt x="19798" y="37755"/>
                  <a:pt x="19728" y="37755"/>
                </a:cubicBezTo>
                <a:cubicBezTo>
                  <a:pt x="19576" y="37686"/>
                  <a:pt x="19798" y="37569"/>
                  <a:pt x="19833" y="37511"/>
                </a:cubicBezTo>
                <a:close/>
                <a:moveTo>
                  <a:pt x="5800" y="1"/>
                </a:moveTo>
                <a:cubicBezTo>
                  <a:pt x="5637" y="106"/>
                  <a:pt x="5462" y="222"/>
                  <a:pt x="5252" y="222"/>
                </a:cubicBezTo>
                <a:cubicBezTo>
                  <a:pt x="5136" y="222"/>
                  <a:pt x="5008" y="187"/>
                  <a:pt x="4856" y="94"/>
                </a:cubicBezTo>
                <a:cubicBezTo>
                  <a:pt x="4775" y="141"/>
                  <a:pt x="4682" y="153"/>
                  <a:pt x="4589" y="153"/>
                </a:cubicBezTo>
                <a:cubicBezTo>
                  <a:pt x="4473" y="153"/>
                  <a:pt x="4367" y="141"/>
                  <a:pt x="4251" y="117"/>
                </a:cubicBezTo>
                <a:cubicBezTo>
                  <a:pt x="4134" y="106"/>
                  <a:pt x="4030" y="83"/>
                  <a:pt x="3925" y="83"/>
                </a:cubicBezTo>
                <a:cubicBezTo>
                  <a:pt x="3867" y="83"/>
                  <a:pt x="3808" y="94"/>
                  <a:pt x="3751" y="106"/>
                </a:cubicBezTo>
                <a:cubicBezTo>
                  <a:pt x="3785" y="129"/>
                  <a:pt x="3855" y="141"/>
                  <a:pt x="3844" y="187"/>
                </a:cubicBezTo>
                <a:cubicBezTo>
                  <a:pt x="3774" y="153"/>
                  <a:pt x="3704" y="129"/>
                  <a:pt x="3634" y="94"/>
                </a:cubicBezTo>
                <a:cubicBezTo>
                  <a:pt x="3494" y="141"/>
                  <a:pt x="3355" y="176"/>
                  <a:pt x="3215" y="222"/>
                </a:cubicBezTo>
                <a:lnTo>
                  <a:pt x="3179" y="222"/>
                </a:lnTo>
                <a:cubicBezTo>
                  <a:pt x="3156" y="234"/>
                  <a:pt x="3145" y="246"/>
                  <a:pt x="3133" y="246"/>
                </a:cubicBezTo>
                <a:cubicBezTo>
                  <a:pt x="2970" y="316"/>
                  <a:pt x="2807" y="409"/>
                  <a:pt x="2690" y="583"/>
                </a:cubicBezTo>
                <a:cubicBezTo>
                  <a:pt x="2667" y="630"/>
                  <a:pt x="2644" y="676"/>
                  <a:pt x="2633" y="723"/>
                </a:cubicBezTo>
                <a:cubicBezTo>
                  <a:pt x="2597" y="712"/>
                  <a:pt x="2563" y="699"/>
                  <a:pt x="2539" y="699"/>
                </a:cubicBezTo>
                <a:cubicBezTo>
                  <a:pt x="2400" y="699"/>
                  <a:pt x="2411" y="898"/>
                  <a:pt x="2353" y="968"/>
                </a:cubicBezTo>
                <a:cubicBezTo>
                  <a:pt x="2341" y="991"/>
                  <a:pt x="2307" y="1014"/>
                  <a:pt x="2283" y="1038"/>
                </a:cubicBezTo>
                <a:cubicBezTo>
                  <a:pt x="2225" y="1072"/>
                  <a:pt x="2178" y="1131"/>
                  <a:pt x="2120" y="1154"/>
                </a:cubicBezTo>
                <a:cubicBezTo>
                  <a:pt x="2124" y="1150"/>
                  <a:pt x="2128" y="1146"/>
                  <a:pt x="2133" y="1142"/>
                </a:cubicBezTo>
                <a:lnTo>
                  <a:pt x="2133" y="1142"/>
                </a:lnTo>
                <a:cubicBezTo>
                  <a:pt x="2000" y="1208"/>
                  <a:pt x="1871" y="1277"/>
                  <a:pt x="1805" y="1387"/>
                </a:cubicBezTo>
                <a:cubicBezTo>
                  <a:pt x="1805" y="1398"/>
                  <a:pt x="1794" y="1410"/>
                  <a:pt x="1794" y="1422"/>
                </a:cubicBezTo>
                <a:cubicBezTo>
                  <a:pt x="1631" y="1620"/>
                  <a:pt x="1445" y="1724"/>
                  <a:pt x="1223" y="1783"/>
                </a:cubicBezTo>
                <a:cubicBezTo>
                  <a:pt x="1165" y="1806"/>
                  <a:pt x="1130" y="1887"/>
                  <a:pt x="1107" y="1969"/>
                </a:cubicBezTo>
                <a:cubicBezTo>
                  <a:pt x="1095" y="1969"/>
                  <a:pt x="1083" y="1957"/>
                  <a:pt x="1072" y="1957"/>
                </a:cubicBezTo>
                <a:cubicBezTo>
                  <a:pt x="1037" y="2120"/>
                  <a:pt x="932" y="2086"/>
                  <a:pt x="863" y="2156"/>
                </a:cubicBezTo>
                <a:cubicBezTo>
                  <a:pt x="757" y="2295"/>
                  <a:pt x="606" y="2307"/>
                  <a:pt x="467" y="2389"/>
                </a:cubicBezTo>
                <a:cubicBezTo>
                  <a:pt x="408" y="2505"/>
                  <a:pt x="280" y="2423"/>
                  <a:pt x="210" y="2528"/>
                </a:cubicBezTo>
                <a:cubicBezTo>
                  <a:pt x="198" y="2516"/>
                  <a:pt x="187" y="2516"/>
                  <a:pt x="175" y="2505"/>
                </a:cubicBezTo>
                <a:cubicBezTo>
                  <a:pt x="152" y="2645"/>
                  <a:pt x="71" y="2609"/>
                  <a:pt x="1" y="2621"/>
                </a:cubicBezTo>
                <a:lnTo>
                  <a:pt x="1" y="2854"/>
                </a:lnTo>
                <a:lnTo>
                  <a:pt x="1" y="13323"/>
                </a:lnTo>
                <a:lnTo>
                  <a:pt x="1" y="17329"/>
                </a:lnTo>
                <a:cubicBezTo>
                  <a:pt x="245" y="17435"/>
                  <a:pt x="490" y="17551"/>
                  <a:pt x="699" y="17714"/>
                </a:cubicBezTo>
                <a:cubicBezTo>
                  <a:pt x="1119" y="18028"/>
                  <a:pt x="1316" y="18646"/>
                  <a:pt x="1945" y="18785"/>
                </a:cubicBezTo>
                <a:lnTo>
                  <a:pt x="2015" y="18820"/>
                </a:lnTo>
                <a:cubicBezTo>
                  <a:pt x="2283" y="19099"/>
                  <a:pt x="2714" y="19344"/>
                  <a:pt x="3156" y="19472"/>
                </a:cubicBezTo>
                <a:cubicBezTo>
                  <a:pt x="3168" y="19484"/>
                  <a:pt x="3179" y="19484"/>
                  <a:pt x="3192" y="19495"/>
                </a:cubicBezTo>
                <a:cubicBezTo>
                  <a:pt x="3261" y="19612"/>
                  <a:pt x="3482" y="19670"/>
                  <a:pt x="3448" y="19834"/>
                </a:cubicBezTo>
                <a:cubicBezTo>
                  <a:pt x="3436" y="19845"/>
                  <a:pt x="3436" y="19857"/>
                  <a:pt x="3436" y="19857"/>
                </a:cubicBezTo>
                <a:cubicBezTo>
                  <a:pt x="3226" y="20113"/>
                  <a:pt x="3285" y="20392"/>
                  <a:pt x="3133" y="20649"/>
                </a:cubicBezTo>
                <a:cubicBezTo>
                  <a:pt x="2866" y="21115"/>
                  <a:pt x="2144" y="21254"/>
                  <a:pt x="2423" y="22011"/>
                </a:cubicBezTo>
                <a:cubicBezTo>
                  <a:pt x="2341" y="22104"/>
                  <a:pt x="2423" y="22139"/>
                  <a:pt x="2411" y="22209"/>
                </a:cubicBezTo>
                <a:cubicBezTo>
                  <a:pt x="2446" y="22396"/>
                  <a:pt x="2493" y="22582"/>
                  <a:pt x="2644" y="22722"/>
                </a:cubicBezTo>
                <a:cubicBezTo>
                  <a:pt x="2656" y="22722"/>
                  <a:pt x="2667" y="22733"/>
                  <a:pt x="2679" y="22733"/>
                </a:cubicBezTo>
                <a:cubicBezTo>
                  <a:pt x="2737" y="23164"/>
                  <a:pt x="3226" y="23385"/>
                  <a:pt x="3378" y="23816"/>
                </a:cubicBezTo>
                <a:cubicBezTo>
                  <a:pt x="3389" y="23840"/>
                  <a:pt x="3389" y="23874"/>
                  <a:pt x="3389" y="23909"/>
                </a:cubicBezTo>
                <a:cubicBezTo>
                  <a:pt x="3401" y="23944"/>
                  <a:pt x="3412" y="23990"/>
                  <a:pt x="3436" y="24026"/>
                </a:cubicBezTo>
                <a:cubicBezTo>
                  <a:pt x="3459" y="24130"/>
                  <a:pt x="3471" y="24259"/>
                  <a:pt x="3471" y="24386"/>
                </a:cubicBezTo>
                <a:cubicBezTo>
                  <a:pt x="3541" y="24456"/>
                  <a:pt x="3634" y="24515"/>
                  <a:pt x="3762" y="24562"/>
                </a:cubicBezTo>
                <a:cubicBezTo>
                  <a:pt x="3785" y="24562"/>
                  <a:pt x="3808" y="24573"/>
                  <a:pt x="3832" y="24585"/>
                </a:cubicBezTo>
                <a:cubicBezTo>
                  <a:pt x="3820" y="24864"/>
                  <a:pt x="4088" y="25132"/>
                  <a:pt x="4088" y="25307"/>
                </a:cubicBezTo>
                <a:cubicBezTo>
                  <a:pt x="4088" y="25540"/>
                  <a:pt x="3808" y="25830"/>
                  <a:pt x="3808" y="26040"/>
                </a:cubicBezTo>
                <a:lnTo>
                  <a:pt x="3808" y="26052"/>
                </a:lnTo>
                <a:cubicBezTo>
                  <a:pt x="3832" y="26099"/>
                  <a:pt x="3844" y="26145"/>
                  <a:pt x="3867" y="26192"/>
                </a:cubicBezTo>
                <a:cubicBezTo>
                  <a:pt x="3878" y="26203"/>
                  <a:pt x="3890" y="26203"/>
                  <a:pt x="3902" y="26203"/>
                </a:cubicBezTo>
                <a:cubicBezTo>
                  <a:pt x="3971" y="26343"/>
                  <a:pt x="3844" y="26402"/>
                  <a:pt x="3867" y="26565"/>
                </a:cubicBezTo>
                <a:cubicBezTo>
                  <a:pt x="3808" y="26622"/>
                  <a:pt x="3727" y="26599"/>
                  <a:pt x="3669" y="26634"/>
                </a:cubicBezTo>
                <a:lnTo>
                  <a:pt x="3669" y="26692"/>
                </a:lnTo>
                <a:cubicBezTo>
                  <a:pt x="3657" y="26867"/>
                  <a:pt x="3657" y="27042"/>
                  <a:pt x="3669" y="27217"/>
                </a:cubicBezTo>
                <a:cubicBezTo>
                  <a:pt x="3657" y="27228"/>
                  <a:pt x="3645" y="27251"/>
                  <a:pt x="3634" y="27275"/>
                </a:cubicBezTo>
                <a:cubicBezTo>
                  <a:pt x="3645" y="27287"/>
                  <a:pt x="3657" y="27287"/>
                  <a:pt x="3669" y="27298"/>
                </a:cubicBezTo>
                <a:cubicBezTo>
                  <a:pt x="3681" y="27577"/>
                  <a:pt x="3704" y="27869"/>
                  <a:pt x="3704" y="28160"/>
                </a:cubicBezTo>
                <a:cubicBezTo>
                  <a:pt x="3867" y="28288"/>
                  <a:pt x="3971" y="28288"/>
                  <a:pt x="4181" y="28369"/>
                </a:cubicBezTo>
                <a:cubicBezTo>
                  <a:pt x="4216" y="28661"/>
                  <a:pt x="3971" y="28638"/>
                  <a:pt x="3844" y="28754"/>
                </a:cubicBezTo>
                <a:cubicBezTo>
                  <a:pt x="3727" y="29080"/>
                  <a:pt x="4181" y="29173"/>
                  <a:pt x="4053" y="29499"/>
                </a:cubicBezTo>
                <a:cubicBezTo>
                  <a:pt x="4100" y="29534"/>
                  <a:pt x="4134" y="29546"/>
                  <a:pt x="4158" y="29546"/>
                </a:cubicBezTo>
                <a:cubicBezTo>
                  <a:pt x="4181" y="29546"/>
                  <a:pt x="4193" y="29534"/>
                  <a:pt x="4216" y="29534"/>
                </a:cubicBezTo>
                <a:cubicBezTo>
                  <a:pt x="4228" y="29523"/>
                  <a:pt x="4251" y="29523"/>
                  <a:pt x="4274" y="29523"/>
                </a:cubicBezTo>
                <a:cubicBezTo>
                  <a:pt x="4286" y="29523"/>
                  <a:pt x="4310" y="29523"/>
                  <a:pt x="4321" y="29534"/>
                </a:cubicBezTo>
                <a:cubicBezTo>
                  <a:pt x="4379" y="29743"/>
                  <a:pt x="4496" y="29930"/>
                  <a:pt x="4554" y="30128"/>
                </a:cubicBezTo>
                <a:cubicBezTo>
                  <a:pt x="4367" y="30465"/>
                  <a:pt x="4693" y="30605"/>
                  <a:pt x="4775" y="30838"/>
                </a:cubicBezTo>
                <a:cubicBezTo>
                  <a:pt x="4670" y="31060"/>
                  <a:pt x="4799" y="31187"/>
                  <a:pt x="4892" y="31339"/>
                </a:cubicBezTo>
                <a:lnTo>
                  <a:pt x="4938" y="31339"/>
                </a:lnTo>
                <a:cubicBezTo>
                  <a:pt x="4973" y="31339"/>
                  <a:pt x="4996" y="31327"/>
                  <a:pt x="5032" y="31316"/>
                </a:cubicBezTo>
                <a:cubicBezTo>
                  <a:pt x="5066" y="31304"/>
                  <a:pt x="5101" y="31293"/>
                  <a:pt x="5136" y="31293"/>
                </a:cubicBezTo>
                <a:cubicBezTo>
                  <a:pt x="5159" y="31293"/>
                  <a:pt x="5195" y="31293"/>
                  <a:pt x="5229" y="31316"/>
                </a:cubicBezTo>
                <a:cubicBezTo>
                  <a:pt x="5183" y="31537"/>
                  <a:pt x="5299" y="31689"/>
                  <a:pt x="5311" y="31875"/>
                </a:cubicBezTo>
                <a:cubicBezTo>
                  <a:pt x="5684" y="32166"/>
                  <a:pt x="5474" y="32690"/>
                  <a:pt x="6091" y="32876"/>
                </a:cubicBezTo>
                <a:cubicBezTo>
                  <a:pt x="6068" y="32946"/>
                  <a:pt x="6033" y="33016"/>
                  <a:pt x="6010" y="33086"/>
                </a:cubicBezTo>
                <a:cubicBezTo>
                  <a:pt x="6394" y="33389"/>
                  <a:pt x="6440" y="33819"/>
                  <a:pt x="6918" y="34088"/>
                </a:cubicBezTo>
                <a:cubicBezTo>
                  <a:pt x="7139" y="34810"/>
                  <a:pt x="8153" y="35217"/>
                  <a:pt x="8898" y="35729"/>
                </a:cubicBezTo>
                <a:cubicBezTo>
                  <a:pt x="9038" y="35695"/>
                  <a:pt x="9095" y="35462"/>
                  <a:pt x="9235" y="35426"/>
                </a:cubicBezTo>
                <a:cubicBezTo>
                  <a:pt x="9538" y="35752"/>
                  <a:pt x="10423" y="35811"/>
                  <a:pt x="10132" y="36347"/>
                </a:cubicBezTo>
                <a:cubicBezTo>
                  <a:pt x="10237" y="36498"/>
                  <a:pt x="10423" y="36510"/>
                  <a:pt x="10575" y="36510"/>
                </a:cubicBezTo>
                <a:lnTo>
                  <a:pt x="10679" y="36510"/>
                </a:lnTo>
                <a:cubicBezTo>
                  <a:pt x="11005" y="36952"/>
                  <a:pt x="11634" y="36743"/>
                  <a:pt x="12065" y="37069"/>
                </a:cubicBezTo>
                <a:cubicBezTo>
                  <a:pt x="12112" y="37057"/>
                  <a:pt x="12146" y="37057"/>
                  <a:pt x="12193" y="37057"/>
                </a:cubicBezTo>
                <a:cubicBezTo>
                  <a:pt x="12333" y="37057"/>
                  <a:pt x="12485" y="37103"/>
                  <a:pt x="12636" y="37139"/>
                </a:cubicBezTo>
                <a:cubicBezTo>
                  <a:pt x="12787" y="37185"/>
                  <a:pt x="12950" y="37232"/>
                  <a:pt x="13090" y="37232"/>
                </a:cubicBezTo>
                <a:cubicBezTo>
                  <a:pt x="13195" y="37232"/>
                  <a:pt x="13288" y="37209"/>
                  <a:pt x="13381" y="37150"/>
                </a:cubicBezTo>
                <a:cubicBezTo>
                  <a:pt x="13579" y="37185"/>
                  <a:pt x="13603" y="37255"/>
                  <a:pt x="13730" y="37383"/>
                </a:cubicBezTo>
                <a:cubicBezTo>
                  <a:pt x="13893" y="37429"/>
                  <a:pt x="14056" y="37476"/>
                  <a:pt x="14255" y="37569"/>
                </a:cubicBezTo>
                <a:cubicBezTo>
                  <a:pt x="14325" y="37558"/>
                  <a:pt x="14395" y="37546"/>
                  <a:pt x="14464" y="37546"/>
                </a:cubicBezTo>
                <a:cubicBezTo>
                  <a:pt x="14511" y="37546"/>
                  <a:pt x="14558" y="37546"/>
                  <a:pt x="14604" y="37558"/>
                </a:cubicBezTo>
                <a:cubicBezTo>
                  <a:pt x="14744" y="37569"/>
                  <a:pt x="14895" y="37605"/>
                  <a:pt x="15047" y="37628"/>
                </a:cubicBezTo>
                <a:cubicBezTo>
                  <a:pt x="15256" y="37674"/>
                  <a:pt x="15454" y="37721"/>
                  <a:pt x="15652" y="37721"/>
                </a:cubicBezTo>
                <a:cubicBezTo>
                  <a:pt x="15745" y="37721"/>
                  <a:pt x="15839" y="37709"/>
                  <a:pt x="15920" y="37686"/>
                </a:cubicBezTo>
                <a:cubicBezTo>
                  <a:pt x="16479" y="37698"/>
                  <a:pt x="17736" y="37639"/>
                  <a:pt x="17120" y="38571"/>
                </a:cubicBezTo>
                <a:cubicBezTo>
                  <a:pt x="16991" y="38583"/>
                  <a:pt x="16887" y="38641"/>
                  <a:pt x="16758" y="38664"/>
                </a:cubicBezTo>
                <a:cubicBezTo>
                  <a:pt x="16712" y="38757"/>
                  <a:pt x="16793" y="38804"/>
                  <a:pt x="16735" y="38897"/>
                </a:cubicBezTo>
                <a:lnTo>
                  <a:pt x="16654" y="38897"/>
                </a:lnTo>
                <a:cubicBezTo>
                  <a:pt x="16630" y="38897"/>
                  <a:pt x="16618" y="38886"/>
                  <a:pt x="16595" y="38886"/>
                </a:cubicBezTo>
                <a:cubicBezTo>
                  <a:pt x="16548" y="38886"/>
                  <a:pt x="16502" y="38909"/>
                  <a:pt x="16491" y="38990"/>
                </a:cubicBezTo>
                <a:cubicBezTo>
                  <a:pt x="16525" y="39013"/>
                  <a:pt x="16561" y="39025"/>
                  <a:pt x="16595" y="39025"/>
                </a:cubicBezTo>
                <a:cubicBezTo>
                  <a:pt x="16770" y="39025"/>
                  <a:pt x="16863" y="38792"/>
                  <a:pt x="17038" y="38780"/>
                </a:cubicBezTo>
                <a:cubicBezTo>
                  <a:pt x="17294" y="38873"/>
                  <a:pt x="17457" y="38990"/>
                  <a:pt x="17469" y="39176"/>
                </a:cubicBezTo>
                <a:cubicBezTo>
                  <a:pt x="17399" y="39305"/>
                  <a:pt x="17410" y="39269"/>
                  <a:pt x="17364" y="39421"/>
                </a:cubicBezTo>
                <a:cubicBezTo>
                  <a:pt x="17597" y="39642"/>
                  <a:pt x="17865" y="39701"/>
                  <a:pt x="18121" y="39701"/>
                </a:cubicBezTo>
                <a:cubicBezTo>
                  <a:pt x="18319" y="39701"/>
                  <a:pt x="18517" y="39665"/>
                  <a:pt x="18703" y="39631"/>
                </a:cubicBezTo>
                <a:lnTo>
                  <a:pt x="18703" y="39631"/>
                </a:lnTo>
                <a:cubicBezTo>
                  <a:pt x="18668" y="39782"/>
                  <a:pt x="18540" y="39701"/>
                  <a:pt x="18517" y="39875"/>
                </a:cubicBezTo>
                <a:cubicBezTo>
                  <a:pt x="18633" y="39910"/>
                  <a:pt x="18610" y="39991"/>
                  <a:pt x="18738" y="40015"/>
                </a:cubicBezTo>
                <a:cubicBezTo>
                  <a:pt x="18773" y="39898"/>
                  <a:pt x="18843" y="39875"/>
                  <a:pt x="18913" y="39875"/>
                </a:cubicBezTo>
                <a:cubicBezTo>
                  <a:pt x="18983" y="39875"/>
                  <a:pt x="19053" y="39898"/>
                  <a:pt x="19123" y="39898"/>
                </a:cubicBezTo>
                <a:cubicBezTo>
                  <a:pt x="19239" y="39735"/>
                  <a:pt x="19017" y="39654"/>
                  <a:pt x="19192" y="39654"/>
                </a:cubicBezTo>
                <a:lnTo>
                  <a:pt x="19227" y="39654"/>
                </a:lnTo>
                <a:cubicBezTo>
                  <a:pt x="19099" y="39642"/>
                  <a:pt x="18936" y="39305"/>
                  <a:pt x="19157" y="39305"/>
                </a:cubicBezTo>
                <a:lnTo>
                  <a:pt x="19169" y="39305"/>
                </a:lnTo>
                <a:cubicBezTo>
                  <a:pt x="19216" y="39375"/>
                  <a:pt x="19123" y="39502"/>
                  <a:pt x="19286" y="39514"/>
                </a:cubicBezTo>
                <a:cubicBezTo>
                  <a:pt x="19425" y="39409"/>
                  <a:pt x="19274" y="39281"/>
                  <a:pt x="19239" y="39246"/>
                </a:cubicBezTo>
                <a:cubicBezTo>
                  <a:pt x="19250" y="39235"/>
                  <a:pt x="19262" y="39235"/>
                  <a:pt x="19274" y="39235"/>
                </a:cubicBezTo>
                <a:lnTo>
                  <a:pt x="19320" y="39235"/>
                </a:lnTo>
                <a:cubicBezTo>
                  <a:pt x="19343" y="39246"/>
                  <a:pt x="19356" y="39246"/>
                  <a:pt x="19367" y="39246"/>
                </a:cubicBezTo>
                <a:cubicBezTo>
                  <a:pt x="19390" y="39246"/>
                  <a:pt x="19413" y="39235"/>
                  <a:pt x="19413" y="39212"/>
                </a:cubicBezTo>
                <a:cubicBezTo>
                  <a:pt x="19425" y="39142"/>
                  <a:pt x="19250" y="39142"/>
                  <a:pt x="19274" y="39060"/>
                </a:cubicBezTo>
                <a:lnTo>
                  <a:pt x="19483" y="38955"/>
                </a:lnTo>
                <a:cubicBezTo>
                  <a:pt x="19542" y="38839"/>
                  <a:pt x="19449" y="38780"/>
                  <a:pt x="19542" y="38653"/>
                </a:cubicBezTo>
                <a:cubicBezTo>
                  <a:pt x="19833" y="38454"/>
                  <a:pt x="20042" y="38187"/>
                  <a:pt x="20042" y="37768"/>
                </a:cubicBezTo>
                <a:cubicBezTo>
                  <a:pt x="19891" y="37662"/>
                  <a:pt x="19914" y="37488"/>
                  <a:pt x="20019" y="37348"/>
                </a:cubicBezTo>
                <a:cubicBezTo>
                  <a:pt x="19845" y="37336"/>
                  <a:pt x="19716" y="37232"/>
                  <a:pt x="19693" y="37080"/>
                </a:cubicBezTo>
                <a:cubicBezTo>
                  <a:pt x="19751" y="36940"/>
                  <a:pt x="19821" y="36801"/>
                  <a:pt x="19821" y="36684"/>
                </a:cubicBezTo>
                <a:cubicBezTo>
                  <a:pt x="19763" y="36650"/>
                  <a:pt x="19600" y="36650"/>
                  <a:pt x="19682" y="36544"/>
                </a:cubicBezTo>
                <a:cubicBezTo>
                  <a:pt x="19763" y="36521"/>
                  <a:pt x="19845" y="36510"/>
                  <a:pt x="19938" y="36510"/>
                </a:cubicBezTo>
                <a:lnTo>
                  <a:pt x="20054" y="36510"/>
                </a:lnTo>
                <a:cubicBezTo>
                  <a:pt x="20101" y="36521"/>
                  <a:pt x="20147" y="36521"/>
                  <a:pt x="20182" y="36521"/>
                </a:cubicBezTo>
                <a:cubicBezTo>
                  <a:pt x="20298" y="36521"/>
                  <a:pt x="20404" y="36510"/>
                  <a:pt x="20497" y="36451"/>
                </a:cubicBezTo>
                <a:cubicBezTo>
                  <a:pt x="20543" y="36603"/>
                  <a:pt x="20624" y="36650"/>
                  <a:pt x="20741" y="36650"/>
                </a:cubicBezTo>
                <a:cubicBezTo>
                  <a:pt x="20800" y="36650"/>
                  <a:pt x="20857" y="36637"/>
                  <a:pt x="20927" y="36626"/>
                </a:cubicBezTo>
                <a:cubicBezTo>
                  <a:pt x="20997" y="36614"/>
                  <a:pt x="21056" y="36603"/>
                  <a:pt x="21126" y="36603"/>
                </a:cubicBezTo>
                <a:cubicBezTo>
                  <a:pt x="21172" y="36603"/>
                  <a:pt x="21230" y="36603"/>
                  <a:pt x="21277" y="36626"/>
                </a:cubicBezTo>
                <a:cubicBezTo>
                  <a:pt x="21300" y="36556"/>
                  <a:pt x="21335" y="36498"/>
                  <a:pt x="21370" y="36428"/>
                </a:cubicBezTo>
                <a:lnTo>
                  <a:pt x="21509" y="36428"/>
                </a:lnTo>
                <a:cubicBezTo>
                  <a:pt x="21685" y="36428"/>
                  <a:pt x="21848" y="36393"/>
                  <a:pt x="22011" y="36335"/>
                </a:cubicBezTo>
                <a:lnTo>
                  <a:pt x="22011" y="36335"/>
                </a:lnTo>
                <a:cubicBezTo>
                  <a:pt x="22045" y="36405"/>
                  <a:pt x="21952" y="36510"/>
                  <a:pt x="22045" y="36556"/>
                </a:cubicBezTo>
                <a:cubicBezTo>
                  <a:pt x="22244" y="36487"/>
                  <a:pt x="22360" y="36195"/>
                  <a:pt x="22593" y="36195"/>
                </a:cubicBezTo>
                <a:cubicBezTo>
                  <a:pt x="22663" y="36195"/>
                  <a:pt x="22744" y="36218"/>
                  <a:pt x="22849" y="36300"/>
                </a:cubicBezTo>
                <a:cubicBezTo>
                  <a:pt x="22779" y="36324"/>
                  <a:pt x="22744" y="36428"/>
                  <a:pt x="22860" y="36463"/>
                </a:cubicBezTo>
                <a:cubicBezTo>
                  <a:pt x="22930" y="36265"/>
                  <a:pt x="23163" y="36032"/>
                  <a:pt x="23373" y="35951"/>
                </a:cubicBezTo>
                <a:cubicBezTo>
                  <a:pt x="23548" y="36079"/>
                  <a:pt x="23688" y="36137"/>
                  <a:pt x="23815" y="36137"/>
                </a:cubicBezTo>
                <a:cubicBezTo>
                  <a:pt x="24037" y="36137"/>
                  <a:pt x="24211" y="35997"/>
                  <a:pt x="24444" y="35811"/>
                </a:cubicBezTo>
                <a:cubicBezTo>
                  <a:pt x="24491" y="35869"/>
                  <a:pt x="24537" y="35881"/>
                  <a:pt x="24584" y="35881"/>
                </a:cubicBezTo>
                <a:lnTo>
                  <a:pt x="24619" y="35881"/>
                </a:lnTo>
                <a:cubicBezTo>
                  <a:pt x="24630" y="35881"/>
                  <a:pt x="24643" y="35869"/>
                  <a:pt x="24654" y="35869"/>
                </a:cubicBezTo>
                <a:cubicBezTo>
                  <a:pt x="24712" y="35869"/>
                  <a:pt x="24770" y="35881"/>
                  <a:pt x="24840" y="35939"/>
                </a:cubicBezTo>
                <a:cubicBezTo>
                  <a:pt x="25143" y="35625"/>
                  <a:pt x="25574" y="35636"/>
                  <a:pt x="25784" y="35077"/>
                </a:cubicBezTo>
                <a:cubicBezTo>
                  <a:pt x="25562" y="34949"/>
                  <a:pt x="25818" y="34634"/>
                  <a:pt x="25981" y="34634"/>
                </a:cubicBezTo>
                <a:cubicBezTo>
                  <a:pt x="26098" y="34704"/>
                  <a:pt x="26214" y="34740"/>
                  <a:pt x="26319" y="34740"/>
                </a:cubicBezTo>
                <a:cubicBezTo>
                  <a:pt x="26494" y="34740"/>
                  <a:pt x="26633" y="34647"/>
                  <a:pt x="26633" y="34437"/>
                </a:cubicBezTo>
                <a:cubicBezTo>
                  <a:pt x="26599" y="34414"/>
                  <a:pt x="26552" y="34390"/>
                  <a:pt x="26506" y="34378"/>
                </a:cubicBezTo>
                <a:cubicBezTo>
                  <a:pt x="26459" y="34378"/>
                  <a:pt x="26436" y="34425"/>
                  <a:pt x="26424" y="34484"/>
                </a:cubicBezTo>
                <a:cubicBezTo>
                  <a:pt x="26401" y="34530"/>
                  <a:pt x="26377" y="34588"/>
                  <a:pt x="26331" y="34588"/>
                </a:cubicBezTo>
                <a:cubicBezTo>
                  <a:pt x="26226" y="34530"/>
                  <a:pt x="26040" y="34507"/>
                  <a:pt x="26087" y="34402"/>
                </a:cubicBezTo>
                <a:cubicBezTo>
                  <a:pt x="26261" y="34285"/>
                  <a:pt x="26483" y="34064"/>
                  <a:pt x="26377" y="33831"/>
                </a:cubicBezTo>
                <a:cubicBezTo>
                  <a:pt x="26389" y="33808"/>
                  <a:pt x="26424" y="33796"/>
                  <a:pt x="26447" y="33796"/>
                </a:cubicBezTo>
                <a:cubicBezTo>
                  <a:pt x="26483" y="33796"/>
                  <a:pt x="26506" y="33808"/>
                  <a:pt x="26540" y="33819"/>
                </a:cubicBezTo>
                <a:cubicBezTo>
                  <a:pt x="26587" y="33598"/>
                  <a:pt x="26680" y="33353"/>
                  <a:pt x="26902" y="33353"/>
                </a:cubicBezTo>
                <a:cubicBezTo>
                  <a:pt x="26936" y="33353"/>
                  <a:pt x="26972" y="33366"/>
                  <a:pt x="27018" y="33377"/>
                </a:cubicBezTo>
                <a:cubicBezTo>
                  <a:pt x="26983" y="33272"/>
                  <a:pt x="27053" y="33226"/>
                  <a:pt x="27123" y="33226"/>
                </a:cubicBezTo>
                <a:cubicBezTo>
                  <a:pt x="27192" y="33226"/>
                  <a:pt x="27274" y="33284"/>
                  <a:pt x="27274" y="33366"/>
                </a:cubicBezTo>
                <a:cubicBezTo>
                  <a:pt x="27111" y="33389"/>
                  <a:pt x="27135" y="33586"/>
                  <a:pt x="26983" y="33586"/>
                </a:cubicBezTo>
                <a:cubicBezTo>
                  <a:pt x="26960" y="33586"/>
                  <a:pt x="26925" y="33575"/>
                  <a:pt x="26890" y="33563"/>
                </a:cubicBezTo>
                <a:cubicBezTo>
                  <a:pt x="26855" y="33656"/>
                  <a:pt x="26820" y="33749"/>
                  <a:pt x="26773" y="33843"/>
                </a:cubicBezTo>
                <a:cubicBezTo>
                  <a:pt x="26925" y="33901"/>
                  <a:pt x="26843" y="34041"/>
                  <a:pt x="26843" y="34157"/>
                </a:cubicBezTo>
                <a:cubicBezTo>
                  <a:pt x="26890" y="34169"/>
                  <a:pt x="26936" y="34169"/>
                  <a:pt x="26983" y="34169"/>
                </a:cubicBezTo>
                <a:cubicBezTo>
                  <a:pt x="27135" y="34169"/>
                  <a:pt x="27251" y="34122"/>
                  <a:pt x="27355" y="34006"/>
                </a:cubicBezTo>
                <a:cubicBezTo>
                  <a:pt x="27332" y="33808"/>
                  <a:pt x="27402" y="33552"/>
                  <a:pt x="27554" y="33284"/>
                </a:cubicBezTo>
                <a:cubicBezTo>
                  <a:pt x="27449" y="33004"/>
                  <a:pt x="27600" y="32597"/>
                  <a:pt x="27833" y="32341"/>
                </a:cubicBezTo>
                <a:cubicBezTo>
                  <a:pt x="27751" y="32248"/>
                  <a:pt x="27705" y="32305"/>
                  <a:pt x="27565" y="32224"/>
                </a:cubicBezTo>
                <a:cubicBezTo>
                  <a:pt x="27391" y="31945"/>
                  <a:pt x="27775" y="31572"/>
                  <a:pt x="27507" y="31304"/>
                </a:cubicBezTo>
                <a:cubicBezTo>
                  <a:pt x="27565" y="31234"/>
                  <a:pt x="27624" y="31211"/>
                  <a:pt x="27694" y="31211"/>
                </a:cubicBezTo>
                <a:cubicBezTo>
                  <a:pt x="27868" y="31211"/>
                  <a:pt x="28043" y="31444"/>
                  <a:pt x="28194" y="31526"/>
                </a:cubicBezTo>
                <a:cubicBezTo>
                  <a:pt x="28253" y="31456"/>
                  <a:pt x="28323" y="31420"/>
                  <a:pt x="28369" y="31316"/>
                </a:cubicBezTo>
                <a:cubicBezTo>
                  <a:pt x="28404" y="31223"/>
                  <a:pt x="28241" y="31211"/>
                  <a:pt x="28334" y="31094"/>
                </a:cubicBezTo>
                <a:lnTo>
                  <a:pt x="28334" y="31094"/>
                </a:lnTo>
                <a:cubicBezTo>
                  <a:pt x="28450" y="31106"/>
                  <a:pt x="28404" y="31176"/>
                  <a:pt x="28497" y="31200"/>
                </a:cubicBezTo>
                <a:lnTo>
                  <a:pt x="28567" y="31234"/>
                </a:lnTo>
                <a:cubicBezTo>
                  <a:pt x="28742" y="31257"/>
                  <a:pt x="28706" y="31363"/>
                  <a:pt x="28765" y="31444"/>
                </a:cubicBezTo>
                <a:cubicBezTo>
                  <a:pt x="28939" y="31153"/>
                  <a:pt x="28869" y="30780"/>
                  <a:pt x="28998" y="30524"/>
                </a:cubicBezTo>
                <a:lnTo>
                  <a:pt x="28998" y="30524"/>
                </a:lnTo>
                <a:cubicBezTo>
                  <a:pt x="28986" y="30535"/>
                  <a:pt x="28975" y="30547"/>
                  <a:pt x="28951" y="30547"/>
                </a:cubicBezTo>
                <a:cubicBezTo>
                  <a:pt x="28905" y="30547"/>
                  <a:pt x="28846" y="30465"/>
                  <a:pt x="28869" y="30431"/>
                </a:cubicBezTo>
                <a:cubicBezTo>
                  <a:pt x="28998" y="30408"/>
                  <a:pt x="29138" y="30408"/>
                  <a:pt x="29242" y="30326"/>
                </a:cubicBezTo>
                <a:cubicBezTo>
                  <a:pt x="29277" y="30291"/>
                  <a:pt x="29324" y="30245"/>
                  <a:pt x="29347" y="30186"/>
                </a:cubicBezTo>
                <a:cubicBezTo>
                  <a:pt x="29324" y="30128"/>
                  <a:pt x="29277" y="30069"/>
                  <a:pt x="29242" y="30012"/>
                </a:cubicBezTo>
                <a:cubicBezTo>
                  <a:pt x="29184" y="29919"/>
                  <a:pt x="29138" y="29825"/>
                  <a:pt x="29242" y="29662"/>
                </a:cubicBezTo>
                <a:lnTo>
                  <a:pt x="29254" y="29650"/>
                </a:lnTo>
                <a:cubicBezTo>
                  <a:pt x="29417" y="29569"/>
                  <a:pt x="29522" y="29347"/>
                  <a:pt x="29708" y="29347"/>
                </a:cubicBezTo>
                <a:cubicBezTo>
                  <a:pt x="29754" y="29347"/>
                  <a:pt x="29801" y="29360"/>
                  <a:pt x="29860" y="29383"/>
                </a:cubicBezTo>
                <a:cubicBezTo>
                  <a:pt x="29848" y="29417"/>
                  <a:pt x="29871" y="29441"/>
                  <a:pt x="29906" y="29453"/>
                </a:cubicBezTo>
                <a:cubicBezTo>
                  <a:pt x="29906" y="29464"/>
                  <a:pt x="29906" y="29476"/>
                  <a:pt x="29894" y="29487"/>
                </a:cubicBezTo>
                <a:cubicBezTo>
                  <a:pt x="30209" y="29732"/>
                  <a:pt x="30489" y="29988"/>
                  <a:pt x="30838" y="30221"/>
                </a:cubicBezTo>
                <a:cubicBezTo>
                  <a:pt x="30885" y="30338"/>
                  <a:pt x="30978" y="30571"/>
                  <a:pt x="31152" y="30571"/>
                </a:cubicBezTo>
                <a:lnTo>
                  <a:pt x="31175" y="30571"/>
                </a:lnTo>
                <a:cubicBezTo>
                  <a:pt x="31187" y="30582"/>
                  <a:pt x="31198" y="30582"/>
                  <a:pt x="31211" y="30594"/>
                </a:cubicBezTo>
                <a:cubicBezTo>
                  <a:pt x="31338" y="30768"/>
                  <a:pt x="31478" y="30885"/>
                  <a:pt x="31607" y="31001"/>
                </a:cubicBezTo>
                <a:cubicBezTo>
                  <a:pt x="31350" y="31293"/>
                  <a:pt x="31420" y="31653"/>
                  <a:pt x="31501" y="31898"/>
                </a:cubicBezTo>
                <a:cubicBezTo>
                  <a:pt x="31607" y="32003"/>
                  <a:pt x="31757" y="32072"/>
                  <a:pt x="31909" y="32154"/>
                </a:cubicBezTo>
                <a:cubicBezTo>
                  <a:pt x="31979" y="32317"/>
                  <a:pt x="32002" y="32481"/>
                  <a:pt x="32119" y="32620"/>
                </a:cubicBezTo>
                <a:cubicBezTo>
                  <a:pt x="32153" y="32608"/>
                  <a:pt x="32189" y="32608"/>
                  <a:pt x="32212" y="32608"/>
                </a:cubicBezTo>
                <a:cubicBezTo>
                  <a:pt x="32549" y="32608"/>
                  <a:pt x="32456" y="33004"/>
                  <a:pt x="32701" y="33156"/>
                </a:cubicBezTo>
                <a:cubicBezTo>
                  <a:pt x="32759" y="33203"/>
                  <a:pt x="32818" y="33307"/>
                  <a:pt x="32888" y="33307"/>
                </a:cubicBezTo>
                <a:cubicBezTo>
                  <a:pt x="32899" y="33307"/>
                  <a:pt x="32922" y="33307"/>
                  <a:pt x="32934" y="33296"/>
                </a:cubicBezTo>
                <a:cubicBezTo>
                  <a:pt x="33178" y="33296"/>
                  <a:pt x="33318" y="32934"/>
                  <a:pt x="33540" y="32934"/>
                </a:cubicBezTo>
                <a:cubicBezTo>
                  <a:pt x="33610" y="32934"/>
                  <a:pt x="33679" y="32970"/>
                  <a:pt x="33773" y="33051"/>
                </a:cubicBezTo>
                <a:cubicBezTo>
                  <a:pt x="33866" y="32690"/>
                  <a:pt x="34063" y="32585"/>
                  <a:pt x="34203" y="32341"/>
                </a:cubicBezTo>
                <a:cubicBezTo>
                  <a:pt x="34075" y="31945"/>
                  <a:pt x="34308" y="31735"/>
                  <a:pt x="34296" y="31281"/>
                </a:cubicBezTo>
                <a:cubicBezTo>
                  <a:pt x="34226" y="31176"/>
                  <a:pt x="34110" y="31083"/>
                  <a:pt x="34017" y="30990"/>
                </a:cubicBezTo>
                <a:cubicBezTo>
                  <a:pt x="34099" y="30885"/>
                  <a:pt x="34040" y="30827"/>
                  <a:pt x="34040" y="30757"/>
                </a:cubicBezTo>
                <a:cubicBezTo>
                  <a:pt x="33703" y="30664"/>
                  <a:pt x="33703" y="30594"/>
                  <a:pt x="33528" y="30419"/>
                </a:cubicBezTo>
                <a:lnTo>
                  <a:pt x="33481" y="30419"/>
                </a:lnTo>
                <a:cubicBezTo>
                  <a:pt x="33295" y="30419"/>
                  <a:pt x="33120" y="30408"/>
                  <a:pt x="33004" y="30221"/>
                </a:cubicBezTo>
                <a:cubicBezTo>
                  <a:pt x="32934" y="30232"/>
                  <a:pt x="32888" y="30302"/>
                  <a:pt x="32818" y="30302"/>
                </a:cubicBezTo>
                <a:lnTo>
                  <a:pt x="32806" y="30302"/>
                </a:lnTo>
                <a:cubicBezTo>
                  <a:pt x="32666" y="30151"/>
                  <a:pt x="32619" y="29953"/>
                  <a:pt x="32736" y="29709"/>
                </a:cubicBezTo>
                <a:cubicBezTo>
                  <a:pt x="32759" y="29347"/>
                  <a:pt x="32643" y="29057"/>
                  <a:pt x="32526" y="28754"/>
                </a:cubicBezTo>
                <a:cubicBezTo>
                  <a:pt x="32492" y="28661"/>
                  <a:pt x="32456" y="28568"/>
                  <a:pt x="32422" y="28486"/>
                </a:cubicBezTo>
                <a:lnTo>
                  <a:pt x="32422" y="28498"/>
                </a:lnTo>
                <a:cubicBezTo>
                  <a:pt x="32305" y="28183"/>
                  <a:pt x="32212" y="27857"/>
                  <a:pt x="32282" y="27461"/>
                </a:cubicBezTo>
                <a:cubicBezTo>
                  <a:pt x="32223" y="27426"/>
                  <a:pt x="32177" y="27414"/>
                  <a:pt x="32142" y="27414"/>
                </a:cubicBezTo>
                <a:cubicBezTo>
                  <a:pt x="32072" y="27414"/>
                  <a:pt x="32026" y="27438"/>
                  <a:pt x="31967" y="27450"/>
                </a:cubicBezTo>
                <a:cubicBezTo>
                  <a:pt x="31874" y="27740"/>
                  <a:pt x="31839" y="28009"/>
                  <a:pt x="31909" y="28242"/>
                </a:cubicBezTo>
                <a:cubicBezTo>
                  <a:pt x="31897" y="28253"/>
                  <a:pt x="31897" y="28265"/>
                  <a:pt x="31897" y="28276"/>
                </a:cubicBezTo>
                <a:cubicBezTo>
                  <a:pt x="31874" y="28392"/>
                  <a:pt x="31874" y="28509"/>
                  <a:pt x="31863" y="28625"/>
                </a:cubicBezTo>
                <a:cubicBezTo>
                  <a:pt x="31711" y="28684"/>
                  <a:pt x="31385" y="28858"/>
                  <a:pt x="31490" y="29115"/>
                </a:cubicBezTo>
                <a:cubicBezTo>
                  <a:pt x="31467" y="29254"/>
                  <a:pt x="31583" y="29324"/>
                  <a:pt x="31734" y="29383"/>
                </a:cubicBezTo>
                <a:cubicBezTo>
                  <a:pt x="31770" y="29371"/>
                  <a:pt x="31816" y="29360"/>
                  <a:pt x="31851" y="29360"/>
                </a:cubicBezTo>
                <a:cubicBezTo>
                  <a:pt x="32096" y="29360"/>
                  <a:pt x="32293" y="29686"/>
                  <a:pt x="32142" y="29849"/>
                </a:cubicBezTo>
                <a:cubicBezTo>
                  <a:pt x="31967" y="29790"/>
                  <a:pt x="32130" y="29592"/>
                  <a:pt x="32060" y="29487"/>
                </a:cubicBezTo>
                <a:cubicBezTo>
                  <a:pt x="31990" y="29453"/>
                  <a:pt x="31933" y="29429"/>
                  <a:pt x="31874" y="29429"/>
                </a:cubicBezTo>
                <a:lnTo>
                  <a:pt x="31839" y="29429"/>
                </a:lnTo>
                <a:cubicBezTo>
                  <a:pt x="31827" y="29639"/>
                  <a:pt x="31944" y="29895"/>
                  <a:pt x="31700" y="30023"/>
                </a:cubicBezTo>
                <a:cubicBezTo>
                  <a:pt x="31537" y="29942"/>
                  <a:pt x="31397" y="29849"/>
                  <a:pt x="31304" y="29732"/>
                </a:cubicBezTo>
                <a:cubicBezTo>
                  <a:pt x="31292" y="29720"/>
                  <a:pt x="31280" y="29720"/>
                  <a:pt x="31268" y="29720"/>
                </a:cubicBezTo>
                <a:cubicBezTo>
                  <a:pt x="31257" y="29616"/>
                  <a:pt x="31035" y="29604"/>
                  <a:pt x="30942" y="29534"/>
                </a:cubicBezTo>
                <a:lnTo>
                  <a:pt x="30872" y="29499"/>
                </a:lnTo>
                <a:cubicBezTo>
                  <a:pt x="30698" y="29290"/>
                  <a:pt x="30430" y="29127"/>
                  <a:pt x="30174" y="28951"/>
                </a:cubicBezTo>
                <a:cubicBezTo>
                  <a:pt x="30081" y="28917"/>
                  <a:pt x="30081" y="28847"/>
                  <a:pt x="30023" y="28812"/>
                </a:cubicBezTo>
                <a:cubicBezTo>
                  <a:pt x="29976" y="28707"/>
                  <a:pt x="29836" y="28638"/>
                  <a:pt x="29685" y="28579"/>
                </a:cubicBezTo>
                <a:cubicBezTo>
                  <a:pt x="29568" y="28544"/>
                  <a:pt x="29534" y="28474"/>
                  <a:pt x="29604" y="28381"/>
                </a:cubicBezTo>
                <a:cubicBezTo>
                  <a:pt x="29673" y="28206"/>
                  <a:pt x="29371" y="28183"/>
                  <a:pt x="29382" y="28043"/>
                </a:cubicBezTo>
                <a:lnTo>
                  <a:pt x="29417" y="28043"/>
                </a:lnTo>
                <a:cubicBezTo>
                  <a:pt x="29487" y="28043"/>
                  <a:pt x="29557" y="28020"/>
                  <a:pt x="29591" y="27927"/>
                </a:cubicBezTo>
                <a:cubicBezTo>
                  <a:pt x="29487" y="27717"/>
                  <a:pt x="29650" y="27601"/>
                  <a:pt x="29685" y="27438"/>
                </a:cubicBezTo>
                <a:cubicBezTo>
                  <a:pt x="29731" y="27205"/>
                  <a:pt x="29604" y="26914"/>
                  <a:pt x="29580" y="26692"/>
                </a:cubicBezTo>
                <a:cubicBezTo>
                  <a:pt x="29580" y="26588"/>
                  <a:pt x="29591" y="26495"/>
                  <a:pt x="29661" y="26436"/>
                </a:cubicBezTo>
                <a:cubicBezTo>
                  <a:pt x="29685" y="26413"/>
                  <a:pt x="29708" y="26402"/>
                  <a:pt x="29731" y="26389"/>
                </a:cubicBezTo>
                <a:cubicBezTo>
                  <a:pt x="29754" y="26273"/>
                  <a:pt x="29720" y="26169"/>
                  <a:pt x="29615" y="26099"/>
                </a:cubicBezTo>
                <a:cubicBezTo>
                  <a:pt x="29650" y="25889"/>
                  <a:pt x="29708" y="25667"/>
                  <a:pt x="29638" y="25493"/>
                </a:cubicBezTo>
                <a:cubicBezTo>
                  <a:pt x="29661" y="25411"/>
                  <a:pt x="29731" y="25411"/>
                  <a:pt x="29778" y="25353"/>
                </a:cubicBezTo>
                <a:cubicBezTo>
                  <a:pt x="29801" y="25365"/>
                  <a:pt x="29813" y="25377"/>
                  <a:pt x="29824" y="25377"/>
                </a:cubicBezTo>
                <a:cubicBezTo>
                  <a:pt x="29883" y="25377"/>
                  <a:pt x="29894" y="25225"/>
                  <a:pt x="29930" y="25178"/>
                </a:cubicBezTo>
                <a:cubicBezTo>
                  <a:pt x="30186" y="24759"/>
                  <a:pt x="29661" y="24655"/>
                  <a:pt x="29685" y="24340"/>
                </a:cubicBezTo>
                <a:cubicBezTo>
                  <a:pt x="29697" y="24329"/>
                  <a:pt x="29697" y="24317"/>
                  <a:pt x="29708" y="24305"/>
                </a:cubicBezTo>
                <a:cubicBezTo>
                  <a:pt x="29720" y="24305"/>
                  <a:pt x="29731" y="24305"/>
                  <a:pt x="29743" y="24317"/>
                </a:cubicBezTo>
                <a:cubicBezTo>
                  <a:pt x="29790" y="24072"/>
                  <a:pt x="29627" y="23909"/>
                  <a:pt x="29510" y="23723"/>
                </a:cubicBezTo>
                <a:cubicBezTo>
                  <a:pt x="29498" y="23723"/>
                  <a:pt x="29487" y="23711"/>
                  <a:pt x="29475" y="23711"/>
                </a:cubicBezTo>
                <a:cubicBezTo>
                  <a:pt x="29347" y="23595"/>
                  <a:pt x="29301" y="23455"/>
                  <a:pt x="29242" y="23315"/>
                </a:cubicBezTo>
                <a:cubicBezTo>
                  <a:pt x="29172" y="23141"/>
                  <a:pt x="29091" y="22978"/>
                  <a:pt x="28858" y="22873"/>
                </a:cubicBezTo>
                <a:cubicBezTo>
                  <a:pt x="28812" y="22849"/>
                  <a:pt x="28765" y="22826"/>
                  <a:pt x="28718" y="22815"/>
                </a:cubicBezTo>
                <a:cubicBezTo>
                  <a:pt x="28695" y="22803"/>
                  <a:pt x="28672" y="22803"/>
                  <a:pt x="28649" y="22803"/>
                </a:cubicBezTo>
                <a:cubicBezTo>
                  <a:pt x="28543" y="22803"/>
                  <a:pt x="28473" y="22861"/>
                  <a:pt x="28427" y="23012"/>
                </a:cubicBezTo>
                <a:cubicBezTo>
                  <a:pt x="28369" y="22978"/>
                  <a:pt x="28323" y="22966"/>
                  <a:pt x="28287" y="22966"/>
                </a:cubicBezTo>
                <a:cubicBezTo>
                  <a:pt x="28253" y="22966"/>
                  <a:pt x="28217" y="22978"/>
                  <a:pt x="28183" y="22978"/>
                </a:cubicBezTo>
                <a:cubicBezTo>
                  <a:pt x="28147" y="22989"/>
                  <a:pt x="28113" y="23001"/>
                  <a:pt x="28077" y="23001"/>
                </a:cubicBezTo>
                <a:cubicBezTo>
                  <a:pt x="28054" y="23001"/>
                  <a:pt x="28020" y="23001"/>
                  <a:pt x="27996" y="22989"/>
                </a:cubicBezTo>
                <a:cubicBezTo>
                  <a:pt x="27973" y="22919"/>
                  <a:pt x="28031" y="22815"/>
                  <a:pt x="27914" y="22791"/>
                </a:cubicBezTo>
                <a:cubicBezTo>
                  <a:pt x="27705" y="22826"/>
                  <a:pt x="27495" y="22896"/>
                  <a:pt x="27344" y="23071"/>
                </a:cubicBezTo>
                <a:cubicBezTo>
                  <a:pt x="27286" y="23048"/>
                  <a:pt x="27228" y="23024"/>
                  <a:pt x="27169" y="22989"/>
                </a:cubicBezTo>
                <a:cubicBezTo>
                  <a:pt x="27321" y="22779"/>
                  <a:pt x="27169" y="22675"/>
                  <a:pt x="27029" y="22570"/>
                </a:cubicBezTo>
                <a:cubicBezTo>
                  <a:pt x="26948" y="22663"/>
                  <a:pt x="26866" y="22698"/>
                  <a:pt x="26785" y="22698"/>
                </a:cubicBezTo>
                <a:cubicBezTo>
                  <a:pt x="26646" y="22698"/>
                  <a:pt x="26517" y="22593"/>
                  <a:pt x="26389" y="22489"/>
                </a:cubicBezTo>
                <a:cubicBezTo>
                  <a:pt x="26261" y="22372"/>
                  <a:pt x="26133" y="22267"/>
                  <a:pt x="26005" y="22267"/>
                </a:cubicBezTo>
                <a:lnTo>
                  <a:pt x="25981" y="22267"/>
                </a:lnTo>
                <a:cubicBezTo>
                  <a:pt x="25970" y="22267"/>
                  <a:pt x="25958" y="22256"/>
                  <a:pt x="25947" y="22256"/>
                </a:cubicBezTo>
                <a:cubicBezTo>
                  <a:pt x="25772" y="22232"/>
                  <a:pt x="25609" y="22220"/>
                  <a:pt x="25458" y="22220"/>
                </a:cubicBezTo>
                <a:cubicBezTo>
                  <a:pt x="25271" y="22220"/>
                  <a:pt x="25096" y="22232"/>
                  <a:pt x="24922" y="22256"/>
                </a:cubicBezTo>
                <a:cubicBezTo>
                  <a:pt x="24899" y="22244"/>
                  <a:pt x="24875" y="22244"/>
                  <a:pt x="24852" y="22232"/>
                </a:cubicBezTo>
                <a:cubicBezTo>
                  <a:pt x="24630" y="22244"/>
                  <a:pt x="24444" y="22349"/>
                  <a:pt x="24211" y="22349"/>
                </a:cubicBezTo>
                <a:cubicBezTo>
                  <a:pt x="24165" y="22349"/>
                  <a:pt x="24118" y="22349"/>
                  <a:pt x="24071" y="22337"/>
                </a:cubicBezTo>
                <a:cubicBezTo>
                  <a:pt x="24060" y="22337"/>
                  <a:pt x="24048" y="22326"/>
                  <a:pt x="24037" y="22326"/>
                </a:cubicBezTo>
                <a:cubicBezTo>
                  <a:pt x="24014" y="22314"/>
                  <a:pt x="23990" y="22314"/>
                  <a:pt x="23967" y="22314"/>
                </a:cubicBezTo>
                <a:cubicBezTo>
                  <a:pt x="23921" y="22314"/>
                  <a:pt x="23885" y="22326"/>
                  <a:pt x="23839" y="22337"/>
                </a:cubicBezTo>
                <a:cubicBezTo>
                  <a:pt x="23804" y="22349"/>
                  <a:pt x="23757" y="22372"/>
                  <a:pt x="23722" y="22372"/>
                </a:cubicBezTo>
                <a:cubicBezTo>
                  <a:pt x="23676" y="22372"/>
                  <a:pt x="23641" y="22349"/>
                  <a:pt x="23594" y="22290"/>
                </a:cubicBezTo>
                <a:cubicBezTo>
                  <a:pt x="23512" y="22267"/>
                  <a:pt x="23431" y="22232"/>
                  <a:pt x="23408" y="22174"/>
                </a:cubicBezTo>
                <a:cubicBezTo>
                  <a:pt x="23256" y="22093"/>
                  <a:pt x="23385" y="21894"/>
                  <a:pt x="23385" y="21755"/>
                </a:cubicBezTo>
                <a:cubicBezTo>
                  <a:pt x="23385" y="21743"/>
                  <a:pt x="23396" y="21731"/>
                  <a:pt x="23396" y="21720"/>
                </a:cubicBezTo>
                <a:cubicBezTo>
                  <a:pt x="23419" y="21557"/>
                  <a:pt x="23396" y="21557"/>
                  <a:pt x="23501" y="21394"/>
                </a:cubicBezTo>
                <a:cubicBezTo>
                  <a:pt x="23525" y="21382"/>
                  <a:pt x="23559" y="21382"/>
                  <a:pt x="23582" y="21382"/>
                </a:cubicBezTo>
                <a:cubicBezTo>
                  <a:pt x="23711" y="21382"/>
                  <a:pt x="23851" y="21464"/>
                  <a:pt x="23978" y="21534"/>
                </a:cubicBezTo>
                <a:cubicBezTo>
                  <a:pt x="24118" y="21615"/>
                  <a:pt x="24247" y="21685"/>
                  <a:pt x="24351" y="21685"/>
                </a:cubicBezTo>
                <a:cubicBezTo>
                  <a:pt x="24444" y="21697"/>
                  <a:pt x="24526" y="21708"/>
                  <a:pt x="24643" y="21767"/>
                </a:cubicBezTo>
                <a:cubicBezTo>
                  <a:pt x="24689" y="21813"/>
                  <a:pt x="24724" y="21824"/>
                  <a:pt x="24759" y="21824"/>
                </a:cubicBezTo>
                <a:cubicBezTo>
                  <a:pt x="24899" y="21824"/>
                  <a:pt x="24992" y="21580"/>
                  <a:pt x="25003" y="21522"/>
                </a:cubicBezTo>
                <a:cubicBezTo>
                  <a:pt x="25003" y="21510"/>
                  <a:pt x="25003" y="21498"/>
                  <a:pt x="25015" y="21487"/>
                </a:cubicBezTo>
                <a:cubicBezTo>
                  <a:pt x="25062" y="21498"/>
                  <a:pt x="25108" y="21522"/>
                  <a:pt x="25155" y="21545"/>
                </a:cubicBezTo>
                <a:lnTo>
                  <a:pt x="25225" y="21545"/>
                </a:lnTo>
                <a:cubicBezTo>
                  <a:pt x="25388" y="21545"/>
                  <a:pt x="25504" y="21452"/>
                  <a:pt x="25632" y="21347"/>
                </a:cubicBezTo>
                <a:cubicBezTo>
                  <a:pt x="25748" y="21254"/>
                  <a:pt x="25877" y="21149"/>
                  <a:pt x="26028" y="21149"/>
                </a:cubicBezTo>
                <a:cubicBezTo>
                  <a:pt x="26074" y="21149"/>
                  <a:pt x="26121" y="21149"/>
                  <a:pt x="26168" y="21172"/>
                </a:cubicBezTo>
                <a:cubicBezTo>
                  <a:pt x="26191" y="21184"/>
                  <a:pt x="26238" y="21196"/>
                  <a:pt x="26226" y="21231"/>
                </a:cubicBezTo>
                <a:cubicBezTo>
                  <a:pt x="26191" y="21428"/>
                  <a:pt x="26564" y="21464"/>
                  <a:pt x="26680" y="21592"/>
                </a:cubicBezTo>
                <a:cubicBezTo>
                  <a:pt x="26692" y="21604"/>
                  <a:pt x="26703" y="21604"/>
                  <a:pt x="26715" y="21615"/>
                </a:cubicBezTo>
                <a:cubicBezTo>
                  <a:pt x="26762" y="21627"/>
                  <a:pt x="26809" y="21638"/>
                  <a:pt x="26843" y="21638"/>
                </a:cubicBezTo>
                <a:cubicBezTo>
                  <a:pt x="26925" y="21638"/>
                  <a:pt x="26995" y="21615"/>
                  <a:pt x="27076" y="21604"/>
                </a:cubicBezTo>
                <a:cubicBezTo>
                  <a:pt x="27181" y="21487"/>
                  <a:pt x="27065" y="21441"/>
                  <a:pt x="27123" y="21335"/>
                </a:cubicBezTo>
                <a:lnTo>
                  <a:pt x="27123" y="21335"/>
                </a:lnTo>
                <a:cubicBezTo>
                  <a:pt x="27205" y="21347"/>
                  <a:pt x="27298" y="21394"/>
                  <a:pt x="27368" y="21394"/>
                </a:cubicBezTo>
                <a:lnTo>
                  <a:pt x="27425" y="21394"/>
                </a:lnTo>
                <a:cubicBezTo>
                  <a:pt x="27484" y="21394"/>
                  <a:pt x="27577" y="21475"/>
                  <a:pt x="27635" y="21475"/>
                </a:cubicBezTo>
                <a:cubicBezTo>
                  <a:pt x="27658" y="21475"/>
                  <a:pt x="27670" y="21475"/>
                  <a:pt x="27682" y="21464"/>
                </a:cubicBezTo>
                <a:cubicBezTo>
                  <a:pt x="28159" y="21510"/>
                  <a:pt x="28869" y="21837"/>
                  <a:pt x="29242" y="22104"/>
                </a:cubicBezTo>
                <a:cubicBezTo>
                  <a:pt x="29289" y="22127"/>
                  <a:pt x="29324" y="22163"/>
                  <a:pt x="29358" y="22186"/>
                </a:cubicBezTo>
                <a:cubicBezTo>
                  <a:pt x="29405" y="22232"/>
                  <a:pt x="29487" y="22267"/>
                  <a:pt x="29498" y="22337"/>
                </a:cubicBezTo>
                <a:lnTo>
                  <a:pt x="29487" y="22337"/>
                </a:lnTo>
                <a:cubicBezTo>
                  <a:pt x="29394" y="22337"/>
                  <a:pt x="29638" y="22616"/>
                  <a:pt x="29708" y="22709"/>
                </a:cubicBezTo>
                <a:cubicBezTo>
                  <a:pt x="29720" y="22709"/>
                  <a:pt x="29731" y="22722"/>
                  <a:pt x="29731" y="22722"/>
                </a:cubicBezTo>
                <a:cubicBezTo>
                  <a:pt x="29731" y="22733"/>
                  <a:pt x="29731" y="22745"/>
                  <a:pt x="29720" y="22756"/>
                </a:cubicBezTo>
                <a:cubicBezTo>
                  <a:pt x="29767" y="22779"/>
                  <a:pt x="29790" y="22791"/>
                  <a:pt x="29824" y="22791"/>
                </a:cubicBezTo>
                <a:cubicBezTo>
                  <a:pt x="29848" y="22791"/>
                  <a:pt x="29860" y="22791"/>
                  <a:pt x="29883" y="22779"/>
                </a:cubicBezTo>
                <a:lnTo>
                  <a:pt x="29964" y="22779"/>
                </a:lnTo>
                <a:cubicBezTo>
                  <a:pt x="30023" y="22616"/>
                  <a:pt x="29883" y="22523"/>
                  <a:pt x="29987" y="22337"/>
                </a:cubicBezTo>
                <a:cubicBezTo>
                  <a:pt x="30011" y="22326"/>
                  <a:pt x="30046" y="22326"/>
                  <a:pt x="30069" y="22326"/>
                </a:cubicBezTo>
                <a:cubicBezTo>
                  <a:pt x="30104" y="22326"/>
                  <a:pt x="30127" y="22326"/>
                  <a:pt x="30162" y="22337"/>
                </a:cubicBezTo>
                <a:lnTo>
                  <a:pt x="30244" y="22337"/>
                </a:lnTo>
                <a:cubicBezTo>
                  <a:pt x="30290" y="22337"/>
                  <a:pt x="30337" y="22337"/>
                  <a:pt x="30372" y="22302"/>
                </a:cubicBezTo>
                <a:cubicBezTo>
                  <a:pt x="30419" y="22326"/>
                  <a:pt x="30465" y="22337"/>
                  <a:pt x="30512" y="22337"/>
                </a:cubicBezTo>
                <a:cubicBezTo>
                  <a:pt x="30605" y="22337"/>
                  <a:pt x="30686" y="22290"/>
                  <a:pt x="30791" y="22279"/>
                </a:cubicBezTo>
                <a:cubicBezTo>
                  <a:pt x="30896" y="22290"/>
                  <a:pt x="31059" y="22442"/>
                  <a:pt x="31105" y="22442"/>
                </a:cubicBezTo>
                <a:cubicBezTo>
                  <a:pt x="31117" y="22442"/>
                  <a:pt x="31129" y="22419"/>
                  <a:pt x="31105" y="22383"/>
                </a:cubicBezTo>
                <a:lnTo>
                  <a:pt x="31105" y="22383"/>
                </a:lnTo>
                <a:cubicBezTo>
                  <a:pt x="31408" y="22686"/>
                  <a:pt x="31467" y="23094"/>
                  <a:pt x="31920" y="23350"/>
                </a:cubicBezTo>
                <a:cubicBezTo>
                  <a:pt x="31920" y="23455"/>
                  <a:pt x="31909" y="23571"/>
                  <a:pt x="32037" y="23641"/>
                </a:cubicBezTo>
                <a:cubicBezTo>
                  <a:pt x="32084" y="23688"/>
                  <a:pt x="32130" y="23700"/>
                  <a:pt x="32166" y="23700"/>
                </a:cubicBezTo>
                <a:cubicBezTo>
                  <a:pt x="32270" y="23700"/>
                  <a:pt x="32329" y="23571"/>
                  <a:pt x="32433" y="23571"/>
                </a:cubicBezTo>
                <a:cubicBezTo>
                  <a:pt x="32596" y="23641"/>
                  <a:pt x="32771" y="23723"/>
                  <a:pt x="32945" y="23793"/>
                </a:cubicBezTo>
                <a:cubicBezTo>
                  <a:pt x="32911" y="23909"/>
                  <a:pt x="33085" y="23921"/>
                  <a:pt x="33190" y="23979"/>
                </a:cubicBezTo>
                <a:cubicBezTo>
                  <a:pt x="33132" y="24130"/>
                  <a:pt x="33201" y="24060"/>
                  <a:pt x="33271" y="24177"/>
                </a:cubicBezTo>
                <a:cubicBezTo>
                  <a:pt x="33155" y="24236"/>
                  <a:pt x="33283" y="24293"/>
                  <a:pt x="33377" y="24293"/>
                </a:cubicBezTo>
                <a:cubicBezTo>
                  <a:pt x="33434" y="24293"/>
                  <a:pt x="33481" y="24270"/>
                  <a:pt x="33493" y="24236"/>
                </a:cubicBezTo>
                <a:cubicBezTo>
                  <a:pt x="33597" y="24166"/>
                  <a:pt x="33703" y="24060"/>
                  <a:pt x="33830" y="24014"/>
                </a:cubicBezTo>
                <a:cubicBezTo>
                  <a:pt x="33877" y="24026"/>
                  <a:pt x="33924" y="24037"/>
                  <a:pt x="33970" y="24037"/>
                </a:cubicBezTo>
                <a:cubicBezTo>
                  <a:pt x="34052" y="24037"/>
                  <a:pt x="34122" y="24014"/>
                  <a:pt x="34180" y="23967"/>
                </a:cubicBezTo>
                <a:cubicBezTo>
                  <a:pt x="34203" y="23979"/>
                  <a:pt x="34238" y="23990"/>
                  <a:pt x="34262" y="23990"/>
                </a:cubicBezTo>
                <a:cubicBezTo>
                  <a:pt x="34285" y="23990"/>
                  <a:pt x="34308" y="23990"/>
                  <a:pt x="34319" y="23979"/>
                </a:cubicBezTo>
                <a:lnTo>
                  <a:pt x="34378" y="23979"/>
                </a:lnTo>
                <a:cubicBezTo>
                  <a:pt x="34413" y="23979"/>
                  <a:pt x="34436" y="23990"/>
                  <a:pt x="34471" y="24049"/>
                </a:cubicBezTo>
                <a:cubicBezTo>
                  <a:pt x="34413" y="24200"/>
                  <a:pt x="34366" y="24352"/>
                  <a:pt x="34401" y="24468"/>
                </a:cubicBezTo>
                <a:cubicBezTo>
                  <a:pt x="34482" y="24492"/>
                  <a:pt x="34634" y="24585"/>
                  <a:pt x="34692" y="24585"/>
                </a:cubicBezTo>
                <a:cubicBezTo>
                  <a:pt x="34715" y="24585"/>
                  <a:pt x="34728" y="24573"/>
                  <a:pt x="34704" y="24526"/>
                </a:cubicBezTo>
                <a:cubicBezTo>
                  <a:pt x="34715" y="24526"/>
                  <a:pt x="34728" y="24526"/>
                  <a:pt x="34739" y="24538"/>
                </a:cubicBezTo>
                <a:cubicBezTo>
                  <a:pt x="34774" y="24549"/>
                  <a:pt x="34797" y="24549"/>
                  <a:pt x="34821" y="24549"/>
                </a:cubicBezTo>
                <a:cubicBezTo>
                  <a:pt x="35041" y="24549"/>
                  <a:pt x="35018" y="24096"/>
                  <a:pt x="34984" y="23990"/>
                </a:cubicBezTo>
                <a:cubicBezTo>
                  <a:pt x="35065" y="23897"/>
                  <a:pt x="35321" y="23851"/>
                  <a:pt x="35321" y="23770"/>
                </a:cubicBezTo>
                <a:cubicBezTo>
                  <a:pt x="35461" y="23664"/>
                  <a:pt x="35682" y="23758"/>
                  <a:pt x="35799" y="23607"/>
                </a:cubicBezTo>
                <a:cubicBezTo>
                  <a:pt x="35799" y="23630"/>
                  <a:pt x="35810" y="23630"/>
                  <a:pt x="35810" y="23630"/>
                </a:cubicBezTo>
                <a:cubicBezTo>
                  <a:pt x="35845" y="23630"/>
                  <a:pt x="35915" y="23408"/>
                  <a:pt x="35950" y="23350"/>
                </a:cubicBezTo>
                <a:cubicBezTo>
                  <a:pt x="36195" y="23338"/>
                  <a:pt x="36288" y="22966"/>
                  <a:pt x="36532" y="22966"/>
                </a:cubicBezTo>
                <a:cubicBezTo>
                  <a:pt x="36555" y="22966"/>
                  <a:pt x="36579" y="22966"/>
                  <a:pt x="36602" y="22978"/>
                </a:cubicBezTo>
                <a:cubicBezTo>
                  <a:pt x="36637" y="23071"/>
                  <a:pt x="36614" y="23187"/>
                  <a:pt x="36684" y="23257"/>
                </a:cubicBezTo>
                <a:cubicBezTo>
                  <a:pt x="36824" y="23478"/>
                  <a:pt x="36742" y="23804"/>
                  <a:pt x="36579" y="24072"/>
                </a:cubicBezTo>
                <a:cubicBezTo>
                  <a:pt x="36695" y="24096"/>
                  <a:pt x="36649" y="24177"/>
                  <a:pt x="36765" y="24189"/>
                </a:cubicBezTo>
                <a:cubicBezTo>
                  <a:pt x="36765" y="24305"/>
                  <a:pt x="36881" y="24375"/>
                  <a:pt x="36881" y="24492"/>
                </a:cubicBezTo>
                <a:lnTo>
                  <a:pt x="36847" y="24596"/>
                </a:lnTo>
                <a:cubicBezTo>
                  <a:pt x="36905" y="24689"/>
                  <a:pt x="36998" y="24806"/>
                  <a:pt x="37126" y="24806"/>
                </a:cubicBezTo>
                <a:cubicBezTo>
                  <a:pt x="37150" y="24806"/>
                  <a:pt x="37173" y="24806"/>
                  <a:pt x="37208" y="24794"/>
                </a:cubicBezTo>
                <a:cubicBezTo>
                  <a:pt x="37220" y="24771"/>
                  <a:pt x="37220" y="24748"/>
                  <a:pt x="37231" y="24725"/>
                </a:cubicBezTo>
                <a:cubicBezTo>
                  <a:pt x="37243" y="24725"/>
                  <a:pt x="37254" y="24736"/>
                  <a:pt x="37266" y="24736"/>
                </a:cubicBezTo>
                <a:cubicBezTo>
                  <a:pt x="37383" y="24538"/>
                  <a:pt x="37114" y="24492"/>
                  <a:pt x="37266" y="24282"/>
                </a:cubicBezTo>
                <a:lnTo>
                  <a:pt x="37266" y="24282"/>
                </a:lnTo>
                <a:cubicBezTo>
                  <a:pt x="37277" y="24293"/>
                  <a:pt x="37290" y="24293"/>
                  <a:pt x="37290" y="24305"/>
                </a:cubicBezTo>
                <a:cubicBezTo>
                  <a:pt x="37313" y="24282"/>
                  <a:pt x="37347" y="24282"/>
                  <a:pt x="37371" y="24282"/>
                </a:cubicBezTo>
                <a:cubicBezTo>
                  <a:pt x="37476" y="24282"/>
                  <a:pt x="37616" y="24340"/>
                  <a:pt x="37650" y="24410"/>
                </a:cubicBezTo>
                <a:cubicBezTo>
                  <a:pt x="37697" y="24433"/>
                  <a:pt x="37685" y="24480"/>
                  <a:pt x="37743" y="24492"/>
                </a:cubicBezTo>
                <a:cubicBezTo>
                  <a:pt x="37767" y="24562"/>
                  <a:pt x="37848" y="24713"/>
                  <a:pt x="37965" y="24713"/>
                </a:cubicBezTo>
                <a:cubicBezTo>
                  <a:pt x="37976" y="24713"/>
                  <a:pt x="37999" y="24701"/>
                  <a:pt x="38023" y="24701"/>
                </a:cubicBezTo>
                <a:cubicBezTo>
                  <a:pt x="38035" y="24701"/>
                  <a:pt x="38046" y="24713"/>
                  <a:pt x="38058" y="24713"/>
                </a:cubicBezTo>
                <a:cubicBezTo>
                  <a:pt x="38058" y="24713"/>
                  <a:pt x="38081" y="24701"/>
                  <a:pt x="38093" y="24701"/>
                </a:cubicBezTo>
                <a:cubicBezTo>
                  <a:pt x="38128" y="24701"/>
                  <a:pt x="38175" y="24713"/>
                  <a:pt x="38209" y="24725"/>
                </a:cubicBezTo>
                <a:cubicBezTo>
                  <a:pt x="38256" y="24725"/>
                  <a:pt x="38291" y="24736"/>
                  <a:pt x="38314" y="24736"/>
                </a:cubicBezTo>
                <a:cubicBezTo>
                  <a:pt x="38338" y="24736"/>
                  <a:pt x="38349" y="24725"/>
                  <a:pt x="38338" y="24713"/>
                </a:cubicBezTo>
                <a:cubicBezTo>
                  <a:pt x="38407" y="24631"/>
                  <a:pt x="38162" y="24666"/>
                  <a:pt x="38232" y="24585"/>
                </a:cubicBezTo>
                <a:lnTo>
                  <a:pt x="38232" y="24585"/>
                </a:lnTo>
                <a:cubicBezTo>
                  <a:pt x="38268" y="24596"/>
                  <a:pt x="38302" y="24619"/>
                  <a:pt x="38338" y="24631"/>
                </a:cubicBezTo>
                <a:cubicBezTo>
                  <a:pt x="38349" y="24631"/>
                  <a:pt x="38361" y="24643"/>
                  <a:pt x="38372" y="24643"/>
                </a:cubicBezTo>
                <a:cubicBezTo>
                  <a:pt x="38384" y="24655"/>
                  <a:pt x="38395" y="24655"/>
                  <a:pt x="38407" y="24655"/>
                </a:cubicBezTo>
                <a:cubicBezTo>
                  <a:pt x="38407" y="24713"/>
                  <a:pt x="38431" y="24725"/>
                  <a:pt x="38465" y="24725"/>
                </a:cubicBezTo>
                <a:lnTo>
                  <a:pt x="38524" y="24725"/>
                </a:lnTo>
                <a:cubicBezTo>
                  <a:pt x="38558" y="24725"/>
                  <a:pt x="38582" y="24725"/>
                  <a:pt x="38605" y="24748"/>
                </a:cubicBezTo>
                <a:cubicBezTo>
                  <a:pt x="38698" y="24829"/>
                  <a:pt x="38640" y="24969"/>
                  <a:pt x="38780" y="25027"/>
                </a:cubicBezTo>
                <a:cubicBezTo>
                  <a:pt x="38873" y="25108"/>
                  <a:pt x="38954" y="25121"/>
                  <a:pt x="39013" y="25121"/>
                </a:cubicBezTo>
                <a:lnTo>
                  <a:pt x="39141" y="25121"/>
                </a:lnTo>
                <a:cubicBezTo>
                  <a:pt x="39211" y="25121"/>
                  <a:pt x="39280" y="25132"/>
                  <a:pt x="39374" y="25248"/>
                </a:cubicBezTo>
                <a:cubicBezTo>
                  <a:pt x="39502" y="25015"/>
                  <a:pt x="39036" y="24655"/>
                  <a:pt x="39456" y="24585"/>
                </a:cubicBezTo>
                <a:lnTo>
                  <a:pt x="39456" y="24585"/>
                </a:lnTo>
                <a:cubicBezTo>
                  <a:pt x="39525" y="24619"/>
                  <a:pt x="39595" y="24643"/>
                  <a:pt x="39665" y="24678"/>
                </a:cubicBezTo>
                <a:cubicBezTo>
                  <a:pt x="39688" y="24631"/>
                  <a:pt x="39700" y="24549"/>
                  <a:pt x="39746" y="24549"/>
                </a:cubicBezTo>
                <a:lnTo>
                  <a:pt x="39758" y="24549"/>
                </a:lnTo>
                <a:cubicBezTo>
                  <a:pt x="39700" y="24643"/>
                  <a:pt x="39688" y="24678"/>
                  <a:pt x="39700" y="24678"/>
                </a:cubicBezTo>
                <a:cubicBezTo>
                  <a:pt x="39712" y="24678"/>
                  <a:pt x="39782" y="24631"/>
                  <a:pt x="39852" y="24573"/>
                </a:cubicBezTo>
                <a:cubicBezTo>
                  <a:pt x="39933" y="24526"/>
                  <a:pt x="40026" y="24468"/>
                  <a:pt x="40108" y="24468"/>
                </a:cubicBezTo>
                <a:lnTo>
                  <a:pt x="40131" y="24468"/>
                </a:lnTo>
                <a:cubicBezTo>
                  <a:pt x="40154" y="24492"/>
                  <a:pt x="40189" y="24503"/>
                  <a:pt x="40224" y="24515"/>
                </a:cubicBezTo>
                <a:cubicBezTo>
                  <a:pt x="40235" y="24515"/>
                  <a:pt x="40247" y="24526"/>
                  <a:pt x="40259" y="24526"/>
                </a:cubicBezTo>
                <a:cubicBezTo>
                  <a:pt x="40271" y="24538"/>
                  <a:pt x="40282" y="24538"/>
                  <a:pt x="40294" y="24538"/>
                </a:cubicBezTo>
                <a:cubicBezTo>
                  <a:pt x="40329" y="24503"/>
                  <a:pt x="40375" y="24480"/>
                  <a:pt x="40422" y="24433"/>
                </a:cubicBezTo>
                <a:cubicBezTo>
                  <a:pt x="40375" y="24340"/>
                  <a:pt x="40375" y="24223"/>
                  <a:pt x="40305" y="24142"/>
                </a:cubicBezTo>
                <a:lnTo>
                  <a:pt x="40375" y="23967"/>
                </a:lnTo>
                <a:lnTo>
                  <a:pt x="40387" y="23967"/>
                </a:lnTo>
                <a:cubicBezTo>
                  <a:pt x="40422" y="23967"/>
                  <a:pt x="40445" y="23921"/>
                  <a:pt x="40468" y="23863"/>
                </a:cubicBezTo>
                <a:cubicBezTo>
                  <a:pt x="40492" y="23816"/>
                  <a:pt x="40504" y="23758"/>
                  <a:pt x="40550" y="23758"/>
                </a:cubicBezTo>
                <a:cubicBezTo>
                  <a:pt x="40561" y="23758"/>
                  <a:pt x="40574" y="23770"/>
                  <a:pt x="40585" y="23770"/>
                </a:cubicBezTo>
                <a:cubicBezTo>
                  <a:pt x="40631" y="23863"/>
                  <a:pt x="40713" y="23897"/>
                  <a:pt x="40806" y="23909"/>
                </a:cubicBezTo>
                <a:cubicBezTo>
                  <a:pt x="40841" y="23851"/>
                  <a:pt x="40864" y="23793"/>
                  <a:pt x="40888" y="23746"/>
                </a:cubicBezTo>
                <a:cubicBezTo>
                  <a:pt x="40957" y="23607"/>
                  <a:pt x="40818" y="23560"/>
                  <a:pt x="40900" y="23420"/>
                </a:cubicBezTo>
                <a:cubicBezTo>
                  <a:pt x="40713" y="23315"/>
                  <a:pt x="40608" y="23012"/>
                  <a:pt x="40597" y="23012"/>
                </a:cubicBezTo>
                <a:lnTo>
                  <a:pt x="40597" y="23012"/>
                </a:lnTo>
                <a:cubicBezTo>
                  <a:pt x="40597" y="23012"/>
                  <a:pt x="40620" y="23071"/>
                  <a:pt x="40655" y="23234"/>
                </a:cubicBezTo>
                <a:cubicBezTo>
                  <a:pt x="40597" y="23164"/>
                  <a:pt x="40597" y="23071"/>
                  <a:pt x="40515" y="23012"/>
                </a:cubicBezTo>
                <a:cubicBezTo>
                  <a:pt x="40515" y="22989"/>
                  <a:pt x="40527" y="22966"/>
                  <a:pt x="40492" y="22954"/>
                </a:cubicBezTo>
                <a:cubicBezTo>
                  <a:pt x="40527" y="22896"/>
                  <a:pt x="40492" y="22861"/>
                  <a:pt x="40422" y="22849"/>
                </a:cubicBezTo>
                <a:cubicBezTo>
                  <a:pt x="40492" y="22733"/>
                  <a:pt x="40468" y="22652"/>
                  <a:pt x="40411" y="22593"/>
                </a:cubicBezTo>
                <a:cubicBezTo>
                  <a:pt x="40422" y="22546"/>
                  <a:pt x="40434" y="22512"/>
                  <a:pt x="40364" y="22500"/>
                </a:cubicBezTo>
                <a:cubicBezTo>
                  <a:pt x="40375" y="22419"/>
                  <a:pt x="40294" y="22396"/>
                  <a:pt x="40375" y="22290"/>
                </a:cubicBezTo>
                <a:lnTo>
                  <a:pt x="40445" y="22290"/>
                </a:lnTo>
                <a:cubicBezTo>
                  <a:pt x="40468" y="22290"/>
                  <a:pt x="40492" y="22302"/>
                  <a:pt x="40527" y="22314"/>
                </a:cubicBezTo>
                <a:cubicBezTo>
                  <a:pt x="40527" y="22302"/>
                  <a:pt x="40538" y="22290"/>
                  <a:pt x="40538" y="22279"/>
                </a:cubicBezTo>
                <a:cubicBezTo>
                  <a:pt x="40561" y="22290"/>
                  <a:pt x="40585" y="22302"/>
                  <a:pt x="40597" y="22302"/>
                </a:cubicBezTo>
                <a:cubicBezTo>
                  <a:pt x="40608" y="22302"/>
                  <a:pt x="40620" y="22290"/>
                  <a:pt x="40620" y="22279"/>
                </a:cubicBezTo>
                <a:lnTo>
                  <a:pt x="40631" y="22279"/>
                </a:lnTo>
                <a:cubicBezTo>
                  <a:pt x="40667" y="22279"/>
                  <a:pt x="40690" y="22232"/>
                  <a:pt x="40701" y="22197"/>
                </a:cubicBezTo>
                <a:lnTo>
                  <a:pt x="40724" y="22197"/>
                </a:lnTo>
                <a:cubicBezTo>
                  <a:pt x="40853" y="22197"/>
                  <a:pt x="40783" y="22034"/>
                  <a:pt x="40853" y="21930"/>
                </a:cubicBezTo>
                <a:cubicBezTo>
                  <a:pt x="40794" y="21871"/>
                  <a:pt x="40713" y="21708"/>
                  <a:pt x="40597" y="21708"/>
                </a:cubicBezTo>
                <a:cubicBezTo>
                  <a:pt x="40574" y="21708"/>
                  <a:pt x="40561" y="21708"/>
                  <a:pt x="40538" y="21720"/>
                </a:cubicBezTo>
                <a:cubicBezTo>
                  <a:pt x="40515" y="21708"/>
                  <a:pt x="40492" y="21697"/>
                  <a:pt x="40480" y="21685"/>
                </a:cubicBezTo>
                <a:cubicBezTo>
                  <a:pt x="40341" y="21615"/>
                  <a:pt x="40131" y="21568"/>
                  <a:pt x="40131" y="21452"/>
                </a:cubicBezTo>
                <a:cubicBezTo>
                  <a:pt x="40154" y="21335"/>
                  <a:pt x="40259" y="21405"/>
                  <a:pt x="40305" y="21324"/>
                </a:cubicBezTo>
                <a:cubicBezTo>
                  <a:pt x="40317" y="21324"/>
                  <a:pt x="40317" y="21335"/>
                  <a:pt x="40329" y="21335"/>
                </a:cubicBezTo>
                <a:cubicBezTo>
                  <a:pt x="40341" y="21335"/>
                  <a:pt x="40341" y="21324"/>
                  <a:pt x="40352" y="21324"/>
                </a:cubicBezTo>
                <a:lnTo>
                  <a:pt x="40387" y="21324"/>
                </a:lnTo>
                <a:cubicBezTo>
                  <a:pt x="40434" y="21242"/>
                  <a:pt x="40468" y="21161"/>
                  <a:pt x="40398" y="21115"/>
                </a:cubicBezTo>
                <a:cubicBezTo>
                  <a:pt x="40387" y="20882"/>
                  <a:pt x="40574" y="20719"/>
                  <a:pt x="40701" y="20602"/>
                </a:cubicBezTo>
                <a:cubicBezTo>
                  <a:pt x="40713" y="20590"/>
                  <a:pt x="40724" y="20590"/>
                  <a:pt x="40737" y="20590"/>
                </a:cubicBezTo>
                <a:cubicBezTo>
                  <a:pt x="40760" y="20590"/>
                  <a:pt x="40783" y="20602"/>
                  <a:pt x="40806" y="20602"/>
                </a:cubicBezTo>
                <a:cubicBezTo>
                  <a:pt x="40841" y="20613"/>
                  <a:pt x="40864" y="20613"/>
                  <a:pt x="40888" y="20613"/>
                </a:cubicBezTo>
                <a:cubicBezTo>
                  <a:pt x="40923" y="20613"/>
                  <a:pt x="40946" y="20602"/>
                  <a:pt x="40969" y="20556"/>
                </a:cubicBezTo>
                <a:lnTo>
                  <a:pt x="40969" y="20556"/>
                </a:lnTo>
                <a:cubicBezTo>
                  <a:pt x="40993" y="20613"/>
                  <a:pt x="40981" y="20695"/>
                  <a:pt x="40957" y="20776"/>
                </a:cubicBezTo>
                <a:lnTo>
                  <a:pt x="40946" y="20788"/>
                </a:lnTo>
                <a:cubicBezTo>
                  <a:pt x="40946" y="20800"/>
                  <a:pt x="40934" y="20812"/>
                  <a:pt x="40934" y="20823"/>
                </a:cubicBezTo>
                <a:cubicBezTo>
                  <a:pt x="40923" y="20835"/>
                  <a:pt x="40911" y="20858"/>
                  <a:pt x="40911" y="20869"/>
                </a:cubicBezTo>
                <a:cubicBezTo>
                  <a:pt x="40911" y="20869"/>
                  <a:pt x="40911" y="20882"/>
                  <a:pt x="40923" y="20882"/>
                </a:cubicBezTo>
                <a:cubicBezTo>
                  <a:pt x="40853" y="21033"/>
                  <a:pt x="40771" y="21184"/>
                  <a:pt x="40760" y="21278"/>
                </a:cubicBezTo>
                <a:lnTo>
                  <a:pt x="40760" y="21312"/>
                </a:lnTo>
                <a:cubicBezTo>
                  <a:pt x="40760" y="21335"/>
                  <a:pt x="40760" y="21347"/>
                  <a:pt x="40771" y="21371"/>
                </a:cubicBezTo>
                <a:cubicBezTo>
                  <a:pt x="40783" y="21371"/>
                  <a:pt x="40794" y="21382"/>
                  <a:pt x="40806" y="21382"/>
                </a:cubicBezTo>
                <a:cubicBezTo>
                  <a:pt x="40806" y="21394"/>
                  <a:pt x="40806" y="21405"/>
                  <a:pt x="40794" y="21417"/>
                </a:cubicBezTo>
                <a:cubicBezTo>
                  <a:pt x="40830" y="21592"/>
                  <a:pt x="40876" y="21894"/>
                  <a:pt x="41144" y="21894"/>
                </a:cubicBezTo>
                <a:lnTo>
                  <a:pt x="41156" y="21894"/>
                </a:lnTo>
                <a:cubicBezTo>
                  <a:pt x="41167" y="21906"/>
                  <a:pt x="41179" y="21906"/>
                  <a:pt x="41190" y="21906"/>
                </a:cubicBezTo>
                <a:cubicBezTo>
                  <a:pt x="41226" y="21906"/>
                  <a:pt x="41249" y="21894"/>
                  <a:pt x="41272" y="21894"/>
                </a:cubicBezTo>
                <a:cubicBezTo>
                  <a:pt x="41307" y="21894"/>
                  <a:pt x="41330" y="21883"/>
                  <a:pt x="41365" y="21883"/>
                </a:cubicBezTo>
                <a:cubicBezTo>
                  <a:pt x="41423" y="21883"/>
                  <a:pt x="41470" y="21906"/>
                  <a:pt x="41528" y="21976"/>
                </a:cubicBezTo>
                <a:lnTo>
                  <a:pt x="41598" y="22011"/>
                </a:lnTo>
                <a:lnTo>
                  <a:pt x="41645" y="22011"/>
                </a:lnTo>
                <a:cubicBezTo>
                  <a:pt x="41679" y="22011"/>
                  <a:pt x="41703" y="22011"/>
                  <a:pt x="41738" y="22000"/>
                </a:cubicBezTo>
                <a:cubicBezTo>
                  <a:pt x="41761" y="22000"/>
                  <a:pt x="41785" y="21987"/>
                  <a:pt x="41819" y="21987"/>
                </a:cubicBezTo>
                <a:cubicBezTo>
                  <a:pt x="41866" y="21987"/>
                  <a:pt x="41924" y="22011"/>
                  <a:pt x="41982" y="22057"/>
                </a:cubicBezTo>
                <a:cubicBezTo>
                  <a:pt x="42099" y="21848"/>
                  <a:pt x="41586" y="21767"/>
                  <a:pt x="41761" y="21638"/>
                </a:cubicBezTo>
                <a:lnTo>
                  <a:pt x="41761" y="21638"/>
                </a:lnTo>
                <a:cubicBezTo>
                  <a:pt x="41901" y="21673"/>
                  <a:pt x="42052" y="21708"/>
                  <a:pt x="42181" y="21708"/>
                </a:cubicBezTo>
                <a:lnTo>
                  <a:pt x="42215" y="21708"/>
                </a:lnTo>
                <a:cubicBezTo>
                  <a:pt x="42227" y="21708"/>
                  <a:pt x="42238" y="21720"/>
                  <a:pt x="42238" y="21720"/>
                </a:cubicBezTo>
                <a:cubicBezTo>
                  <a:pt x="42285" y="21720"/>
                  <a:pt x="42297" y="21592"/>
                  <a:pt x="42332" y="21557"/>
                </a:cubicBezTo>
                <a:cubicBezTo>
                  <a:pt x="42274" y="21510"/>
                  <a:pt x="42274" y="21441"/>
                  <a:pt x="42181" y="21405"/>
                </a:cubicBezTo>
                <a:cubicBezTo>
                  <a:pt x="42169" y="21405"/>
                  <a:pt x="42157" y="21405"/>
                  <a:pt x="42157" y="21394"/>
                </a:cubicBezTo>
                <a:cubicBezTo>
                  <a:pt x="42087" y="21242"/>
                  <a:pt x="42005" y="21115"/>
                  <a:pt x="41785" y="21033"/>
                </a:cubicBezTo>
                <a:cubicBezTo>
                  <a:pt x="41715" y="20928"/>
                  <a:pt x="41808" y="20753"/>
                  <a:pt x="41796" y="20625"/>
                </a:cubicBezTo>
                <a:cubicBezTo>
                  <a:pt x="41808" y="20392"/>
                  <a:pt x="41505" y="20206"/>
                  <a:pt x="41319" y="20136"/>
                </a:cubicBezTo>
                <a:cubicBezTo>
                  <a:pt x="41353" y="20078"/>
                  <a:pt x="41423" y="20078"/>
                  <a:pt x="41459" y="19984"/>
                </a:cubicBezTo>
                <a:cubicBezTo>
                  <a:pt x="41482" y="19845"/>
                  <a:pt x="41610" y="19950"/>
                  <a:pt x="41633" y="19775"/>
                </a:cubicBezTo>
                <a:cubicBezTo>
                  <a:pt x="41633" y="19787"/>
                  <a:pt x="41645" y="19787"/>
                  <a:pt x="41656" y="19787"/>
                </a:cubicBezTo>
                <a:cubicBezTo>
                  <a:pt x="41785" y="19787"/>
                  <a:pt x="41726" y="19588"/>
                  <a:pt x="41796" y="19484"/>
                </a:cubicBezTo>
                <a:cubicBezTo>
                  <a:pt x="41808" y="19472"/>
                  <a:pt x="41808" y="19461"/>
                  <a:pt x="41808" y="19449"/>
                </a:cubicBezTo>
                <a:lnTo>
                  <a:pt x="41842" y="19449"/>
                </a:lnTo>
                <a:cubicBezTo>
                  <a:pt x="41912" y="19449"/>
                  <a:pt x="41971" y="19425"/>
                  <a:pt x="42029" y="19425"/>
                </a:cubicBezTo>
                <a:cubicBezTo>
                  <a:pt x="42087" y="19088"/>
                  <a:pt x="42401" y="18960"/>
                  <a:pt x="42507" y="18529"/>
                </a:cubicBezTo>
                <a:cubicBezTo>
                  <a:pt x="42507" y="18517"/>
                  <a:pt x="42507" y="18506"/>
                  <a:pt x="42518" y="18494"/>
                </a:cubicBezTo>
                <a:cubicBezTo>
                  <a:pt x="42611" y="18377"/>
                  <a:pt x="42437" y="18377"/>
                  <a:pt x="42437" y="18296"/>
                </a:cubicBezTo>
                <a:cubicBezTo>
                  <a:pt x="42530" y="18284"/>
                  <a:pt x="42634" y="18320"/>
                  <a:pt x="42681" y="18203"/>
                </a:cubicBezTo>
                <a:cubicBezTo>
                  <a:pt x="42914" y="17748"/>
                  <a:pt x="43217" y="17225"/>
                  <a:pt x="43170" y="16817"/>
                </a:cubicBezTo>
                <a:cubicBezTo>
                  <a:pt x="43438" y="16561"/>
                  <a:pt x="43356" y="16258"/>
                  <a:pt x="43275" y="16002"/>
                </a:cubicBezTo>
                <a:cubicBezTo>
                  <a:pt x="43380" y="15990"/>
                  <a:pt x="43519" y="15722"/>
                  <a:pt x="43438" y="15629"/>
                </a:cubicBezTo>
                <a:lnTo>
                  <a:pt x="43473" y="15559"/>
                </a:lnTo>
                <a:cubicBezTo>
                  <a:pt x="43566" y="15419"/>
                  <a:pt x="43275" y="15419"/>
                  <a:pt x="43438" y="15256"/>
                </a:cubicBezTo>
                <a:cubicBezTo>
                  <a:pt x="43438" y="15245"/>
                  <a:pt x="43450" y="15233"/>
                  <a:pt x="43450" y="15222"/>
                </a:cubicBezTo>
                <a:cubicBezTo>
                  <a:pt x="43555" y="15152"/>
                  <a:pt x="43718" y="14803"/>
                  <a:pt x="43636" y="14697"/>
                </a:cubicBezTo>
                <a:cubicBezTo>
                  <a:pt x="43729" y="14546"/>
                  <a:pt x="43682" y="14453"/>
                  <a:pt x="43671" y="14348"/>
                </a:cubicBezTo>
                <a:cubicBezTo>
                  <a:pt x="43788" y="13941"/>
                  <a:pt x="43671" y="13638"/>
                  <a:pt x="43578" y="13323"/>
                </a:cubicBezTo>
                <a:cubicBezTo>
                  <a:pt x="43543" y="13207"/>
                  <a:pt x="43508" y="13090"/>
                  <a:pt x="43496" y="12963"/>
                </a:cubicBezTo>
                <a:cubicBezTo>
                  <a:pt x="43613" y="12939"/>
                  <a:pt x="43671" y="12764"/>
                  <a:pt x="43729" y="12613"/>
                </a:cubicBezTo>
                <a:cubicBezTo>
                  <a:pt x="43682" y="12531"/>
                  <a:pt x="43589" y="12461"/>
                  <a:pt x="43601" y="12357"/>
                </a:cubicBezTo>
                <a:lnTo>
                  <a:pt x="43706" y="12112"/>
                </a:lnTo>
                <a:cubicBezTo>
                  <a:pt x="43450" y="11635"/>
                  <a:pt x="43822" y="10913"/>
                  <a:pt x="43438" y="10482"/>
                </a:cubicBezTo>
                <a:cubicBezTo>
                  <a:pt x="43426" y="10482"/>
                  <a:pt x="43415" y="10471"/>
                  <a:pt x="43403" y="10471"/>
                </a:cubicBezTo>
                <a:cubicBezTo>
                  <a:pt x="43345" y="10331"/>
                  <a:pt x="43182" y="10238"/>
                  <a:pt x="43159" y="10075"/>
                </a:cubicBezTo>
                <a:cubicBezTo>
                  <a:pt x="43229" y="10051"/>
                  <a:pt x="43263" y="9946"/>
                  <a:pt x="43299" y="9853"/>
                </a:cubicBezTo>
                <a:cubicBezTo>
                  <a:pt x="43123" y="9469"/>
                  <a:pt x="43042" y="9050"/>
                  <a:pt x="42634" y="8747"/>
                </a:cubicBezTo>
                <a:cubicBezTo>
                  <a:pt x="42646" y="8712"/>
                  <a:pt x="42670" y="8677"/>
                  <a:pt x="42681" y="8642"/>
                </a:cubicBezTo>
                <a:cubicBezTo>
                  <a:pt x="42681" y="8631"/>
                  <a:pt x="42693" y="8631"/>
                  <a:pt x="42693" y="8618"/>
                </a:cubicBezTo>
                <a:cubicBezTo>
                  <a:pt x="42670" y="8468"/>
                  <a:pt x="42553" y="8351"/>
                  <a:pt x="42460" y="8222"/>
                </a:cubicBezTo>
                <a:cubicBezTo>
                  <a:pt x="42227" y="7943"/>
                  <a:pt x="42122" y="7477"/>
                  <a:pt x="41598" y="7477"/>
                </a:cubicBezTo>
                <a:cubicBezTo>
                  <a:pt x="41470" y="7337"/>
                  <a:pt x="41482" y="7151"/>
                  <a:pt x="41353" y="7011"/>
                </a:cubicBezTo>
                <a:cubicBezTo>
                  <a:pt x="40748" y="6825"/>
                  <a:pt x="40375" y="6325"/>
                  <a:pt x="39630" y="6173"/>
                </a:cubicBezTo>
                <a:cubicBezTo>
                  <a:pt x="39595" y="6371"/>
                  <a:pt x="39513" y="6441"/>
                  <a:pt x="39397" y="6441"/>
                </a:cubicBezTo>
                <a:cubicBezTo>
                  <a:pt x="39304" y="6441"/>
                  <a:pt x="39187" y="6395"/>
                  <a:pt x="39083" y="6348"/>
                </a:cubicBezTo>
                <a:cubicBezTo>
                  <a:pt x="38966" y="6301"/>
                  <a:pt x="38850" y="6255"/>
                  <a:pt x="38757" y="6255"/>
                </a:cubicBezTo>
                <a:cubicBezTo>
                  <a:pt x="38734" y="6255"/>
                  <a:pt x="38721" y="6255"/>
                  <a:pt x="38698" y="6266"/>
                </a:cubicBezTo>
                <a:cubicBezTo>
                  <a:pt x="38477" y="6592"/>
                  <a:pt x="38186" y="6721"/>
                  <a:pt x="37895" y="6895"/>
                </a:cubicBezTo>
                <a:cubicBezTo>
                  <a:pt x="37639" y="6382"/>
                  <a:pt x="36940" y="6732"/>
                  <a:pt x="36416" y="6452"/>
                </a:cubicBezTo>
                <a:lnTo>
                  <a:pt x="36404" y="6452"/>
                </a:lnTo>
                <a:cubicBezTo>
                  <a:pt x="36358" y="6452"/>
                  <a:pt x="36335" y="6488"/>
                  <a:pt x="36311" y="6522"/>
                </a:cubicBezTo>
                <a:cubicBezTo>
                  <a:pt x="36276" y="6558"/>
                  <a:pt x="36253" y="6604"/>
                  <a:pt x="36218" y="6604"/>
                </a:cubicBezTo>
                <a:cubicBezTo>
                  <a:pt x="36206" y="6604"/>
                  <a:pt x="36195" y="6604"/>
                  <a:pt x="36195" y="6592"/>
                </a:cubicBezTo>
                <a:cubicBezTo>
                  <a:pt x="35670" y="6476"/>
                  <a:pt x="35869" y="5929"/>
                  <a:pt x="35391" y="5929"/>
                </a:cubicBezTo>
                <a:cubicBezTo>
                  <a:pt x="35380" y="5929"/>
                  <a:pt x="35356" y="5940"/>
                  <a:pt x="35333" y="5940"/>
                </a:cubicBezTo>
                <a:cubicBezTo>
                  <a:pt x="35298" y="6069"/>
                  <a:pt x="35240" y="6138"/>
                  <a:pt x="35147" y="6138"/>
                </a:cubicBezTo>
                <a:cubicBezTo>
                  <a:pt x="35135" y="6138"/>
                  <a:pt x="35135" y="6138"/>
                  <a:pt x="35123" y="6126"/>
                </a:cubicBezTo>
                <a:cubicBezTo>
                  <a:pt x="34809" y="5987"/>
                  <a:pt x="34634" y="5789"/>
                  <a:pt x="34308" y="5660"/>
                </a:cubicBezTo>
                <a:cubicBezTo>
                  <a:pt x="34226" y="5684"/>
                  <a:pt x="34145" y="5696"/>
                  <a:pt x="34052" y="5696"/>
                </a:cubicBezTo>
                <a:cubicBezTo>
                  <a:pt x="33924" y="5696"/>
                  <a:pt x="33784" y="5660"/>
                  <a:pt x="33621" y="5556"/>
                </a:cubicBezTo>
                <a:cubicBezTo>
                  <a:pt x="33563" y="5603"/>
                  <a:pt x="33516" y="5673"/>
                  <a:pt x="33447" y="5673"/>
                </a:cubicBezTo>
                <a:lnTo>
                  <a:pt x="33411" y="5673"/>
                </a:lnTo>
                <a:cubicBezTo>
                  <a:pt x="33330" y="5603"/>
                  <a:pt x="33248" y="5544"/>
                  <a:pt x="33108" y="5497"/>
                </a:cubicBezTo>
                <a:cubicBezTo>
                  <a:pt x="33190" y="5393"/>
                  <a:pt x="33144" y="5347"/>
                  <a:pt x="33132" y="5265"/>
                </a:cubicBezTo>
                <a:cubicBezTo>
                  <a:pt x="32818" y="5207"/>
                  <a:pt x="32678" y="5067"/>
                  <a:pt x="32433" y="4915"/>
                </a:cubicBezTo>
                <a:cubicBezTo>
                  <a:pt x="32329" y="4951"/>
                  <a:pt x="32386" y="5195"/>
                  <a:pt x="32247" y="5241"/>
                </a:cubicBezTo>
                <a:lnTo>
                  <a:pt x="32002" y="5137"/>
                </a:lnTo>
                <a:cubicBezTo>
                  <a:pt x="31967" y="5055"/>
                  <a:pt x="31979" y="4962"/>
                  <a:pt x="32060" y="4834"/>
                </a:cubicBezTo>
                <a:cubicBezTo>
                  <a:pt x="31478" y="4752"/>
                  <a:pt x="31583" y="4275"/>
                  <a:pt x="31327" y="3984"/>
                </a:cubicBezTo>
                <a:cubicBezTo>
                  <a:pt x="31280" y="3972"/>
                  <a:pt x="31245" y="3960"/>
                  <a:pt x="31222" y="3960"/>
                </a:cubicBezTo>
                <a:cubicBezTo>
                  <a:pt x="31198" y="3960"/>
                  <a:pt x="31187" y="3972"/>
                  <a:pt x="31175" y="3972"/>
                </a:cubicBezTo>
                <a:lnTo>
                  <a:pt x="31117" y="3972"/>
                </a:lnTo>
                <a:cubicBezTo>
                  <a:pt x="31071" y="3972"/>
                  <a:pt x="31024" y="3960"/>
                  <a:pt x="30954" y="3902"/>
                </a:cubicBezTo>
                <a:cubicBezTo>
                  <a:pt x="30942" y="3739"/>
                  <a:pt x="30826" y="3611"/>
                  <a:pt x="30872" y="3425"/>
                </a:cubicBezTo>
                <a:cubicBezTo>
                  <a:pt x="30954" y="3343"/>
                  <a:pt x="31105" y="3437"/>
                  <a:pt x="31175" y="3308"/>
                </a:cubicBezTo>
                <a:cubicBezTo>
                  <a:pt x="31117" y="3285"/>
                  <a:pt x="31175" y="3215"/>
                  <a:pt x="31198" y="3157"/>
                </a:cubicBezTo>
                <a:cubicBezTo>
                  <a:pt x="30861" y="2831"/>
                  <a:pt x="30768" y="2423"/>
                  <a:pt x="30628" y="2016"/>
                </a:cubicBezTo>
                <a:lnTo>
                  <a:pt x="30605" y="2016"/>
                </a:lnTo>
                <a:cubicBezTo>
                  <a:pt x="30360" y="2016"/>
                  <a:pt x="30313" y="1713"/>
                  <a:pt x="30057" y="1643"/>
                </a:cubicBezTo>
                <a:cubicBezTo>
                  <a:pt x="30034" y="1631"/>
                  <a:pt x="30011" y="1631"/>
                  <a:pt x="29987" y="1631"/>
                </a:cubicBezTo>
                <a:cubicBezTo>
                  <a:pt x="29906" y="1631"/>
                  <a:pt x="29801" y="1667"/>
                  <a:pt x="29708" y="1690"/>
                </a:cubicBezTo>
                <a:cubicBezTo>
                  <a:pt x="29604" y="1724"/>
                  <a:pt x="29510" y="1748"/>
                  <a:pt x="29417" y="1748"/>
                </a:cubicBezTo>
                <a:lnTo>
                  <a:pt x="29358" y="1748"/>
                </a:lnTo>
                <a:cubicBezTo>
                  <a:pt x="29324" y="1736"/>
                  <a:pt x="29277" y="1724"/>
                  <a:pt x="29242" y="1713"/>
                </a:cubicBezTo>
                <a:cubicBezTo>
                  <a:pt x="29009" y="1608"/>
                  <a:pt x="28765" y="1375"/>
                  <a:pt x="28555" y="1352"/>
                </a:cubicBezTo>
                <a:lnTo>
                  <a:pt x="28520" y="1352"/>
                </a:lnTo>
                <a:cubicBezTo>
                  <a:pt x="28439" y="1352"/>
                  <a:pt x="28369" y="1387"/>
                  <a:pt x="28323" y="1422"/>
                </a:cubicBezTo>
                <a:cubicBezTo>
                  <a:pt x="28264" y="1445"/>
                  <a:pt x="28206" y="1480"/>
                  <a:pt x="28124" y="1480"/>
                </a:cubicBezTo>
                <a:lnTo>
                  <a:pt x="28090" y="1480"/>
                </a:lnTo>
                <a:cubicBezTo>
                  <a:pt x="28020" y="1422"/>
                  <a:pt x="27950" y="1364"/>
                  <a:pt x="27833" y="1328"/>
                </a:cubicBezTo>
                <a:cubicBezTo>
                  <a:pt x="27612" y="1364"/>
                  <a:pt x="27391" y="1375"/>
                  <a:pt x="27169" y="1375"/>
                </a:cubicBezTo>
                <a:cubicBezTo>
                  <a:pt x="26902" y="1375"/>
                  <a:pt x="26633" y="1352"/>
                  <a:pt x="26354" y="1340"/>
                </a:cubicBezTo>
                <a:cubicBezTo>
                  <a:pt x="26121" y="1491"/>
                  <a:pt x="25830" y="1515"/>
                  <a:pt x="25528" y="1515"/>
                </a:cubicBezTo>
                <a:lnTo>
                  <a:pt x="25271" y="1515"/>
                </a:lnTo>
                <a:cubicBezTo>
                  <a:pt x="25189" y="1515"/>
                  <a:pt x="25108" y="1503"/>
                  <a:pt x="25026" y="1503"/>
                </a:cubicBezTo>
                <a:cubicBezTo>
                  <a:pt x="24747" y="1503"/>
                  <a:pt x="24491" y="1527"/>
                  <a:pt x="24258" y="1643"/>
                </a:cubicBezTo>
                <a:cubicBezTo>
                  <a:pt x="23815" y="1678"/>
                  <a:pt x="23349" y="1654"/>
                  <a:pt x="22966" y="1817"/>
                </a:cubicBezTo>
                <a:cubicBezTo>
                  <a:pt x="22884" y="1806"/>
                  <a:pt x="22803" y="1783"/>
                  <a:pt x="22721" y="1783"/>
                </a:cubicBezTo>
                <a:lnTo>
                  <a:pt x="22674" y="1783"/>
                </a:lnTo>
                <a:cubicBezTo>
                  <a:pt x="22651" y="1783"/>
                  <a:pt x="22627" y="1806"/>
                  <a:pt x="22616" y="1830"/>
                </a:cubicBezTo>
                <a:cubicBezTo>
                  <a:pt x="22593" y="1853"/>
                  <a:pt x="22570" y="1876"/>
                  <a:pt x="22546" y="1876"/>
                </a:cubicBezTo>
                <a:lnTo>
                  <a:pt x="22534" y="1876"/>
                </a:lnTo>
                <a:cubicBezTo>
                  <a:pt x="22488" y="1864"/>
                  <a:pt x="22453" y="1864"/>
                  <a:pt x="22418" y="1864"/>
                </a:cubicBezTo>
                <a:cubicBezTo>
                  <a:pt x="22267" y="1864"/>
                  <a:pt x="22115" y="1899"/>
                  <a:pt x="21975" y="1946"/>
                </a:cubicBezTo>
                <a:cubicBezTo>
                  <a:pt x="21836" y="1980"/>
                  <a:pt x="21696" y="2016"/>
                  <a:pt x="21545" y="2016"/>
                </a:cubicBezTo>
                <a:cubicBezTo>
                  <a:pt x="21452" y="2016"/>
                  <a:pt x="21346" y="2004"/>
                  <a:pt x="21230" y="1957"/>
                </a:cubicBezTo>
                <a:cubicBezTo>
                  <a:pt x="21056" y="2156"/>
                  <a:pt x="20846" y="2226"/>
                  <a:pt x="20613" y="2260"/>
                </a:cubicBezTo>
                <a:cubicBezTo>
                  <a:pt x="20520" y="2167"/>
                  <a:pt x="20404" y="2097"/>
                  <a:pt x="20310" y="2004"/>
                </a:cubicBezTo>
                <a:cubicBezTo>
                  <a:pt x="20275" y="1934"/>
                  <a:pt x="20380" y="1806"/>
                  <a:pt x="20345" y="1736"/>
                </a:cubicBezTo>
                <a:cubicBezTo>
                  <a:pt x="20159" y="1364"/>
                  <a:pt x="19600" y="1445"/>
                  <a:pt x="19343" y="1142"/>
                </a:cubicBezTo>
                <a:cubicBezTo>
                  <a:pt x="19367" y="1072"/>
                  <a:pt x="19402" y="1002"/>
                  <a:pt x="19437" y="932"/>
                </a:cubicBezTo>
                <a:cubicBezTo>
                  <a:pt x="19262" y="653"/>
                  <a:pt x="19029" y="397"/>
                  <a:pt x="18947" y="71"/>
                </a:cubicBezTo>
                <a:cubicBezTo>
                  <a:pt x="18890" y="36"/>
                  <a:pt x="18831" y="13"/>
                  <a:pt x="18773" y="1"/>
                </a:cubicBezTo>
                <a:lnTo>
                  <a:pt x="18238" y="1"/>
                </a:lnTo>
                <a:cubicBezTo>
                  <a:pt x="18132" y="47"/>
                  <a:pt x="18075" y="153"/>
                  <a:pt x="18075" y="304"/>
                </a:cubicBezTo>
                <a:cubicBezTo>
                  <a:pt x="18202" y="397"/>
                  <a:pt x="18249" y="362"/>
                  <a:pt x="18319" y="490"/>
                </a:cubicBezTo>
                <a:cubicBezTo>
                  <a:pt x="18272" y="618"/>
                  <a:pt x="18214" y="712"/>
                  <a:pt x="18144" y="781"/>
                </a:cubicBezTo>
                <a:cubicBezTo>
                  <a:pt x="18156" y="875"/>
                  <a:pt x="18401" y="875"/>
                  <a:pt x="18388" y="968"/>
                </a:cubicBezTo>
                <a:cubicBezTo>
                  <a:pt x="18354" y="1038"/>
                  <a:pt x="18401" y="1061"/>
                  <a:pt x="18365" y="1119"/>
                </a:cubicBezTo>
                <a:cubicBezTo>
                  <a:pt x="18295" y="1119"/>
                  <a:pt x="18214" y="1084"/>
                  <a:pt x="18144" y="1084"/>
                </a:cubicBezTo>
                <a:cubicBezTo>
                  <a:pt x="18086" y="1084"/>
                  <a:pt x="18028" y="1119"/>
                  <a:pt x="18005" y="1212"/>
                </a:cubicBezTo>
                <a:cubicBezTo>
                  <a:pt x="18062" y="1317"/>
                  <a:pt x="18295" y="1364"/>
                  <a:pt x="18435" y="1434"/>
                </a:cubicBezTo>
                <a:cubicBezTo>
                  <a:pt x="18657" y="1247"/>
                  <a:pt x="18924" y="1201"/>
                  <a:pt x="19204" y="1165"/>
                </a:cubicBezTo>
                <a:lnTo>
                  <a:pt x="19204" y="1165"/>
                </a:lnTo>
                <a:cubicBezTo>
                  <a:pt x="19332" y="1375"/>
                  <a:pt x="19146" y="1701"/>
                  <a:pt x="19099" y="1969"/>
                </a:cubicBezTo>
                <a:cubicBezTo>
                  <a:pt x="19123" y="2097"/>
                  <a:pt x="19332" y="2156"/>
                  <a:pt x="19332" y="2283"/>
                </a:cubicBezTo>
                <a:cubicBezTo>
                  <a:pt x="19250" y="2505"/>
                  <a:pt x="19110" y="2633"/>
                  <a:pt x="18936" y="2633"/>
                </a:cubicBezTo>
                <a:cubicBezTo>
                  <a:pt x="18878" y="2633"/>
                  <a:pt x="18820" y="2621"/>
                  <a:pt x="18750" y="2598"/>
                </a:cubicBezTo>
                <a:cubicBezTo>
                  <a:pt x="18621" y="2726"/>
                  <a:pt x="18470" y="2796"/>
                  <a:pt x="18284" y="2796"/>
                </a:cubicBezTo>
                <a:cubicBezTo>
                  <a:pt x="18168" y="2796"/>
                  <a:pt x="18028" y="2761"/>
                  <a:pt x="17888" y="2703"/>
                </a:cubicBezTo>
                <a:cubicBezTo>
                  <a:pt x="17842" y="2784"/>
                  <a:pt x="17772" y="2808"/>
                  <a:pt x="17748" y="2935"/>
                </a:cubicBezTo>
                <a:lnTo>
                  <a:pt x="17702" y="2935"/>
                </a:lnTo>
                <a:cubicBezTo>
                  <a:pt x="17189" y="2935"/>
                  <a:pt x="16548" y="2772"/>
                  <a:pt x="16118" y="2552"/>
                </a:cubicBezTo>
                <a:lnTo>
                  <a:pt x="16118" y="2552"/>
                </a:lnTo>
                <a:cubicBezTo>
                  <a:pt x="16036" y="2691"/>
                  <a:pt x="16246" y="2726"/>
                  <a:pt x="16235" y="2842"/>
                </a:cubicBezTo>
                <a:cubicBezTo>
                  <a:pt x="16153" y="2796"/>
                  <a:pt x="16095" y="2796"/>
                  <a:pt x="16036" y="2796"/>
                </a:cubicBezTo>
                <a:lnTo>
                  <a:pt x="15989" y="2796"/>
                </a:lnTo>
                <a:cubicBezTo>
                  <a:pt x="15920" y="2796"/>
                  <a:pt x="15850" y="2784"/>
                  <a:pt x="15757" y="2715"/>
                </a:cubicBezTo>
                <a:cubicBezTo>
                  <a:pt x="15780" y="2528"/>
                  <a:pt x="15407" y="2493"/>
                  <a:pt x="15547" y="2260"/>
                </a:cubicBezTo>
                <a:cubicBezTo>
                  <a:pt x="15314" y="2190"/>
                  <a:pt x="15233" y="2062"/>
                  <a:pt x="15163" y="1934"/>
                </a:cubicBezTo>
                <a:cubicBezTo>
                  <a:pt x="15174" y="1923"/>
                  <a:pt x="15198" y="1923"/>
                  <a:pt x="15210" y="1923"/>
                </a:cubicBezTo>
                <a:lnTo>
                  <a:pt x="15291" y="1923"/>
                </a:lnTo>
                <a:cubicBezTo>
                  <a:pt x="15337" y="1923"/>
                  <a:pt x="15384" y="1911"/>
                  <a:pt x="15407" y="1830"/>
                </a:cubicBezTo>
                <a:cubicBezTo>
                  <a:pt x="15140" y="1701"/>
                  <a:pt x="15151" y="1352"/>
                  <a:pt x="14965" y="1154"/>
                </a:cubicBezTo>
                <a:cubicBezTo>
                  <a:pt x="14895" y="1072"/>
                  <a:pt x="14732" y="1049"/>
                  <a:pt x="14604" y="956"/>
                </a:cubicBezTo>
                <a:cubicBezTo>
                  <a:pt x="14592" y="956"/>
                  <a:pt x="14581" y="945"/>
                  <a:pt x="14569" y="945"/>
                </a:cubicBezTo>
                <a:cubicBezTo>
                  <a:pt x="14313" y="746"/>
                  <a:pt x="14219" y="549"/>
                  <a:pt x="13847" y="549"/>
                </a:cubicBezTo>
                <a:cubicBezTo>
                  <a:pt x="13730" y="455"/>
                  <a:pt x="13719" y="327"/>
                  <a:pt x="13509" y="280"/>
                </a:cubicBezTo>
                <a:cubicBezTo>
                  <a:pt x="13451" y="350"/>
                  <a:pt x="13404" y="502"/>
                  <a:pt x="13311" y="502"/>
                </a:cubicBezTo>
                <a:cubicBezTo>
                  <a:pt x="13300" y="502"/>
                  <a:pt x="13277" y="502"/>
                  <a:pt x="13253" y="490"/>
                </a:cubicBezTo>
                <a:cubicBezTo>
                  <a:pt x="13090" y="210"/>
                  <a:pt x="12682" y="141"/>
                  <a:pt x="12310" y="1"/>
                </a:cubicBezTo>
                <a:lnTo>
                  <a:pt x="12007" y="1"/>
                </a:lnTo>
                <a:cubicBezTo>
                  <a:pt x="11960" y="83"/>
                  <a:pt x="11914" y="187"/>
                  <a:pt x="11856" y="246"/>
                </a:cubicBezTo>
                <a:cubicBezTo>
                  <a:pt x="11786" y="222"/>
                  <a:pt x="11704" y="222"/>
                  <a:pt x="11634" y="222"/>
                </a:cubicBezTo>
                <a:lnTo>
                  <a:pt x="11413" y="222"/>
                </a:lnTo>
                <a:cubicBezTo>
                  <a:pt x="11238" y="222"/>
                  <a:pt x="11075" y="199"/>
                  <a:pt x="10971" y="24"/>
                </a:cubicBezTo>
                <a:cubicBezTo>
                  <a:pt x="10971" y="13"/>
                  <a:pt x="1097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0" name="Google Shape;1480;p21"/>
          <p:cNvGrpSpPr/>
          <p:nvPr/>
        </p:nvGrpSpPr>
        <p:grpSpPr>
          <a:xfrm flipH="1">
            <a:off x="-347376" y="4151023"/>
            <a:ext cx="2470023" cy="3751363"/>
            <a:chOff x="2997250" y="3418225"/>
            <a:chExt cx="1265575" cy="1922100"/>
          </a:xfrm>
        </p:grpSpPr>
        <p:sp>
          <p:nvSpPr>
            <p:cNvPr id="1481" name="Google Shape;1481;p21"/>
            <p:cNvSpPr/>
            <p:nvPr/>
          </p:nvSpPr>
          <p:spPr>
            <a:xfrm>
              <a:off x="4056975" y="3418225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280" y="943"/>
                  </a:moveTo>
                  <a:cubicBezTo>
                    <a:pt x="513" y="1060"/>
                    <a:pt x="688" y="1235"/>
                    <a:pt x="1096" y="1129"/>
                  </a:cubicBezTo>
                  <a:cubicBezTo>
                    <a:pt x="1293" y="966"/>
                    <a:pt x="1235" y="594"/>
                    <a:pt x="1189" y="233"/>
                  </a:cubicBezTo>
                  <a:cubicBezTo>
                    <a:pt x="700" y="0"/>
                    <a:pt x="1" y="128"/>
                    <a:pt x="280" y="943"/>
                  </a:cubicBezTo>
                  <a:close/>
                  <a:moveTo>
                    <a:pt x="420" y="489"/>
                  </a:moveTo>
                  <a:cubicBezTo>
                    <a:pt x="594" y="466"/>
                    <a:pt x="770" y="454"/>
                    <a:pt x="944" y="431"/>
                  </a:cubicBezTo>
                  <a:cubicBezTo>
                    <a:pt x="956" y="583"/>
                    <a:pt x="967" y="722"/>
                    <a:pt x="979" y="873"/>
                  </a:cubicBezTo>
                  <a:cubicBezTo>
                    <a:pt x="676" y="885"/>
                    <a:pt x="408" y="862"/>
                    <a:pt x="420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4015925" y="3437725"/>
              <a:ext cx="51850" cy="70775"/>
            </a:xfrm>
            <a:custGeom>
              <a:avLst/>
              <a:gdLst/>
              <a:ahLst/>
              <a:cxnLst/>
              <a:rect l="l" t="t" r="r" b="b"/>
              <a:pathLst>
                <a:path w="2074" h="2831" extrusionOk="0">
                  <a:moveTo>
                    <a:pt x="1701" y="2306"/>
                  </a:moveTo>
                  <a:cubicBezTo>
                    <a:pt x="1980" y="2038"/>
                    <a:pt x="2073" y="1351"/>
                    <a:pt x="1817" y="885"/>
                  </a:cubicBezTo>
                  <a:cubicBezTo>
                    <a:pt x="420" y="0"/>
                    <a:pt x="1" y="2830"/>
                    <a:pt x="1701" y="2306"/>
                  </a:cubicBezTo>
                  <a:close/>
                  <a:moveTo>
                    <a:pt x="1037" y="1933"/>
                  </a:moveTo>
                  <a:cubicBezTo>
                    <a:pt x="932" y="1840"/>
                    <a:pt x="909" y="1630"/>
                    <a:pt x="898" y="1410"/>
                  </a:cubicBezTo>
                  <a:cubicBezTo>
                    <a:pt x="1177" y="1433"/>
                    <a:pt x="1188" y="1223"/>
                    <a:pt x="1503" y="1270"/>
                  </a:cubicBezTo>
                  <a:cubicBezTo>
                    <a:pt x="1514" y="1619"/>
                    <a:pt x="1433" y="1910"/>
                    <a:pt x="1037" y="1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4079975" y="3466250"/>
              <a:ext cx="11975" cy="16325"/>
            </a:xfrm>
            <a:custGeom>
              <a:avLst/>
              <a:gdLst/>
              <a:ahLst/>
              <a:cxnLst/>
              <a:rect l="l" t="t" r="r" b="b"/>
              <a:pathLst>
                <a:path w="479" h="653" extrusionOk="0">
                  <a:moveTo>
                    <a:pt x="94" y="106"/>
                  </a:moveTo>
                  <a:cubicBezTo>
                    <a:pt x="24" y="210"/>
                    <a:pt x="1" y="350"/>
                    <a:pt x="47" y="548"/>
                  </a:cubicBezTo>
                  <a:cubicBezTo>
                    <a:pt x="478" y="652"/>
                    <a:pt x="478" y="0"/>
                    <a:pt x="94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4076475" y="3498850"/>
              <a:ext cx="9075" cy="10800"/>
            </a:xfrm>
            <a:custGeom>
              <a:avLst/>
              <a:gdLst/>
              <a:ahLst/>
              <a:cxnLst/>
              <a:rect l="l" t="t" r="r" b="b"/>
              <a:pathLst>
                <a:path w="363" h="432" extrusionOk="0">
                  <a:moveTo>
                    <a:pt x="1" y="59"/>
                  </a:moveTo>
                  <a:cubicBezTo>
                    <a:pt x="1" y="292"/>
                    <a:pt x="71" y="432"/>
                    <a:pt x="304" y="385"/>
                  </a:cubicBezTo>
                  <a:cubicBezTo>
                    <a:pt x="280" y="257"/>
                    <a:pt x="327" y="187"/>
                    <a:pt x="362" y="106"/>
                  </a:cubicBezTo>
                  <a:cubicBezTo>
                    <a:pt x="234" y="94"/>
                    <a:pt x="176" y="1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3802525" y="3541350"/>
              <a:ext cx="51275" cy="40800"/>
            </a:xfrm>
            <a:custGeom>
              <a:avLst/>
              <a:gdLst/>
              <a:ahLst/>
              <a:cxnLst/>
              <a:rect l="l" t="t" r="r" b="b"/>
              <a:pathLst>
                <a:path w="2051" h="1632" extrusionOk="0">
                  <a:moveTo>
                    <a:pt x="315" y="1631"/>
                  </a:moveTo>
                  <a:cubicBezTo>
                    <a:pt x="524" y="886"/>
                    <a:pt x="1375" y="525"/>
                    <a:pt x="2050" y="397"/>
                  </a:cubicBezTo>
                  <a:cubicBezTo>
                    <a:pt x="1212" y="1"/>
                    <a:pt x="1" y="549"/>
                    <a:pt x="315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3973150" y="3534375"/>
              <a:ext cx="12525" cy="16625"/>
            </a:xfrm>
            <a:custGeom>
              <a:avLst/>
              <a:gdLst/>
              <a:ahLst/>
              <a:cxnLst/>
              <a:rect l="l" t="t" r="r" b="b"/>
              <a:pathLst>
                <a:path w="501" h="665" extrusionOk="0">
                  <a:moveTo>
                    <a:pt x="117" y="12"/>
                  </a:moveTo>
                  <a:cubicBezTo>
                    <a:pt x="0" y="140"/>
                    <a:pt x="35" y="513"/>
                    <a:pt x="174" y="618"/>
                  </a:cubicBezTo>
                  <a:cubicBezTo>
                    <a:pt x="419" y="665"/>
                    <a:pt x="337" y="432"/>
                    <a:pt x="500" y="408"/>
                  </a:cubicBezTo>
                  <a:cubicBezTo>
                    <a:pt x="500" y="129"/>
                    <a:pt x="361" y="0"/>
                    <a:pt x="11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3791750" y="356465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829" y="59"/>
                  </a:moveTo>
                  <a:cubicBezTo>
                    <a:pt x="1282" y="0"/>
                    <a:pt x="1363" y="478"/>
                    <a:pt x="1188" y="746"/>
                  </a:cubicBezTo>
                  <a:cubicBezTo>
                    <a:pt x="548" y="769"/>
                    <a:pt x="1" y="1247"/>
                    <a:pt x="222" y="1724"/>
                  </a:cubicBezTo>
                  <a:cubicBezTo>
                    <a:pt x="676" y="1584"/>
                    <a:pt x="839" y="1200"/>
                    <a:pt x="1503" y="1235"/>
                  </a:cubicBezTo>
                  <a:cubicBezTo>
                    <a:pt x="1829" y="1468"/>
                    <a:pt x="1969" y="1910"/>
                    <a:pt x="2225" y="2225"/>
                  </a:cubicBezTo>
                  <a:cubicBezTo>
                    <a:pt x="2598" y="1224"/>
                    <a:pt x="1142" y="886"/>
                    <a:pt x="182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3851150" y="35702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0" y="47"/>
                  </a:moveTo>
                  <a:lnTo>
                    <a:pt x="36" y="396"/>
                  </a:lnTo>
                  <a:cubicBezTo>
                    <a:pt x="199" y="384"/>
                    <a:pt x="315" y="350"/>
                    <a:pt x="385" y="268"/>
                  </a:cubicBezTo>
                  <a:cubicBezTo>
                    <a:pt x="385" y="35"/>
                    <a:pt x="233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3923925" y="3551250"/>
              <a:ext cx="54175" cy="45450"/>
            </a:xfrm>
            <a:custGeom>
              <a:avLst/>
              <a:gdLst/>
              <a:ahLst/>
              <a:cxnLst/>
              <a:rect l="l" t="t" r="r" b="b"/>
              <a:pathLst>
                <a:path w="2167" h="1818" extrusionOk="0">
                  <a:moveTo>
                    <a:pt x="1177" y="1817"/>
                  </a:moveTo>
                  <a:cubicBezTo>
                    <a:pt x="1887" y="1794"/>
                    <a:pt x="2167" y="1480"/>
                    <a:pt x="2073" y="1014"/>
                  </a:cubicBezTo>
                  <a:cubicBezTo>
                    <a:pt x="1864" y="1"/>
                    <a:pt x="1" y="1084"/>
                    <a:pt x="1177" y="1817"/>
                  </a:cubicBezTo>
                  <a:close/>
                  <a:moveTo>
                    <a:pt x="1410" y="1434"/>
                  </a:moveTo>
                  <a:cubicBezTo>
                    <a:pt x="1107" y="1224"/>
                    <a:pt x="1457" y="805"/>
                    <a:pt x="1724" y="1049"/>
                  </a:cubicBezTo>
                  <a:cubicBezTo>
                    <a:pt x="1783" y="1317"/>
                    <a:pt x="1677" y="1445"/>
                    <a:pt x="141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3768750" y="3576600"/>
              <a:ext cx="31475" cy="25050"/>
            </a:xfrm>
            <a:custGeom>
              <a:avLst/>
              <a:gdLst/>
              <a:ahLst/>
              <a:cxnLst/>
              <a:rect l="l" t="t" r="r" b="b"/>
              <a:pathLst>
                <a:path w="1259" h="1002" extrusionOk="0">
                  <a:moveTo>
                    <a:pt x="59" y="1002"/>
                  </a:moveTo>
                  <a:cubicBezTo>
                    <a:pt x="490" y="885"/>
                    <a:pt x="664" y="583"/>
                    <a:pt x="1259" y="617"/>
                  </a:cubicBezTo>
                  <a:cubicBezTo>
                    <a:pt x="1072" y="0"/>
                    <a:pt x="1" y="466"/>
                    <a:pt x="59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4126850" y="3547175"/>
              <a:ext cx="12550" cy="14300"/>
            </a:xfrm>
            <a:custGeom>
              <a:avLst/>
              <a:gdLst/>
              <a:ahLst/>
              <a:cxnLst/>
              <a:rect l="l" t="t" r="r" b="b"/>
              <a:pathLst>
                <a:path w="502" h="572" extrusionOk="0">
                  <a:moveTo>
                    <a:pt x="82" y="572"/>
                  </a:moveTo>
                  <a:cubicBezTo>
                    <a:pt x="374" y="560"/>
                    <a:pt x="501" y="420"/>
                    <a:pt x="490" y="176"/>
                  </a:cubicBezTo>
                  <a:cubicBezTo>
                    <a:pt x="268" y="1"/>
                    <a:pt x="1" y="246"/>
                    <a:pt x="82" y="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3993225" y="3586200"/>
              <a:ext cx="11075" cy="14575"/>
            </a:xfrm>
            <a:custGeom>
              <a:avLst/>
              <a:gdLst/>
              <a:ahLst/>
              <a:cxnLst/>
              <a:rect l="l" t="t" r="r" b="b"/>
              <a:pathLst>
                <a:path w="443" h="583" extrusionOk="0">
                  <a:moveTo>
                    <a:pt x="140" y="70"/>
                  </a:moveTo>
                  <a:cubicBezTo>
                    <a:pt x="0" y="233"/>
                    <a:pt x="117" y="582"/>
                    <a:pt x="443" y="478"/>
                  </a:cubicBezTo>
                  <a:cubicBezTo>
                    <a:pt x="443" y="222"/>
                    <a:pt x="408" y="0"/>
                    <a:pt x="14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4174875" y="3594350"/>
              <a:ext cx="22475" cy="48925"/>
            </a:xfrm>
            <a:custGeom>
              <a:avLst/>
              <a:gdLst/>
              <a:ahLst/>
              <a:cxnLst/>
              <a:rect l="l" t="t" r="r" b="b"/>
              <a:pathLst>
                <a:path w="899" h="1957" extrusionOk="0">
                  <a:moveTo>
                    <a:pt x="71" y="0"/>
                  </a:moveTo>
                  <a:cubicBezTo>
                    <a:pt x="386" y="734"/>
                    <a:pt x="141" y="1363"/>
                    <a:pt x="1" y="1957"/>
                  </a:cubicBezTo>
                  <a:cubicBezTo>
                    <a:pt x="688" y="1840"/>
                    <a:pt x="898" y="152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4240100" y="3594075"/>
              <a:ext cx="8750" cy="11350"/>
            </a:xfrm>
            <a:custGeom>
              <a:avLst/>
              <a:gdLst/>
              <a:ahLst/>
              <a:cxnLst/>
              <a:rect l="l" t="t" r="r" b="b"/>
              <a:pathLst>
                <a:path w="350" h="454" extrusionOk="0">
                  <a:moveTo>
                    <a:pt x="117" y="11"/>
                  </a:moveTo>
                  <a:cubicBezTo>
                    <a:pt x="1" y="140"/>
                    <a:pt x="24" y="454"/>
                    <a:pt x="246" y="443"/>
                  </a:cubicBezTo>
                  <a:cubicBezTo>
                    <a:pt x="350" y="314"/>
                    <a:pt x="339" y="0"/>
                    <a:pt x="117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3792325" y="3642100"/>
              <a:ext cx="9350" cy="10500"/>
            </a:xfrm>
            <a:custGeom>
              <a:avLst/>
              <a:gdLst/>
              <a:ahLst/>
              <a:cxnLst/>
              <a:rect l="l" t="t" r="r" b="b"/>
              <a:pathLst>
                <a:path w="374" h="420" extrusionOk="0">
                  <a:moveTo>
                    <a:pt x="83" y="47"/>
                  </a:moveTo>
                  <a:cubicBezTo>
                    <a:pt x="83" y="105"/>
                    <a:pt x="71" y="152"/>
                    <a:pt x="1" y="152"/>
                  </a:cubicBezTo>
                  <a:cubicBezTo>
                    <a:pt x="1" y="385"/>
                    <a:pt x="153" y="419"/>
                    <a:pt x="373" y="373"/>
                  </a:cubicBezTo>
                  <a:cubicBezTo>
                    <a:pt x="373" y="140"/>
                    <a:pt x="304" y="0"/>
                    <a:pt x="8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4128025" y="3618525"/>
              <a:ext cx="7875" cy="9325"/>
            </a:xfrm>
            <a:custGeom>
              <a:avLst/>
              <a:gdLst/>
              <a:ahLst/>
              <a:cxnLst/>
              <a:rect l="l" t="t" r="r" b="b"/>
              <a:pathLst>
                <a:path w="315" h="373" extrusionOk="0">
                  <a:moveTo>
                    <a:pt x="0" y="24"/>
                  </a:moveTo>
                  <a:lnTo>
                    <a:pt x="35" y="373"/>
                  </a:lnTo>
                  <a:cubicBezTo>
                    <a:pt x="268" y="373"/>
                    <a:pt x="314" y="221"/>
                    <a:pt x="268" y="0"/>
                  </a:cubicBezTo>
                  <a:cubicBezTo>
                    <a:pt x="175" y="0"/>
                    <a:pt x="94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3717525" y="3665100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58" y="490"/>
                    <a:pt x="70" y="699"/>
                    <a:pt x="303" y="641"/>
                  </a:cubicBezTo>
                  <a:cubicBezTo>
                    <a:pt x="617" y="478"/>
                    <a:pt x="268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3923650" y="3631925"/>
              <a:ext cx="207900" cy="752000"/>
            </a:xfrm>
            <a:custGeom>
              <a:avLst/>
              <a:gdLst/>
              <a:ahLst/>
              <a:cxnLst/>
              <a:rect l="l" t="t" r="r" b="b"/>
              <a:pathLst>
                <a:path w="8316" h="30080" extrusionOk="0">
                  <a:moveTo>
                    <a:pt x="8315" y="0"/>
                  </a:moveTo>
                  <a:cubicBezTo>
                    <a:pt x="6499" y="885"/>
                    <a:pt x="4705" y="2259"/>
                    <a:pt x="3668" y="3913"/>
                  </a:cubicBezTo>
                  <a:cubicBezTo>
                    <a:pt x="3098" y="4798"/>
                    <a:pt x="2737" y="6137"/>
                    <a:pt x="2247" y="7418"/>
                  </a:cubicBezTo>
                  <a:cubicBezTo>
                    <a:pt x="1782" y="8618"/>
                    <a:pt x="1398" y="9852"/>
                    <a:pt x="1106" y="11156"/>
                  </a:cubicBezTo>
                  <a:cubicBezTo>
                    <a:pt x="0" y="16175"/>
                    <a:pt x="769" y="22324"/>
                    <a:pt x="2865" y="26202"/>
                  </a:cubicBezTo>
                  <a:cubicBezTo>
                    <a:pt x="3634" y="27611"/>
                    <a:pt x="4600" y="29090"/>
                    <a:pt x="5730" y="30080"/>
                  </a:cubicBezTo>
                  <a:cubicBezTo>
                    <a:pt x="4123" y="27611"/>
                    <a:pt x="2294" y="24619"/>
                    <a:pt x="1817" y="20915"/>
                  </a:cubicBezTo>
                  <a:cubicBezTo>
                    <a:pt x="1328" y="17177"/>
                    <a:pt x="2038" y="13660"/>
                    <a:pt x="3948" y="11237"/>
                  </a:cubicBezTo>
                  <a:cubicBezTo>
                    <a:pt x="4600" y="10411"/>
                    <a:pt x="5450" y="10050"/>
                    <a:pt x="6033" y="9084"/>
                  </a:cubicBezTo>
                  <a:cubicBezTo>
                    <a:pt x="2399" y="11436"/>
                    <a:pt x="734" y="15407"/>
                    <a:pt x="1502" y="21381"/>
                  </a:cubicBezTo>
                  <a:cubicBezTo>
                    <a:pt x="966" y="17969"/>
                    <a:pt x="722" y="14673"/>
                    <a:pt x="1258" y="11762"/>
                  </a:cubicBezTo>
                  <a:cubicBezTo>
                    <a:pt x="2201" y="6603"/>
                    <a:pt x="3983" y="2213"/>
                    <a:pt x="8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4228175" y="3631600"/>
              <a:ext cx="32050" cy="47200"/>
            </a:xfrm>
            <a:custGeom>
              <a:avLst/>
              <a:gdLst/>
              <a:ahLst/>
              <a:cxnLst/>
              <a:rect l="l" t="t" r="r" b="b"/>
              <a:pathLst>
                <a:path w="1282" h="1888" extrusionOk="0">
                  <a:moveTo>
                    <a:pt x="757" y="1061"/>
                  </a:moveTo>
                  <a:cubicBezTo>
                    <a:pt x="804" y="362"/>
                    <a:pt x="1072" y="304"/>
                    <a:pt x="1282" y="467"/>
                  </a:cubicBezTo>
                  <a:lnTo>
                    <a:pt x="1282" y="141"/>
                  </a:lnTo>
                  <a:cubicBezTo>
                    <a:pt x="1" y="1"/>
                    <a:pt x="478" y="1864"/>
                    <a:pt x="1282" y="1887"/>
                  </a:cubicBezTo>
                  <a:lnTo>
                    <a:pt x="1282" y="1189"/>
                  </a:lnTo>
                  <a:cubicBezTo>
                    <a:pt x="1165" y="1189"/>
                    <a:pt x="990" y="1154"/>
                    <a:pt x="757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4141125" y="3652875"/>
              <a:ext cx="13125" cy="15750"/>
            </a:xfrm>
            <a:custGeom>
              <a:avLst/>
              <a:gdLst/>
              <a:ahLst/>
              <a:cxnLst/>
              <a:rect l="l" t="t" r="r" b="b"/>
              <a:pathLst>
                <a:path w="525" h="630" extrusionOk="0">
                  <a:moveTo>
                    <a:pt x="152" y="82"/>
                  </a:moveTo>
                  <a:cubicBezTo>
                    <a:pt x="0" y="268"/>
                    <a:pt x="117" y="629"/>
                    <a:pt x="466" y="501"/>
                  </a:cubicBezTo>
                  <a:cubicBezTo>
                    <a:pt x="443" y="373"/>
                    <a:pt x="478" y="303"/>
                    <a:pt x="525" y="221"/>
                  </a:cubicBezTo>
                  <a:cubicBezTo>
                    <a:pt x="349" y="245"/>
                    <a:pt x="385" y="1"/>
                    <a:pt x="152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3668025" y="3709350"/>
              <a:ext cx="67850" cy="82400"/>
            </a:xfrm>
            <a:custGeom>
              <a:avLst/>
              <a:gdLst/>
              <a:ahLst/>
              <a:cxnLst/>
              <a:rect l="l" t="t" r="r" b="b"/>
              <a:pathLst>
                <a:path w="2714" h="3296" extrusionOk="0">
                  <a:moveTo>
                    <a:pt x="2574" y="1"/>
                  </a:moveTo>
                  <a:cubicBezTo>
                    <a:pt x="2201" y="257"/>
                    <a:pt x="1992" y="653"/>
                    <a:pt x="1980" y="1200"/>
                  </a:cubicBezTo>
                  <a:cubicBezTo>
                    <a:pt x="653" y="1130"/>
                    <a:pt x="1" y="2400"/>
                    <a:pt x="513" y="3296"/>
                  </a:cubicBezTo>
                  <a:cubicBezTo>
                    <a:pt x="490" y="2237"/>
                    <a:pt x="1282" y="1409"/>
                    <a:pt x="2457" y="1596"/>
                  </a:cubicBezTo>
                  <a:cubicBezTo>
                    <a:pt x="2213" y="886"/>
                    <a:pt x="2714" y="36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3691600" y="3713125"/>
              <a:ext cx="16050" cy="18975"/>
            </a:xfrm>
            <a:custGeom>
              <a:avLst/>
              <a:gdLst/>
              <a:ahLst/>
              <a:cxnLst/>
              <a:rect l="l" t="t" r="r" b="b"/>
              <a:pathLst>
                <a:path w="642" h="759" extrusionOk="0">
                  <a:moveTo>
                    <a:pt x="478" y="758"/>
                  </a:moveTo>
                  <a:cubicBezTo>
                    <a:pt x="490" y="688"/>
                    <a:pt x="536" y="642"/>
                    <a:pt x="641" y="653"/>
                  </a:cubicBezTo>
                  <a:cubicBezTo>
                    <a:pt x="629" y="479"/>
                    <a:pt x="606" y="303"/>
                    <a:pt x="595" y="129"/>
                  </a:cubicBezTo>
                  <a:cubicBezTo>
                    <a:pt x="0" y="1"/>
                    <a:pt x="117" y="746"/>
                    <a:pt x="478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4093675" y="3691300"/>
              <a:ext cx="64650" cy="63775"/>
            </a:xfrm>
            <a:custGeom>
              <a:avLst/>
              <a:gdLst/>
              <a:ahLst/>
              <a:cxnLst/>
              <a:rect l="l" t="t" r="r" b="b"/>
              <a:pathLst>
                <a:path w="2586" h="2551" extrusionOk="0">
                  <a:moveTo>
                    <a:pt x="1665" y="1"/>
                  </a:moveTo>
                  <a:cubicBezTo>
                    <a:pt x="1688" y="210"/>
                    <a:pt x="1701" y="408"/>
                    <a:pt x="1724" y="617"/>
                  </a:cubicBezTo>
                  <a:cubicBezTo>
                    <a:pt x="1328" y="769"/>
                    <a:pt x="1153" y="1107"/>
                    <a:pt x="920" y="1398"/>
                  </a:cubicBezTo>
                  <a:cubicBezTo>
                    <a:pt x="710" y="1107"/>
                    <a:pt x="536" y="757"/>
                    <a:pt x="536" y="198"/>
                  </a:cubicBezTo>
                  <a:cubicBezTo>
                    <a:pt x="420" y="222"/>
                    <a:pt x="338" y="175"/>
                    <a:pt x="268" y="140"/>
                  </a:cubicBezTo>
                  <a:cubicBezTo>
                    <a:pt x="0" y="1060"/>
                    <a:pt x="583" y="2201"/>
                    <a:pt x="1398" y="1794"/>
                  </a:cubicBezTo>
                  <a:cubicBezTo>
                    <a:pt x="1468" y="2143"/>
                    <a:pt x="1479" y="2551"/>
                    <a:pt x="1910" y="2457"/>
                  </a:cubicBezTo>
                  <a:cubicBezTo>
                    <a:pt x="1794" y="2061"/>
                    <a:pt x="1549" y="1235"/>
                    <a:pt x="1945" y="1037"/>
                  </a:cubicBezTo>
                  <a:cubicBezTo>
                    <a:pt x="2154" y="1107"/>
                    <a:pt x="2260" y="1305"/>
                    <a:pt x="2586" y="1235"/>
                  </a:cubicBezTo>
                  <a:cubicBezTo>
                    <a:pt x="2294" y="804"/>
                    <a:pt x="2201" y="140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3659300" y="3751550"/>
              <a:ext cx="12525" cy="11400"/>
            </a:xfrm>
            <a:custGeom>
              <a:avLst/>
              <a:gdLst/>
              <a:ahLst/>
              <a:cxnLst/>
              <a:rect l="l" t="t" r="r" b="b"/>
              <a:pathLst>
                <a:path w="501" h="456" extrusionOk="0">
                  <a:moveTo>
                    <a:pt x="163" y="1"/>
                  </a:moveTo>
                  <a:cubicBezTo>
                    <a:pt x="58" y="223"/>
                    <a:pt x="0" y="176"/>
                    <a:pt x="117" y="443"/>
                  </a:cubicBezTo>
                  <a:cubicBezTo>
                    <a:pt x="396" y="456"/>
                    <a:pt x="501" y="327"/>
                    <a:pt x="443" y="60"/>
                  </a:cubicBezTo>
                  <a:cubicBezTo>
                    <a:pt x="314" y="71"/>
                    <a:pt x="244" y="36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3638325" y="3766425"/>
              <a:ext cx="10200" cy="1020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" y="35"/>
                  </a:moveTo>
                  <a:cubicBezTo>
                    <a:pt x="1" y="268"/>
                    <a:pt x="71" y="407"/>
                    <a:pt x="304" y="361"/>
                  </a:cubicBezTo>
                  <a:cubicBezTo>
                    <a:pt x="315" y="233"/>
                    <a:pt x="408" y="174"/>
                    <a:pt x="361" y="0"/>
                  </a:cubicBezTo>
                  <a:cubicBezTo>
                    <a:pt x="245" y="11"/>
                    <a:pt x="128" y="24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3846200" y="3760300"/>
              <a:ext cx="39325" cy="72525"/>
            </a:xfrm>
            <a:custGeom>
              <a:avLst/>
              <a:gdLst/>
              <a:ahLst/>
              <a:cxnLst/>
              <a:rect l="l" t="t" r="r" b="b"/>
              <a:pathLst>
                <a:path w="1573" h="2901" extrusionOk="0">
                  <a:moveTo>
                    <a:pt x="1" y="2900"/>
                  </a:moveTo>
                  <a:cubicBezTo>
                    <a:pt x="513" y="1922"/>
                    <a:pt x="1060" y="978"/>
                    <a:pt x="1572" y="0"/>
                  </a:cubicBezTo>
                  <a:cubicBezTo>
                    <a:pt x="699" y="362"/>
                    <a:pt x="175" y="1700"/>
                    <a:pt x="1" y="2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3645325" y="3784475"/>
              <a:ext cx="11675" cy="15150"/>
            </a:xfrm>
            <a:custGeom>
              <a:avLst/>
              <a:gdLst/>
              <a:ahLst/>
              <a:cxnLst/>
              <a:rect l="l" t="t" r="r" b="b"/>
              <a:pathLst>
                <a:path w="467" h="606" extrusionOk="0">
                  <a:moveTo>
                    <a:pt x="151" y="70"/>
                  </a:moveTo>
                  <a:cubicBezTo>
                    <a:pt x="0" y="256"/>
                    <a:pt x="117" y="606"/>
                    <a:pt x="466" y="477"/>
                  </a:cubicBezTo>
                  <a:cubicBezTo>
                    <a:pt x="454" y="221"/>
                    <a:pt x="420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3530600" y="3785325"/>
              <a:ext cx="36150" cy="35275"/>
            </a:xfrm>
            <a:custGeom>
              <a:avLst/>
              <a:gdLst/>
              <a:ahLst/>
              <a:cxnLst/>
              <a:rect l="l" t="t" r="r" b="b"/>
              <a:pathLst>
                <a:path w="1446" h="1411" extrusionOk="0">
                  <a:moveTo>
                    <a:pt x="630" y="1410"/>
                  </a:moveTo>
                  <a:cubicBezTo>
                    <a:pt x="700" y="1014"/>
                    <a:pt x="874" y="699"/>
                    <a:pt x="1445" y="712"/>
                  </a:cubicBezTo>
                  <a:cubicBezTo>
                    <a:pt x="1096" y="1"/>
                    <a:pt x="1" y="1049"/>
                    <a:pt x="630" y="1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3833400" y="3798150"/>
              <a:ext cx="10200" cy="16050"/>
            </a:xfrm>
            <a:custGeom>
              <a:avLst/>
              <a:gdLst/>
              <a:ahLst/>
              <a:cxnLst/>
              <a:rect l="l" t="t" r="r" b="b"/>
              <a:pathLst>
                <a:path w="408" h="642" extrusionOk="0">
                  <a:moveTo>
                    <a:pt x="0" y="641"/>
                  </a:moveTo>
                  <a:cubicBezTo>
                    <a:pt x="233" y="618"/>
                    <a:pt x="407" y="129"/>
                    <a:pt x="198" y="0"/>
                  </a:cubicBezTo>
                  <a:cubicBezTo>
                    <a:pt x="151" y="233"/>
                    <a:pt x="0" y="373"/>
                    <a:pt x="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4108800" y="3770775"/>
              <a:ext cx="25650" cy="50975"/>
            </a:xfrm>
            <a:custGeom>
              <a:avLst/>
              <a:gdLst/>
              <a:ahLst/>
              <a:cxnLst/>
              <a:rect l="l" t="t" r="r" b="b"/>
              <a:pathLst>
                <a:path w="1026" h="2039" extrusionOk="0">
                  <a:moveTo>
                    <a:pt x="222" y="0"/>
                  </a:moveTo>
                  <a:cubicBezTo>
                    <a:pt x="1" y="722"/>
                    <a:pt x="292" y="2039"/>
                    <a:pt x="1026" y="1783"/>
                  </a:cubicBezTo>
                  <a:cubicBezTo>
                    <a:pt x="513" y="1491"/>
                    <a:pt x="443" y="653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3275275" y="3873825"/>
              <a:ext cx="43700" cy="45450"/>
            </a:xfrm>
            <a:custGeom>
              <a:avLst/>
              <a:gdLst/>
              <a:ahLst/>
              <a:cxnLst/>
              <a:rect l="l" t="t" r="r" b="b"/>
              <a:pathLst>
                <a:path w="1748" h="1818" extrusionOk="0">
                  <a:moveTo>
                    <a:pt x="536" y="1818"/>
                  </a:moveTo>
                  <a:cubicBezTo>
                    <a:pt x="641" y="1212"/>
                    <a:pt x="955" y="770"/>
                    <a:pt x="1747" y="723"/>
                  </a:cubicBezTo>
                  <a:cubicBezTo>
                    <a:pt x="1235" y="1"/>
                    <a:pt x="0" y="991"/>
                    <a:pt x="536" y="1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3203375" y="3908500"/>
              <a:ext cx="12525" cy="14850"/>
            </a:xfrm>
            <a:custGeom>
              <a:avLst/>
              <a:gdLst/>
              <a:ahLst/>
              <a:cxnLst/>
              <a:rect l="l" t="t" r="r" b="b"/>
              <a:pathLst>
                <a:path w="501" h="594" extrusionOk="0">
                  <a:moveTo>
                    <a:pt x="94" y="47"/>
                  </a:moveTo>
                  <a:cubicBezTo>
                    <a:pt x="35" y="163"/>
                    <a:pt x="0" y="303"/>
                    <a:pt x="47" y="501"/>
                  </a:cubicBezTo>
                  <a:cubicBezTo>
                    <a:pt x="327" y="594"/>
                    <a:pt x="501" y="466"/>
                    <a:pt x="454" y="105"/>
                  </a:cubicBezTo>
                  <a:cubicBezTo>
                    <a:pt x="338" y="93"/>
                    <a:pt x="280" y="0"/>
                    <a:pt x="9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3534100" y="3896275"/>
              <a:ext cx="9925" cy="12825"/>
            </a:xfrm>
            <a:custGeom>
              <a:avLst/>
              <a:gdLst/>
              <a:ahLst/>
              <a:cxnLst/>
              <a:rect l="l" t="t" r="r" b="b"/>
              <a:pathLst>
                <a:path w="397" h="513" extrusionOk="0">
                  <a:moveTo>
                    <a:pt x="1" y="35"/>
                  </a:moveTo>
                  <a:cubicBezTo>
                    <a:pt x="12" y="280"/>
                    <a:pt x="35" y="513"/>
                    <a:pt x="304" y="443"/>
                  </a:cubicBezTo>
                  <a:cubicBezTo>
                    <a:pt x="373" y="337"/>
                    <a:pt x="397" y="198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4250575" y="38266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" y="59"/>
                  </a:moveTo>
                  <a:cubicBezTo>
                    <a:pt x="13" y="315"/>
                    <a:pt x="36" y="536"/>
                    <a:pt x="316" y="466"/>
                  </a:cubicBezTo>
                  <a:cubicBezTo>
                    <a:pt x="327" y="350"/>
                    <a:pt x="420" y="292"/>
                    <a:pt x="362" y="106"/>
                  </a:cubicBezTo>
                  <a:cubicBezTo>
                    <a:pt x="246" y="94"/>
                    <a:pt x="187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4112300" y="3841225"/>
              <a:ext cx="78050" cy="113875"/>
            </a:xfrm>
            <a:custGeom>
              <a:avLst/>
              <a:gdLst/>
              <a:ahLst/>
              <a:cxnLst/>
              <a:rect l="l" t="t" r="r" b="b"/>
              <a:pathLst>
                <a:path w="3122" h="4555" extrusionOk="0">
                  <a:moveTo>
                    <a:pt x="2935" y="1"/>
                  </a:moveTo>
                  <a:cubicBezTo>
                    <a:pt x="2644" y="490"/>
                    <a:pt x="2248" y="886"/>
                    <a:pt x="1433" y="944"/>
                  </a:cubicBezTo>
                  <a:cubicBezTo>
                    <a:pt x="1445" y="1480"/>
                    <a:pt x="2237" y="1072"/>
                    <a:pt x="2527" y="1282"/>
                  </a:cubicBezTo>
                  <a:cubicBezTo>
                    <a:pt x="2551" y="1597"/>
                    <a:pt x="2551" y="1887"/>
                    <a:pt x="2330" y="2004"/>
                  </a:cubicBezTo>
                  <a:cubicBezTo>
                    <a:pt x="2213" y="1887"/>
                    <a:pt x="2015" y="1864"/>
                    <a:pt x="1794" y="1887"/>
                  </a:cubicBezTo>
                  <a:cubicBezTo>
                    <a:pt x="1526" y="2074"/>
                    <a:pt x="1375" y="2342"/>
                    <a:pt x="1246" y="2645"/>
                  </a:cubicBezTo>
                  <a:cubicBezTo>
                    <a:pt x="175" y="2539"/>
                    <a:pt x="1" y="4146"/>
                    <a:pt x="734" y="4555"/>
                  </a:cubicBezTo>
                  <a:cubicBezTo>
                    <a:pt x="897" y="4100"/>
                    <a:pt x="501" y="3192"/>
                    <a:pt x="1119" y="3098"/>
                  </a:cubicBezTo>
                  <a:cubicBezTo>
                    <a:pt x="1491" y="2935"/>
                    <a:pt x="1409" y="3331"/>
                    <a:pt x="1747" y="3215"/>
                  </a:cubicBezTo>
                  <a:cubicBezTo>
                    <a:pt x="1724" y="2819"/>
                    <a:pt x="1631" y="2365"/>
                    <a:pt x="2015" y="2306"/>
                  </a:cubicBezTo>
                  <a:cubicBezTo>
                    <a:pt x="2283" y="2237"/>
                    <a:pt x="2120" y="2702"/>
                    <a:pt x="2318" y="2715"/>
                  </a:cubicBezTo>
                  <a:cubicBezTo>
                    <a:pt x="3028" y="2225"/>
                    <a:pt x="2760" y="932"/>
                    <a:pt x="3122" y="153"/>
                  </a:cubicBezTo>
                  <a:cubicBezTo>
                    <a:pt x="3098" y="59"/>
                    <a:pt x="3016" y="36"/>
                    <a:pt x="2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3210950" y="3936725"/>
              <a:ext cx="26500" cy="30600"/>
            </a:xfrm>
            <a:custGeom>
              <a:avLst/>
              <a:gdLst/>
              <a:ahLst/>
              <a:cxnLst/>
              <a:rect l="l" t="t" r="r" b="b"/>
              <a:pathLst>
                <a:path w="1060" h="1224" extrusionOk="0">
                  <a:moveTo>
                    <a:pt x="733" y="1224"/>
                  </a:moveTo>
                  <a:cubicBezTo>
                    <a:pt x="373" y="711"/>
                    <a:pt x="920" y="466"/>
                    <a:pt x="1060" y="129"/>
                  </a:cubicBezTo>
                  <a:cubicBezTo>
                    <a:pt x="396" y="0"/>
                    <a:pt x="0" y="1177"/>
                    <a:pt x="733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3383575" y="3921300"/>
              <a:ext cx="49525" cy="43975"/>
            </a:xfrm>
            <a:custGeom>
              <a:avLst/>
              <a:gdLst/>
              <a:ahLst/>
              <a:cxnLst/>
              <a:rect l="l" t="t" r="r" b="b"/>
              <a:pathLst>
                <a:path w="1981" h="1759" extrusionOk="0">
                  <a:moveTo>
                    <a:pt x="1" y="780"/>
                  </a:moveTo>
                  <a:cubicBezTo>
                    <a:pt x="362" y="1759"/>
                    <a:pt x="1980" y="1037"/>
                    <a:pt x="1608" y="1"/>
                  </a:cubicBezTo>
                  <a:cubicBezTo>
                    <a:pt x="1258" y="397"/>
                    <a:pt x="816" y="1270"/>
                    <a:pt x="1" y="7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3420250" y="3918675"/>
              <a:ext cx="48075" cy="47175"/>
            </a:xfrm>
            <a:custGeom>
              <a:avLst/>
              <a:gdLst/>
              <a:ahLst/>
              <a:cxnLst/>
              <a:rect l="l" t="t" r="r" b="b"/>
              <a:pathLst>
                <a:path w="1923" h="1887" extrusionOk="0">
                  <a:moveTo>
                    <a:pt x="933" y="1887"/>
                  </a:moveTo>
                  <a:cubicBezTo>
                    <a:pt x="630" y="839"/>
                    <a:pt x="1713" y="921"/>
                    <a:pt x="1923" y="280"/>
                  </a:cubicBezTo>
                  <a:cubicBezTo>
                    <a:pt x="1061" y="0"/>
                    <a:pt x="1" y="1457"/>
                    <a:pt x="933" y="1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3187350" y="3963800"/>
              <a:ext cx="9050" cy="7875"/>
            </a:xfrm>
            <a:custGeom>
              <a:avLst/>
              <a:gdLst/>
              <a:ahLst/>
              <a:cxnLst/>
              <a:rect l="l" t="t" r="r" b="b"/>
              <a:pathLst>
                <a:path w="362" h="315" extrusionOk="0">
                  <a:moveTo>
                    <a:pt x="1" y="211"/>
                  </a:moveTo>
                  <a:cubicBezTo>
                    <a:pt x="117" y="234"/>
                    <a:pt x="176" y="315"/>
                    <a:pt x="362" y="268"/>
                  </a:cubicBezTo>
                  <a:cubicBezTo>
                    <a:pt x="350" y="175"/>
                    <a:pt x="339" y="94"/>
                    <a:pt x="327" y="1"/>
                  </a:cubicBezTo>
                  <a:cubicBezTo>
                    <a:pt x="129" y="1"/>
                    <a:pt x="1" y="59"/>
                    <a:pt x="1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4192925" y="3869475"/>
              <a:ext cx="23900" cy="22425"/>
            </a:xfrm>
            <a:custGeom>
              <a:avLst/>
              <a:gdLst/>
              <a:ahLst/>
              <a:cxnLst/>
              <a:rect l="l" t="t" r="r" b="b"/>
              <a:pathLst>
                <a:path w="956" h="897" extrusionOk="0">
                  <a:moveTo>
                    <a:pt x="1" y="874"/>
                  </a:moveTo>
                  <a:cubicBezTo>
                    <a:pt x="572" y="897"/>
                    <a:pt x="956" y="327"/>
                    <a:pt x="793" y="1"/>
                  </a:cubicBezTo>
                  <a:cubicBezTo>
                    <a:pt x="653" y="397"/>
                    <a:pt x="199" y="536"/>
                    <a:pt x="1" y="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3411250" y="3949825"/>
              <a:ext cx="12825" cy="15450"/>
            </a:xfrm>
            <a:custGeom>
              <a:avLst/>
              <a:gdLst/>
              <a:ahLst/>
              <a:cxnLst/>
              <a:rect l="l" t="t" r="r" b="b"/>
              <a:pathLst>
                <a:path w="513" h="618" extrusionOk="0">
                  <a:moveTo>
                    <a:pt x="12" y="152"/>
                  </a:moveTo>
                  <a:cubicBezTo>
                    <a:pt x="0" y="618"/>
                    <a:pt x="513" y="478"/>
                    <a:pt x="443" y="105"/>
                  </a:cubicBezTo>
                  <a:cubicBezTo>
                    <a:pt x="314" y="1"/>
                    <a:pt x="105" y="24"/>
                    <a:pt x="12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3909950" y="3923050"/>
              <a:ext cx="9350" cy="122000"/>
            </a:xfrm>
            <a:custGeom>
              <a:avLst/>
              <a:gdLst/>
              <a:ahLst/>
              <a:cxnLst/>
              <a:rect l="l" t="t" r="r" b="b"/>
              <a:pathLst>
                <a:path w="374" h="4880" extrusionOk="0">
                  <a:moveTo>
                    <a:pt x="246" y="4880"/>
                  </a:moveTo>
                  <a:cubicBezTo>
                    <a:pt x="257" y="3599"/>
                    <a:pt x="350" y="1258"/>
                    <a:pt x="373" y="1"/>
                  </a:cubicBezTo>
                  <a:cubicBezTo>
                    <a:pt x="70" y="1456"/>
                    <a:pt x="1" y="2853"/>
                    <a:pt x="246" y="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4075050" y="3905275"/>
              <a:ext cx="43950" cy="61475"/>
            </a:xfrm>
            <a:custGeom>
              <a:avLst/>
              <a:gdLst/>
              <a:ahLst/>
              <a:cxnLst/>
              <a:rect l="l" t="t" r="r" b="b"/>
              <a:pathLst>
                <a:path w="1758" h="2459" extrusionOk="0">
                  <a:moveTo>
                    <a:pt x="1118" y="2458"/>
                  </a:moveTo>
                  <a:cubicBezTo>
                    <a:pt x="443" y="1258"/>
                    <a:pt x="1560" y="467"/>
                    <a:pt x="1758" y="1"/>
                  </a:cubicBezTo>
                  <a:cubicBezTo>
                    <a:pt x="908" y="210"/>
                    <a:pt x="0" y="1899"/>
                    <a:pt x="1118" y="2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1"/>
            <p:cNvSpPr/>
            <p:nvPr/>
          </p:nvSpPr>
          <p:spPr>
            <a:xfrm>
              <a:off x="3328575" y="3987675"/>
              <a:ext cx="7850" cy="9050"/>
            </a:xfrm>
            <a:custGeom>
              <a:avLst/>
              <a:gdLst/>
              <a:ahLst/>
              <a:cxnLst/>
              <a:rect l="l" t="t" r="r" b="b"/>
              <a:pathLst>
                <a:path w="314" h="362" extrusionOk="0">
                  <a:moveTo>
                    <a:pt x="0" y="24"/>
                  </a:moveTo>
                  <a:cubicBezTo>
                    <a:pt x="0" y="222"/>
                    <a:pt x="58" y="350"/>
                    <a:pt x="210" y="361"/>
                  </a:cubicBezTo>
                  <a:cubicBezTo>
                    <a:pt x="221" y="234"/>
                    <a:pt x="314" y="175"/>
                    <a:pt x="267" y="1"/>
                  </a:cubicBezTo>
                  <a:cubicBezTo>
                    <a:pt x="174" y="12"/>
                    <a:pt x="93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1"/>
            <p:cNvSpPr/>
            <p:nvPr/>
          </p:nvSpPr>
          <p:spPr>
            <a:xfrm>
              <a:off x="3413575" y="3978650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105" y="36"/>
                  </a:moveTo>
                  <a:cubicBezTo>
                    <a:pt x="94" y="163"/>
                    <a:pt x="1" y="222"/>
                    <a:pt x="58" y="396"/>
                  </a:cubicBezTo>
                  <a:cubicBezTo>
                    <a:pt x="280" y="396"/>
                    <a:pt x="431" y="326"/>
                    <a:pt x="373" y="94"/>
                  </a:cubicBezTo>
                  <a:cubicBezTo>
                    <a:pt x="268" y="106"/>
                    <a:pt x="245" y="0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3966425" y="3924225"/>
              <a:ext cx="66400" cy="248075"/>
            </a:xfrm>
            <a:custGeom>
              <a:avLst/>
              <a:gdLst/>
              <a:ahLst/>
              <a:cxnLst/>
              <a:rect l="l" t="t" r="r" b="b"/>
              <a:pathLst>
                <a:path w="2656" h="9923" extrusionOk="0">
                  <a:moveTo>
                    <a:pt x="2470" y="47"/>
                  </a:moveTo>
                  <a:cubicBezTo>
                    <a:pt x="746" y="2189"/>
                    <a:pt x="1" y="6300"/>
                    <a:pt x="1061" y="9922"/>
                  </a:cubicBezTo>
                  <a:cubicBezTo>
                    <a:pt x="560" y="5846"/>
                    <a:pt x="979" y="2503"/>
                    <a:pt x="2656" y="210"/>
                  </a:cubicBezTo>
                  <a:cubicBezTo>
                    <a:pt x="2633" y="104"/>
                    <a:pt x="2609" y="0"/>
                    <a:pt x="247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3141075" y="4033950"/>
              <a:ext cx="11375" cy="8775"/>
            </a:xfrm>
            <a:custGeom>
              <a:avLst/>
              <a:gdLst/>
              <a:ahLst/>
              <a:cxnLst/>
              <a:rect l="l" t="t" r="r" b="b"/>
              <a:pathLst>
                <a:path w="455" h="351" extrusionOk="0">
                  <a:moveTo>
                    <a:pt x="12" y="246"/>
                  </a:moveTo>
                  <a:cubicBezTo>
                    <a:pt x="128" y="350"/>
                    <a:pt x="454" y="339"/>
                    <a:pt x="443" y="117"/>
                  </a:cubicBezTo>
                  <a:cubicBezTo>
                    <a:pt x="314" y="1"/>
                    <a:pt x="0" y="24"/>
                    <a:pt x="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3815625" y="3970800"/>
              <a:ext cx="55925" cy="273400"/>
            </a:xfrm>
            <a:custGeom>
              <a:avLst/>
              <a:gdLst/>
              <a:ahLst/>
              <a:cxnLst/>
              <a:rect l="l" t="t" r="r" b="b"/>
              <a:pathLst>
                <a:path w="2237" h="10936" extrusionOk="0">
                  <a:moveTo>
                    <a:pt x="641" y="210"/>
                  </a:moveTo>
                  <a:cubicBezTo>
                    <a:pt x="629" y="94"/>
                    <a:pt x="595" y="0"/>
                    <a:pt x="455" y="47"/>
                  </a:cubicBezTo>
                  <a:cubicBezTo>
                    <a:pt x="0" y="3354"/>
                    <a:pt x="396" y="8711"/>
                    <a:pt x="2236" y="10935"/>
                  </a:cubicBezTo>
                  <a:cubicBezTo>
                    <a:pt x="816" y="8199"/>
                    <a:pt x="82" y="3435"/>
                    <a:pt x="641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4163825" y="3941675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6" y="47"/>
                  </a:moveTo>
                  <a:cubicBezTo>
                    <a:pt x="0" y="361"/>
                    <a:pt x="269" y="467"/>
                    <a:pt x="408" y="268"/>
                  </a:cubicBezTo>
                  <a:cubicBezTo>
                    <a:pt x="420" y="35"/>
                    <a:pt x="257" y="1"/>
                    <a:pt x="36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3347200" y="4026700"/>
              <a:ext cx="13425" cy="17775"/>
            </a:xfrm>
            <a:custGeom>
              <a:avLst/>
              <a:gdLst/>
              <a:ahLst/>
              <a:cxnLst/>
              <a:rect l="l" t="t" r="r" b="b"/>
              <a:pathLst>
                <a:path w="537" h="711" extrusionOk="0">
                  <a:moveTo>
                    <a:pt x="128" y="151"/>
                  </a:moveTo>
                  <a:cubicBezTo>
                    <a:pt x="0" y="303"/>
                    <a:pt x="81" y="710"/>
                    <a:pt x="361" y="652"/>
                  </a:cubicBezTo>
                  <a:cubicBezTo>
                    <a:pt x="536" y="559"/>
                    <a:pt x="420" y="0"/>
                    <a:pt x="128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3134075" y="40555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1" y="350"/>
                    <a:pt x="152" y="397"/>
                    <a:pt x="385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3255775" y="4049675"/>
              <a:ext cx="12250" cy="16650"/>
            </a:xfrm>
            <a:custGeom>
              <a:avLst/>
              <a:gdLst/>
              <a:ahLst/>
              <a:cxnLst/>
              <a:rect l="l" t="t" r="r" b="b"/>
              <a:pathLst>
                <a:path w="490" h="666" extrusionOk="0">
                  <a:moveTo>
                    <a:pt x="71" y="129"/>
                  </a:moveTo>
                  <a:cubicBezTo>
                    <a:pt x="128" y="292"/>
                    <a:pt x="1" y="665"/>
                    <a:pt x="291" y="549"/>
                  </a:cubicBezTo>
                  <a:cubicBezTo>
                    <a:pt x="490" y="455"/>
                    <a:pt x="327" y="1"/>
                    <a:pt x="7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3224025" y="4063075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153" y="59"/>
                  </a:moveTo>
                  <a:cubicBezTo>
                    <a:pt x="1" y="246"/>
                    <a:pt x="117" y="606"/>
                    <a:pt x="455" y="478"/>
                  </a:cubicBezTo>
                  <a:cubicBezTo>
                    <a:pt x="443" y="222"/>
                    <a:pt x="420" y="1"/>
                    <a:pt x="15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4224950" y="3970500"/>
              <a:ext cx="11675" cy="12825"/>
            </a:xfrm>
            <a:custGeom>
              <a:avLst/>
              <a:gdLst/>
              <a:ahLst/>
              <a:cxnLst/>
              <a:rect l="l" t="t" r="r" b="b"/>
              <a:pathLst>
                <a:path w="467" h="513" extrusionOk="0">
                  <a:moveTo>
                    <a:pt x="94" y="59"/>
                  </a:moveTo>
                  <a:cubicBezTo>
                    <a:pt x="36" y="163"/>
                    <a:pt x="1" y="303"/>
                    <a:pt x="48" y="513"/>
                  </a:cubicBezTo>
                  <a:cubicBezTo>
                    <a:pt x="339" y="501"/>
                    <a:pt x="467" y="362"/>
                    <a:pt x="456" y="117"/>
                  </a:cubicBezTo>
                  <a:cubicBezTo>
                    <a:pt x="339" y="93"/>
                    <a:pt x="280" y="0"/>
                    <a:pt x="94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4130050" y="3981550"/>
              <a:ext cx="24200" cy="35550"/>
            </a:xfrm>
            <a:custGeom>
              <a:avLst/>
              <a:gdLst/>
              <a:ahLst/>
              <a:cxnLst/>
              <a:rect l="l" t="t" r="r" b="b"/>
              <a:pathLst>
                <a:path w="968" h="1422" extrusionOk="0">
                  <a:moveTo>
                    <a:pt x="1" y="1422"/>
                  </a:moveTo>
                  <a:cubicBezTo>
                    <a:pt x="769" y="1328"/>
                    <a:pt x="968" y="758"/>
                    <a:pt x="921" y="1"/>
                  </a:cubicBezTo>
                  <a:cubicBezTo>
                    <a:pt x="315" y="223"/>
                    <a:pt x="269" y="921"/>
                    <a:pt x="1" y="1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3109325" y="4089000"/>
              <a:ext cx="12825" cy="15175"/>
            </a:xfrm>
            <a:custGeom>
              <a:avLst/>
              <a:gdLst/>
              <a:ahLst/>
              <a:cxnLst/>
              <a:rect l="l" t="t" r="r" b="b"/>
              <a:pathLst>
                <a:path w="513" h="607" extrusionOk="0">
                  <a:moveTo>
                    <a:pt x="1" y="384"/>
                  </a:moveTo>
                  <a:cubicBezTo>
                    <a:pt x="176" y="361"/>
                    <a:pt x="140" y="606"/>
                    <a:pt x="373" y="524"/>
                  </a:cubicBezTo>
                  <a:cubicBezTo>
                    <a:pt x="409" y="384"/>
                    <a:pt x="478" y="291"/>
                    <a:pt x="513" y="151"/>
                  </a:cubicBezTo>
                  <a:cubicBezTo>
                    <a:pt x="339" y="0"/>
                    <a:pt x="59" y="187"/>
                    <a:pt x="1" y="3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3251975" y="4081125"/>
              <a:ext cx="13725" cy="14300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71" y="36"/>
                  </a:moveTo>
                  <a:cubicBezTo>
                    <a:pt x="1" y="432"/>
                    <a:pt x="350" y="572"/>
                    <a:pt x="549" y="339"/>
                  </a:cubicBezTo>
                  <a:cubicBezTo>
                    <a:pt x="549" y="176"/>
                    <a:pt x="432" y="152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3181250" y="4085200"/>
              <a:ext cx="40475" cy="50100"/>
            </a:xfrm>
            <a:custGeom>
              <a:avLst/>
              <a:gdLst/>
              <a:ahLst/>
              <a:cxnLst/>
              <a:rect l="l" t="t" r="r" b="b"/>
              <a:pathLst>
                <a:path w="1619" h="2004" extrusionOk="0">
                  <a:moveTo>
                    <a:pt x="990" y="2004"/>
                  </a:moveTo>
                  <a:cubicBezTo>
                    <a:pt x="710" y="1061"/>
                    <a:pt x="1223" y="758"/>
                    <a:pt x="1619" y="350"/>
                  </a:cubicBezTo>
                  <a:cubicBezTo>
                    <a:pt x="664" y="1"/>
                    <a:pt x="0" y="1701"/>
                    <a:pt x="990" y="20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4155400" y="4002250"/>
              <a:ext cx="7275" cy="9925"/>
            </a:xfrm>
            <a:custGeom>
              <a:avLst/>
              <a:gdLst/>
              <a:ahLst/>
              <a:cxnLst/>
              <a:rect l="l" t="t" r="r" b="b"/>
              <a:pathLst>
                <a:path w="291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96"/>
                    <a:pt x="210" y="384"/>
                    <a:pt x="291" y="373"/>
                  </a:cubicBezTo>
                  <a:cubicBezTo>
                    <a:pt x="291" y="140"/>
                    <a:pt x="221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4099775" y="4026700"/>
              <a:ext cx="15150" cy="18925"/>
            </a:xfrm>
            <a:custGeom>
              <a:avLst/>
              <a:gdLst/>
              <a:ahLst/>
              <a:cxnLst/>
              <a:rect l="l" t="t" r="r" b="b"/>
              <a:pathLst>
                <a:path w="606" h="757" extrusionOk="0">
                  <a:moveTo>
                    <a:pt x="106" y="81"/>
                  </a:moveTo>
                  <a:cubicBezTo>
                    <a:pt x="0" y="198"/>
                    <a:pt x="59" y="466"/>
                    <a:pt x="82" y="699"/>
                  </a:cubicBezTo>
                  <a:cubicBezTo>
                    <a:pt x="233" y="640"/>
                    <a:pt x="606" y="757"/>
                    <a:pt x="595" y="559"/>
                  </a:cubicBezTo>
                  <a:cubicBezTo>
                    <a:pt x="548" y="466"/>
                    <a:pt x="525" y="0"/>
                    <a:pt x="106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4084925" y="4024375"/>
              <a:ext cx="70775" cy="118800"/>
            </a:xfrm>
            <a:custGeom>
              <a:avLst/>
              <a:gdLst/>
              <a:ahLst/>
              <a:cxnLst/>
              <a:rect l="l" t="t" r="r" b="b"/>
              <a:pathLst>
                <a:path w="2831" h="4752" extrusionOk="0">
                  <a:moveTo>
                    <a:pt x="2365" y="0"/>
                  </a:moveTo>
                  <a:cubicBezTo>
                    <a:pt x="2144" y="676"/>
                    <a:pt x="1619" y="1106"/>
                    <a:pt x="1107" y="1549"/>
                  </a:cubicBezTo>
                  <a:cubicBezTo>
                    <a:pt x="1631" y="1665"/>
                    <a:pt x="1981" y="1339"/>
                    <a:pt x="2237" y="1351"/>
                  </a:cubicBezTo>
                  <a:cubicBezTo>
                    <a:pt x="2481" y="3295"/>
                    <a:pt x="676" y="3552"/>
                    <a:pt x="1" y="4752"/>
                  </a:cubicBezTo>
                  <a:cubicBezTo>
                    <a:pt x="630" y="4670"/>
                    <a:pt x="734" y="4530"/>
                    <a:pt x="1270" y="4099"/>
                  </a:cubicBezTo>
                  <a:cubicBezTo>
                    <a:pt x="1957" y="3528"/>
                    <a:pt x="2773" y="2585"/>
                    <a:pt x="2807" y="1817"/>
                  </a:cubicBezTo>
                  <a:cubicBezTo>
                    <a:pt x="2830" y="1374"/>
                    <a:pt x="2563" y="47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3274700" y="4121300"/>
              <a:ext cx="15150" cy="28275"/>
            </a:xfrm>
            <a:custGeom>
              <a:avLst/>
              <a:gdLst/>
              <a:ahLst/>
              <a:cxnLst/>
              <a:rect l="l" t="t" r="r" b="b"/>
              <a:pathLst>
                <a:path w="606" h="1131" extrusionOk="0">
                  <a:moveTo>
                    <a:pt x="210" y="1"/>
                  </a:moveTo>
                  <a:cubicBezTo>
                    <a:pt x="47" y="316"/>
                    <a:pt x="0" y="1119"/>
                    <a:pt x="501" y="1131"/>
                  </a:cubicBezTo>
                  <a:cubicBezTo>
                    <a:pt x="186" y="793"/>
                    <a:pt x="606" y="106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3392025" y="4116075"/>
              <a:ext cx="39050" cy="39900"/>
            </a:xfrm>
            <a:custGeom>
              <a:avLst/>
              <a:gdLst/>
              <a:ahLst/>
              <a:cxnLst/>
              <a:rect l="l" t="t" r="r" b="b"/>
              <a:pathLst>
                <a:path w="1562" h="1596" extrusionOk="0">
                  <a:moveTo>
                    <a:pt x="979" y="23"/>
                  </a:moveTo>
                  <a:cubicBezTo>
                    <a:pt x="1002" y="582"/>
                    <a:pt x="454" y="664"/>
                    <a:pt x="1" y="827"/>
                  </a:cubicBezTo>
                  <a:cubicBezTo>
                    <a:pt x="385" y="1596"/>
                    <a:pt x="1561" y="815"/>
                    <a:pt x="1246" y="0"/>
                  </a:cubicBezTo>
                  <a:cubicBezTo>
                    <a:pt x="1153" y="12"/>
                    <a:pt x="1072" y="12"/>
                    <a:pt x="97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4168475" y="4047925"/>
              <a:ext cx="7600" cy="11675"/>
            </a:xfrm>
            <a:custGeom>
              <a:avLst/>
              <a:gdLst/>
              <a:ahLst/>
              <a:cxnLst/>
              <a:rect l="l" t="t" r="r" b="b"/>
              <a:pathLst>
                <a:path w="304" h="467" extrusionOk="0">
                  <a:moveTo>
                    <a:pt x="1" y="24"/>
                  </a:moveTo>
                  <a:cubicBezTo>
                    <a:pt x="1" y="257"/>
                    <a:pt x="24" y="467"/>
                    <a:pt x="304" y="350"/>
                  </a:cubicBezTo>
                  <a:lnTo>
                    <a:pt x="269" y="1"/>
                  </a:lnTo>
                  <a:cubicBezTo>
                    <a:pt x="176" y="13"/>
                    <a:pt x="94" y="24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3188525" y="4149550"/>
              <a:ext cx="11650" cy="13125"/>
            </a:xfrm>
            <a:custGeom>
              <a:avLst/>
              <a:gdLst/>
              <a:ahLst/>
              <a:cxnLst/>
              <a:rect l="l" t="t" r="r" b="b"/>
              <a:pathLst>
                <a:path w="466" h="525" extrusionOk="0">
                  <a:moveTo>
                    <a:pt x="233" y="12"/>
                  </a:moveTo>
                  <a:cubicBezTo>
                    <a:pt x="23" y="94"/>
                    <a:pt x="0" y="524"/>
                    <a:pt x="362" y="443"/>
                  </a:cubicBezTo>
                  <a:cubicBezTo>
                    <a:pt x="466" y="315"/>
                    <a:pt x="455" y="1"/>
                    <a:pt x="2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4233425" y="4071225"/>
              <a:ext cx="11650" cy="15175"/>
            </a:xfrm>
            <a:custGeom>
              <a:avLst/>
              <a:gdLst/>
              <a:ahLst/>
              <a:cxnLst/>
              <a:rect l="l" t="t" r="r" b="b"/>
              <a:pathLst>
                <a:path w="466" h="607" extrusionOk="0">
                  <a:moveTo>
                    <a:pt x="163" y="59"/>
                  </a:moveTo>
                  <a:cubicBezTo>
                    <a:pt x="0" y="246"/>
                    <a:pt x="117" y="606"/>
                    <a:pt x="466" y="479"/>
                  </a:cubicBezTo>
                  <a:cubicBezTo>
                    <a:pt x="454" y="222"/>
                    <a:pt x="431" y="1"/>
                    <a:pt x="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4170225" y="4084625"/>
              <a:ext cx="10225" cy="13400"/>
            </a:xfrm>
            <a:custGeom>
              <a:avLst/>
              <a:gdLst/>
              <a:ahLst/>
              <a:cxnLst/>
              <a:rect l="l" t="t" r="r" b="b"/>
              <a:pathLst>
                <a:path w="409" h="536" extrusionOk="0">
                  <a:moveTo>
                    <a:pt x="1" y="59"/>
                  </a:moveTo>
                  <a:cubicBezTo>
                    <a:pt x="1" y="315"/>
                    <a:pt x="36" y="536"/>
                    <a:pt x="303" y="466"/>
                  </a:cubicBezTo>
                  <a:cubicBezTo>
                    <a:pt x="315" y="350"/>
                    <a:pt x="409" y="292"/>
                    <a:pt x="350" y="117"/>
                  </a:cubicBezTo>
                  <a:cubicBezTo>
                    <a:pt x="234" y="93"/>
                    <a:pt x="176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3156500" y="4187675"/>
              <a:ext cx="13400" cy="14000"/>
            </a:xfrm>
            <a:custGeom>
              <a:avLst/>
              <a:gdLst/>
              <a:ahLst/>
              <a:cxnLst/>
              <a:rect l="l" t="t" r="r" b="b"/>
              <a:pathLst>
                <a:path w="536" h="560" extrusionOk="0">
                  <a:moveTo>
                    <a:pt x="303" y="560"/>
                  </a:moveTo>
                  <a:cubicBezTo>
                    <a:pt x="385" y="443"/>
                    <a:pt x="536" y="373"/>
                    <a:pt x="431" y="94"/>
                  </a:cubicBezTo>
                  <a:cubicBezTo>
                    <a:pt x="35" y="1"/>
                    <a:pt x="0" y="549"/>
                    <a:pt x="303" y="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3100900" y="4198475"/>
              <a:ext cx="11950" cy="15150"/>
            </a:xfrm>
            <a:custGeom>
              <a:avLst/>
              <a:gdLst/>
              <a:ahLst/>
              <a:cxnLst/>
              <a:rect l="l" t="t" r="r" b="b"/>
              <a:pathLst>
                <a:path w="478" h="606" extrusionOk="0">
                  <a:moveTo>
                    <a:pt x="128" y="93"/>
                  </a:moveTo>
                  <a:cubicBezTo>
                    <a:pt x="0" y="244"/>
                    <a:pt x="47" y="606"/>
                    <a:pt x="350" y="513"/>
                  </a:cubicBezTo>
                  <a:cubicBezTo>
                    <a:pt x="477" y="373"/>
                    <a:pt x="431" y="0"/>
                    <a:pt x="128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3201050" y="4187400"/>
              <a:ext cx="19525" cy="37875"/>
            </a:xfrm>
            <a:custGeom>
              <a:avLst/>
              <a:gdLst/>
              <a:ahLst/>
              <a:cxnLst/>
              <a:rect l="l" t="t" r="r" b="b"/>
              <a:pathLst>
                <a:path w="781" h="1515" extrusionOk="0">
                  <a:moveTo>
                    <a:pt x="93" y="1293"/>
                  </a:moveTo>
                  <a:cubicBezTo>
                    <a:pt x="257" y="1363"/>
                    <a:pt x="373" y="1479"/>
                    <a:pt x="559" y="1515"/>
                  </a:cubicBezTo>
                  <a:cubicBezTo>
                    <a:pt x="396" y="874"/>
                    <a:pt x="594" y="524"/>
                    <a:pt x="780" y="164"/>
                  </a:cubicBezTo>
                  <a:cubicBezTo>
                    <a:pt x="244" y="1"/>
                    <a:pt x="0" y="687"/>
                    <a:pt x="93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3356500" y="4173700"/>
              <a:ext cx="11675" cy="15475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164" y="71"/>
                  </a:moveTo>
                  <a:cubicBezTo>
                    <a:pt x="1" y="257"/>
                    <a:pt x="117" y="619"/>
                    <a:pt x="467" y="479"/>
                  </a:cubicBezTo>
                  <a:cubicBezTo>
                    <a:pt x="455" y="223"/>
                    <a:pt x="431" y="1"/>
                    <a:pt x="164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3153575" y="4200500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2" y="70"/>
                  </a:moveTo>
                  <a:cubicBezTo>
                    <a:pt x="1" y="256"/>
                    <a:pt x="117" y="618"/>
                    <a:pt x="455" y="478"/>
                  </a:cubicBezTo>
                  <a:cubicBezTo>
                    <a:pt x="455" y="222"/>
                    <a:pt x="420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3247900" y="4195825"/>
              <a:ext cx="13425" cy="12575"/>
            </a:xfrm>
            <a:custGeom>
              <a:avLst/>
              <a:gdLst/>
              <a:ahLst/>
              <a:cxnLst/>
              <a:rect l="l" t="t" r="r" b="b"/>
              <a:pathLst>
                <a:path w="537" h="503" extrusionOk="0">
                  <a:moveTo>
                    <a:pt x="117" y="502"/>
                  </a:moveTo>
                  <a:lnTo>
                    <a:pt x="467" y="467"/>
                  </a:lnTo>
                  <a:cubicBezTo>
                    <a:pt x="536" y="1"/>
                    <a:pt x="1" y="106"/>
                    <a:pt x="117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3185600" y="4223200"/>
              <a:ext cx="8750" cy="11400"/>
            </a:xfrm>
            <a:custGeom>
              <a:avLst/>
              <a:gdLst/>
              <a:ahLst/>
              <a:cxnLst/>
              <a:rect l="l" t="t" r="r" b="b"/>
              <a:pathLst>
                <a:path w="350" h="456" extrusionOk="0">
                  <a:moveTo>
                    <a:pt x="106" y="13"/>
                  </a:moveTo>
                  <a:cubicBezTo>
                    <a:pt x="1" y="129"/>
                    <a:pt x="13" y="455"/>
                    <a:pt x="234" y="443"/>
                  </a:cubicBezTo>
                  <a:cubicBezTo>
                    <a:pt x="350" y="315"/>
                    <a:pt x="327" y="1"/>
                    <a:pt x="10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4169650" y="4139925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47" y="490"/>
                    <a:pt x="70" y="700"/>
                    <a:pt x="292" y="653"/>
                  </a:cubicBezTo>
                  <a:cubicBezTo>
                    <a:pt x="618" y="490"/>
                    <a:pt x="269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3273525" y="4236325"/>
              <a:ext cx="10225" cy="12825"/>
            </a:xfrm>
            <a:custGeom>
              <a:avLst/>
              <a:gdLst/>
              <a:ahLst/>
              <a:cxnLst/>
              <a:rect l="l" t="t" r="r" b="b"/>
              <a:pathLst>
                <a:path w="409" h="513" extrusionOk="0">
                  <a:moveTo>
                    <a:pt x="1" y="35"/>
                  </a:moveTo>
                  <a:cubicBezTo>
                    <a:pt x="13" y="280"/>
                    <a:pt x="47" y="512"/>
                    <a:pt x="315" y="443"/>
                  </a:cubicBezTo>
                  <a:cubicBezTo>
                    <a:pt x="373" y="337"/>
                    <a:pt x="409" y="198"/>
                    <a:pt x="362" y="0"/>
                  </a:cubicBezTo>
                  <a:cubicBezTo>
                    <a:pt x="246" y="11"/>
                    <a:pt x="117" y="23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3165800" y="4251725"/>
              <a:ext cx="11975" cy="21575"/>
            </a:xfrm>
            <a:custGeom>
              <a:avLst/>
              <a:gdLst/>
              <a:ahLst/>
              <a:cxnLst/>
              <a:rect l="l" t="t" r="r" b="b"/>
              <a:pathLst>
                <a:path w="479" h="863" extrusionOk="0">
                  <a:moveTo>
                    <a:pt x="140" y="94"/>
                  </a:moveTo>
                  <a:cubicBezTo>
                    <a:pt x="1" y="292"/>
                    <a:pt x="47" y="863"/>
                    <a:pt x="455" y="688"/>
                  </a:cubicBezTo>
                  <a:cubicBezTo>
                    <a:pt x="420" y="409"/>
                    <a:pt x="479" y="1"/>
                    <a:pt x="140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3220550" y="4257275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256" y="1"/>
                  </a:moveTo>
                  <a:cubicBezTo>
                    <a:pt x="199" y="1"/>
                    <a:pt x="140" y="12"/>
                    <a:pt x="82" y="12"/>
                  </a:cubicBezTo>
                  <a:cubicBezTo>
                    <a:pt x="82" y="70"/>
                    <a:pt x="82" y="117"/>
                    <a:pt x="0" y="117"/>
                  </a:cubicBezTo>
                  <a:cubicBezTo>
                    <a:pt x="12" y="175"/>
                    <a:pt x="12" y="233"/>
                    <a:pt x="23" y="291"/>
                  </a:cubicBezTo>
                  <a:cubicBezTo>
                    <a:pt x="70" y="291"/>
                    <a:pt x="129" y="291"/>
                    <a:pt x="117" y="361"/>
                  </a:cubicBezTo>
                  <a:cubicBezTo>
                    <a:pt x="175" y="361"/>
                    <a:pt x="233" y="350"/>
                    <a:pt x="292" y="350"/>
                  </a:cubicBezTo>
                  <a:cubicBezTo>
                    <a:pt x="292" y="291"/>
                    <a:pt x="292" y="245"/>
                    <a:pt x="373" y="257"/>
                  </a:cubicBezTo>
                  <a:cubicBezTo>
                    <a:pt x="362" y="198"/>
                    <a:pt x="362" y="140"/>
                    <a:pt x="349" y="82"/>
                  </a:cubicBezTo>
                  <a:cubicBezTo>
                    <a:pt x="303" y="82"/>
                    <a:pt x="245" y="70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3255775" y="4255800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1" y="36"/>
                  </a:moveTo>
                  <a:cubicBezTo>
                    <a:pt x="1" y="280"/>
                    <a:pt x="35" y="513"/>
                    <a:pt x="303" y="443"/>
                  </a:cubicBezTo>
                  <a:cubicBezTo>
                    <a:pt x="361" y="339"/>
                    <a:pt x="397" y="199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3269175" y="4256400"/>
              <a:ext cx="15150" cy="16900"/>
            </a:xfrm>
            <a:custGeom>
              <a:avLst/>
              <a:gdLst/>
              <a:ahLst/>
              <a:cxnLst/>
              <a:rect l="l" t="t" r="r" b="b"/>
              <a:pathLst>
                <a:path w="606" h="676" extrusionOk="0">
                  <a:moveTo>
                    <a:pt x="175" y="23"/>
                  </a:moveTo>
                  <a:cubicBezTo>
                    <a:pt x="0" y="256"/>
                    <a:pt x="175" y="676"/>
                    <a:pt x="489" y="618"/>
                  </a:cubicBezTo>
                  <a:cubicBezTo>
                    <a:pt x="606" y="478"/>
                    <a:pt x="571" y="105"/>
                    <a:pt x="431" y="0"/>
                  </a:cubicBezTo>
                  <a:cubicBezTo>
                    <a:pt x="350" y="12"/>
                    <a:pt x="257" y="12"/>
                    <a:pt x="17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3327400" y="4257275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70" y="128"/>
                  </a:moveTo>
                  <a:cubicBezTo>
                    <a:pt x="0" y="397"/>
                    <a:pt x="280" y="257"/>
                    <a:pt x="431" y="268"/>
                  </a:cubicBezTo>
                  <a:cubicBezTo>
                    <a:pt x="431" y="175"/>
                    <a:pt x="420" y="82"/>
                    <a:pt x="408" y="1"/>
                  </a:cubicBezTo>
                  <a:cubicBezTo>
                    <a:pt x="257" y="12"/>
                    <a:pt x="140" y="47"/>
                    <a:pt x="70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3027225" y="4285500"/>
              <a:ext cx="42525" cy="44275"/>
            </a:xfrm>
            <a:custGeom>
              <a:avLst/>
              <a:gdLst/>
              <a:ahLst/>
              <a:cxnLst/>
              <a:rect l="l" t="t" r="r" b="b"/>
              <a:pathLst>
                <a:path w="1701" h="1771" extrusionOk="0">
                  <a:moveTo>
                    <a:pt x="362" y="1398"/>
                  </a:moveTo>
                  <a:cubicBezTo>
                    <a:pt x="944" y="1771"/>
                    <a:pt x="1701" y="1305"/>
                    <a:pt x="1433" y="490"/>
                  </a:cubicBezTo>
                  <a:cubicBezTo>
                    <a:pt x="898" y="1"/>
                    <a:pt x="1" y="455"/>
                    <a:pt x="362" y="1398"/>
                  </a:cubicBezTo>
                  <a:close/>
                  <a:moveTo>
                    <a:pt x="618" y="1189"/>
                  </a:moveTo>
                  <a:lnTo>
                    <a:pt x="583" y="839"/>
                  </a:lnTo>
                  <a:cubicBezTo>
                    <a:pt x="723" y="828"/>
                    <a:pt x="874" y="816"/>
                    <a:pt x="1014" y="805"/>
                  </a:cubicBezTo>
                  <a:cubicBezTo>
                    <a:pt x="1025" y="1049"/>
                    <a:pt x="898" y="1189"/>
                    <a:pt x="618" y="1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3358850" y="4264275"/>
              <a:ext cx="11650" cy="15150"/>
            </a:xfrm>
            <a:custGeom>
              <a:avLst/>
              <a:gdLst/>
              <a:ahLst/>
              <a:cxnLst/>
              <a:rect l="l" t="t" r="r" b="b"/>
              <a:pathLst>
                <a:path w="466" h="606" extrusionOk="0">
                  <a:moveTo>
                    <a:pt x="163" y="58"/>
                  </a:moveTo>
                  <a:cubicBezTo>
                    <a:pt x="0" y="244"/>
                    <a:pt x="117" y="606"/>
                    <a:pt x="466" y="477"/>
                  </a:cubicBezTo>
                  <a:cubicBezTo>
                    <a:pt x="454" y="221"/>
                    <a:pt x="431" y="0"/>
                    <a:pt x="163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3244725" y="42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3111650" y="429395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1" y="141"/>
                  </a:moveTo>
                  <a:cubicBezTo>
                    <a:pt x="24" y="361"/>
                    <a:pt x="153" y="467"/>
                    <a:pt x="385" y="455"/>
                  </a:cubicBezTo>
                  <a:cubicBezTo>
                    <a:pt x="397" y="338"/>
                    <a:pt x="490" y="280"/>
                    <a:pt x="432" y="94"/>
                  </a:cubicBezTo>
                  <a:cubicBezTo>
                    <a:pt x="303" y="1"/>
                    <a:pt x="106" y="12"/>
                    <a:pt x="1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3267425" y="4277075"/>
              <a:ext cx="13125" cy="16025"/>
            </a:xfrm>
            <a:custGeom>
              <a:avLst/>
              <a:gdLst/>
              <a:ahLst/>
              <a:cxnLst/>
              <a:rect l="l" t="t" r="r" b="b"/>
              <a:pathLst>
                <a:path w="525" h="641" extrusionOk="0">
                  <a:moveTo>
                    <a:pt x="151" y="94"/>
                  </a:moveTo>
                  <a:cubicBezTo>
                    <a:pt x="0" y="280"/>
                    <a:pt x="117" y="640"/>
                    <a:pt x="454" y="501"/>
                  </a:cubicBezTo>
                  <a:cubicBezTo>
                    <a:pt x="443" y="384"/>
                    <a:pt x="477" y="303"/>
                    <a:pt x="524" y="233"/>
                  </a:cubicBezTo>
                  <a:cubicBezTo>
                    <a:pt x="350" y="245"/>
                    <a:pt x="384" y="0"/>
                    <a:pt x="151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4141700" y="4246800"/>
              <a:ext cx="12250" cy="13100"/>
            </a:xfrm>
            <a:custGeom>
              <a:avLst/>
              <a:gdLst/>
              <a:ahLst/>
              <a:cxnLst/>
              <a:rect l="l" t="t" r="r" b="b"/>
              <a:pathLst>
                <a:path w="490" h="524" extrusionOk="0">
                  <a:moveTo>
                    <a:pt x="455" y="93"/>
                  </a:moveTo>
                  <a:cubicBezTo>
                    <a:pt x="326" y="0"/>
                    <a:pt x="129" y="24"/>
                    <a:pt x="24" y="140"/>
                  </a:cubicBezTo>
                  <a:cubicBezTo>
                    <a:pt x="0" y="420"/>
                    <a:pt x="129" y="524"/>
                    <a:pt x="408" y="454"/>
                  </a:cubicBezTo>
                  <a:cubicBezTo>
                    <a:pt x="373" y="291"/>
                    <a:pt x="489" y="257"/>
                    <a:pt x="45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3195500" y="4407775"/>
              <a:ext cx="7600" cy="12850"/>
            </a:xfrm>
            <a:custGeom>
              <a:avLst/>
              <a:gdLst/>
              <a:ahLst/>
              <a:cxnLst/>
              <a:rect l="l" t="t" r="r" b="b"/>
              <a:pathLst>
                <a:path w="304" h="514" extrusionOk="0">
                  <a:moveTo>
                    <a:pt x="1" y="36"/>
                  </a:moveTo>
                  <a:cubicBezTo>
                    <a:pt x="13" y="280"/>
                    <a:pt x="36" y="513"/>
                    <a:pt x="303" y="443"/>
                  </a:cubicBezTo>
                  <a:cubicBezTo>
                    <a:pt x="292" y="292"/>
                    <a:pt x="280" y="153"/>
                    <a:pt x="269" y="1"/>
                  </a:cubicBezTo>
                  <a:cubicBezTo>
                    <a:pt x="176" y="13"/>
                    <a:pt x="94" y="24"/>
                    <a:pt x="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3178325" y="4411575"/>
              <a:ext cx="10225" cy="9050"/>
            </a:xfrm>
            <a:custGeom>
              <a:avLst/>
              <a:gdLst/>
              <a:ahLst/>
              <a:cxnLst/>
              <a:rect l="l" t="t" r="r" b="b"/>
              <a:pathLst>
                <a:path w="409" h="362" extrusionOk="0">
                  <a:moveTo>
                    <a:pt x="1" y="35"/>
                  </a:moveTo>
                  <a:cubicBezTo>
                    <a:pt x="1" y="257"/>
                    <a:pt x="164" y="291"/>
                    <a:pt x="292" y="361"/>
                  </a:cubicBezTo>
                  <a:cubicBezTo>
                    <a:pt x="315" y="245"/>
                    <a:pt x="408" y="175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3248500" y="4406350"/>
              <a:ext cx="9050" cy="10775"/>
            </a:xfrm>
            <a:custGeom>
              <a:avLst/>
              <a:gdLst/>
              <a:ahLst/>
              <a:cxnLst/>
              <a:rect l="l" t="t" r="r" b="b"/>
              <a:pathLst>
                <a:path w="362" h="431" extrusionOk="0">
                  <a:moveTo>
                    <a:pt x="0" y="58"/>
                  </a:moveTo>
                  <a:cubicBezTo>
                    <a:pt x="0" y="291"/>
                    <a:pt x="70" y="430"/>
                    <a:pt x="303" y="384"/>
                  </a:cubicBezTo>
                  <a:cubicBezTo>
                    <a:pt x="292" y="256"/>
                    <a:pt x="326" y="186"/>
                    <a:pt x="362" y="104"/>
                  </a:cubicBezTo>
                  <a:cubicBezTo>
                    <a:pt x="245" y="93"/>
                    <a:pt x="186" y="0"/>
                    <a:pt x="0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3070025" y="4439800"/>
              <a:ext cx="10800" cy="9925"/>
            </a:xfrm>
            <a:custGeom>
              <a:avLst/>
              <a:gdLst/>
              <a:ahLst/>
              <a:cxnLst/>
              <a:rect l="l" t="t" r="r" b="b"/>
              <a:pathLst>
                <a:path w="432" h="397" extrusionOk="0">
                  <a:moveTo>
                    <a:pt x="105" y="36"/>
                  </a:moveTo>
                  <a:cubicBezTo>
                    <a:pt x="94" y="153"/>
                    <a:pt x="1" y="210"/>
                    <a:pt x="47" y="397"/>
                  </a:cubicBezTo>
                  <a:cubicBezTo>
                    <a:pt x="280" y="397"/>
                    <a:pt x="431" y="327"/>
                    <a:pt x="374" y="94"/>
                  </a:cubicBezTo>
                  <a:cubicBezTo>
                    <a:pt x="268" y="106"/>
                    <a:pt x="245" y="1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3018200" y="4440975"/>
              <a:ext cx="62925" cy="58825"/>
            </a:xfrm>
            <a:custGeom>
              <a:avLst/>
              <a:gdLst/>
              <a:ahLst/>
              <a:cxnLst/>
              <a:rect l="l" t="t" r="r" b="b"/>
              <a:pathLst>
                <a:path w="2517" h="2353" extrusionOk="0">
                  <a:moveTo>
                    <a:pt x="490" y="1747"/>
                  </a:moveTo>
                  <a:cubicBezTo>
                    <a:pt x="1561" y="2353"/>
                    <a:pt x="2516" y="1048"/>
                    <a:pt x="1678" y="303"/>
                  </a:cubicBezTo>
                  <a:cubicBezTo>
                    <a:pt x="700" y="0"/>
                    <a:pt x="1" y="851"/>
                    <a:pt x="490" y="1747"/>
                  </a:cubicBezTo>
                  <a:close/>
                  <a:moveTo>
                    <a:pt x="711" y="1281"/>
                  </a:moveTo>
                  <a:cubicBezTo>
                    <a:pt x="863" y="1037"/>
                    <a:pt x="967" y="735"/>
                    <a:pt x="1456" y="769"/>
                  </a:cubicBezTo>
                  <a:cubicBezTo>
                    <a:pt x="1701" y="1375"/>
                    <a:pt x="990" y="1584"/>
                    <a:pt x="711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3225775" y="4437200"/>
              <a:ext cx="26225" cy="19250"/>
            </a:xfrm>
            <a:custGeom>
              <a:avLst/>
              <a:gdLst/>
              <a:ahLst/>
              <a:cxnLst/>
              <a:rect l="l" t="t" r="r" b="b"/>
              <a:pathLst>
                <a:path w="1049" h="770" extrusionOk="0">
                  <a:moveTo>
                    <a:pt x="47" y="769"/>
                  </a:moveTo>
                  <a:cubicBezTo>
                    <a:pt x="339" y="524"/>
                    <a:pt x="735" y="361"/>
                    <a:pt x="1049" y="140"/>
                  </a:cubicBezTo>
                  <a:cubicBezTo>
                    <a:pt x="595" y="0"/>
                    <a:pt x="1" y="245"/>
                    <a:pt x="47" y="7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3077025" y="4457850"/>
              <a:ext cx="12250" cy="12850"/>
            </a:xfrm>
            <a:custGeom>
              <a:avLst/>
              <a:gdLst/>
              <a:ahLst/>
              <a:cxnLst/>
              <a:rect l="l" t="t" r="r" b="b"/>
              <a:pathLst>
                <a:path w="490" h="514" extrusionOk="0">
                  <a:moveTo>
                    <a:pt x="0" y="176"/>
                  </a:moveTo>
                  <a:cubicBezTo>
                    <a:pt x="35" y="397"/>
                    <a:pt x="163" y="513"/>
                    <a:pt x="384" y="502"/>
                  </a:cubicBezTo>
                  <a:cubicBezTo>
                    <a:pt x="407" y="373"/>
                    <a:pt x="489" y="316"/>
                    <a:pt x="443" y="141"/>
                  </a:cubicBezTo>
                  <a:cubicBezTo>
                    <a:pt x="221" y="153"/>
                    <a:pt x="151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3187925" y="4465150"/>
              <a:ext cx="32650" cy="104525"/>
            </a:xfrm>
            <a:custGeom>
              <a:avLst/>
              <a:gdLst/>
              <a:ahLst/>
              <a:cxnLst/>
              <a:rect l="l" t="t" r="r" b="b"/>
              <a:pathLst>
                <a:path w="1306" h="4181" extrusionOk="0">
                  <a:moveTo>
                    <a:pt x="1177" y="1106"/>
                  </a:moveTo>
                  <a:cubicBezTo>
                    <a:pt x="828" y="804"/>
                    <a:pt x="828" y="373"/>
                    <a:pt x="712" y="0"/>
                  </a:cubicBezTo>
                  <a:cubicBezTo>
                    <a:pt x="653" y="187"/>
                    <a:pt x="467" y="280"/>
                    <a:pt x="502" y="547"/>
                  </a:cubicBezTo>
                  <a:cubicBezTo>
                    <a:pt x="606" y="816"/>
                    <a:pt x="782" y="990"/>
                    <a:pt x="921" y="1212"/>
                  </a:cubicBezTo>
                  <a:cubicBezTo>
                    <a:pt x="362" y="1840"/>
                    <a:pt x="1" y="4064"/>
                    <a:pt x="1305" y="4181"/>
                  </a:cubicBezTo>
                  <a:cubicBezTo>
                    <a:pt x="513" y="3482"/>
                    <a:pt x="665" y="1852"/>
                    <a:pt x="1177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3011225" y="4471825"/>
              <a:ext cx="78900" cy="97575"/>
            </a:xfrm>
            <a:custGeom>
              <a:avLst/>
              <a:gdLst/>
              <a:ahLst/>
              <a:cxnLst/>
              <a:rect l="l" t="t" r="r" b="b"/>
              <a:pathLst>
                <a:path w="3156" h="3903" extrusionOk="0">
                  <a:moveTo>
                    <a:pt x="1910" y="1282"/>
                  </a:moveTo>
                  <a:cubicBezTo>
                    <a:pt x="1584" y="1364"/>
                    <a:pt x="1468" y="1177"/>
                    <a:pt x="1118" y="1282"/>
                  </a:cubicBezTo>
                  <a:cubicBezTo>
                    <a:pt x="0" y="1887"/>
                    <a:pt x="862" y="3903"/>
                    <a:pt x="2271" y="3111"/>
                  </a:cubicBezTo>
                  <a:cubicBezTo>
                    <a:pt x="2539" y="2772"/>
                    <a:pt x="2702" y="1923"/>
                    <a:pt x="2294" y="1515"/>
                  </a:cubicBezTo>
                  <a:cubicBezTo>
                    <a:pt x="2726" y="1550"/>
                    <a:pt x="2876" y="1352"/>
                    <a:pt x="3052" y="1177"/>
                  </a:cubicBezTo>
                  <a:cubicBezTo>
                    <a:pt x="3156" y="1"/>
                    <a:pt x="1689" y="420"/>
                    <a:pt x="1910" y="1282"/>
                  </a:cubicBezTo>
                  <a:close/>
                  <a:moveTo>
                    <a:pt x="2050" y="2598"/>
                  </a:moveTo>
                  <a:cubicBezTo>
                    <a:pt x="710" y="3029"/>
                    <a:pt x="1095" y="1247"/>
                    <a:pt x="2073" y="1981"/>
                  </a:cubicBezTo>
                  <a:cubicBezTo>
                    <a:pt x="2154" y="2260"/>
                    <a:pt x="2050" y="2389"/>
                    <a:pt x="2050" y="2598"/>
                  </a:cubicBezTo>
                  <a:close/>
                  <a:moveTo>
                    <a:pt x="2224" y="898"/>
                  </a:moveTo>
                  <a:cubicBezTo>
                    <a:pt x="2376" y="886"/>
                    <a:pt x="2516" y="875"/>
                    <a:pt x="2667" y="863"/>
                  </a:cubicBezTo>
                  <a:cubicBezTo>
                    <a:pt x="2783" y="1201"/>
                    <a:pt x="2178" y="1259"/>
                    <a:pt x="2224" y="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3311100" y="4456425"/>
              <a:ext cx="27075" cy="26225"/>
            </a:xfrm>
            <a:custGeom>
              <a:avLst/>
              <a:gdLst/>
              <a:ahLst/>
              <a:cxnLst/>
              <a:rect l="l" t="t" r="r" b="b"/>
              <a:pathLst>
                <a:path w="1083" h="1049" extrusionOk="0">
                  <a:moveTo>
                    <a:pt x="710" y="117"/>
                  </a:moveTo>
                  <a:cubicBezTo>
                    <a:pt x="0" y="0"/>
                    <a:pt x="47" y="769"/>
                    <a:pt x="361" y="1036"/>
                  </a:cubicBezTo>
                  <a:cubicBezTo>
                    <a:pt x="943" y="1048"/>
                    <a:pt x="1083" y="443"/>
                    <a:pt x="71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4079975" y="4402550"/>
              <a:ext cx="180250" cy="159275"/>
            </a:xfrm>
            <a:custGeom>
              <a:avLst/>
              <a:gdLst/>
              <a:ahLst/>
              <a:cxnLst/>
              <a:rect l="l" t="t" r="r" b="b"/>
              <a:pathLst>
                <a:path w="7210" h="6371" extrusionOk="0">
                  <a:moveTo>
                    <a:pt x="3530" y="3459"/>
                  </a:moveTo>
                  <a:cubicBezTo>
                    <a:pt x="4764" y="4461"/>
                    <a:pt x="5859" y="5753"/>
                    <a:pt x="7210" y="6371"/>
                  </a:cubicBezTo>
                  <a:lnTo>
                    <a:pt x="7210" y="6301"/>
                  </a:lnTo>
                  <a:cubicBezTo>
                    <a:pt x="4915" y="4065"/>
                    <a:pt x="2330" y="2190"/>
                    <a:pt x="1" y="0"/>
                  </a:cubicBezTo>
                  <a:cubicBezTo>
                    <a:pt x="862" y="1398"/>
                    <a:pt x="2260" y="2422"/>
                    <a:pt x="3530" y="3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3298875" y="4512600"/>
              <a:ext cx="10500" cy="15150"/>
            </a:xfrm>
            <a:custGeom>
              <a:avLst/>
              <a:gdLst/>
              <a:ahLst/>
              <a:cxnLst/>
              <a:rect l="l" t="t" r="r" b="b"/>
              <a:pathLst>
                <a:path w="420" h="606" extrusionOk="0">
                  <a:moveTo>
                    <a:pt x="0" y="23"/>
                  </a:moveTo>
                  <a:cubicBezTo>
                    <a:pt x="23" y="292"/>
                    <a:pt x="11" y="606"/>
                    <a:pt x="314" y="525"/>
                  </a:cubicBezTo>
                  <a:cubicBezTo>
                    <a:pt x="419" y="408"/>
                    <a:pt x="396" y="105"/>
                    <a:pt x="268" y="0"/>
                  </a:cubicBezTo>
                  <a:cubicBezTo>
                    <a:pt x="174" y="12"/>
                    <a:pt x="93" y="23"/>
                    <a:pt x="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3215300" y="4584525"/>
              <a:ext cx="30300" cy="36975"/>
            </a:xfrm>
            <a:custGeom>
              <a:avLst/>
              <a:gdLst/>
              <a:ahLst/>
              <a:cxnLst/>
              <a:rect l="l" t="t" r="r" b="b"/>
              <a:pathLst>
                <a:path w="1212" h="1479" extrusionOk="0">
                  <a:moveTo>
                    <a:pt x="117" y="1188"/>
                  </a:moveTo>
                  <a:cubicBezTo>
                    <a:pt x="315" y="1421"/>
                    <a:pt x="769" y="1479"/>
                    <a:pt x="1095" y="1269"/>
                  </a:cubicBezTo>
                  <a:cubicBezTo>
                    <a:pt x="1212" y="943"/>
                    <a:pt x="1131" y="419"/>
                    <a:pt x="909" y="221"/>
                  </a:cubicBezTo>
                  <a:cubicBezTo>
                    <a:pt x="292" y="0"/>
                    <a:pt x="0" y="559"/>
                    <a:pt x="117" y="1188"/>
                  </a:cubicBezTo>
                  <a:close/>
                  <a:moveTo>
                    <a:pt x="373" y="1071"/>
                  </a:moveTo>
                  <a:cubicBezTo>
                    <a:pt x="373" y="862"/>
                    <a:pt x="665" y="885"/>
                    <a:pt x="595" y="617"/>
                  </a:cubicBezTo>
                  <a:cubicBezTo>
                    <a:pt x="874" y="489"/>
                    <a:pt x="758" y="873"/>
                    <a:pt x="804" y="1036"/>
                  </a:cubicBezTo>
                  <a:cubicBezTo>
                    <a:pt x="548" y="1118"/>
                    <a:pt x="653" y="1106"/>
                    <a:pt x="373" y="10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3128550" y="4604300"/>
              <a:ext cx="13700" cy="14000"/>
            </a:xfrm>
            <a:custGeom>
              <a:avLst/>
              <a:gdLst/>
              <a:ahLst/>
              <a:cxnLst/>
              <a:rect l="l" t="t" r="r" b="b"/>
              <a:pathLst>
                <a:path w="548" h="560" extrusionOk="0">
                  <a:moveTo>
                    <a:pt x="105" y="35"/>
                  </a:moveTo>
                  <a:cubicBezTo>
                    <a:pt x="47" y="257"/>
                    <a:pt x="0" y="560"/>
                    <a:pt x="326" y="548"/>
                  </a:cubicBezTo>
                  <a:cubicBezTo>
                    <a:pt x="548" y="513"/>
                    <a:pt x="478" y="234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3282575" y="4590925"/>
              <a:ext cx="11650" cy="11675"/>
            </a:xfrm>
            <a:custGeom>
              <a:avLst/>
              <a:gdLst/>
              <a:ahLst/>
              <a:cxnLst/>
              <a:rect l="l" t="t" r="r" b="b"/>
              <a:pathLst>
                <a:path w="466" h="467" extrusionOk="0">
                  <a:moveTo>
                    <a:pt x="443" y="105"/>
                  </a:moveTo>
                  <a:cubicBezTo>
                    <a:pt x="314" y="81"/>
                    <a:pt x="256" y="0"/>
                    <a:pt x="81" y="47"/>
                  </a:cubicBezTo>
                  <a:cubicBezTo>
                    <a:pt x="0" y="314"/>
                    <a:pt x="81" y="454"/>
                    <a:pt x="384" y="466"/>
                  </a:cubicBezTo>
                  <a:cubicBezTo>
                    <a:pt x="349" y="303"/>
                    <a:pt x="466" y="256"/>
                    <a:pt x="443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3022300" y="4604300"/>
              <a:ext cx="44850" cy="41075"/>
            </a:xfrm>
            <a:custGeom>
              <a:avLst/>
              <a:gdLst/>
              <a:ahLst/>
              <a:cxnLst/>
              <a:rect l="l" t="t" r="r" b="b"/>
              <a:pathLst>
                <a:path w="1794" h="1643" extrusionOk="0">
                  <a:moveTo>
                    <a:pt x="606" y="1561"/>
                  </a:moveTo>
                  <a:cubicBezTo>
                    <a:pt x="908" y="1643"/>
                    <a:pt x="1514" y="1631"/>
                    <a:pt x="1654" y="1363"/>
                  </a:cubicBezTo>
                  <a:cubicBezTo>
                    <a:pt x="1793" y="1"/>
                    <a:pt x="0" y="641"/>
                    <a:pt x="606" y="1561"/>
                  </a:cubicBezTo>
                  <a:close/>
                  <a:moveTo>
                    <a:pt x="756" y="1282"/>
                  </a:moveTo>
                  <a:cubicBezTo>
                    <a:pt x="710" y="967"/>
                    <a:pt x="1129" y="804"/>
                    <a:pt x="1339" y="956"/>
                  </a:cubicBezTo>
                  <a:lnTo>
                    <a:pt x="1374" y="1305"/>
                  </a:lnTo>
                  <a:cubicBezTo>
                    <a:pt x="1141" y="1329"/>
                    <a:pt x="885" y="1386"/>
                    <a:pt x="756" y="12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3112825" y="4617975"/>
              <a:ext cx="11075" cy="12575"/>
            </a:xfrm>
            <a:custGeom>
              <a:avLst/>
              <a:gdLst/>
              <a:ahLst/>
              <a:cxnLst/>
              <a:rect l="l" t="t" r="r" b="b"/>
              <a:pathLst>
                <a:path w="443" h="503" extrusionOk="0">
                  <a:moveTo>
                    <a:pt x="82" y="83"/>
                  </a:moveTo>
                  <a:cubicBezTo>
                    <a:pt x="82" y="141"/>
                    <a:pt x="82" y="187"/>
                    <a:pt x="0" y="187"/>
                  </a:cubicBezTo>
                  <a:cubicBezTo>
                    <a:pt x="12" y="397"/>
                    <a:pt x="163" y="443"/>
                    <a:pt x="303" y="502"/>
                  </a:cubicBezTo>
                  <a:cubicBezTo>
                    <a:pt x="303" y="374"/>
                    <a:pt x="432" y="339"/>
                    <a:pt x="443" y="223"/>
                  </a:cubicBezTo>
                  <a:cubicBezTo>
                    <a:pt x="269" y="246"/>
                    <a:pt x="315" y="1"/>
                    <a:pt x="82" y="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3234525" y="4664575"/>
              <a:ext cx="7300" cy="9925"/>
            </a:xfrm>
            <a:custGeom>
              <a:avLst/>
              <a:gdLst/>
              <a:ahLst/>
              <a:cxnLst/>
              <a:rect l="l" t="t" r="r" b="b"/>
              <a:pathLst>
                <a:path w="292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85"/>
                    <a:pt x="210" y="385"/>
                    <a:pt x="292" y="373"/>
                  </a:cubicBezTo>
                  <a:cubicBezTo>
                    <a:pt x="292" y="140"/>
                    <a:pt x="222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4065425" y="4592075"/>
              <a:ext cx="46025" cy="21000"/>
            </a:xfrm>
            <a:custGeom>
              <a:avLst/>
              <a:gdLst/>
              <a:ahLst/>
              <a:cxnLst/>
              <a:rect l="l" t="t" r="r" b="b"/>
              <a:pathLst>
                <a:path w="1841" h="840" extrusionOk="0">
                  <a:moveTo>
                    <a:pt x="1840" y="700"/>
                  </a:moveTo>
                  <a:cubicBezTo>
                    <a:pt x="1281" y="397"/>
                    <a:pt x="688" y="152"/>
                    <a:pt x="0" y="1"/>
                  </a:cubicBezTo>
                  <a:cubicBezTo>
                    <a:pt x="408" y="420"/>
                    <a:pt x="1247" y="839"/>
                    <a:pt x="1840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3139325" y="4684675"/>
              <a:ext cx="9625" cy="10775"/>
            </a:xfrm>
            <a:custGeom>
              <a:avLst/>
              <a:gdLst/>
              <a:ahLst/>
              <a:cxnLst/>
              <a:rect l="l" t="t" r="r" b="b"/>
              <a:pathLst>
                <a:path w="385" h="431" extrusionOk="0">
                  <a:moveTo>
                    <a:pt x="82" y="58"/>
                  </a:moveTo>
                  <a:cubicBezTo>
                    <a:pt x="82" y="104"/>
                    <a:pt x="82" y="163"/>
                    <a:pt x="0" y="151"/>
                  </a:cubicBezTo>
                  <a:cubicBezTo>
                    <a:pt x="0" y="384"/>
                    <a:pt x="151" y="431"/>
                    <a:pt x="373" y="384"/>
                  </a:cubicBezTo>
                  <a:cubicBezTo>
                    <a:pt x="384" y="151"/>
                    <a:pt x="303" y="0"/>
                    <a:pt x="82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3296825" y="46698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93" y="106"/>
                  </a:moveTo>
                  <a:cubicBezTo>
                    <a:pt x="70" y="327"/>
                    <a:pt x="0" y="536"/>
                    <a:pt x="315" y="536"/>
                  </a:cubicBezTo>
                  <a:cubicBezTo>
                    <a:pt x="536" y="409"/>
                    <a:pt x="466" y="1"/>
                    <a:pt x="93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4202550" y="4588875"/>
              <a:ext cx="57675" cy="58550"/>
            </a:xfrm>
            <a:custGeom>
              <a:avLst/>
              <a:gdLst/>
              <a:ahLst/>
              <a:cxnLst/>
              <a:rect l="l" t="t" r="r" b="b"/>
              <a:pathLst>
                <a:path w="2307" h="2342" extrusionOk="0">
                  <a:moveTo>
                    <a:pt x="175" y="93"/>
                  </a:moveTo>
                  <a:cubicBezTo>
                    <a:pt x="164" y="0"/>
                    <a:pt x="12" y="0"/>
                    <a:pt x="1" y="117"/>
                  </a:cubicBezTo>
                  <a:cubicBezTo>
                    <a:pt x="711" y="909"/>
                    <a:pt x="1503" y="1631"/>
                    <a:pt x="2307" y="2342"/>
                  </a:cubicBezTo>
                  <a:lnTo>
                    <a:pt x="2307" y="1840"/>
                  </a:lnTo>
                  <a:cubicBezTo>
                    <a:pt x="1631" y="1224"/>
                    <a:pt x="920" y="629"/>
                    <a:pt x="17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3171350" y="469775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0" y="350"/>
                    <a:pt x="151" y="397"/>
                    <a:pt x="384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3316625" y="4674775"/>
              <a:ext cx="37275" cy="16025"/>
            </a:xfrm>
            <a:custGeom>
              <a:avLst/>
              <a:gdLst/>
              <a:ahLst/>
              <a:cxnLst/>
              <a:rect l="l" t="t" r="r" b="b"/>
              <a:pathLst>
                <a:path w="1491" h="641" extrusionOk="0">
                  <a:moveTo>
                    <a:pt x="0" y="640"/>
                  </a:moveTo>
                  <a:cubicBezTo>
                    <a:pt x="373" y="524"/>
                    <a:pt x="1095" y="350"/>
                    <a:pt x="1491" y="489"/>
                  </a:cubicBezTo>
                  <a:cubicBezTo>
                    <a:pt x="1340" y="0"/>
                    <a:pt x="117" y="350"/>
                    <a:pt x="0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3176275" y="4719875"/>
              <a:ext cx="36725" cy="57100"/>
            </a:xfrm>
            <a:custGeom>
              <a:avLst/>
              <a:gdLst/>
              <a:ahLst/>
              <a:cxnLst/>
              <a:rect l="l" t="t" r="r" b="b"/>
              <a:pathLst>
                <a:path w="1469" h="2284" extrusionOk="0">
                  <a:moveTo>
                    <a:pt x="875" y="991"/>
                  </a:moveTo>
                  <a:cubicBezTo>
                    <a:pt x="852" y="595"/>
                    <a:pt x="1119" y="443"/>
                    <a:pt x="1038" y="1"/>
                  </a:cubicBezTo>
                  <a:cubicBezTo>
                    <a:pt x="1" y="187"/>
                    <a:pt x="420" y="2283"/>
                    <a:pt x="1468" y="1724"/>
                  </a:cubicBezTo>
                  <a:cubicBezTo>
                    <a:pt x="1398" y="1317"/>
                    <a:pt x="933" y="1398"/>
                    <a:pt x="875" y="9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3224025" y="4713200"/>
              <a:ext cx="13725" cy="16325"/>
            </a:xfrm>
            <a:custGeom>
              <a:avLst/>
              <a:gdLst/>
              <a:ahLst/>
              <a:cxnLst/>
              <a:rect l="l" t="t" r="r" b="b"/>
              <a:pathLst>
                <a:path w="549" h="653" extrusionOk="0">
                  <a:moveTo>
                    <a:pt x="13" y="268"/>
                  </a:moveTo>
                  <a:cubicBezTo>
                    <a:pt x="1" y="547"/>
                    <a:pt x="129" y="653"/>
                    <a:pt x="397" y="583"/>
                  </a:cubicBezTo>
                  <a:cubicBezTo>
                    <a:pt x="549" y="303"/>
                    <a:pt x="269" y="0"/>
                    <a:pt x="13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3739075" y="4667775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0" y="35"/>
                  </a:moveTo>
                  <a:cubicBezTo>
                    <a:pt x="11" y="291"/>
                    <a:pt x="35" y="513"/>
                    <a:pt x="303" y="443"/>
                  </a:cubicBezTo>
                  <a:cubicBezTo>
                    <a:pt x="373" y="338"/>
                    <a:pt x="396" y="198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3636000" y="4684950"/>
              <a:ext cx="29425" cy="16050"/>
            </a:xfrm>
            <a:custGeom>
              <a:avLst/>
              <a:gdLst/>
              <a:ahLst/>
              <a:cxnLst/>
              <a:rect l="l" t="t" r="r" b="b"/>
              <a:pathLst>
                <a:path w="1177" h="642" extrusionOk="0">
                  <a:moveTo>
                    <a:pt x="1" y="641"/>
                  </a:moveTo>
                  <a:cubicBezTo>
                    <a:pt x="420" y="455"/>
                    <a:pt x="979" y="362"/>
                    <a:pt x="1176" y="0"/>
                  </a:cubicBezTo>
                  <a:cubicBezTo>
                    <a:pt x="617" y="82"/>
                    <a:pt x="128" y="210"/>
                    <a:pt x="1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3762350" y="4671850"/>
              <a:ext cx="16625" cy="19250"/>
            </a:xfrm>
            <a:custGeom>
              <a:avLst/>
              <a:gdLst/>
              <a:ahLst/>
              <a:cxnLst/>
              <a:rect l="l" t="t" r="r" b="b"/>
              <a:pathLst>
                <a:path w="665" h="770" extrusionOk="0">
                  <a:moveTo>
                    <a:pt x="245" y="105"/>
                  </a:moveTo>
                  <a:cubicBezTo>
                    <a:pt x="152" y="257"/>
                    <a:pt x="1" y="478"/>
                    <a:pt x="210" y="641"/>
                  </a:cubicBezTo>
                  <a:cubicBezTo>
                    <a:pt x="664" y="769"/>
                    <a:pt x="641" y="1"/>
                    <a:pt x="245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3238000" y="4745225"/>
              <a:ext cx="11400" cy="15150"/>
            </a:xfrm>
            <a:custGeom>
              <a:avLst/>
              <a:gdLst/>
              <a:ahLst/>
              <a:cxnLst/>
              <a:rect l="l" t="t" r="r" b="b"/>
              <a:pathLst>
                <a:path w="456" h="606" extrusionOk="0">
                  <a:moveTo>
                    <a:pt x="1" y="81"/>
                  </a:moveTo>
                  <a:cubicBezTo>
                    <a:pt x="24" y="314"/>
                    <a:pt x="1" y="606"/>
                    <a:pt x="234" y="594"/>
                  </a:cubicBezTo>
                  <a:cubicBezTo>
                    <a:pt x="350" y="384"/>
                    <a:pt x="455" y="0"/>
                    <a:pt x="1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3724800" y="469950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82" y="59"/>
                  </a:moveTo>
                  <a:cubicBezTo>
                    <a:pt x="0" y="315"/>
                    <a:pt x="70" y="455"/>
                    <a:pt x="385" y="466"/>
                  </a:cubicBezTo>
                  <a:cubicBezTo>
                    <a:pt x="396" y="350"/>
                    <a:pt x="489" y="292"/>
                    <a:pt x="443" y="106"/>
                  </a:cubicBezTo>
                  <a:cubicBezTo>
                    <a:pt x="315" y="94"/>
                    <a:pt x="256" y="1"/>
                    <a:pt x="8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3309925" y="4743475"/>
              <a:ext cx="11100" cy="15450"/>
            </a:xfrm>
            <a:custGeom>
              <a:avLst/>
              <a:gdLst/>
              <a:ahLst/>
              <a:cxnLst/>
              <a:rect l="l" t="t" r="r" b="b"/>
              <a:pathLst>
                <a:path w="444" h="618" extrusionOk="0">
                  <a:moveTo>
                    <a:pt x="47" y="128"/>
                  </a:moveTo>
                  <a:cubicBezTo>
                    <a:pt x="12" y="396"/>
                    <a:pt x="1" y="303"/>
                    <a:pt x="82" y="560"/>
                  </a:cubicBezTo>
                  <a:cubicBezTo>
                    <a:pt x="443" y="617"/>
                    <a:pt x="385" y="1"/>
                    <a:pt x="47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3703250" y="47085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0" y="47"/>
                  </a:moveTo>
                  <a:cubicBezTo>
                    <a:pt x="12" y="140"/>
                    <a:pt x="24" y="233"/>
                    <a:pt x="36" y="314"/>
                  </a:cubicBezTo>
                  <a:cubicBezTo>
                    <a:pt x="233" y="326"/>
                    <a:pt x="362" y="256"/>
                    <a:pt x="362" y="104"/>
                  </a:cubicBezTo>
                  <a:cubicBezTo>
                    <a:pt x="245" y="93"/>
                    <a:pt x="187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3352425" y="4754825"/>
              <a:ext cx="16625" cy="16050"/>
            </a:xfrm>
            <a:custGeom>
              <a:avLst/>
              <a:gdLst/>
              <a:ahLst/>
              <a:cxnLst/>
              <a:rect l="l" t="t" r="r" b="b"/>
              <a:pathLst>
                <a:path w="665" h="642" extrusionOk="0">
                  <a:moveTo>
                    <a:pt x="408" y="0"/>
                  </a:moveTo>
                  <a:cubicBezTo>
                    <a:pt x="82" y="0"/>
                    <a:pt x="1" y="443"/>
                    <a:pt x="211" y="641"/>
                  </a:cubicBezTo>
                  <a:cubicBezTo>
                    <a:pt x="560" y="629"/>
                    <a:pt x="664" y="419"/>
                    <a:pt x="594" y="70"/>
                  </a:cubicBezTo>
                  <a:cubicBezTo>
                    <a:pt x="525" y="59"/>
                    <a:pt x="420" y="82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3395225" y="4753075"/>
              <a:ext cx="8750" cy="11375"/>
            </a:xfrm>
            <a:custGeom>
              <a:avLst/>
              <a:gdLst/>
              <a:ahLst/>
              <a:cxnLst/>
              <a:rect l="l" t="t" r="r" b="b"/>
              <a:pathLst>
                <a:path w="350" h="455" extrusionOk="0">
                  <a:moveTo>
                    <a:pt x="106" y="12"/>
                  </a:moveTo>
                  <a:cubicBezTo>
                    <a:pt x="0" y="140"/>
                    <a:pt x="12" y="455"/>
                    <a:pt x="245" y="443"/>
                  </a:cubicBezTo>
                  <a:cubicBezTo>
                    <a:pt x="350" y="326"/>
                    <a:pt x="339" y="0"/>
                    <a:pt x="10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3273525" y="47693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76" y="13"/>
                  </a:moveTo>
                  <a:cubicBezTo>
                    <a:pt x="164" y="83"/>
                    <a:pt x="117" y="129"/>
                    <a:pt x="13" y="117"/>
                  </a:cubicBezTo>
                  <a:cubicBezTo>
                    <a:pt x="1" y="396"/>
                    <a:pt x="152" y="466"/>
                    <a:pt x="315" y="536"/>
                  </a:cubicBezTo>
                  <a:cubicBezTo>
                    <a:pt x="420" y="409"/>
                    <a:pt x="420" y="1"/>
                    <a:pt x="17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3711125" y="4717550"/>
              <a:ext cx="41950" cy="43125"/>
            </a:xfrm>
            <a:custGeom>
              <a:avLst/>
              <a:gdLst/>
              <a:ahLst/>
              <a:cxnLst/>
              <a:rect l="l" t="t" r="r" b="b"/>
              <a:pathLst>
                <a:path w="1678" h="1725" extrusionOk="0">
                  <a:moveTo>
                    <a:pt x="407" y="1573"/>
                  </a:moveTo>
                  <a:cubicBezTo>
                    <a:pt x="1048" y="1724"/>
                    <a:pt x="1677" y="1049"/>
                    <a:pt x="1258" y="327"/>
                  </a:cubicBezTo>
                  <a:cubicBezTo>
                    <a:pt x="431" y="1"/>
                    <a:pt x="0" y="898"/>
                    <a:pt x="407" y="1573"/>
                  </a:cubicBezTo>
                  <a:close/>
                  <a:moveTo>
                    <a:pt x="594" y="758"/>
                  </a:moveTo>
                  <a:cubicBezTo>
                    <a:pt x="687" y="665"/>
                    <a:pt x="815" y="618"/>
                    <a:pt x="1025" y="618"/>
                  </a:cubicBezTo>
                  <a:cubicBezTo>
                    <a:pt x="1176" y="886"/>
                    <a:pt x="559" y="1095"/>
                    <a:pt x="594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3755950" y="4730075"/>
              <a:ext cx="10500" cy="9925"/>
            </a:xfrm>
            <a:custGeom>
              <a:avLst/>
              <a:gdLst/>
              <a:ahLst/>
              <a:cxnLst/>
              <a:rect l="l" t="t" r="r" b="b"/>
              <a:pathLst>
                <a:path w="420" h="397" extrusionOk="0">
                  <a:moveTo>
                    <a:pt x="105" y="35"/>
                  </a:moveTo>
                  <a:cubicBezTo>
                    <a:pt x="94" y="152"/>
                    <a:pt x="1" y="210"/>
                    <a:pt x="47" y="397"/>
                  </a:cubicBezTo>
                  <a:cubicBezTo>
                    <a:pt x="280" y="397"/>
                    <a:pt x="420" y="327"/>
                    <a:pt x="373" y="94"/>
                  </a:cubicBezTo>
                  <a:cubicBezTo>
                    <a:pt x="268" y="105"/>
                    <a:pt x="245" y="1"/>
                    <a:pt x="10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3329425" y="4774025"/>
              <a:ext cx="12825" cy="12250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50" y="36"/>
                  </a:moveTo>
                  <a:cubicBezTo>
                    <a:pt x="1" y="1"/>
                    <a:pt x="59" y="490"/>
                    <a:pt x="385" y="386"/>
                  </a:cubicBezTo>
                  <a:cubicBezTo>
                    <a:pt x="350" y="153"/>
                    <a:pt x="513" y="199"/>
                    <a:pt x="35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3478800" y="4760650"/>
              <a:ext cx="26225" cy="103650"/>
            </a:xfrm>
            <a:custGeom>
              <a:avLst/>
              <a:gdLst/>
              <a:ahLst/>
              <a:cxnLst/>
              <a:rect l="l" t="t" r="r" b="b"/>
              <a:pathLst>
                <a:path w="1049" h="4146" extrusionOk="0">
                  <a:moveTo>
                    <a:pt x="303" y="4146"/>
                  </a:moveTo>
                  <a:cubicBezTo>
                    <a:pt x="244" y="2562"/>
                    <a:pt x="920" y="1165"/>
                    <a:pt x="1048" y="0"/>
                  </a:cubicBezTo>
                  <a:cubicBezTo>
                    <a:pt x="536" y="1118"/>
                    <a:pt x="0" y="2632"/>
                    <a:pt x="303" y="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3973150" y="4713775"/>
              <a:ext cx="8175" cy="9050"/>
            </a:xfrm>
            <a:custGeom>
              <a:avLst/>
              <a:gdLst/>
              <a:ahLst/>
              <a:cxnLst/>
              <a:rect l="l" t="t" r="r" b="b"/>
              <a:pathLst>
                <a:path w="327" h="362" extrusionOk="0">
                  <a:moveTo>
                    <a:pt x="104" y="1"/>
                  </a:moveTo>
                  <a:cubicBezTo>
                    <a:pt x="93" y="117"/>
                    <a:pt x="0" y="175"/>
                    <a:pt x="58" y="361"/>
                  </a:cubicBezTo>
                  <a:cubicBezTo>
                    <a:pt x="140" y="350"/>
                    <a:pt x="233" y="338"/>
                    <a:pt x="314" y="338"/>
                  </a:cubicBezTo>
                  <a:cubicBezTo>
                    <a:pt x="326" y="128"/>
                    <a:pt x="26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3371350" y="4773450"/>
              <a:ext cx="9650" cy="12250"/>
            </a:xfrm>
            <a:custGeom>
              <a:avLst/>
              <a:gdLst/>
              <a:ahLst/>
              <a:cxnLst/>
              <a:rect l="l" t="t" r="r" b="b"/>
              <a:pathLst>
                <a:path w="386" h="490" extrusionOk="0">
                  <a:moveTo>
                    <a:pt x="0" y="106"/>
                  </a:moveTo>
                  <a:lnTo>
                    <a:pt x="36" y="455"/>
                  </a:lnTo>
                  <a:cubicBezTo>
                    <a:pt x="385" y="490"/>
                    <a:pt x="339" y="1"/>
                    <a:pt x="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3779825" y="4746375"/>
              <a:ext cx="9925" cy="11100"/>
            </a:xfrm>
            <a:custGeom>
              <a:avLst/>
              <a:gdLst/>
              <a:ahLst/>
              <a:cxnLst/>
              <a:rect l="l" t="t" r="r" b="b"/>
              <a:pathLst>
                <a:path w="397" h="444" extrusionOk="0">
                  <a:moveTo>
                    <a:pt x="94" y="1"/>
                  </a:moveTo>
                  <a:cubicBezTo>
                    <a:pt x="35" y="105"/>
                    <a:pt x="1" y="245"/>
                    <a:pt x="47" y="444"/>
                  </a:cubicBezTo>
                  <a:cubicBezTo>
                    <a:pt x="198" y="431"/>
                    <a:pt x="327" y="397"/>
                    <a:pt x="396" y="315"/>
                  </a:cubicBezTo>
                  <a:cubicBezTo>
                    <a:pt x="384" y="94"/>
                    <a:pt x="233" y="59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3754475" y="4754225"/>
              <a:ext cx="9650" cy="13425"/>
            </a:xfrm>
            <a:custGeom>
              <a:avLst/>
              <a:gdLst/>
              <a:ahLst/>
              <a:cxnLst/>
              <a:rect l="l" t="t" r="r" b="b"/>
              <a:pathLst>
                <a:path w="386" h="537" extrusionOk="0">
                  <a:moveTo>
                    <a:pt x="350" y="106"/>
                  </a:moveTo>
                  <a:cubicBezTo>
                    <a:pt x="234" y="94"/>
                    <a:pt x="176" y="1"/>
                    <a:pt x="1" y="60"/>
                  </a:cubicBezTo>
                  <a:cubicBezTo>
                    <a:pt x="1" y="316"/>
                    <a:pt x="36" y="537"/>
                    <a:pt x="304" y="467"/>
                  </a:cubicBezTo>
                  <a:cubicBezTo>
                    <a:pt x="269" y="304"/>
                    <a:pt x="386" y="269"/>
                    <a:pt x="35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3241225" y="4809850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5" y="47"/>
                  </a:moveTo>
                  <a:cubicBezTo>
                    <a:pt x="0" y="361"/>
                    <a:pt x="268" y="467"/>
                    <a:pt x="420" y="268"/>
                  </a:cubicBezTo>
                  <a:cubicBezTo>
                    <a:pt x="420" y="35"/>
                    <a:pt x="268" y="1"/>
                    <a:pt x="3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3216175" y="4817125"/>
              <a:ext cx="10200" cy="10225"/>
            </a:xfrm>
            <a:custGeom>
              <a:avLst/>
              <a:gdLst/>
              <a:ahLst/>
              <a:cxnLst/>
              <a:rect l="l" t="t" r="r" b="b"/>
              <a:pathLst>
                <a:path w="408" h="409" extrusionOk="0">
                  <a:moveTo>
                    <a:pt x="12" y="36"/>
                  </a:moveTo>
                  <a:cubicBezTo>
                    <a:pt x="1" y="269"/>
                    <a:pt x="71" y="408"/>
                    <a:pt x="304" y="362"/>
                  </a:cubicBezTo>
                  <a:cubicBezTo>
                    <a:pt x="315" y="233"/>
                    <a:pt x="408" y="176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3841825" y="4742300"/>
              <a:ext cx="141250" cy="292350"/>
            </a:xfrm>
            <a:custGeom>
              <a:avLst/>
              <a:gdLst/>
              <a:ahLst/>
              <a:cxnLst/>
              <a:rect l="l" t="t" r="r" b="b"/>
              <a:pathLst>
                <a:path w="5650" h="11694" extrusionOk="0">
                  <a:moveTo>
                    <a:pt x="3367" y="7291"/>
                  </a:moveTo>
                  <a:cubicBezTo>
                    <a:pt x="2423" y="8921"/>
                    <a:pt x="805" y="9993"/>
                    <a:pt x="1" y="11693"/>
                  </a:cubicBezTo>
                  <a:cubicBezTo>
                    <a:pt x="1364" y="10482"/>
                    <a:pt x="2831" y="8921"/>
                    <a:pt x="3786" y="7069"/>
                  </a:cubicBezTo>
                  <a:cubicBezTo>
                    <a:pt x="4717" y="5265"/>
                    <a:pt x="5649" y="2307"/>
                    <a:pt x="5474" y="1"/>
                  </a:cubicBezTo>
                  <a:cubicBezTo>
                    <a:pt x="4904" y="2679"/>
                    <a:pt x="4566" y="5218"/>
                    <a:pt x="3367" y="72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3292750" y="4812475"/>
              <a:ext cx="25950" cy="19525"/>
            </a:xfrm>
            <a:custGeom>
              <a:avLst/>
              <a:gdLst/>
              <a:ahLst/>
              <a:cxnLst/>
              <a:rect l="l" t="t" r="r" b="b"/>
              <a:pathLst>
                <a:path w="1038" h="781" extrusionOk="0">
                  <a:moveTo>
                    <a:pt x="23" y="0"/>
                  </a:moveTo>
                  <a:cubicBezTo>
                    <a:pt x="0" y="419"/>
                    <a:pt x="199" y="571"/>
                    <a:pt x="362" y="769"/>
                  </a:cubicBezTo>
                  <a:cubicBezTo>
                    <a:pt x="641" y="722"/>
                    <a:pt x="1037" y="781"/>
                    <a:pt x="944" y="443"/>
                  </a:cubicBezTo>
                  <a:cubicBezTo>
                    <a:pt x="350" y="652"/>
                    <a:pt x="362" y="105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3343700" y="48060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1" y="60"/>
                  </a:moveTo>
                  <a:cubicBezTo>
                    <a:pt x="1" y="153"/>
                    <a:pt x="12" y="234"/>
                    <a:pt x="24" y="327"/>
                  </a:cubicBezTo>
                  <a:cubicBezTo>
                    <a:pt x="221" y="327"/>
                    <a:pt x="350" y="269"/>
                    <a:pt x="361" y="117"/>
                  </a:cubicBezTo>
                  <a:cubicBezTo>
                    <a:pt x="234" y="94"/>
                    <a:pt x="175" y="1"/>
                    <a:pt x="1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3720425" y="4767925"/>
              <a:ext cx="15175" cy="18675"/>
            </a:xfrm>
            <a:custGeom>
              <a:avLst/>
              <a:gdLst/>
              <a:ahLst/>
              <a:cxnLst/>
              <a:rect l="l" t="t" r="r" b="b"/>
              <a:pathLst>
                <a:path w="607" h="747" extrusionOk="0">
                  <a:moveTo>
                    <a:pt x="94" y="164"/>
                  </a:moveTo>
                  <a:cubicBezTo>
                    <a:pt x="35" y="280"/>
                    <a:pt x="1" y="408"/>
                    <a:pt x="47" y="618"/>
                  </a:cubicBezTo>
                  <a:cubicBezTo>
                    <a:pt x="583" y="746"/>
                    <a:pt x="606" y="1"/>
                    <a:pt x="94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3435400" y="4815675"/>
              <a:ext cx="17800" cy="21575"/>
            </a:xfrm>
            <a:custGeom>
              <a:avLst/>
              <a:gdLst/>
              <a:ahLst/>
              <a:cxnLst/>
              <a:rect l="l" t="t" r="r" b="b"/>
              <a:pathLst>
                <a:path w="712" h="863" extrusionOk="0">
                  <a:moveTo>
                    <a:pt x="13" y="280"/>
                  </a:moveTo>
                  <a:cubicBezTo>
                    <a:pt x="0" y="664"/>
                    <a:pt x="222" y="746"/>
                    <a:pt x="432" y="862"/>
                  </a:cubicBezTo>
                  <a:cubicBezTo>
                    <a:pt x="711" y="547"/>
                    <a:pt x="409" y="1"/>
                    <a:pt x="13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697150" y="4794725"/>
              <a:ext cx="11350" cy="1542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51" y="70"/>
                  </a:moveTo>
                  <a:cubicBezTo>
                    <a:pt x="0" y="256"/>
                    <a:pt x="117" y="617"/>
                    <a:pt x="454" y="477"/>
                  </a:cubicBezTo>
                  <a:cubicBezTo>
                    <a:pt x="443" y="221"/>
                    <a:pt x="419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3720425" y="4793825"/>
              <a:ext cx="7600" cy="9925"/>
            </a:xfrm>
            <a:custGeom>
              <a:avLst/>
              <a:gdLst/>
              <a:ahLst/>
              <a:cxnLst/>
              <a:rect l="l" t="t" r="r" b="b"/>
              <a:pathLst>
                <a:path w="304" h="397" extrusionOk="0">
                  <a:moveTo>
                    <a:pt x="12" y="24"/>
                  </a:moveTo>
                  <a:cubicBezTo>
                    <a:pt x="1" y="257"/>
                    <a:pt x="82" y="397"/>
                    <a:pt x="304" y="350"/>
                  </a:cubicBezTo>
                  <a:lnTo>
                    <a:pt x="268" y="1"/>
                  </a:lnTo>
                  <a:cubicBezTo>
                    <a:pt x="187" y="1"/>
                    <a:pt x="94" y="13"/>
                    <a:pt x="1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3728275" y="481305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210" y="0"/>
                  </a:moveTo>
                  <a:cubicBezTo>
                    <a:pt x="1" y="187"/>
                    <a:pt x="47" y="571"/>
                    <a:pt x="362" y="606"/>
                  </a:cubicBezTo>
                  <a:cubicBezTo>
                    <a:pt x="560" y="420"/>
                    <a:pt x="525" y="36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3335825" y="4859925"/>
              <a:ext cx="11975" cy="14000"/>
            </a:xfrm>
            <a:custGeom>
              <a:avLst/>
              <a:gdLst/>
              <a:ahLst/>
              <a:cxnLst/>
              <a:rect l="l" t="t" r="r" b="b"/>
              <a:pathLst>
                <a:path w="479" h="560" extrusionOk="0">
                  <a:moveTo>
                    <a:pt x="1" y="152"/>
                  </a:moveTo>
                  <a:cubicBezTo>
                    <a:pt x="47" y="560"/>
                    <a:pt x="479" y="513"/>
                    <a:pt x="443" y="105"/>
                  </a:cubicBezTo>
                  <a:cubicBezTo>
                    <a:pt x="316" y="1"/>
                    <a:pt x="106" y="24"/>
                    <a:pt x="1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3360000" y="4853525"/>
              <a:ext cx="16925" cy="16025"/>
            </a:xfrm>
            <a:custGeom>
              <a:avLst/>
              <a:gdLst/>
              <a:ahLst/>
              <a:cxnLst/>
              <a:rect l="l" t="t" r="r" b="b"/>
              <a:pathLst>
                <a:path w="677" h="641" extrusionOk="0">
                  <a:moveTo>
                    <a:pt x="304" y="629"/>
                  </a:moveTo>
                  <a:cubicBezTo>
                    <a:pt x="583" y="641"/>
                    <a:pt x="676" y="513"/>
                    <a:pt x="617" y="245"/>
                  </a:cubicBezTo>
                  <a:cubicBezTo>
                    <a:pt x="350" y="1"/>
                    <a:pt x="1" y="420"/>
                    <a:pt x="304" y="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3756525" y="4816550"/>
              <a:ext cx="12850" cy="15450"/>
            </a:xfrm>
            <a:custGeom>
              <a:avLst/>
              <a:gdLst/>
              <a:ahLst/>
              <a:cxnLst/>
              <a:rect l="l" t="t" r="r" b="b"/>
              <a:pathLst>
                <a:path w="514" h="618" extrusionOk="0">
                  <a:moveTo>
                    <a:pt x="164" y="105"/>
                  </a:moveTo>
                  <a:cubicBezTo>
                    <a:pt x="1" y="315"/>
                    <a:pt x="175" y="582"/>
                    <a:pt x="397" y="618"/>
                  </a:cubicBezTo>
                  <a:cubicBezTo>
                    <a:pt x="513" y="466"/>
                    <a:pt x="490" y="0"/>
                    <a:pt x="164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3311375" y="4867500"/>
              <a:ext cx="11675" cy="18075"/>
            </a:xfrm>
            <a:custGeom>
              <a:avLst/>
              <a:gdLst/>
              <a:ahLst/>
              <a:cxnLst/>
              <a:rect l="l" t="t" r="r" b="b"/>
              <a:pathLst>
                <a:path w="467" h="723" extrusionOk="0">
                  <a:moveTo>
                    <a:pt x="129" y="105"/>
                  </a:moveTo>
                  <a:cubicBezTo>
                    <a:pt x="0" y="257"/>
                    <a:pt x="24" y="723"/>
                    <a:pt x="350" y="617"/>
                  </a:cubicBezTo>
                  <a:cubicBezTo>
                    <a:pt x="466" y="466"/>
                    <a:pt x="443" y="1"/>
                    <a:pt x="129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3708200" y="4830825"/>
              <a:ext cx="8175" cy="9025"/>
            </a:xfrm>
            <a:custGeom>
              <a:avLst/>
              <a:gdLst/>
              <a:ahLst/>
              <a:cxnLst/>
              <a:rect l="l" t="t" r="r" b="b"/>
              <a:pathLst>
                <a:path w="327" h="361" extrusionOk="0">
                  <a:moveTo>
                    <a:pt x="105" y="0"/>
                  </a:moveTo>
                  <a:cubicBezTo>
                    <a:pt x="94" y="117"/>
                    <a:pt x="1" y="174"/>
                    <a:pt x="58" y="361"/>
                  </a:cubicBezTo>
                  <a:cubicBezTo>
                    <a:pt x="140" y="350"/>
                    <a:pt x="234" y="337"/>
                    <a:pt x="315" y="326"/>
                  </a:cubicBezTo>
                  <a:cubicBezTo>
                    <a:pt x="327" y="128"/>
                    <a:pt x="26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3734675" y="4843050"/>
              <a:ext cx="9650" cy="9625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" y="128"/>
                  </a:moveTo>
                  <a:cubicBezTo>
                    <a:pt x="1" y="244"/>
                    <a:pt x="60" y="314"/>
                    <a:pt x="106" y="373"/>
                  </a:cubicBezTo>
                  <a:cubicBezTo>
                    <a:pt x="339" y="384"/>
                    <a:pt x="386" y="221"/>
                    <a:pt x="339" y="0"/>
                  </a:cubicBezTo>
                  <a:cubicBezTo>
                    <a:pt x="187" y="11"/>
                    <a:pt x="71" y="47"/>
                    <a:pt x="1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3712275" y="4844800"/>
              <a:ext cx="15175" cy="16325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47" y="489"/>
                  </a:moveTo>
                  <a:cubicBezTo>
                    <a:pt x="152" y="500"/>
                    <a:pt x="198" y="570"/>
                    <a:pt x="245" y="652"/>
                  </a:cubicBezTo>
                  <a:cubicBezTo>
                    <a:pt x="490" y="606"/>
                    <a:pt x="606" y="454"/>
                    <a:pt x="548" y="174"/>
                  </a:cubicBezTo>
                  <a:cubicBezTo>
                    <a:pt x="327" y="0"/>
                    <a:pt x="1" y="198"/>
                    <a:pt x="47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3373400" y="4885550"/>
              <a:ext cx="9925" cy="13425"/>
            </a:xfrm>
            <a:custGeom>
              <a:avLst/>
              <a:gdLst/>
              <a:ahLst/>
              <a:cxnLst/>
              <a:rect l="l" t="t" r="r" b="b"/>
              <a:pathLst>
                <a:path w="397" h="537" extrusionOk="0">
                  <a:moveTo>
                    <a:pt x="12" y="35"/>
                  </a:moveTo>
                  <a:cubicBezTo>
                    <a:pt x="0" y="338"/>
                    <a:pt x="81" y="536"/>
                    <a:pt x="396" y="443"/>
                  </a:cubicBezTo>
                  <a:cubicBezTo>
                    <a:pt x="384" y="291"/>
                    <a:pt x="373" y="15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3695975" y="4855850"/>
              <a:ext cx="17500" cy="17775"/>
            </a:xfrm>
            <a:custGeom>
              <a:avLst/>
              <a:gdLst/>
              <a:ahLst/>
              <a:cxnLst/>
              <a:rect l="l" t="t" r="r" b="b"/>
              <a:pathLst>
                <a:path w="700" h="711" extrusionOk="0">
                  <a:moveTo>
                    <a:pt x="234" y="711"/>
                  </a:moveTo>
                  <a:cubicBezTo>
                    <a:pt x="350" y="699"/>
                    <a:pt x="478" y="687"/>
                    <a:pt x="594" y="676"/>
                  </a:cubicBezTo>
                  <a:cubicBezTo>
                    <a:pt x="699" y="548"/>
                    <a:pt x="664" y="175"/>
                    <a:pt x="524" y="71"/>
                  </a:cubicBezTo>
                  <a:cubicBezTo>
                    <a:pt x="94" y="1"/>
                    <a:pt x="1" y="478"/>
                    <a:pt x="234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3722750" y="4863425"/>
              <a:ext cx="10225" cy="10200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105" y="47"/>
                  </a:moveTo>
                  <a:cubicBezTo>
                    <a:pt x="94" y="175"/>
                    <a:pt x="1" y="233"/>
                    <a:pt x="48" y="408"/>
                  </a:cubicBezTo>
                  <a:cubicBezTo>
                    <a:pt x="164" y="396"/>
                    <a:pt x="280" y="384"/>
                    <a:pt x="408" y="373"/>
                  </a:cubicBezTo>
                  <a:cubicBezTo>
                    <a:pt x="408" y="140"/>
                    <a:pt x="338" y="0"/>
                    <a:pt x="10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3370175" y="4911175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3" y="70"/>
                  </a:moveTo>
                  <a:cubicBezTo>
                    <a:pt x="1" y="257"/>
                    <a:pt x="117" y="617"/>
                    <a:pt x="456" y="477"/>
                  </a:cubicBezTo>
                  <a:cubicBezTo>
                    <a:pt x="456" y="233"/>
                    <a:pt x="420" y="0"/>
                    <a:pt x="153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3591175" y="4905925"/>
              <a:ext cx="15150" cy="16625"/>
            </a:xfrm>
            <a:custGeom>
              <a:avLst/>
              <a:gdLst/>
              <a:ahLst/>
              <a:cxnLst/>
              <a:rect l="l" t="t" r="r" b="b"/>
              <a:pathLst>
                <a:path w="606" h="665" extrusionOk="0">
                  <a:moveTo>
                    <a:pt x="221" y="12"/>
                  </a:moveTo>
                  <a:cubicBezTo>
                    <a:pt x="0" y="198"/>
                    <a:pt x="58" y="664"/>
                    <a:pt x="536" y="513"/>
                  </a:cubicBezTo>
                  <a:cubicBezTo>
                    <a:pt x="547" y="443"/>
                    <a:pt x="524" y="338"/>
                    <a:pt x="606" y="327"/>
                  </a:cubicBezTo>
                  <a:cubicBezTo>
                    <a:pt x="583" y="105"/>
                    <a:pt x="443" y="1"/>
                    <a:pt x="22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3484900" y="4950175"/>
              <a:ext cx="11650" cy="31475"/>
            </a:xfrm>
            <a:custGeom>
              <a:avLst/>
              <a:gdLst/>
              <a:ahLst/>
              <a:cxnLst/>
              <a:rect l="l" t="t" r="r" b="b"/>
              <a:pathLst>
                <a:path w="466" h="1259" extrusionOk="0">
                  <a:moveTo>
                    <a:pt x="140" y="1"/>
                  </a:moveTo>
                  <a:cubicBezTo>
                    <a:pt x="47" y="385"/>
                    <a:pt x="59" y="850"/>
                    <a:pt x="0" y="1259"/>
                  </a:cubicBezTo>
                  <a:cubicBezTo>
                    <a:pt x="315" y="1119"/>
                    <a:pt x="466" y="164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3452275" y="4974925"/>
              <a:ext cx="10525" cy="11375"/>
            </a:xfrm>
            <a:custGeom>
              <a:avLst/>
              <a:gdLst/>
              <a:ahLst/>
              <a:cxnLst/>
              <a:rect l="l" t="t" r="r" b="b"/>
              <a:pathLst>
                <a:path w="421" h="455" extrusionOk="0">
                  <a:moveTo>
                    <a:pt x="36" y="36"/>
                  </a:moveTo>
                  <a:cubicBezTo>
                    <a:pt x="1" y="350"/>
                    <a:pt x="129" y="455"/>
                    <a:pt x="420" y="350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3489850" y="4996175"/>
              <a:ext cx="11950" cy="15175"/>
            </a:xfrm>
            <a:custGeom>
              <a:avLst/>
              <a:gdLst/>
              <a:ahLst/>
              <a:cxnLst/>
              <a:rect l="l" t="t" r="r" b="b"/>
              <a:pathLst>
                <a:path w="478" h="607" extrusionOk="0">
                  <a:moveTo>
                    <a:pt x="128" y="94"/>
                  </a:moveTo>
                  <a:cubicBezTo>
                    <a:pt x="1" y="234"/>
                    <a:pt x="47" y="606"/>
                    <a:pt x="350" y="513"/>
                  </a:cubicBezTo>
                  <a:cubicBezTo>
                    <a:pt x="478" y="361"/>
                    <a:pt x="431" y="1"/>
                    <a:pt x="128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3459575" y="5015975"/>
              <a:ext cx="11950" cy="10500"/>
            </a:xfrm>
            <a:custGeom>
              <a:avLst/>
              <a:gdLst/>
              <a:ahLst/>
              <a:cxnLst/>
              <a:rect l="l" t="t" r="r" b="b"/>
              <a:pathLst>
                <a:path w="478" h="420" extrusionOk="0">
                  <a:moveTo>
                    <a:pt x="12" y="140"/>
                  </a:moveTo>
                  <a:cubicBezTo>
                    <a:pt x="0" y="420"/>
                    <a:pt x="221" y="397"/>
                    <a:pt x="477" y="361"/>
                  </a:cubicBezTo>
                  <a:lnTo>
                    <a:pt x="443" y="12"/>
                  </a:lnTo>
                  <a:cubicBezTo>
                    <a:pt x="233" y="1"/>
                    <a:pt x="105" y="58"/>
                    <a:pt x="12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3164050" y="5101850"/>
              <a:ext cx="433550" cy="81850"/>
            </a:xfrm>
            <a:custGeom>
              <a:avLst/>
              <a:gdLst/>
              <a:ahLst/>
              <a:cxnLst/>
              <a:rect l="l" t="t" r="r" b="b"/>
              <a:pathLst>
                <a:path w="17342" h="3274" extrusionOk="0">
                  <a:moveTo>
                    <a:pt x="16933" y="1"/>
                  </a:moveTo>
                  <a:cubicBezTo>
                    <a:pt x="11379" y="1165"/>
                    <a:pt x="4799" y="1491"/>
                    <a:pt x="1" y="3274"/>
                  </a:cubicBezTo>
                  <a:cubicBezTo>
                    <a:pt x="2377" y="2645"/>
                    <a:pt x="5032" y="2074"/>
                    <a:pt x="7803" y="1620"/>
                  </a:cubicBezTo>
                  <a:cubicBezTo>
                    <a:pt x="10645" y="1154"/>
                    <a:pt x="13556" y="1025"/>
                    <a:pt x="16177" y="432"/>
                  </a:cubicBezTo>
                  <a:cubicBezTo>
                    <a:pt x="16351" y="397"/>
                    <a:pt x="17341" y="140"/>
                    <a:pt x="16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1"/>
            <p:cNvSpPr/>
            <p:nvPr/>
          </p:nvSpPr>
          <p:spPr>
            <a:xfrm>
              <a:off x="4017100" y="4635750"/>
              <a:ext cx="17200" cy="5550"/>
            </a:xfrm>
            <a:custGeom>
              <a:avLst/>
              <a:gdLst/>
              <a:ahLst/>
              <a:cxnLst/>
              <a:rect l="l" t="t" r="r" b="b"/>
              <a:pathLst>
                <a:path w="688" h="222" extrusionOk="0">
                  <a:moveTo>
                    <a:pt x="0" y="1"/>
                  </a:moveTo>
                  <a:cubicBezTo>
                    <a:pt x="222" y="94"/>
                    <a:pt x="455" y="175"/>
                    <a:pt x="688" y="222"/>
                  </a:cubicBezTo>
                  <a:cubicBezTo>
                    <a:pt x="478" y="117"/>
                    <a:pt x="256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1"/>
            <p:cNvSpPr/>
            <p:nvPr/>
          </p:nvSpPr>
          <p:spPr>
            <a:xfrm>
              <a:off x="4031375" y="3760300"/>
              <a:ext cx="231450" cy="764850"/>
            </a:xfrm>
            <a:custGeom>
              <a:avLst/>
              <a:gdLst/>
              <a:ahLst/>
              <a:cxnLst/>
              <a:rect l="l" t="t" r="r" b="b"/>
              <a:pathLst>
                <a:path w="9258" h="30594" extrusionOk="0">
                  <a:moveTo>
                    <a:pt x="5124" y="25644"/>
                  </a:moveTo>
                  <a:cubicBezTo>
                    <a:pt x="5298" y="25213"/>
                    <a:pt x="4926" y="24852"/>
                    <a:pt x="5019" y="24584"/>
                  </a:cubicBezTo>
                  <a:cubicBezTo>
                    <a:pt x="5811" y="25679"/>
                    <a:pt x="7360" y="26156"/>
                    <a:pt x="9154" y="26261"/>
                  </a:cubicBezTo>
                  <a:lnTo>
                    <a:pt x="9154" y="25889"/>
                  </a:lnTo>
                  <a:cubicBezTo>
                    <a:pt x="7593" y="25713"/>
                    <a:pt x="6230" y="25248"/>
                    <a:pt x="5345" y="24375"/>
                  </a:cubicBezTo>
                  <a:cubicBezTo>
                    <a:pt x="5718" y="23780"/>
                    <a:pt x="5241" y="22814"/>
                    <a:pt x="4739" y="22674"/>
                  </a:cubicBezTo>
                  <a:cubicBezTo>
                    <a:pt x="5124" y="21265"/>
                    <a:pt x="4030" y="20520"/>
                    <a:pt x="3552" y="19693"/>
                  </a:cubicBezTo>
                  <a:cubicBezTo>
                    <a:pt x="4169" y="19355"/>
                    <a:pt x="4938" y="18738"/>
                    <a:pt x="4623" y="17900"/>
                  </a:cubicBezTo>
                  <a:cubicBezTo>
                    <a:pt x="3948" y="18156"/>
                    <a:pt x="4204" y="19169"/>
                    <a:pt x="3238" y="19192"/>
                  </a:cubicBezTo>
                  <a:cubicBezTo>
                    <a:pt x="2899" y="19088"/>
                    <a:pt x="2749" y="18133"/>
                    <a:pt x="3028" y="17888"/>
                  </a:cubicBezTo>
                  <a:cubicBezTo>
                    <a:pt x="4193" y="17923"/>
                    <a:pt x="4320" y="17119"/>
                    <a:pt x="4752" y="16560"/>
                  </a:cubicBezTo>
                  <a:cubicBezTo>
                    <a:pt x="6393" y="17038"/>
                    <a:pt x="7873" y="15594"/>
                    <a:pt x="7232" y="13928"/>
                  </a:cubicBezTo>
                  <a:cubicBezTo>
                    <a:pt x="7896" y="13684"/>
                    <a:pt x="8256" y="12729"/>
                    <a:pt x="7744" y="12018"/>
                  </a:cubicBezTo>
                  <a:cubicBezTo>
                    <a:pt x="8000" y="11669"/>
                    <a:pt x="8105" y="10913"/>
                    <a:pt x="7860" y="10411"/>
                  </a:cubicBezTo>
                  <a:cubicBezTo>
                    <a:pt x="8629" y="10260"/>
                    <a:pt x="9048" y="9596"/>
                    <a:pt x="9154" y="8851"/>
                  </a:cubicBezTo>
                  <a:lnTo>
                    <a:pt x="9154" y="8129"/>
                  </a:lnTo>
                  <a:cubicBezTo>
                    <a:pt x="9072" y="7512"/>
                    <a:pt x="8781" y="6941"/>
                    <a:pt x="8280" y="6650"/>
                  </a:cubicBezTo>
                  <a:cubicBezTo>
                    <a:pt x="8618" y="6219"/>
                    <a:pt x="8769" y="5334"/>
                    <a:pt x="8280" y="4880"/>
                  </a:cubicBezTo>
                  <a:cubicBezTo>
                    <a:pt x="8408" y="4671"/>
                    <a:pt x="8489" y="4414"/>
                    <a:pt x="8652" y="4228"/>
                  </a:cubicBezTo>
                  <a:cubicBezTo>
                    <a:pt x="8839" y="4262"/>
                    <a:pt x="9014" y="4251"/>
                    <a:pt x="9154" y="4228"/>
                  </a:cubicBezTo>
                  <a:lnTo>
                    <a:pt x="9154" y="3413"/>
                  </a:lnTo>
                  <a:cubicBezTo>
                    <a:pt x="9014" y="3483"/>
                    <a:pt x="8851" y="3599"/>
                    <a:pt x="8688" y="3610"/>
                  </a:cubicBezTo>
                  <a:cubicBezTo>
                    <a:pt x="8618" y="3063"/>
                    <a:pt x="8245" y="2888"/>
                    <a:pt x="8047" y="2516"/>
                  </a:cubicBezTo>
                  <a:cubicBezTo>
                    <a:pt x="8513" y="2376"/>
                    <a:pt x="8885" y="2306"/>
                    <a:pt x="9154" y="2353"/>
                  </a:cubicBezTo>
                  <a:lnTo>
                    <a:pt x="9154" y="1700"/>
                  </a:lnTo>
                  <a:cubicBezTo>
                    <a:pt x="8769" y="2155"/>
                    <a:pt x="8129" y="2365"/>
                    <a:pt x="7208" y="2073"/>
                  </a:cubicBezTo>
                  <a:cubicBezTo>
                    <a:pt x="7407" y="2027"/>
                    <a:pt x="7255" y="1677"/>
                    <a:pt x="7418" y="1607"/>
                  </a:cubicBezTo>
                  <a:cubicBezTo>
                    <a:pt x="8396" y="1864"/>
                    <a:pt x="8978" y="641"/>
                    <a:pt x="8501" y="0"/>
                  </a:cubicBezTo>
                  <a:cubicBezTo>
                    <a:pt x="8571" y="828"/>
                    <a:pt x="8186" y="1293"/>
                    <a:pt x="7407" y="1433"/>
                  </a:cubicBezTo>
                  <a:cubicBezTo>
                    <a:pt x="7360" y="991"/>
                    <a:pt x="7278" y="606"/>
                    <a:pt x="7034" y="408"/>
                  </a:cubicBezTo>
                  <a:cubicBezTo>
                    <a:pt x="7301" y="1537"/>
                    <a:pt x="6824" y="2062"/>
                    <a:pt x="6568" y="2761"/>
                  </a:cubicBezTo>
                  <a:cubicBezTo>
                    <a:pt x="6894" y="2725"/>
                    <a:pt x="6789" y="2353"/>
                    <a:pt x="7244" y="2422"/>
                  </a:cubicBezTo>
                  <a:cubicBezTo>
                    <a:pt x="8140" y="2714"/>
                    <a:pt x="8408" y="4542"/>
                    <a:pt x="7488" y="4961"/>
                  </a:cubicBezTo>
                  <a:cubicBezTo>
                    <a:pt x="8059" y="4927"/>
                    <a:pt x="8199" y="5404"/>
                    <a:pt x="8222" y="6045"/>
                  </a:cubicBezTo>
                  <a:cubicBezTo>
                    <a:pt x="8210" y="6441"/>
                    <a:pt x="7546" y="6301"/>
                    <a:pt x="7581" y="6720"/>
                  </a:cubicBezTo>
                  <a:cubicBezTo>
                    <a:pt x="9002" y="6976"/>
                    <a:pt x="9258" y="9725"/>
                    <a:pt x="7640" y="9992"/>
                  </a:cubicBezTo>
                  <a:cubicBezTo>
                    <a:pt x="7441" y="9119"/>
                    <a:pt x="7663" y="8467"/>
                    <a:pt x="7581" y="7698"/>
                  </a:cubicBezTo>
                  <a:cubicBezTo>
                    <a:pt x="7441" y="8444"/>
                    <a:pt x="6475" y="8501"/>
                    <a:pt x="6230" y="9154"/>
                  </a:cubicBezTo>
                  <a:cubicBezTo>
                    <a:pt x="6603" y="9386"/>
                    <a:pt x="6848" y="8956"/>
                    <a:pt x="7174" y="8886"/>
                  </a:cubicBezTo>
                  <a:cubicBezTo>
                    <a:pt x="7733" y="9958"/>
                    <a:pt x="6836" y="10470"/>
                    <a:pt x="6126" y="10761"/>
                  </a:cubicBezTo>
                  <a:cubicBezTo>
                    <a:pt x="6428" y="11390"/>
                    <a:pt x="7255" y="10586"/>
                    <a:pt x="7534" y="10714"/>
                  </a:cubicBezTo>
                  <a:cubicBezTo>
                    <a:pt x="7663" y="11459"/>
                    <a:pt x="7464" y="11937"/>
                    <a:pt x="6871" y="12100"/>
                  </a:cubicBezTo>
                  <a:cubicBezTo>
                    <a:pt x="6975" y="12507"/>
                    <a:pt x="7418" y="12205"/>
                    <a:pt x="7546" y="12659"/>
                  </a:cubicBezTo>
                  <a:cubicBezTo>
                    <a:pt x="7651" y="13032"/>
                    <a:pt x="7546" y="13428"/>
                    <a:pt x="6918" y="13428"/>
                  </a:cubicBezTo>
                  <a:cubicBezTo>
                    <a:pt x="7034" y="12834"/>
                    <a:pt x="6905" y="11751"/>
                    <a:pt x="6230" y="11809"/>
                  </a:cubicBezTo>
                  <a:cubicBezTo>
                    <a:pt x="6335" y="12298"/>
                    <a:pt x="6568" y="12636"/>
                    <a:pt x="6545" y="13288"/>
                  </a:cubicBezTo>
                  <a:cubicBezTo>
                    <a:pt x="6207" y="13625"/>
                    <a:pt x="5846" y="13952"/>
                    <a:pt x="5112" y="13964"/>
                  </a:cubicBezTo>
                  <a:cubicBezTo>
                    <a:pt x="5322" y="14720"/>
                    <a:pt x="6649" y="13917"/>
                    <a:pt x="6882" y="13964"/>
                  </a:cubicBezTo>
                  <a:cubicBezTo>
                    <a:pt x="7151" y="15419"/>
                    <a:pt x="6346" y="16397"/>
                    <a:pt x="4984" y="16269"/>
                  </a:cubicBezTo>
                  <a:cubicBezTo>
                    <a:pt x="5182" y="15978"/>
                    <a:pt x="5287" y="15605"/>
                    <a:pt x="5322" y="15175"/>
                  </a:cubicBezTo>
                  <a:cubicBezTo>
                    <a:pt x="4728" y="15186"/>
                    <a:pt x="4658" y="16293"/>
                    <a:pt x="3750" y="16304"/>
                  </a:cubicBezTo>
                  <a:cubicBezTo>
                    <a:pt x="3715" y="16642"/>
                    <a:pt x="4099" y="16467"/>
                    <a:pt x="4146" y="16712"/>
                  </a:cubicBezTo>
                  <a:cubicBezTo>
                    <a:pt x="3936" y="17411"/>
                    <a:pt x="2912" y="17771"/>
                    <a:pt x="2247" y="17248"/>
                  </a:cubicBezTo>
                  <a:cubicBezTo>
                    <a:pt x="2236" y="16968"/>
                    <a:pt x="2632" y="16269"/>
                    <a:pt x="2236" y="16187"/>
                  </a:cubicBezTo>
                  <a:cubicBezTo>
                    <a:pt x="1677" y="18016"/>
                    <a:pt x="1980" y="21184"/>
                    <a:pt x="3202" y="22383"/>
                  </a:cubicBezTo>
                  <a:cubicBezTo>
                    <a:pt x="2679" y="21114"/>
                    <a:pt x="1945" y="19251"/>
                    <a:pt x="2387" y="17678"/>
                  </a:cubicBezTo>
                  <a:cubicBezTo>
                    <a:pt x="2120" y="19285"/>
                    <a:pt x="3901" y="19681"/>
                    <a:pt x="3598" y="21009"/>
                  </a:cubicBezTo>
                  <a:cubicBezTo>
                    <a:pt x="4390" y="20858"/>
                    <a:pt x="4693" y="22383"/>
                    <a:pt x="4123" y="22732"/>
                  </a:cubicBezTo>
                  <a:cubicBezTo>
                    <a:pt x="4006" y="22115"/>
                    <a:pt x="4006" y="21370"/>
                    <a:pt x="3447" y="21288"/>
                  </a:cubicBezTo>
                  <a:cubicBezTo>
                    <a:pt x="3657" y="22511"/>
                    <a:pt x="3587" y="23175"/>
                    <a:pt x="3901" y="24083"/>
                  </a:cubicBezTo>
                  <a:cubicBezTo>
                    <a:pt x="4367" y="23955"/>
                    <a:pt x="3983" y="23117"/>
                    <a:pt x="4705" y="23198"/>
                  </a:cubicBezTo>
                  <a:cubicBezTo>
                    <a:pt x="5508" y="23757"/>
                    <a:pt x="4472" y="24479"/>
                    <a:pt x="4809" y="25143"/>
                  </a:cubicBezTo>
                  <a:cubicBezTo>
                    <a:pt x="4437" y="25038"/>
                    <a:pt x="4460" y="24445"/>
                    <a:pt x="4030" y="24421"/>
                  </a:cubicBezTo>
                  <a:cubicBezTo>
                    <a:pt x="5054" y="26448"/>
                    <a:pt x="6579" y="27856"/>
                    <a:pt x="8059" y="29336"/>
                  </a:cubicBezTo>
                  <a:cubicBezTo>
                    <a:pt x="4600" y="27577"/>
                    <a:pt x="2003" y="24794"/>
                    <a:pt x="0" y="21277"/>
                  </a:cubicBezTo>
                  <a:cubicBezTo>
                    <a:pt x="1595" y="25772"/>
                    <a:pt x="5229" y="28345"/>
                    <a:pt x="9154" y="30593"/>
                  </a:cubicBezTo>
                  <a:lnTo>
                    <a:pt x="9154" y="29510"/>
                  </a:lnTo>
                  <a:cubicBezTo>
                    <a:pt x="7674" y="28381"/>
                    <a:pt x="6312" y="27111"/>
                    <a:pt x="5124" y="256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1"/>
            <p:cNvSpPr/>
            <p:nvPr/>
          </p:nvSpPr>
          <p:spPr>
            <a:xfrm>
              <a:off x="4182175" y="5030525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1"/>
                  </a:moveTo>
                  <a:cubicBezTo>
                    <a:pt x="12" y="24"/>
                    <a:pt x="1" y="35"/>
                    <a:pt x="1" y="48"/>
                  </a:cubicBezTo>
                  <a:cubicBezTo>
                    <a:pt x="1" y="35"/>
                    <a:pt x="12" y="2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2997250" y="3486625"/>
              <a:ext cx="1262975" cy="1853700"/>
            </a:xfrm>
            <a:custGeom>
              <a:avLst/>
              <a:gdLst/>
              <a:ahLst/>
              <a:cxnLst/>
              <a:rect l="l" t="t" r="r" b="b"/>
              <a:pathLst>
                <a:path w="50519" h="74148" extrusionOk="0">
                  <a:moveTo>
                    <a:pt x="46943" y="47421"/>
                  </a:moveTo>
                  <a:cubicBezTo>
                    <a:pt x="45778" y="46210"/>
                    <a:pt x="43694" y="45383"/>
                    <a:pt x="41982" y="44649"/>
                  </a:cubicBezTo>
                  <a:cubicBezTo>
                    <a:pt x="40457" y="43986"/>
                    <a:pt x="38744" y="43450"/>
                    <a:pt x="37243" y="43345"/>
                  </a:cubicBezTo>
                  <a:cubicBezTo>
                    <a:pt x="33213" y="43066"/>
                    <a:pt x="29149" y="44393"/>
                    <a:pt x="26622" y="45907"/>
                  </a:cubicBezTo>
                  <a:cubicBezTo>
                    <a:pt x="22779" y="48202"/>
                    <a:pt x="19938" y="51998"/>
                    <a:pt x="20124" y="57169"/>
                  </a:cubicBezTo>
                  <a:cubicBezTo>
                    <a:pt x="20380" y="53570"/>
                    <a:pt x="22208" y="51264"/>
                    <a:pt x="24479" y="49307"/>
                  </a:cubicBezTo>
                  <a:cubicBezTo>
                    <a:pt x="23349" y="49797"/>
                    <a:pt x="22697" y="50694"/>
                    <a:pt x="21859" y="51427"/>
                  </a:cubicBezTo>
                  <a:cubicBezTo>
                    <a:pt x="23838" y="48132"/>
                    <a:pt x="26843" y="45686"/>
                    <a:pt x="31431" y="44545"/>
                  </a:cubicBezTo>
                  <a:cubicBezTo>
                    <a:pt x="31699" y="44778"/>
                    <a:pt x="32212" y="44719"/>
                    <a:pt x="32293" y="45162"/>
                  </a:cubicBezTo>
                  <a:cubicBezTo>
                    <a:pt x="28310" y="46023"/>
                    <a:pt x="25900" y="49157"/>
                    <a:pt x="25865" y="53500"/>
                  </a:cubicBezTo>
                  <a:cubicBezTo>
                    <a:pt x="25853" y="55549"/>
                    <a:pt x="26459" y="57879"/>
                    <a:pt x="25585" y="59544"/>
                  </a:cubicBezTo>
                  <a:cubicBezTo>
                    <a:pt x="24980" y="59323"/>
                    <a:pt x="24234" y="60127"/>
                    <a:pt x="23967" y="59358"/>
                  </a:cubicBezTo>
                  <a:cubicBezTo>
                    <a:pt x="24153" y="58647"/>
                    <a:pt x="24863" y="58368"/>
                    <a:pt x="25422" y="57972"/>
                  </a:cubicBezTo>
                  <a:cubicBezTo>
                    <a:pt x="25271" y="57867"/>
                    <a:pt x="24968" y="57937"/>
                    <a:pt x="24875" y="57762"/>
                  </a:cubicBezTo>
                  <a:cubicBezTo>
                    <a:pt x="25201" y="56074"/>
                    <a:pt x="25108" y="53966"/>
                    <a:pt x="25294" y="52138"/>
                  </a:cubicBezTo>
                  <a:cubicBezTo>
                    <a:pt x="25445" y="50542"/>
                    <a:pt x="26051" y="49483"/>
                    <a:pt x="26692" y="48469"/>
                  </a:cubicBezTo>
                  <a:cubicBezTo>
                    <a:pt x="23874" y="50391"/>
                    <a:pt x="25818" y="56225"/>
                    <a:pt x="23734" y="58752"/>
                  </a:cubicBezTo>
                  <a:cubicBezTo>
                    <a:pt x="23781" y="59032"/>
                    <a:pt x="23582" y="59276"/>
                    <a:pt x="23804" y="59462"/>
                  </a:cubicBezTo>
                  <a:cubicBezTo>
                    <a:pt x="23209" y="59568"/>
                    <a:pt x="22849" y="59858"/>
                    <a:pt x="22930" y="60523"/>
                  </a:cubicBezTo>
                  <a:cubicBezTo>
                    <a:pt x="23338" y="60371"/>
                    <a:pt x="23501" y="59672"/>
                    <a:pt x="24118" y="59964"/>
                  </a:cubicBezTo>
                  <a:cubicBezTo>
                    <a:pt x="23931" y="60231"/>
                    <a:pt x="23687" y="60883"/>
                    <a:pt x="23990" y="61302"/>
                  </a:cubicBezTo>
                  <a:cubicBezTo>
                    <a:pt x="23838" y="59649"/>
                    <a:pt x="25737" y="60080"/>
                    <a:pt x="26191" y="60371"/>
                  </a:cubicBezTo>
                  <a:cubicBezTo>
                    <a:pt x="26493" y="59987"/>
                    <a:pt x="25667" y="59870"/>
                    <a:pt x="25934" y="59509"/>
                  </a:cubicBezTo>
                  <a:cubicBezTo>
                    <a:pt x="28007" y="58414"/>
                    <a:pt x="29824" y="56924"/>
                    <a:pt x="31175" y="55270"/>
                  </a:cubicBezTo>
                  <a:cubicBezTo>
                    <a:pt x="32165" y="54059"/>
                    <a:pt x="32945" y="52615"/>
                    <a:pt x="33225" y="50997"/>
                  </a:cubicBezTo>
                  <a:cubicBezTo>
                    <a:pt x="33294" y="50588"/>
                    <a:pt x="33178" y="49820"/>
                    <a:pt x="33796" y="49622"/>
                  </a:cubicBezTo>
                  <a:cubicBezTo>
                    <a:pt x="33527" y="53663"/>
                    <a:pt x="31408" y="57413"/>
                    <a:pt x="28392" y="59358"/>
                  </a:cubicBezTo>
                  <a:cubicBezTo>
                    <a:pt x="27402" y="59998"/>
                    <a:pt x="26261" y="60883"/>
                    <a:pt x="25306" y="61163"/>
                  </a:cubicBezTo>
                  <a:cubicBezTo>
                    <a:pt x="23804" y="61617"/>
                    <a:pt x="22220" y="62024"/>
                    <a:pt x="20554" y="62350"/>
                  </a:cubicBezTo>
                  <a:cubicBezTo>
                    <a:pt x="20368" y="61069"/>
                    <a:pt x="21964" y="60709"/>
                    <a:pt x="22802" y="60976"/>
                  </a:cubicBezTo>
                  <a:cubicBezTo>
                    <a:pt x="22045" y="60138"/>
                    <a:pt x="20543" y="60953"/>
                    <a:pt x="20310" y="61757"/>
                  </a:cubicBezTo>
                  <a:cubicBezTo>
                    <a:pt x="19809" y="61314"/>
                    <a:pt x="18807" y="61501"/>
                    <a:pt x="18680" y="62176"/>
                  </a:cubicBezTo>
                  <a:cubicBezTo>
                    <a:pt x="18447" y="61897"/>
                    <a:pt x="18202" y="61698"/>
                    <a:pt x="18318" y="61245"/>
                  </a:cubicBezTo>
                  <a:cubicBezTo>
                    <a:pt x="18493" y="60895"/>
                    <a:pt x="19180" y="60976"/>
                    <a:pt x="19506" y="60767"/>
                  </a:cubicBezTo>
                  <a:cubicBezTo>
                    <a:pt x="18901" y="60278"/>
                    <a:pt x="17958" y="61093"/>
                    <a:pt x="17783" y="61209"/>
                  </a:cubicBezTo>
                  <a:cubicBezTo>
                    <a:pt x="17795" y="60779"/>
                    <a:pt x="18004" y="60534"/>
                    <a:pt x="18121" y="60196"/>
                  </a:cubicBezTo>
                  <a:cubicBezTo>
                    <a:pt x="17806" y="60220"/>
                    <a:pt x="17632" y="60080"/>
                    <a:pt x="17562" y="59812"/>
                  </a:cubicBezTo>
                  <a:cubicBezTo>
                    <a:pt x="17422" y="59276"/>
                    <a:pt x="17935" y="59265"/>
                    <a:pt x="17806" y="58729"/>
                  </a:cubicBezTo>
                  <a:cubicBezTo>
                    <a:pt x="17410" y="58752"/>
                    <a:pt x="17317" y="59020"/>
                    <a:pt x="16851" y="58997"/>
                  </a:cubicBezTo>
                  <a:cubicBezTo>
                    <a:pt x="16584" y="58880"/>
                    <a:pt x="16245" y="58822"/>
                    <a:pt x="16258" y="58344"/>
                  </a:cubicBezTo>
                  <a:cubicBezTo>
                    <a:pt x="16618" y="58496"/>
                    <a:pt x="17596" y="58577"/>
                    <a:pt x="17736" y="58111"/>
                  </a:cubicBezTo>
                  <a:cubicBezTo>
                    <a:pt x="17189" y="58018"/>
                    <a:pt x="16292" y="58263"/>
                    <a:pt x="16292" y="57728"/>
                  </a:cubicBezTo>
                  <a:cubicBezTo>
                    <a:pt x="16281" y="57332"/>
                    <a:pt x="17422" y="57076"/>
                    <a:pt x="17702" y="57681"/>
                  </a:cubicBezTo>
                  <a:cubicBezTo>
                    <a:pt x="17620" y="57285"/>
                    <a:pt x="17795" y="57192"/>
                    <a:pt x="17969" y="56854"/>
                  </a:cubicBezTo>
                  <a:cubicBezTo>
                    <a:pt x="17655" y="56947"/>
                    <a:pt x="17340" y="57040"/>
                    <a:pt x="16933" y="57040"/>
                  </a:cubicBezTo>
                  <a:cubicBezTo>
                    <a:pt x="16618" y="56830"/>
                    <a:pt x="16677" y="56167"/>
                    <a:pt x="16292" y="56051"/>
                  </a:cubicBezTo>
                  <a:cubicBezTo>
                    <a:pt x="16292" y="56551"/>
                    <a:pt x="16525" y="56749"/>
                    <a:pt x="16584" y="57169"/>
                  </a:cubicBezTo>
                  <a:cubicBezTo>
                    <a:pt x="16199" y="57541"/>
                    <a:pt x="15652" y="57798"/>
                    <a:pt x="14883" y="57867"/>
                  </a:cubicBezTo>
                  <a:cubicBezTo>
                    <a:pt x="14487" y="57634"/>
                    <a:pt x="14208" y="57262"/>
                    <a:pt x="14138" y="56610"/>
                  </a:cubicBezTo>
                  <a:cubicBezTo>
                    <a:pt x="13882" y="56749"/>
                    <a:pt x="13334" y="57040"/>
                    <a:pt x="13090" y="56714"/>
                  </a:cubicBezTo>
                  <a:cubicBezTo>
                    <a:pt x="13206" y="56586"/>
                    <a:pt x="13789" y="56108"/>
                    <a:pt x="13381" y="56074"/>
                  </a:cubicBezTo>
                  <a:cubicBezTo>
                    <a:pt x="13020" y="56097"/>
                    <a:pt x="12845" y="56272"/>
                    <a:pt x="12426" y="56248"/>
                  </a:cubicBezTo>
                  <a:cubicBezTo>
                    <a:pt x="12053" y="55992"/>
                    <a:pt x="12030" y="55293"/>
                    <a:pt x="11762" y="54897"/>
                  </a:cubicBezTo>
                  <a:cubicBezTo>
                    <a:pt x="12542" y="55084"/>
                    <a:pt x="12904" y="54315"/>
                    <a:pt x="13346" y="53955"/>
                  </a:cubicBezTo>
                  <a:cubicBezTo>
                    <a:pt x="13451" y="54374"/>
                    <a:pt x="14022" y="54234"/>
                    <a:pt x="14522" y="54187"/>
                  </a:cubicBezTo>
                  <a:cubicBezTo>
                    <a:pt x="14569" y="54827"/>
                    <a:pt x="15360" y="54723"/>
                    <a:pt x="15722" y="54688"/>
                  </a:cubicBezTo>
                  <a:cubicBezTo>
                    <a:pt x="15605" y="54851"/>
                    <a:pt x="15826" y="55212"/>
                    <a:pt x="15885" y="55468"/>
                  </a:cubicBezTo>
                  <a:cubicBezTo>
                    <a:pt x="16141" y="55655"/>
                    <a:pt x="16851" y="56097"/>
                    <a:pt x="17143" y="55608"/>
                  </a:cubicBezTo>
                  <a:cubicBezTo>
                    <a:pt x="16315" y="55678"/>
                    <a:pt x="15815" y="55305"/>
                    <a:pt x="15815" y="54770"/>
                  </a:cubicBezTo>
                  <a:cubicBezTo>
                    <a:pt x="15826" y="54245"/>
                    <a:pt x="16723" y="54129"/>
                    <a:pt x="16408" y="53640"/>
                  </a:cubicBezTo>
                  <a:cubicBezTo>
                    <a:pt x="16001" y="53756"/>
                    <a:pt x="15815" y="54071"/>
                    <a:pt x="15407" y="54187"/>
                  </a:cubicBezTo>
                  <a:cubicBezTo>
                    <a:pt x="14953" y="54175"/>
                    <a:pt x="14883" y="53722"/>
                    <a:pt x="14464" y="53663"/>
                  </a:cubicBezTo>
                  <a:cubicBezTo>
                    <a:pt x="14312" y="54234"/>
                    <a:pt x="13427" y="53779"/>
                    <a:pt x="13218" y="53523"/>
                  </a:cubicBezTo>
                  <a:cubicBezTo>
                    <a:pt x="12426" y="55084"/>
                    <a:pt x="10458" y="54455"/>
                    <a:pt x="11448" y="52638"/>
                  </a:cubicBezTo>
                  <a:cubicBezTo>
                    <a:pt x="10795" y="52918"/>
                    <a:pt x="10435" y="52138"/>
                    <a:pt x="10039" y="51800"/>
                  </a:cubicBezTo>
                  <a:cubicBezTo>
                    <a:pt x="9876" y="52475"/>
                    <a:pt x="10656" y="52708"/>
                    <a:pt x="11040" y="53023"/>
                  </a:cubicBezTo>
                  <a:cubicBezTo>
                    <a:pt x="10714" y="53675"/>
                    <a:pt x="10971" y="54408"/>
                    <a:pt x="11401" y="54851"/>
                  </a:cubicBezTo>
                  <a:cubicBezTo>
                    <a:pt x="10958" y="55922"/>
                    <a:pt x="9037" y="56085"/>
                    <a:pt x="8735" y="54758"/>
                  </a:cubicBezTo>
                  <a:cubicBezTo>
                    <a:pt x="9049" y="54840"/>
                    <a:pt x="9771" y="54827"/>
                    <a:pt x="10050" y="54630"/>
                  </a:cubicBezTo>
                  <a:cubicBezTo>
                    <a:pt x="10225" y="54874"/>
                    <a:pt x="10342" y="55189"/>
                    <a:pt x="10807" y="55084"/>
                  </a:cubicBezTo>
                  <a:cubicBezTo>
                    <a:pt x="10551" y="54770"/>
                    <a:pt x="10458" y="54268"/>
                    <a:pt x="10167" y="54001"/>
                  </a:cubicBezTo>
                  <a:cubicBezTo>
                    <a:pt x="9666" y="54770"/>
                    <a:pt x="8362" y="54444"/>
                    <a:pt x="8106" y="53756"/>
                  </a:cubicBezTo>
                  <a:cubicBezTo>
                    <a:pt x="8082" y="53931"/>
                    <a:pt x="8280" y="54281"/>
                    <a:pt x="7977" y="54222"/>
                  </a:cubicBezTo>
                  <a:cubicBezTo>
                    <a:pt x="7581" y="54211"/>
                    <a:pt x="7465" y="53849"/>
                    <a:pt x="7454" y="53383"/>
                  </a:cubicBezTo>
                  <a:cubicBezTo>
                    <a:pt x="8292" y="53104"/>
                    <a:pt x="9387" y="53046"/>
                    <a:pt x="9444" y="52126"/>
                  </a:cubicBezTo>
                  <a:cubicBezTo>
                    <a:pt x="9049" y="52278"/>
                    <a:pt x="8781" y="52545"/>
                    <a:pt x="8350" y="52674"/>
                  </a:cubicBezTo>
                  <a:cubicBezTo>
                    <a:pt x="7919" y="52650"/>
                    <a:pt x="7873" y="52138"/>
                    <a:pt x="7418" y="52149"/>
                  </a:cubicBezTo>
                  <a:cubicBezTo>
                    <a:pt x="7314" y="52510"/>
                    <a:pt x="7803" y="52650"/>
                    <a:pt x="7570" y="52837"/>
                  </a:cubicBezTo>
                  <a:cubicBezTo>
                    <a:pt x="6662" y="52987"/>
                    <a:pt x="6871" y="51858"/>
                    <a:pt x="6719" y="51334"/>
                  </a:cubicBezTo>
                  <a:cubicBezTo>
                    <a:pt x="6463" y="51649"/>
                    <a:pt x="6312" y="52079"/>
                    <a:pt x="6393" y="52510"/>
                  </a:cubicBezTo>
                  <a:cubicBezTo>
                    <a:pt x="6499" y="53069"/>
                    <a:pt x="6999" y="53197"/>
                    <a:pt x="7022" y="53512"/>
                  </a:cubicBezTo>
                  <a:cubicBezTo>
                    <a:pt x="5532" y="53815"/>
                    <a:pt x="4716" y="52813"/>
                    <a:pt x="4868" y="51427"/>
                  </a:cubicBezTo>
                  <a:cubicBezTo>
                    <a:pt x="5252" y="51543"/>
                    <a:pt x="5904" y="51637"/>
                    <a:pt x="5986" y="51136"/>
                  </a:cubicBezTo>
                  <a:cubicBezTo>
                    <a:pt x="5229" y="51334"/>
                    <a:pt x="4752" y="50938"/>
                    <a:pt x="4926" y="50275"/>
                  </a:cubicBezTo>
                  <a:cubicBezTo>
                    <a:pt x="5474" y="49843"/>
                    <a:pt x="5974" y="50262"/>
                    <a:pt x="6393" y="49866"/>
                  </a:cubicBezTo>
                  <a:cubicBezTo>
                    <a:pt x="5997" y="49820"/>
                    <a:pt x="5660" y="49703"/>
                    <a:pt x="5695" y="49133"/>
                  </a:cubicBezTo>
                  <a:cubicBezTo>
                    <a:pt x="5229" y="49168"/>
                    <a:pt x="5671" y="49750"/>
                    <a:pt x="5508" y="49855"/>
                  </a:cubicBezTo>
                  <a:cubicBezTo>
                    <a:pt x="5182" y="49809"/>
                    <a:pt x="4845" y="49750"/>
                    <a:pt x="4752" y="49401"/>
                  </a:cubicBezTo>
                  <a:cubicBezTo>
                    <a:pt x="4612" y="48970"/>
                    <a:pt x="4903" y="48888"/>
                    <a:pt x="4845" y="48516"/>
                  </a:cubicBezTo>
                  <a:cubicBezTo>
                    <a:pt x="4297" y="48528"/>
                    <a:pt x="4647" y="49261"/>
                    <a:pt x="4123" y="49296"/>
                  </a:cubicBezTo>
                  <a:cubicBezTo>
                    <a:pt x="2982" y="48504"/>
                    <a:pt x="4460" y="47607"/>
                    <a:pt x="4786" y="47014"/>
                  </a:cubicBezTo>
                  <a:cubicBezTo>
                    <a:pt x="4333" y="46967"/>
                    <a:pt x="3890" y="46921"/>
                    <a:pt x="3994" y="46210"/>
                  </a:cubicBezTo>
                  <a:cubicBezTo>
                    <a:pt x="4309" y="46606"/>
                    <a:pt x="5101" y="46827"/>
                    <a:pt x="5637" y="46664"/>
                  </a:cubicBezTo>
                  <a:cubicBezTo>
                    <a:pt x="5683" y="47713"/>
                    <a:pt x="6359" y="48516"/>
                    <a:pt x="7291" y="48178"/>
                  </a:cubicBezTo>
                  <a:cubicBezTo>
                    <a:pt x="6662" y="47713"/>
                    <a:pt x="6033" y="47456"/>
                    <a:pt x="6056" y="46443"/>
                  </a:cubicBezTo>
                  <a:cubicBezTo>
                    <a:pt x="6056" y="46105"/>
                    <a:pt x="6440" y="45884"/>
                    <a:pt x="6312" y="45441"/>
                  </a:cubicBezTo>
                  <a:cubicBezTo>
                    <a:pt x="5904" y="46199"/>
                    <a:pt x="4472" y="46711"/>
                    <a:pt x="4286" y="45558"/>
                  </a:cubicBezTo>
                  <a:cubicBezTo>
                    <a:pt x="4216" y="45138"/>
                    <a:pt x="4623" y="44929"/>
                    <a:pt x="4460" y="44661"/>
                  </a:cubicBezTo>
                  <a:cubicBezTo>
                    <a:pt x="3867" y="44673"/>
                    <a:pt x="3867" y="45185"/>
                    <a:pt x="3762" y="45604"/>
                  </a:cubicBezTo>
                  <a:cubicBezTo>
                    <a:pt x="2376" y="44812"/>
                    <a:pt x="3564" y="42553"/>
                    <a:pt x="4600" y="42519"/>
                  </a:cubicBezTo>
                  <a:cubicBezTo>
                    <a:pt x="4460" y="43171"/>
                    <a:pt x="5019" y="43671"/>
                    <a:pt x="5288" y="44126"/>
                  </a:cubicBezTo>
                  <a:cubicBezTo>
                    <a:pt x="5438" y="44009"/>
                    <a:pt x="5777" y="44265"/>
                    <a:pt x="6079" y="44056"/>
                  </a:cubicBezTo>
                  <a:cubicBezTo>
                    <a:pt x="6103" y="44579"/>
                    <a:pt x="6324" y="44871"/>
                    <a:pt x="6696" y="44964"/>
                  </a:cubicBezTo>
                  <a:cubicBezTo>
                    <a:pt x="6755" y="44440"/>
                    <a:pt x="6417" y="44382"/>
                    <a:pt x="6417" y="43927"/>
                  </a:cubicBezTo>
                  <a:cubicBezTo>
                    <a:pt x="6556" y="43613"/>
                    <a:pt x="7046" y="43578"/>
                    <a:pt x="7244" y="43322"/>
                  </a:cubicBezTo>
                  <a:cubicBezTo>
                    <a:pt x="6638" y="43054"/>
                    <a:pt x="6359" y="43694"/>
                    <a:pt x="5881" y="43811"/>
                  </a:cubicBezTo>
                  <a:cubicBezTo>
                    <a:pt x="5415" y="43671"/>
                    <a:pt x="5241" y="43334"/>
                    <a:pt x="5182" y="42996"/>
                  </a:cubicBezTo>
                  <a:cubicBezTo>
                    <a:pt x="5031" y="42134"/>
                    <a:pt x="5986" y="41564"/>
                    <a:pt x="6056" y="41132"/>
                  </a:cubicBezTo>
                  <a:cubicBezTo>
                    <a:pt x="5485" y="41226"/>
                    <a:pt x="5182" y="41552"/>
                    <a:pt x="4798" y="41785"/>
                  </a:cubicBezTo>
                  <a:cubicBezTo>
                    <a:pt x="3005" y="40364"/>
                    <a:pt x="5101" y="38361"/>
                    <a:pt x="6044" y="37418"/>
                  </a:cubicBezTo>
                  <a:cubicBezTo>
                    <a:pt x="5625" y="37383"/>
                    <a:pt x="5637" y="37685"/>
                    <a:pt x="5264" y="37674"/>
                  </a:cubicBezTo>
                  <a:cubicBezTo>
                    <a:pt x="4670" y="36893"/>
                    <a:pt x="5275" y="35974"/>
                    <a:pt x="5578" y="35426"/>
                  </a:cubicBezTo>
                  <a:cubicBezTo>
                    <a:pt x="5415" y="35170"/>
                    <a:pt x="5066" y="35135"/>
                    <a:pt x="5066" y="34681"/>
                  </a:cubicBezTo>
                  <a:cubicBezTo>
                    <a:pt x="4926" y="34262"/>
                    <a:pt x="5601" y="34227"/>
                    <a:pt x="5345" y="33948"/>
                  </a:cubicBezTo>
                  <a:cubicBezTo>
                    <a:pt x="3296" y="33295"/>
                    <a:pt x="4170" y="30105"/>
                    <a:pt x="6277" y="30046"/>
                  </a:cubicBezTo>
                  <a:cubicBezTo>
                    <a:pt x="6324" y="30384"/>
                    <a:pt x="6289" y="30827"/>
                    <a:pt x="6545" y="30908"/>
                  </a:cubicBezTo>
                  <a:cubicBezTo>
                    <a:pt x="6673" y="30081"/>
                    <a:pt x="7092" y="29487"/>
                    <a:pt x="7593" y="28951"/>
                  </a:cubicBezTo>
                  <a:cubicBezTo>
                    <a:pt x="6906" y="28928"/>
                    <a:pt x="6719" y="29313"/>
                    <a:pt x="6312" y="29522"/>
                  </a:cubicBezTo>
                  <a:cubicBezTo>
                    <a:pt x="5206" y="28754"/>
                    <a:pt x="5637" y="26971"/>
                    <a:pt x="7034" y="26878"/>
                  </a:cubicBezTo>
                  <a:cubicBezTo>
                    <a:pt x="6230" y="25271"/>
                    <a:pt x="6708" y="24177"/>
                    <a:pt x="8409" y="23827"/>
                  </a:cubicBezTo>
                  <a:cubicBezTo>
                    <a:pt x="7314" y="22919"/>
                    <a:pt x="7814" y="21021"/>
                    <a:pt x="9444" y="20974"/>
                  </a:cubicBezTo>
                  <a:cubicBezTo>
                    <a:pt x="9351" y="21382"/>
                    <a:pt x="9084" y="21638"/>
                    <a:pt x="9224" y="22232"/>
                  </a:cubicBezTo>
                  <a:cubicBezTo>
                    <a:pt x="9771" y="21661"/>
                    <a:pt x="9806" y="20672"/>
                    <a:pt x="10912" y="20566"/>
                  </a:cubicBezTo>
                  <a:cubicBezTo>
                    <a:pt x="10725" y="20799"/>
                    <a:pt x="10958" y="21079"/>
                    <a:pt x="10994" y="21358"/>
                  </a:cubicBezTo>
                  <a:cubicBezTo>
                    <a:pt x="11424" y="20905"/>
                    <a:pt x="11308" y="19996"/>
                    <a:pt x="11786" y="19588"/>
                  </a:cubicBezTo>
                  <a:cubicBezTo>
                    <a:pt x="11110" y="19763"/>
                    <a:pt x="10668" y="20555"/>
                    <a:pt x="9922" y="20392"/>
                  </a:cubicBezTo>
                  <a:cubicBezTo>
                    <a:pt x="9759" y="19146"/>
                    <a:pt x="11017" y="18808"/>
                    <a:pt x="12088" y="19029"/>
                  </a:cubicBezTo>
                  <a:cubicBezTo>
                    <a:pt x="11530" y="17119"/>
                    <a:pt x="13986" y="16316"/>
                    <a:pt x="14941" y="17504"/>
                  </a:cubicBezTo>
                  <a:cubicBezTo>
                    <a:pt x="14918" y="15955"/>
                    <a:pt x="16735" y="14243"/>
                    <a:pt x="18354" y="15315"/>
                  </a:cubicBezTo>
                  <a:cubicBezTo>
                    <a:pt x="17899" y="15711"/>
                    <a:pt x="17247" y="15967"/>
                    <a:pt x="17352" y="16829"/>
                  </a:cubicBezTo>
                  <a:cubicBezTo>
                    <a:pt x="17806" y="16363"/>
                    <a:pt x="18354" y="15315"/>
                    <a:pt x="19379" y="15827"/>
                  </a:cubicBezTo>
                  <a:cubicBezTo>
                    <a:pt x="19460" y="15338"/>
                    <a:pt x="19040" y="15455"/>
                    <a:pt x="18877" y="15256"/>
                  </a:cubicBezTo>
                  <a:cubicBezTo>
                    <a:pt x="19425" y="14231"/>
                    <a:pt x="20741" y="14953"/>
                    <a:pt x="21043" y="15664"/>
                  </a:cubicBezTo>
                  <a:cubicBezTo>
                    <a:pt x="21265" y="15222"/>
                    <a:pt x="20880" y="14779"/>
                    <a:pt x="20671" y="14546"/>
                  </a:cubicBezTo>
                  <a:cubicBezTo>
                    <a:pt x="20857" y="14278"/>
                    <a:pt x="21498" y="13719"/>
                    <a:pt x="21789" y="14267"/>
                  </a:cubicBezTo>
                  <a:cubicBezTo>
                    <a:pt x="21300" y="14208"/>
                    <a:pt x="21183" y="14511"/>
                    <a:pt x="21219" y="14674"/>
                  </a:cubicBezTo>
                  <a:cubicBezTo>
                    <a:pt x="21521" y="14907"/>
                    <a:pt x="21952" y="14500"/>
                    <a:pt x="22348" y="14557"/>
                  </a:cubicBezTo>
                  <a:cubicBezTo>
                    <a:pt x="22860" y="14639"/>
                    <a:pt x="23140" y="15489"/>
                    <a:pt x="23827" y="15128"/>
                  </a:cubicBezTo>
                  <a:cubicBezTo>
                    <a:pt x="24409" y="15291"/>
                    <a:pt x="24444" y="16141"/>
                    <a:pt x="24922" y="16433"/>
                  </a:cubicBezTo>
                  <a:cubicBezTo>
                    <a:pt x="24735" y="14138"/>
                    <a:pt x="23349" y="9946"/>
                    <a:pt x="26785" y="10144"/>
                  </a:cubicBezTo>
                  <a:cubicBezTo>
                    <a:pt x="26726" y="9608"/>
                    <a:pt x="26261" y="9585"/>
                    <a:pt x="26226" y="9049"/>
                  </a:cubicBezTo>
                  <a:cubicBezTo>
                    <a:pt x="26343" y="8758"/>
                    <a:pt x="26575" y="8572"/>
                    <a:pt x="27065" y="8607"/>
                  </a:cubicBezTo>
                  <a:cubicBezTo>
                    <a:pt x="26983" y="8910"/>
                    <a:pt x="27029" y="9469"/>
                    <a:pt x="27425" y="9457"/>
                  </a:cubicBezTo>
                  <a:cubicBezTo>
                    <a:pt x="27309" y="8618"/>
                    <a:pt x="27787" y="8258"/>
                    <a:pt x="28240" y="7873"/>
                  </a:cubicBezTo>
                  <a:cubicBezTo>
                    <a:pt x="27844" y="7593"/>
                    <a:pt x="27461" y="8234"/>
                    <a:pt x="27192" y="8059"/>
                  </a:cubicBezTo>
                  <a:cubicBezTo>
                    <a:pt x="27006" y="6627"/>
                    <a:pt x="27810" y="5986"/>
                    <a:pt x="29277" y="5905"/>
                  </a:cubicBezTo>
                  <a:cubicBezTo>
                    <a:pt x="29498" y="6138"/>
                    <a:pt x="28962" y="6371"/>
                    <a:pt x="29265" y="6708"/>
                  </a:cubicBezTo>
                  <a:cubicBezTo>
                    <a:pt x="29731" y="6092"/>
                    <a:pt x="30605" y="5823"/>
                    <a:pt x="31454" y="5520"/>
                  </a:cubicBezTo>
                  <a:cubicBezTo>
                    <a:pt x="31105" y="5206"/>
                    <a:pt x="30488" y="5451"/>
                    <a:pt x="30116" y="5381"/>
                  </a:cubicBezTo>
                  <a:cubicBezTo>
                    <a:pt x="30197" y="3716"/>
                    <a:pt x="31699" y="1829"/>
                    <a:pt x="33563" y="1853"/>
                  </a:cubicBezTo>
                  <a:cubicBezTo>
                    <a:pt x="34412" y="1864"/>
                    <a:pt x="34681" y="2458"/>
                    <a:pt x="35426" y="2738"/>
                  </a:cubicBezTo>
                  <a:cubicBezTo>
                    <a:pt x="35542" y="2236"/>
                    <a:pt x="35880" y="1934"/>
                    <a:pt x="36578" y="1910"/>
                  </a:cubicBezTo>
                  <a:cubicBezTo>
                    <a:pt x="36567" y="2190"/>
                    <a:pt x="36870" y="2085"/>
                    <a:pt x="36811" y="2423"/>
                  </a:cubicBezTo>
                  <a:cubicBezTo>
                    <a:pt x="36788" y="2795"/>
                    <a:pt x="36159" y="2691"/>
                    <a:pt x="36358" y="3261"/>
                  </a:cubicBezTo>
                  <a:cubicBezTo>
                    <a:pt x="36893" y="2912"/>
                    <a:pt x="37872" y="2842"/>
                    <a:pt x="38361" y="2877"/>
                  </a:cubicBezTo>
                  <a:cubicBezTo>
                    <a:pt x="38174" y="2493"/>
                    <a:pt x="37650" y="2505"/>
                    <a:pt x="37243" y="2376"/>
                  </a:cubicBezTo>
                  <a:cubicBezTo>
                    <a:pt x="37802" y="781"/>
                    <a:pt x="40783" y="199"/>
                    <a:pt x="41376" y="2143"/>
                  </a:cubicBezTo>
                  <a:cubicBezTo>
                    <a:pt x="41050" y="2109"/>
                    <a:pt x="40969" y="2295"/>
                    <a:pt x="40690" y="2295"/>
                  </a:cubicBezTo>
                  <a:cubicBezTo>
                    <a:pt x="40608" y="1783"/>
                    <a:pt x="40515" y="1270"/>
                    <a:pt x="39968" y="1305"/>
                  </a:cubicBezTo>
                  <a:cubicBezTo>
                    <a:pt x="40352" y="1759"/>
                    <a:pt x="40352" y="2435"/>
                    <a:pt x="40142" y="2971"/>
                  </a:cubicBezTo>
                  <a:cubicBezTo>
                    <a:pt x="40678" y="2877"/>
                    <a:pt x="40817" y="2458"/>
                    <a:pt x="41505" y="2481"/>
                  </a:cubicBezTo>
                  <a:cubicBezTo>
                    <a:pt x="41749" y="2807"/>
                    <a:pt x="41889" y="3261"/>
                    <a:pt x="41912" y="3856"/>
                  </a:cubicBezTo>
                  <a:cubicBezTo>
                    <a:pt x="41552" y="4053"/>
                    <a:pt x="40957" y="4053"/>
                    <a:pt x="41004" y="4565"/>
                  </a:cubicBezTo>
                  <a:cubicBezTo>
                    <a:pt x="41167" y="4694"/>
                    <a:pt x="41458" y="4252"/>
                    <a:pt x="41865" y="4309"/>
                  </a:cubicBezTo>
                  <a:cubicBezTo>
                    <a:pt x="42530" y="4402"/>
                    <a:pt x="42681" y="5137"/>
                    <a:pt x="43053" y="5602"/>
                  </a:cubicBezTo>
                  <a:cubicBezTo>
                    <a:pt x="43310" y="5567"/>
                    <a:pt x="43112" y="5253"/>
                    <a:pt x="43159" y="4880"/>
                  </a:cubicBezTo>
                  <a:cubicBezTo>
                    <a:pt x="43170" y="4601"/>
                    <a:pt x="43985" y="4205"/>
                    <a:pt x="43612" y="4135"/>
                  </a:cubicBezTo>
                  <a:cubicBezTo>
                    <a:pt x="43286" y="3867"/>
                    <a:pt x="43159" y="4449"/>
                    <a:pt x="42856" y="4472"/>
                  </a:cubicBezTo>
                  <a:cubicBezTo>
                    <a:pt x="42739" y="4216"/>
                    <a:pt x="42460" y="4158"/>
                    <a:pt x="42355" y="3902"/>
                  </a:cubicBezTo>
                  <a:cubicBezTo>
                    <a:pt x="42937" y="2819"/>
                    <a:pt x="44975" y="2901"/>
                    <a:pt x="44660" y="4822"/>
                  </a:cubicBezTo>
                  <a:cubicBezTo>
                    <a:pt x="45359" y="4402"/>
                    <a:pt x="45953" y="3902"/>
                    <a:pt x="47222" y="3949"/>
                  </a:cubicBezTo>
                  <a:cubicBezTo>
                    <a:pt x="48294" y="4182"/>
                    <a:pt x="48469" y="6359"/>
                    <a:pt x="47805" y="7081"/>
                  </a:cubicBezTo>
                  <a:cubicBezTo>
                    <a:pt x="48166" y="6895"/>
                    <a:pt x="48736" y="7046"/>
                    <a:pt x="48981" y="7314"/>
                  </a:cubicBezTo>
                  <a:cubicBezTo>
                    <a:pt x="49132" y="7640"/>
                    <a:pt x="49272" y="8409"/>
                    <a:pt x="48923" y="8560"/>
                  </a:cubicBezTo>
                  <a:cubicBezTo>
                    <a:pt x="48503" y="8304"/>
                    <a:pt x="47898" y="8164"/>
                    <a:pt x="47514" y="8607"/>
                  </a:cubicBezTo>
                  <a:cubicBezTo>
                    <a:pt x="47502" y="8258"/>
                    <a:pt x="47292" y="8152"/>
                    <a:pt x="46943" y="8222"/>
                  </a:cubicBezTo>
                  <a:cubicBezTo>
                    <a:pt x="47304" y="8467"/>
                    <a:pt x="47258" y="9317"/>
                    <a:pt x="46920" y="9818"/>
                  </a:cubicBezTo>
                  <a:cubicBezTo>
                    <a:pt x="47514" y="9713"/>
                    <a:pt x="47525" y="9131"/>
                    <a:pt x="47700" y="8677"/>
                  </a:cubicBezTo>
                  <a:cubicBezTo>
                    <a:pt x="48923" y="8432"/>
                    <a:pt x="48620" y="9736"/>
                    <a:pt x="48492" y="10458"/>
                  </a:cubicBezTo>
                  <a:cubicBezTo>
                    <a:pt x="49168" y="10307"/>
                    <a:pt x="49121" y="9433"/>
                    <a:pt x="49144" y="8980"/>
                  </a:cubicBezTo>
                  <a:cubicBezTo>
                    <a:pt x="49750" y="8991"/>
                    <a:pt x="50216" y="9306"/>
                    <a:pt x="50519" y="9759"/>
                  </a:cubicBezTo>
                  <a:lnTo>
                    <a:pt x="50519" y="8048"/>
                  </a:lnTo>
                  <a:cubicBezTo>
                    <a:pt x="50472" y="7885"/>
                    <a:pt x="50367" y="7733"/>
                    <a:pt x="50157" y="7640"/>
                  </a:cubicBezTo>
                  <a:cubicBezTo>
                    <a:pt x="49820" y="7605"/>
                    <a:pt x="49750" y="7792"/>
                    <a:pt x="49470" y="7792"/>
                  </a:cubicBezTo>
                  <a:cubicBezTo>
                    <a:pt x="49482" y="7349"/>
                    <a:pt x="49284" y="7174"/>
                    <a:pt x="49191" y="6848"/>
                  </a:cubicBezTo>
                  <a:cubicBezTo>
                    <a:pt x="48969" y="6732"/>
                    <a:pt x="48666" y="6708"/>
                    <a:pt x="48457" y="6569"/>
                  </a:cubicBezTo>
                  <a:cubicBezTo>
                    <a:pt x="48899" y="4764"/>
                    <a:pt x="47957" y="3191"/>
                    <a:pt x="46117" y="3530"/>
                  </a:cubicBezTo>
                  <a:cubicBezTo>
                    <a:pt x="46151" y="2994"/>
                    <a:pt x="46792" y="2947"/>
                    <a:pt x="47002" y="2551"/>
                  </a:cubicBezTo>
                  <a:cubicBezTo>
                    <a:pt x="46081" y="2562"/>
                    <a:pt x="45778" y="3064"/>
                    <a:pt x="45697" y="3750"/>
                  </a:cubicBezTo>
                  <a:cubicBezTo>
                    <a:pt x="45359" y="3693"/>
                    <a:pt x="45173" y="4170"/>
                    <a:pt x="45022" y="3995"/>
                  </a:cubicBezTo>
                  <a:cubicBezTo>
                    <a:pt x="44986" y="2505"/>
                    <a:pt x="43135" y="2632"/>
                    <a:pt x="42261" y="3028"/>
                  </a:cubicBezTo>
                  <a:cubicBezTo>
                    <a:pt x="41971" y="2272"/>
                    <a:pt x="43496" y="1794"/>
                    <a:pt x="43822" y="2609"/>
                  </a:cubicBezTo>
                  <a:cubicBezTo>
                    <a:pt x="43449" y="1491"/>
                    <a:pt x="44766" y="1294"/>
                    <a:pt x="45243" y="1759"/>
                  </a:cubicBezTo>
                  <a:cubicBezTo>
                    <a:pt x="45056" y="629"/>
                    <a:pt x="43555" y="1095"/>
                    <a:pt x="43391" y="1853"/>
                  </a:cubicBezTo>
                  <a:cubicBezTo>
                    <a:pt x="43100" y="1840"/>
                    <a:pt x="42902" y="1736"/>
                    <a:pt x="42587" y="1759"/>
                  </a:cubicBezTo>
                  <a:cubicBezTo>
                    <a:pt x="42518" y="1305"/>
                    <a:pt x="42250" y="1107"/>
                    <a:pt x="41971" y="932"/>
                  </a:cubicBezTo>
                  <a:cubicBezTo>
                    <a:pt x="41575" y="874"/>
                    <a:pt x="41552" y="1118"/>
                    <a:pt x="41283" y="1177"/>
                  </a:cubicBezTo>
                  <a:cubicBezTo>
                    <a:pt x="40434" y="0"/>
                    <a:pt x="38850" y="350"/>
                    <a:pt x="37918" y="1072"/>
                  </a:cubicBezTo>
                  <a:cubicBezTo>
                    <a:pt x="37592" y="1305"/>
                    <a:pt x="37126" y="1853"/>
                    <a:pt x="37021" y="1864"/>
                  </a:cubicBezTo>
                  <a:cubicBezTo>
                    <a:pt x="37044" y="1864"/>
                    <a:pt x="36684" y="1596"/>
                    <a:pt x="36544" y="1561"/>
                  </a:cubicBezTo>
                  <a:cubicBezTo>
                    <a:pt x="35845" y="1375"/>
                    <a:pt x="35473" y="1677"/>
                    <a:pt x="35193" y="2132"/>
                  </a:cubicBezTo>
                  <a:cubicBezTo>
                    <a:pt x="32619" y="339"/>
                    <a:pt x="29650" y="3017"/>
                    <a:pt x="29591" y="5520"/>
                  </a:cubicBezTo>
                  <a:cubicBezTo>
                    <a:pt x="27774" y="5357"/>
                    <a:pt x="26552" y="6289"/>
                    <a:pt x="26843" y="8095"/>
                  </a:cubicBezTo>
                  <a:cubicBezTo>
                    <a:pt x="25888" y="8129"/>
                    <a:pt x="25562" y="8980"/>
                    <a:pt x="25958" y="9865"/>
                  </a:cubicBezTo>
                  <a:cubicBezTo>
                    <a:pt x="24281" y="10028"/>
                    <a:pt x="24025" y="11343"/>
                    <a:pt x="24048" y="12892"/>
                  </a:cubicBezTo>
                  <a:cubicBezTo>
                    <a:pt x="23792" y="12811"/>
                    <a:pt x="23431" y="12857"/>
                    <a:pt x="23070" y="12892"/>
                  </a:cubicBezTo>
                  <a:cubicBezTo>
                    <a:pt x="22674" y="13242"/>
                    <a:pt x="22383" y="13672"/>
                    <a:pt x="22231" y="14220"/>
                  </a:cubicBezTo>
                  <a:cubicBezTo>
                    <a:pt x="21905" y="13276"/>
                    <a:pt x="20438" y="13615"/>
                    <a:pt x="20124" y="14337"/>
                  </a:cubicBezTo>
                  <a:cubicBezTo>
                    <a:pt x="19635" y="13998"/>
                    <a:pt x="18994" y="14487"/>
                    <a:pt x="18563" y="14674"/>
                  </a:cubicBezTo>
                  <a:cubicBezTo>
                    <a:pt x="16840" y="14161"/>
                    <a:pt x="14534" y="15012"/>
                    <a:pt x="14801" y="16910"/>
                  </a:cubicBezTo>
                  <a:cubicBezTo>
                    <a:pt x="14487" y="16596"/>
                    <a:pt x="13998" y="16503"/>
                    <a:pt x="13509" y="16409"/>
                  </a:cubicBezTo>
                  <a:cubicBezTo>
                    <a:pt x="13148" y="15722"/>
                    <a:pt x="13986" y="15442"/>
                    <a:pt x="14255" y="15012"/>
                  </a:cubicBezTo>
                  <a:cubicBezTo>
                    <a:pt x="13486" y="14627"/>
                    <a:pt x="12880" y="15618"/>
                    <a:pt x="13078" y="16549"/>
                  </a:cubicBezTo>
                  <a:cubicBezTo>
                    <a:pt x="12252" y="16910"/>
                    <a:pt x="11693" y="17492"/>
                    <a:pt x="11786" y="18622"/>
                  </a:cubicBezTo>
                  <a:cubicBezTo>
                    <a:pt x="10772" y="18296"/>
                    <a:pt x="9724" y="18995"/>
                    <a:pt x="9514" y="19821"/>
                  </a:cubicBezTo>
                  <a:cubicBezTo>
                    <a:pt x="8222" y="19588"/>
                    <a:pt x="8339" y="21219"/>
                    <a:pt x="7477" y="21615"/>
                  </a:cubicBezTo>
                  <a:cubicBezTo>
                    <a:pt x="7395" y="21860"/>
                    <a:pt x="7395" y="22186"/>
                    <a:pt x="7291" y="22430"/>
                  </a:cubicBezTo>
                  <a:cubicBezTo>
                    <a:pt x="6778" y="22430"/>
                    <a:pt x="6626" y="22745"/>
                    <a:pt x="6370" y="22965"/>
                  </a:cubicBezTo>
                  <a:cubicBezTo>
                    <a:pt x="6429" y="23327"/>
                    <a:pt x="6266" y="23454"/>
                    <a:pt x="6533" y="23653"/>
                  </a:cubicBezTo>
                  <a:cubicBezTo>
                    <a:pt x="6662" y="23222"/>
                    <a:pt x="6836" y="22826"/>
                    <a:pt x="7418" y="22768"/>
                  </a:cubicBezTo>
                  <a:cubicBezTo>
                    <a:pt x="7477" y="23071"/>
                    <a:pt x="7861" y="23478"/>
                    <a:pt x="7768" y="23618"/>
                  </a:cubicBezTo>
                  <a:cubicBezTo>
                    <a:pt x="6859" y="23734"/>
                    <a:pt x="6463" y="24270"/>
                    <a:pt x="6219" y="24922"/>
                  </a:cubicBezTo>
                  <a:cubicBezTo>
                    <a:pt x="5671" y="24712"/>
                    <a:pt x="5415" y="25237"/>
                    <a:pt x="4926" y="25318"/>
                  </a:cubicBezTo>
                  <a:cubicBezTo>
                    <a:pt x="4600" y="26017"/>
                    <a:pt x="4786" y="27158"/>
                    <a:pt x="5334" y="27577"/>
                  </a:cubicBezTo>
                  <a:cubicBezTo>
                    <a:pt x="5451" y="28614"/>
                    <a:pt x="4612" y="28870"/>
                    <a:pt x="4763" y="29929"/>
                  </a:cubicBezTo>
                  <a:cubicBezTo>
                    <a:pt x="5252" y="29790"/>
                    <a:pt x="4985" y="29044"/>
                    <a:pt x="5462" y="28893"/>
                  </a:cubicBezTo>
                  <a:cubicBezTo>
                    <a:pt x="5497" y="29243"/>
                    <a:pt x="5986" y="29557"/>
                    <a:pt x="5893" y="29732"/>
                  </a:cubicBezTo>
                  <a:cubicBezTo>
                    <a:pt x="5275" y="29732"/>
                    <a:pt x="4822" y="30302"/>
                    <a:pt x="4542" y="30314"/>
                  </a:cubicBezTo>
                  <a:cubicBezTo>
                    <a:pt x="4892" y="29091"/>
                    <a:pt x="2586" y="29161"/>
                    <a:pt x="3156" y="30628"/>
                  </a:cubicBezTo>
                  <a:cubicBezTo>
                    <a:pt x="3366" y="30861"/>
                    <a:pt x="3727" y="30920"/>
                    <a:pt x="4076" y="30977"/>
                  </a:cubicBezTo>
                  <a:cubicBezTo>
                    <a:pt x="3168" y="31828"/>
                    <a:pt x="3505" y="34005"/>
                    <a:pt x="4752" y="34274"/>
                  </a:cubicBezTo>
                  <a:cubicBezTo>
                    <a:pt x="4530" y="34751"/>
                    <a:pt x="4915" y="35229"/>
                    <a:pt x="5066" y="35566"/>
                  </a:cubicBezTo>
                  <a:cubicBezTo>
                    <a:pt x="4320" y="36347"/>
                    <a:pt x="2993" y="37802"/>
                    <a:pt x="4251" y="39013"/>
                  </a:cubicBezTo>
                  <a:cubicBezTo>
                    <a:pt x="3389" y="39595"/>
                    <a:pt x="3738" y="41610"/>
                    <a:pt x="4216" y="42204"/>
                  </a:cubicBezTo>
                  <a:cubicBezTo>
                    <a:pt x="2097" y="41820"/>
                    <a:pt x="2294" y="45500"/>
                    <a:pt x="3634" y="46152"/>
                  </a:cubicBezTo>
                  <a:cubicBezTo>
                    <a:pt x="3133" y="46688"/>
                    <a:pt x="4053" y="46978"/>
                    <a:pt x="4018" y="47351"/>
                  </a:cubicBezTo>
                  <a:cubicBezTo>
                    <a:pt x="4007" y="47549"/>
                    <a:pt x="3412" y="47852"/>
                    <a:pt x="3308" y="48225"/>
                  </a:cubicBezTo>
                  <a:cubicBezTo>
                    <a:pt x="3086" y="49017"/>
                    <a:pt x="3424" y="49553"/>
                    <a:pt x="3750" y="49948"/>
                  </a:cubicBezTo>
                  <a:cubicBezTo>
                    <a:pt x="3494" y="50193"/>
                    <a:pt x="3517" y="50670"/>
                    <a:pt x="3611" y="51194"/>
                  </a:cubicBezTo>
                  <a:cubicBezTo>
                    <a:pt x="3774" y="51380"/>
                    <a:pt x="4227" y="51217"/>
                    <a:pt x="4344" y="51486"/>
                  </a:cubicBezTo>
                  <a:cubicBezTo>
                    <a:pt x="4204" y="53220"/>
                    <a:pt x="5334" y="54268"/>
                    <a:pt x="7151" y="53942"/>
                  </a:cubicBezTo>
                  <a:cubicBezTo>
                    <a:pt x="7128" y="54268"/>
                    <a:pt x="7255" y="54408"/>
                    <a:pt x="7384" y="54537"/>
                  </a:cubicBezTo>
                  <a:cubicBezTo>
                    <a:pt x="7698" y="54595"/>
                    <a:pt x="7931" y="54734"/>
                    <a:pt x="8373" y="54618"/>
                  </a:cubicBezTo>
                  <a:cubicBezTo>
                    <a:pt x="8409" y="56202"/>
                    <a:pt x="10306" y="56377"/>
                    <a:pt x="11227" y="55748"/>
                  </a:cubicBezTo>
                  <a:cubicBezTo>
                    <a:pt x="11005" y="58799"/>
                    <a:pt x="13486" y="59998"/>
                    <a:pt x="15850" y="58659"/>
                  </a:cubicBezTo>
                  <a:cubicBezTo>
                    <a:pt x="15862" y="59428"/>
                    <a:pt x="16641" y="59265"/>
                    <a:pt x="17084" y="59509"/>
                  </a:cubicBezTo>
                  <a:cubicBezTo>
                    <a:pt x="16886" y="59987"/>
                    <a:pt x="17247" y="60347"/>
                    <a:pt x="17620" y="60429"/>
                  </a:cubicBezTo>
                  <a:cubicBezTo>
                    <a:pt x="17340" y="60604"/>
                    <a:pt x="17539" y="61163"/>
                    <a:pt x="17270" y="61349"/>
                  </a:cubicBezTo>
                  <a:cubicBezTo>
                    <a:pt x="15919" y="61535"/>
                    <a:pt x="15151" y="62187"/>
                    <a:pt x="14895" y="63259"/>
                  </a:cubicBezTo>
                  <a:cubicBezTo>
                    <a:pt x="8862" y="63631"/>
                    <a:pt x="3401" y="64656"/>
                    <a:pt x="0" y="67487"/>
                  </a:cubicBezTo>
                  <a:cubicBezTo>
                    <a:pt x="2690" y="66578"/>
                    <a:pt x="4985" y="65227"/>
                    <a:pt x="8047" y="64738"/>
                  </a:cubicBezTo>
                  <a:cubicBezTo>
                    <a:pt x="11017" y="64272"/>
                    <a:pt x="14149" y="63900"/>
                    <a:pt x="16863" y="63515"/>
                  </a:cubicBezTo>
                  <a:cubicBezTo>
                    <a:pt x="19343" y="63154"/>
                    <a:pt x="21626" y="62979"/>
                    <a:pt x="23745" y="62386"/>
                  </a:cubicBezTo>
                  <a:cubicBezTo>
                    <a:pt x="28881" y="60942"/>
                    <a:pt x="31850" y="57529"/>
                    <a:pt x="33539" y="53267"/>
                  </a:cubicBezTo>
                  <a:cubicBezTo>
                    <a:pt x="34215" y="51579"/>
                    <a:pt x="34249" y="49553"/>
                    <a:pt x="35577" y="48818"/>
                  </a:cubicBezTo>
                  <a:cubicBezTo>
                    <a:pt x="35193" y="56458"/>
                    <a:pt x="30872" y="61186"/>
                    <a:pt x="24653" y="64412"/>
                  </a:cubicBezTo>
                  <a:cubicBezTo>
                    <a:pt x="29125" y="62479"/>
                    <a:pt x="32549" y="59672"/>
                    <a:pt x="34296" y="55492"/>
                  </a:cubicBezTo>
                  <a:cubicBezTo>
                    <a:pt x="34471" y="55282"/>
                    <a:pt x="34901" y="55259"/>
                    <a:pt x="34436" y="55130"/>
                  </a:cubicBezTo>
                  <a:cubicBezTo>
                    <a:pt x="35100" y="53628"/>
                    <a:pt x="35740" y="51602"/>
                    <a:pt x="35845" y="49680"/>
                  </a:cubicBezTo>
                  <a:cubicBezTo>
                    <a:pt x="35869" y="49238"/>
                    <a:pt x="35542" y="48388"/>
                    <a:pt x="36322" y="48306"/>
                  </a:cubicBezTo>
                  <a:cubicBezTo>
                    <a:pt x="36392" y="51299"/>
                    <a:pt x="36684" y="53011"/>
                    <a:pt x="35577" y="55014"/>
                  </a:cubicBezTo>
                  <a:cubicBezTo>
                    <a:pt x="35473" y="54921"/>
                    <a:pt x="35170" y="55026"/>
                    <a:pt x="35053" y="55154"/>
                  </a:cubicBezTo>
                  <a:cubicBezTo>
                    <a:pt x="35367" y="55223"/>
                    <a:pt x="35426" y="55060"/>
                    <a:pt x="35589" y="55189"/>
                  </a:cubicBezTo>
                  <a:cubicBezTo>
                    <a:pt x="33131" y="60580"/>
                    <a:pt x="28392" y="64097"/>
                    <a:pt x="22104" y="66357"/>
                  </a:cubicBezTo>
                  <a:cubicBezTo>
                    <a:pt x="26726" y="65088"/>
                    <a:pt x="30651" y="62630"/>
                    <a:pt x="33271" y="59405"/>
                  </a:cubicBezTo>
                  <a:cubicBezTo>
                    <a:pt x="35216" y="57006"/>
                    <a:pt x="37068" y="53978"/>
                    <a:pt x="36940" y="50006"/>
                  </a:cubicBezTo>
                  <a:cubicBezTo>
                    <a:pt x="36917" y="49296"/>
                    <a:pt x="36591" y="48365"/>
                    <a:pt x="37103" y="48143"/>
                  </a:cubicBezTo>
                  <a:cubicBezTo>
                    <a:pt x="37685" y="48598"/>
                    <a:pt x="37709" y="49983"/>
                    <a:pt x="37732" y="50903"/>
                  </a:cubicBezTo>
                  <a:cubicBezTo>
                    <a:pt x="37859" y="56644"/>
                    <a:pt x="34226" y="60347"/>
                    <a:pt x="30732" y="63282"/>
                  </a:cubicBezTo>
                  <a:cubicBezTo>
                    <a:pt x="33656" y="61559"/>
                    <a:pt x="36032" y="58520"/>
                    <a:pt x="37557" y="55352"/>
                  </a:cubicBezTo>
                  <a:cubicBezTo>
                    <a:pt x="38477" y="53430"/>
                    <a:pt x="38687" y="50915"/>
                    <a:pt x="38628" y="48341"/>
                  </a:cubicBezTo>
                  <a:cubicBezTo>
                    <a:pt x="39316" y="48353"/>
                    <a:pt x="39979" y="48388"/>
                    <a:pt x="40666" y="48399"/>
                  </a:cubicBezTo>
                  <a:cubicBezTo>
                    <a:pt x="41319" y="51462"/>
                    <a:pt x="41353" y="54758"/>
                    <a:pt x="40561" y="57087"/>
                  </a:cubicBezTo>
                  <a:cubicBezTo>
                    <a:pt x="42041" y="55212"/>
                    <a:pt x="41598" y="51393"/>
                    <a:pt x="41202" y="48435"/>
                  </a:cubicBezTo>
                  <a:cubicBezTo>
                    <a:pt x="41889" y="49250"/>
                    <a:pt x="41959" y="50798"/>
                    <a:pt x="41994" y="51986"/>
                  </a:cubicBezTo>
                  <a:cubicBezTo>
                    <a:pt x="42064" y="54281"/>
                    <a:pt x="41656" y="56889"/>
                    <a:pt x="40468" y="57984"/>
                  </a:cubicBezTo>
                  <a:cubicBezTo>
                    <a:pt x="40410" y="57343"/>
                    <a:pt x="39572" y="57017"/>
                    <a:pt x="39968" y="56435"/>
                  </a:cubicBezTo>
                  <a:cubicBezTo>
                    <a:pt x="39735" y="56248"/>
                    <a:pt x="39781" y="56551"/>
                    <a:pt x="39630" y="56644"/>
                  </a:cubicBezTo>
                  <a:cubicBezTo>
                    <a:pt x="39420" y="56237"/>
                    <a:pt x="38931" y="55969"/>
                    <a:pt x="38943" y="56004"/>
                  </a:cubicBezTo>
                  <a:cubicBezTo>
                    <a:pt x="39187" y="56435"/>
                    <a:pt x="40364" y="57320"/>
                    <a:pt x="40491" y="58158"/>
                  </a:cubicBezTo>
                  <a:cubicBezTo>
                    <a:pt x="37313" y="63049"/>
                    <a:pt x="29591" y="65996"/>
                    <a:pt x="22732" y="68325"/>
                  </a:cubicBezTo>
                  <a:cubicBezTo>
                    <a:pt x="17632" y="70060"/>
                    <a:pt x="11983" y="70875"/>
                    <a:pt x="6871" y="72471"/>
                  </a:cubicBezTo>
                  <a:cubicBezTo>
                    <a:pt x="12286" y="71143"/>
                    <a:pt x="17340" y="70293"/>
                    <a:pt x="22324" y="68628"/>
                  </a:cubicBezTo>
                  <a:cubicBezTo>
                    <a:pt x="29091" y="66380"/>
                    <a:pt x="36078" y="63550"/>
                    <a:pt x="39746" y="59556"/>
                  </a:cubicBezTo>
                  <a:cubicBezTo>
                    <a:pt x="40072" y="59206"/>
                    <a:pt x="40201" y="58647"/>
                    <a:pt x="40701" y="58484"/>
                  </a:cubicBezTo>
                  <a:cubicBezTo>
                    <a:pt x="41808" y="56458"/>
                    <a:pt x="42471" y="53453"/>
                    <a:pt x="42005" y="50309"/>
                  </a:cubicBezTo>
                  <a:cubicBezTo>
                    <a:pt x="41935" y="49809"/>
                    <a:pt x="41691" y="49144"/>
                    <a:pt x="41749" y="48644"/>
                  </a:cubicBezTo>
                  <a:cubicBezTo>
                    <a:pt x="42238" y="48854"/>
                    <a:pt x="42867" y="48865"/>
                    <a:pt x="43228" y="49214"/>
                  </a:cubicBezTo>
                  <a:cubicBezTo>
                    <a:pt x="43508" y="50507"/>
                    <a:pt x="43857" y="52568"/>
                    <a:pt x="43938" y="53652"/>
                  </a:cubicBezTo>
                  <a:cubicBezTo>
                    <a:pt x="43927" y="53628"/>
                    <a:pt x="43752" y="54327"/>
                    <a:pt x="43974" y="54001"/>
                  </a:cubicBezTo>
                  <a:cubicBezTo>
                    <a:pt x="44171" y="52592"/>
                    <a:pt x="43775" y="50787"/>
                    <a:pt x="43508" y="49354"/>
                  </a:cubicBezTo>
                  <a:cubicBezTo>
                    <a:pt x="44509" y="49494"/>
                    <a:pt x="44579" y="51439"/>
                    <a:pt x="44626" y="52615"/>
                  </a:cubicBezTo>
                  <a:cubicBezTo>
                    <a:pt x="44719" y="55096"/>
                    <a:pt x="43974" y="57809"/>
                    <a:pt x="43322" y="59020"/>
                  </a:cubicBezTo>
                  <a:cubicBezTo>
                    <a:pt x="43671" y="58484"/>
                    <a:pt x="43845" y="57798"/>
                    <a:pt x="44207" y="57250"/>
                  </a:cubicBezTo>
                  <a:cubicBezTo>
                    <a:pt x="43566" y="59579"/>
                    <a:pt x="42180" y="61722"/>
                    <a:pt x="40421" y="62852"/>
                  </a:cubicBezTo>
                  <a:cubicBezTo>
                    <a:pt x="40550" y="62339"/>
                    <a:pt x="41039" y="61687"/>
                    <a:pt x="40783" y="61128"/>
                  </a:cubicBezTo>
                  <a:cubicBezTo>
                    <a:pt x="40643" y="62153"/>
                    <a:pt x="40328" y="63015"/>
                    <a:pt x="39699" y="63538"/>
                  </a:cubicBezTo>
                  <a:cubicBezTo>
                    <a:pt x="37487" y="65378"/>
                    <a:pt x="33237" y="66671"/>
                    <a:pt x="30488" y="67999"/>
                  </a:cubicBezTo>
                  <a:cubicBezTo>
                    <a:pt x="33877" y="67067"/>
                    <a:pt x="36625" y="65611"/>
                    <a:pt x="39316" y="64109"/>
                  </a:cubicBezTo>
                  <a:cubicBezTo>
                    <a:pt x="36730" y="67533"/>
                    <a:pt x="32409" y="69653"/>
                    <a:pt x="26948" y="70654"/>
                  </a:cubicBezTo>
                  <a:cubicBezTo>
                    <a:pt x="25771" y="70864"/>
                    <a:pt x="24596" y="70794"/>
                    <a:pt x="23442" y="70991"/>
                  </a:cubicBezTo>
                  <a:cubicBezTo>
                    <a:pt x="18668" y="71830"/>
                    <a:pt x="14464" y="73763"/>
                    <a:pt x="9514" y="74148"/>
                  </a:cubicBezTo>
                  <a:cubicBezTo>
                    <a:pt x="15908" y="73915"/>
                    <a:pt x="20124" y="71201"/>
                    <a:pt x="26703" y="70852"/>
                  </a:cubicBezTo>
                  <a:cubicBezTo>
                    <a:pt x="26808" y="70864"/>
                    <a:pt x="26773" y="70945"/>
                    <a:pt x="26726" y="71027"/>
                  </a:cubicBezTo>
                  <a:cubicBezTo>
                    <a:pt x="29055" y="70409"/>
                    <a:pt x="31687" y="70036"/>
                    <a:pt x="34203" y="69664"/>
                  </a:cubicBezTo>
                  <a:cubicBezTo>
                    <a:pt x="37999" y="69105"/>
                    <a:pt x="43962" y="67102"/>
                    <a:pt x="45860" y="64971"/>
                  </a:cubicBezTo>
                  <a:cubicBezTo>
                    <a:pt x="46337" y="64423"/>
                    <a:pt x="46826" y="63748"/>
                    <a:pt x="46908" y="63096"/>
                  </a:cubicBezTo>
                  <a:cubicBezTo>
                    <a:pt x="44300" y="67684"/>
                    <a:pt x="37266" y="69082"/>
                    <a:pt x="30523" y="70025"/>
                  </a:cubicBezTo>
                  <a:cubicBezTo>
                    <a:pt x="32526" y="69291"/>
                    <a:pt x="34331" y="68569"/>
                    <a:pt x="36008" y="67451"/>
                  </a:cubicBezTo>
                  <a:cubicBezTo>
                    <a:pt x="37615" y="66380"/>
                    <a:pt x="38710" y="64831"/>
                    <a:pt x="40049" y="63597"/>
                  </a:cubicBezTo>
                  <a:cubicBezTo>
                    <a:pt x="41598" y="62176"/>
                    <a:pt x="42879" y="61163"/>
                    <a:pt x="43787" y="59335"/>
                  </a:cubicBezTo>
                  <a:cubicBezTo>
                    <a:pt x="44940" y="57006"/>
                    <a:pt x="45068" y="53745"/>
                    <a:pt x="44742" y="50205"/>
                  </a:cubicBezTo>
                  <a:cubicBezTo>
                    <a:pt x="46291" y="52091"/>
                    <a:pt x="48422" y="54653"/>
                    <a:pt x="48376" y="58251"/>
                  </a:cubicBezTo>
                  <a:cubicBezTo>
                    <a:pt x="48352" y="59591"/>
                    <a:pt x="47665" y="60720"/>
                    <a:pt x="47409" y="61757"/>
                  </a:cubicBezTo>
                  <a:cubicBezTo>
                    <a:pt x="47444" y="61675"/>
                    <a:pt x="47525" y="61594"/>
                    <a:pt x="47561" y="61698"/>
                  </a:cubicBezTo>
                  <a:cubicBezTo>
                    <a:pt x="47467" y="62444"/>
                    <a:pt x="46943" y="63282"/>
                    <a:pt x="46989" y="63876"/>
                  </a:cubicBezTo>
                  <a:cubicBezTo>
                    <a:pt x="47607" y="63236"/>
                    <a:pt x="47665" y="62223"/>
                    <a:pt x="48050" y="61209"/>
                  </a:cubicBezTo>
                  <a:cubicBezTo>
                    <a:pt x="48376" y="60360"/>
                    <a:pt x="48981" y="59521"/>
                    <a:pt x="49202" y="58613"/>
                  </a:cubicBezTo>
                  <a:cubicBezTo>
                    <a:pt x="50192" y="54734"/>
                    <a:pt x="48189" y="49389"/>
                    <a:pt x="45930" y="47876"/>
                  </a:cubicBezTo>
                  <a:cubicBezTo>
                    <a:pt x="48446" y="50158"/>
                    <a:pt x="50460" y="56132"/>
                    <a:pt x="48434" y="59754"/>
                  </a:cubicBezTo>
                  <a:cubicBezTo>
                    <a:pt x="49551" y="55037"/>
                    <a:pt x="47595" y="48958"/>
                    <a:pt x="44300" y="47596"/>
                  </a:cubicBezTo>
                  <a:cubicBezTo>
                    <a:pt x="46792" y="49087"/>
                    <a:pt x="48609" y="52417"/>
                    <a:pt x="48387" y="56574"/>
                  </a:cubicBezTo>
                  <a:cubicBezTo>
                    <a:pt x="47793" y="52359"/>
                    <a:pt x="44346" y="51299"/>
                    <a:pt x="43927" y="47374"/>
                  </a:cubicBezTo>
                  <a:cubicBezTo>
                    <a:pt x="43950" y="47444"/>
                    <a:pt x="44241" y="47607"/>
                    <a:pt x="44195" y="47433"/>
                  </a:cubicBezTo>
                  <a:cubicBezTo>
                    <a:pt x="43298" y="46955"/>
                    <a:pt x="42960" y="45791"/>
                    <a:pt x="42204" y="45151"/>
                  </a:cubicBezTo>
                  <a:cubicBezTo>
                    <a:pt x="43403" y="45616"/>
                    <a:pt x="44183" y="46443"/>
                    <a:pt x="45138" y="47072"/>
                  </a:cubicBezTo>
                  <a:cubicBezTo>
                    <a:pt x="45395" y="47247"/>
                    <a:pt x="45790" y="47293"/>
                    <a:pt x="46070" y="47514"/>
                  </a:cubicBezTo>
                  <a:cubicBezTo>
                    <a:pt x="47059" y="48295"/>
                    <a:pt x="47677" y="49517"/>
                    <a:pt x="48340" y="50821"/>
                  </a:cubicBezTo>
                  <a:cubicBezTo>
                    <a:pt x="49307" y="52731"/>
                    <a:pt x="50227" y="54723"/>
                    <a:pt x="50297" y="57087"/>
                  </a:cubicBezTo>
                  <a:cubicBezTo>
                    <a:pt x="50460" y="62560"/>
                    <a:pt x="46733" y="67091"/>
                    <a:pt x="41971" y="68628"/>
                  </a:cubicBezTo>
                  <a:cubicBezTo>
                    <a:pt x="37289" y="70130"/>
                    <a:pt x="31920" y="71294"/>
                    <a:pt x="27204" y="72308"/>
                  </a:cubicBezTo>
                  <a:cubicBezTo>
                    <a:pt x="33644" y="71387"/>
                    <a:pt x="39932" y="69909"/>
                    <a:pt x="44730" y="67906"/>
                  </a:cubicBezTo>
                  <a:cubicBezTo>
                    <a:pt x="41715" y="69676"/>
                    <a:pt x="37988" y="70864"/>
                    <a:pt x="33772" y="71656"/>
                  </a:cubicBezTo>
                  <a:cubicBezTo>
                    <a:pt x="36637" y="71713"/>
                    <a:pt x="38721" y="70491"/>
                    <a:pt x="40690" y="69990"/>
                  </a:cubicBezTo>
                  <a:cubicBezTo>
                    <a:pt x="42401" y="69559"/>
                    <a:pt x="43752" y="69128"/>
                    <a:pt x="45103" y="68139"/>
                  </a:cubicBezTo>
                  <a:cubicBezTo>
                    <a:pt x="47537" y="66345"/>
                    <a:pt x="49657" y="63970"/>
                    <a:pt x="50519" y="61012"/>
                  </a:cubicBezTo>
                  <a:lnTo>
                    <a:pt x="50519" y="54840"/>
                  </a:lnTo>
                  <a:cubicBezTo>
                    <a:pt x="50169" y="53523"/>
                    <a:pt x="49633" y="52371"/>
                    <a:pt x="49086" y="51194"/>
                  </a:cubicBezTo>
                  <a:cubicBezTo>
                    <a:pt x="48492" y="49925"/>
                    <a:pt x="47805" y="48318"/>
                    <a:pt x="46943" y="47421"/>
                  </a:cubicBezTo>
                  <a:close/>
                  <a:moveTo>
                    <a:pt x="50017" y="8013"/>
                  </a:moveTo>
                  <a:cubicBezTo>
                    <a:pt x="50320" y="8188"/>
                    <a:pt x="50273" y="8804"/>
                    <a:pt x="50483" y="9107"/>
                  </a:cubicBezTo>
                  <a:cubicBezTo>
                    <a:pt x="50250" y="9189"/>
                    <a:pt x="49831" y="8665"/>
                    <a:pt x="49377" y="8688"/>
                  </a:cubicBezTo>
                  <a:cubicBezTo>
                    <a:pt x="49517" y="8397"/>
                    <a:pt x="49458" y="7955"/>
                    <a:pt x="50017" y="8013"/>
                  </a:cubicBezTo>
                  <a:close/>
                  <a:moveTo>
                    <a:pt x="42005" y="2167"/>
                  </a:moveTo>
                  <a:cubicBezTo>
                    <a:pt x="41994" y="1783"/>
                    <a:pt x="41715" y="1736"/>
                    <a:pt x="41668" y="1410"/>
                  </a:cubicBezTo>
                  <a:cubicBezTo>
                    <a:pt x="42064" y="909"/>
                    <a:pt x="42564" y="2097"/>
                    <a:pt x="42005" y="2167"/>
                  </a:cubicBezTo>
                  <a:close/>
                  <a:moveTo>
                    <a:pt x="24083" y="13323"/>
                  </a:moveTo>
                  <a:cubicBezTo>
                    <a:pt x="24130" y="13765"/>
                    <a:pt x="24176" y="14208"/>
                    <a:pt x="24223" y="14639"/>
                  </a:cubicBezTo>
                  <a:cubicBezTo>
                    <a:pt x="22336" y="15222"/>
                    <a:pt x="22523" y="12717"/>
                    <a:pt x="24083" y="13323"/>
                  </a:cubicBezTo>
                  <a:close/>
                  <a:moveTo>
                    <a:pt x="9596" y="20613"/>
                  </a:moveTo>
                  <a:cubicBezTo>
                    <a:pt x="9270" y="20590"/>
                    <a:pt x="8991" y="20520"/>
                    <a:pt x="8711" y="20695"/>
                  </a:cubicBezTo>
                  <a:cubicBezTo>
                    <a:pt x="8688" y="20369"/>
                    <a:pt x="9608" y="19973"/>
                    <a:pt x="9596" y="20613"/>
                  </a:cubicBezTo>
                  <a:close/>
                  <a:moveTo>
                    <a:pt x="6067" y="25201"/>
                  </a:moveTo>
                  <a:cubicBezTo>
                    <a:pt x="6324" y="25516"/>
                    <a:pt x="6393" y="26052"/>
                    <a:pt x="6545" y="26482"/>
                  </a:cubicBezTo>
                  <a:cubicBezTo>
                    <a:pt x="6126" y="26645"/>
                    <a:pt x="5800" y="26890"/>
                    <a:pt x="5462" y="27123"/>
                  </a:cubicBezTo>
                  <a:cubicBezTo>
                    <a:pt x="4892" y="26401"/>
                    <a:pt x="5345" y="25388"/>
                    <a:pt x="6067" y="25201"/>
                  </a:cubicBezTo>
                  <a:close/>
                  <a:moveTo>
                    <a:pt x="3680" y="30570"/>
                  </a:moveTo>
                  <a:cubicBezTo>
                    <a:pt x="3331" y="30244"/>
                    <a:pt x="3727" y="29603"/>
                    <a:pt x="4146" y="29906"/>
                  </a:cubicBezTo>
                  <a:cubicBezTo>
                    <a:pt x="4216" y="30314"/>
                    <a:pt x="4053" y="30535"/>
                    <a:pt x="3680" y="30570"/>
                  </a:cubicBezTo>
                  <a:close/>
                  <a:moveTo>
                    <a:pt x="4472" y="36777"/>
                  </a:moveTo>
                  <a:cubicBezTo>
                    <a:pt x="4786" y="36952"/>
                    <a:pt x="4659" y="37662"/>
                    <a:pt x="5019" y="37791"/>
                  </a:cubicBezTo>
                  <a:cubicBezTo>
                    <a:pt x="4833" y="38011"/>
                    <a:pt x="4786" y="38350"/>
                    <a:pt x="4367" y="38384"/>
                  </a:cubicBezTo>
                  <a:cubicBezTo>
                    <a:pt x="3901" y="37965"/>
                    <a:pt x="4239" y="37126"/>
                    <a:pt x="4472" y="36777"/>
                  </a:cubicBezTo>
                  <a:close/>
                  <a:moveTo>
                    <a:pt x="4553" y="50927"/>
                  </a:moveTo>
                  <a:cubicBezTo>
                    <a:pt x="4239" y="51020"/>
                    <a:pt x="4076" y="50915"/>
                    <a:pt x="3925" y="50810"/>
                  </a:cubicBezTo>
                  <a:cubicBezTo>
                    <a:pt x="3855" y="50298"/>
                    <a:pt x="4100" y="50042"/>
                    <a:pt x="4356" y="49797"/>
                  </a:cubicBezTo>
                  <a:cubicBezTo>
                    <a:pt x="4623" y="49692"/>
                    <a:pt x="4496" y="50076"/>
                    <a:pt x="4729" y="50030"/>
                  </a:cubicBezTo>
                  <a:cubicBezTo>
                    <a:pt x="4705" y="50356"/>
                    <a:pt x="4402" y="50461"/>
                    <a:pt x="4553" y="50927"/>
                  </a:cubicBezTo>
                  <a:close/>
                  <a:moveTo>
                    <a:pt x="11611" y="56074"/>
                  </a:moveTo>
                  <a:cubicBezTo>
                    <a:pt x="12030" y="56470"/>
                    <a:pt x="12438" y="56889"/>
                    <a:pt x="12880" y="57273"/>
                  </a:cubicBezTo>
                  <a:cubicBezTo>
                    <a:pt x="12985" y="57995"/>
                    <a:pt x="13160" y="58636"/>
                    <a:pt x="13975" y="58484"/>
                  </a:cubicBezTo>
                  <a:cubicBezTo>
                    <a:pt x="13742" y="58077"/>
                    <a:pt x="13206" y="58042"/>
                    <a:pt x="13241" y="57320"/>
                  </a:cubicBezTo>
                  <a:cubicBezTo>
                    <a:pt x="13602" y="57343"/>
                    <a:pt x="13730" y="57192"/>
                    <a:pt x="14022" y="57157"/>
                  </a:cubicBezTo>
                  <a:cubicBezTo>
                    <a:pt x="14022" y="58240"/>
                    <a:pt x="15034" y="58077"/>
                    <a:pt x="16036" y="57925"/>
                  </a:cubicBezTo>
                  <a:cubicBezTo>
                    <a:pt x="14371" y="59369"/>
                    <a:pt x="11424" y="58683"/>
                    <a:pt x="11611" y="56074"/>
                  </a:cubicBezTo>
                  <a:close/>
                  <a:moveTo>
                    <a:pt x="16641" y="63085"/>
                  </a:moveTo>
                  <a:cubicBezTo>
                    <a:pt x="16234" y="63131"/>
                    <a:pt x="15826" y="63166"/>
                    <a:pt x="15419" y="63212"/>
                  </a:cubicBezTo>
                  <a:cubicBezTo>
                    <a:pt x="15559" y="62316"/>
                    <a:pt x="17061" y="61501"/>
                    <a:pt x="17946" y="61990"/>
                  </a:cubicBezTo>
                  <a:cubicBezTo>
                    <a:pt x="17200" y="62094"/>
                    <a:pt x="16804" y="62502"/>
                    <a:pt x="16641" y="63085"/>
                  </a:cubicBezTo>
                  <a:close/>
                  <a:moveTo>
                    <a:pt x="17247" y="62945"/>
                  </a:moveTo>
                  <a:cubicBezTo>
                    <a:pt x="17143" y="62432"/>
                    <a:pt x="18481" y="62304"/>
                    <a:pt x="18470" y="62816"/>
                  </a:cubicBezTo>
                  <a:cubicBezTo>
                    <a:pt x="18062" y="62863"/>
                    <a:pt x="17655" y="62898"/>
                    <a:pt x="17247" y="62945"/>
                  </a:cubicBezTo>
                  <a:close/>
                  <a:moveTo>
                    <a:pt x="18994" y="62677"/>
                  </a:moveTo>
                  <a:cubicBezTo>
                    <a:pt x="18901" y="62281"/>
                    <a:pt x="19099" y="62118"/>
                    <a:pt x="19273" y="61943"/>
                  </a:cubicBezTo>
                  <a:cubicBezTo>
                    <a:pt x="19774" y="61885"/>
                    <a:pt x="20042" y="62118"/>
                    <a:pt x="20205" y="62467"/>
                  </a:cubicBezTo>
                  <a:cubicBezTo>
                    <a:pt x="19868" y="62595"/>
                    <a:pt x="19448" y="62653"/>
                    <a:pt x="18994" y="62677"/>
                  </a:cubicBezTo>
                  <a:close/>
                  <a:moveTo>
                    <a:pt x="39222" y="45453"/>
                  </a:moveTo>
                  <a:cubicBezTo>
                    <a:pt x="39129" y="45663"/>
                    <a:pt x="38617" y="45546"/>
                    <a:pt x="38361" y="45628"/>
                  </a:cubicBezTo>
                  <a:cubicBezTo>
                    <a:pt x="38011" y="45104"/>
                    <a:pt x="37709" y="44522"/>
                    <a:pt x="37394" y="43951"/>
                  </a:cubicBezTo>
                  <a:cubicBezTo>
                    <a:pt x="38395" y="43974"/>
                    <a:pt x="38651" y="44905"/>
                    <a:pt x="39222" y="45453"/>
                  </a:cubicBezTo>
                  <a:close/>
                  <a:moveTo>
                    <a:pt x="37895" y="45407"/>
                  </a:moveTo>
                  <a:cubicBezTo>
                    <a:pt x="37580" y="45220"/>
                    <a:pt x="37533" y="44731"/>
                    <a:pt x="37347" y="44393"/>
                  </a:cubicBezTo>
                  <a:cubicBezTo>
                    <a:pt x="37615" y="44638"/>
                    <a:pt x="37709" y="45069"/>
                    <a:pt x="37895" y="45407"/>
                  </a:cubicBezTo>
                  <a:close/>
                  <a:moveTo>
                    <a:pt x="36497" y="43857"/>
                  </a:moveTo>
                  <a:cubicBezTo>
                    <a:pt x="37103" y="44044"/>
                    <a:pt x="37243" y="44789"/>
                    <a:pt x="37452" y="45453"/>
                  </a:cubicBezTo>
                  <a:cubicBezTo>
                    <a:pt x="36951" y="45081"/>
                    <a:pt x="36765" y="44335"/>
                    <a:pt x="36322" y="43881"/>
                  </a:cubicBezTo>
                  <a:cubicBezTo>
                    <a:pt x="36381" y="43870"/>
                    <a:pt x="36439" y="43870"/>
                    <a:pt x="36497" y="43857"/>
                  </a:cubicBezTo>
                  <a:close/>
                  <a:moveTo>
                    <a:pt x="36928" y="45500"/>
                  </a:moveTo>
                  <a:cubicBezTo>
                    <a:pt x="36229" y="45232"/>
                    <a:pt x="36195" y="44172"/>
                    <a:pt x="35530" y="43870"/>
                  </a:cubicBezTo>
                  <a:cubicBezTo>
                    <a:pt x="36346" y="43531"/>
                    <a:pt x="36800" y="44999"/>
                    <a:pt x="36928" y="45500"/>
                  </a:cubicBezTo>
                  <a:close/>
                  <a:moveTo>
                    <a:pt x="33062" y="45791"/>
                  </a:moveTo>
                  <a:cubicBezTo>
                    <a:pt x="32375" y="45919"/>
                    <a:pt x="30872" y="45884"/>
                    <a:pt x="30290" y="46338"/>
                  </a:cubicBezTo>
                  <a:cubicBezTo>
                    <a:pt x="30593" y="46059"/>
                    <a:pt x="32339" y="45220"/>
                    <a:pt x="33062" y="45791"/>
                  </a:cubicBezTo>
                  <a:close/>
                  <a:moveTo>
                    <a:pt x="29265" y="46792"/>
                  </a:moveTo>
                  <a:cubicBezTo>
                    <a:pt x="27787" y="48120"/>
                    <a:pt x="26762" y="50531"/>
                    <a:pt x="26447" y="53093"/>
                  </a:cubicBezTo>
                  <a:cubicBezTo>
                    <a:pt x="26354" y="50461"/>
                    <a:pt x="27391" y="48073"/>
                    <a:pt x="29265" y="46792"/>
                  </a:cubicBezTo>
                  <a:close/>
                  <a:moveTo>
                    <a:pt x="26330" y="59032"/>
                  </a:moveTo>
                  <a:cubicBezTo>
                    <a:pt x="26750" y="56877"/>
                    <a:pt x="26517" y="53500"/>
                    <a:pt x="27437" y="51486"/>
                  </a:cubicBezTo>
                  <a:cubicBezTo>
                    <a:pt x="27624" y="51567"/>
                    <a:pt x="27332" y="52021"/>
                    <a:pt x="27670" y="52079"/>
                  </a:cubicBezTo>
                  <a:cubicBezTo>
                    <a:pt x="28229" y="51812"/>
                    <a:pt x="29009" y="51427"/>
                    <a:pt x="28765" y="50647"/>
                  </a:cubicBezTo>
                  <a:cubicBezTo>
                    <a:pt x="28695" y="50391"/>
                    <a:pt x="28369" y="50006"/>
                    <a:pt x="27833" y="50123"/>
                  </a:cubicBezTo>
                  <a:cubicBezTo>
                    <a:pt x="28054" y="48399"/>
                    <a:pt x="29218" y="47444"/>
                    <a:pt x="30581" y="46664"/>
                  </a:cubicBezTo>
                  <a:cubicBezTo>
                    <a:pt x="30884" y="46489"/>
                    <a:pt x="30663" y="46955"/>
                    <a:pt x="30872" y="46897"/>
                  </a:cubicBezTo>
                  <a:cubicBezTo>
                    <a:pt x="31175" y="46955"/>
                    <a:pt x="30989" y="46618"/>
                    <a:pt x="31001" y="46443"/>
                  </a:cubicBezTo>
                  <a:cubicBezTo>
                    <a:pt x="31478" y="46292"/>
                    <a:pt x="32433" y="46047"/>
                    <a:pt x="32608" y="46548"/>
                  </a:cubicBezTo>
                  <a:cubicBezTo>
                    <a:pt x="31094" y="46466"/>
                    <a:pt x="31956" y="48784"/>
                    <a:pt x="32805" y="47677"/>
                  </a:cubicBezTo>
                  <a:cubicBezTo>
                    <a:pt x="33446" y="48108"/>
                    <a:pt x="32666" y="48585"/>
                    <a:pt x="32491" y="48865"/>
                  </a:cubicBezTo>
                  <a:cubicBezTo>
                    <a:pt x="31641" y="46618"/>
                    <a:pt x="29207" y="50298"/>
                    <a:pt x="32026" y="49610"/>
                  </a:cubicBezTo>
                  <a:cubicBezTo>
                    <a:pt x="31920" y="49820"/>
                    <a:pt x="31850" y="50065"/>
                    <a:pt x="31932" y="50425"/>
                  </a:cubicBezTo>
                  <a:cubicBezTo>
                    <a:pt x="31967" y="50717"/>
                    <a:pt x="32642" y="50717"/>
                    <a:pt x="32829" y="50507"/>
                  </a:cubicBezTo>
                  <a:cubicBezTo>
                    <a:pt x="32678" y="54677"/>
                    <a:pt x="29231" y="56843"/>
                    <a:pt x="26330" y="59032"/>
                  </a:cubicBezTo>
                  <a:close/>
                  <a:moveTo>
                    <a:pt x="27950" y="50461"/>
                  </a:moveTo>
                  <a:cubicBezTo>
                    <a:pt x="28183" y="50449"/>
                    <a:pt x="28159" y="50740"/>
                    <a:pt x="28183" y="50973"/>
                  </a:cubicBezTo>
                  <a:cubicBezTo>
                    <a:pt x="27717" y="51113"/>
                    <a:pt x="27774" y="50612"/>
                    <a:pt x="27950" y="50461"/>
                  </a:cubicBezTo>
                  <a:close/>
                  <a:moveTo>
                    <a:pt x="32666" y="47072"/>
                  </a:moveTo>
                  <a:cubicBezTo>
                    <a:pt x="32689" y="47293"/>
                    <a:pt x="32712" y="47491"/>
                    <a:pt x="32631" y="47607"/>
                  </a:cubicBezTo>
                  <a:cubicBezTo>
                    <a:pt x="32421" y="47596"/>
                    <a:pt x="32258" y="47537"/>
                    <a:pt x="32083" y="47491"/>
                  </a:cubicBezTo>
                  <a:cubicBezTo>
                    <a:pt x="32072" y="47433"/>
                    <a:pt x="32072" y="47374"/>
                    <a:pt x="32060" y="47317"/>
                  </a:cubicBezTo>
                  <a:cubicBezTo>
                    <a:pt x="32049" y="46967"/>
                    <a:pt x="32433" y="47014"/>
                    <a:pt x="32666" y="47072"/>
                  </a:cubicBezTo>
                  <a:close/>
                  <a:moveTo>
                    <a:pt x="32631" y="50262"/>
                  </a:moveTo>
                  <a:cubicBezTo>
                    <a:pt x="32468" y="50262"/>
                    <a:pt x="32456" y="50391"/>
                    <a:pt x="32282" y="50391"/>
                  </a:cubicBezTo>
                  <a:cubicBezTo>
                    <a:pt x="32153" y="50286"/>
                    <a:pt x="32119" y="49983"/>
                    <a:pt x="32235" y="49855"/>
                  </a:cubicBezTo>
                  <a:cubicBezTo>
                    <a:pt x="32316" y="49855"/>
                    <a:pt x="32409" y="49843"/>
                    <a:pt x="32491" y="49832"/>
                  </a:cubicBezTo>
                  <a:cubicBezTo>
                    <a:pt x="32572" y="49925"/>
                    <a:pt x="32631" y="50053"/>
                    <a:pt x="32631" y="50262"/>
                  </a:cubicBezTo>
                  <a:close/>
                  <a:moveTo>
                    <a:pt x="31956" y="48830"/>
                  </a:moveTo>
                  <a:cubicBezTo>
                    <a:pt x="31956" y="49133"/>
                    <a:pt x="31723" y="49238"/>
                    <a:pt x="31467" y="49320"/>
                  </a:cubicBezTo>
                  <a:cubicBezTo>
                    <a:pt x="31304" y="49191"/>
                    <a:pt x="31210" y="48970"/>
                    <a:pt x="31222" y="48632"/>
                  </a:cubicBezTo>
                  <a:cubicBezTo>
                    <a:pt x="31571" y="48562"/>
                    <a:pt x="31862" y="48574"/>
                    <a:pt x="31956" y="48830"/>
                  </a:cubicBezTo>
                  <a:close/>
                  <a:moveTo>
                    <a:pt x="32805" y="49447"/>
                  </a:moveTo>
                  <a:cubicBezTo>
                    <a:pt x="32608" y="48865"/>
                    <a:pt x="33027" y="48598"/>
                    <a:pt x="33446" y="48772"/>
                  </a:cubicBezTo>
                  <a:cubicBezTo>
                    <a:pt x="33597" y="49284"/>
                    <a:pt x="33318" y="49471"/>
                    <a:pt x="32805" y="49447"/>
                  </a:cubicBezTo>
                  <a:close/>
                  <a:moveTo>
                    <a:pt x="32666" y="46280"/>
                  </a:moveTo>
                  <a:cubicBezTo>
                    <a:pt x="33260" y="46606"/>
                    <a:pt x="33423" y="47444"/>
                    <a:pt x="33504" y="48411"/>
                  </a:cubicBezTo>
                  <a:cubicBezTo>
                    <a:pt x="32968" y="47829"/>
                    <a:pt x="33225" y="46862"/>
                    <a:pt x="32666" y="46280"/>
                  </a:cubicBezTo>
                  <a:close/>
                  <a:moveTo>
                    <a:pt x="33225" y="46489"/>
                  </a:moveTo>
                  <a:cubicBezTo>
                    <a:pt x="33470" y="46513"/>
                    <a:pt x="33423" y="46897"/>
                    <a:pt x="33551" y="47072"/>
                  </a:cubicBezTo>
                  <a:cubicBezTo>
                    <a:pt x="33493" y="47200"/>
                    <a:pt x="33248" y="46722"/>
                    <a:pt x="33225" y="46489"/>
                  </a:cubicBezTo>
                  <a:close/>
                  <a:moveTo>
                    <a:pt x="34355" y="49832"/>
                  </a:moveTo>
                  <a:cubicBezTo>
                    <a:pt x="34564" y="47549"/>
                    <a:pt x="33900" y="45045"/>
                    <a:pt x="32223" y="44463"/>
                  </a:cubicBezTo>
                  <a:cubicBezTo>
                    <a:pt x="34249" y="43916"/>
                    <a:pt x="35240" y="46268"/>
                    <a:pt x="35542" y="48469"/>
                  </a:cubicBezTo>
                  <a:cubicBezTo>
                    <a:pt x="35088" y="48818"/>
                    <a:pt x="34751" y="49692"/>
                    <a:pt x="34355" y="49832"/>
                  </a:cubicBezTo>
                  <a:close/>
                  <a:moveTo>
                    <a:pt x="35799" y="48353"/>
                  </a:moveTo>
                  <a:cubicBezTo>
                    <a:pt x="35600" y="47782"/>
                    <a:pt x="35600" y="46955"/>
                    <a:pt x="35426" y="46362"/>
                  </a:cubicBezTo>
                  <a:cubicBezTo>
                    <a:pt x="35589" y="46326"/>
                    <a:pt x="35705" y="46268"/>
                    <a:pt x="35752" y="46152"/>
                  </a:cubicBezTo>
                  <a:cubicBezTo>
                    <a:pt x="35612" y="46140"/>
                    <a:pt x="35612" y="46245"/>
                    <a:pt x="35496" y="46256"/>
                  </a:cubicBezTo>
                  <a:cubicBezTo>
                    <a:pt x="34925" y="45453"/>
                    <a:pt x="34471" y="44498"/>
                    <a:pt x="33527" y="44160"/>
                  </a:cubicBezTo>
                  <a:cubicBezTo>
                    <a:pt x="34518" y="43776"/>
                    <a:pt x="35403" y="45092"/>
                    <a:pt x="35752" y="46152"/>
                  </a:cubicBezTo>
                  <a:cubicBezTo>
                    <a:pt x="36089" y="46466"/>
                    <a:pt x="36754" y="48272"/>
                    <a:pt x="35799" y="48353"/>
                  </a:cubicBezTo>
                  <a:close/>
                  <a:moveTo>
                    <a:pt x="36835" y="48073"/>
                  </a:moveTo>
                  <a:cubicBezTo>
                    <a:pt x="36835" y="47293"/>
                    <a:pt x="35763" y="46152"/>
                    <a:pt x="36428" y="45814"/>
                  </a:cubicBezTo>
                  <a:cubicBezTo>
                    <a:pt x="36334" y="45570"/>
                    <a:pt x="36218" y="45954"/>
                    <a:pt x="35996" y="45860"/>
                  </a:cubicBezTo>
                  <a:cubicBezTo>
                    <a:pt x="35659" y="45045"/>
                    <a:pt x="35170" y="44428"/>
                    <a:pt x="34564" y="43963"/>
                  </a:cubicBezTo>
                  <a:cubicBezTo>
                    <a:pt x="34611" y="43764"/>
                    <a:pt x="35053" y="43881"/>
                    <a:pt x="35263" y="43811"/>
                  </a:cubicBezTo>
                  <a:cubicBezTo>
                    <a:pt x="36404" y="44661"/>
                    <a:pt x="36870" y="46362"/>
                    <a:pt x="37359" y="48026"/>
                  </a:cubicBezTo>
                  <a:cubicBezTo>
                    <a:pt x="37184" y="48039"/>
                    <a:pt x="37010" y="48062"/>
                    <a:pt x="36835" y="48073"/>
                  </a:cubicBezTo>
                  <a:close/>
                  <a:moveTo>
                    <a:pt x="36847" y="45593"/>
                  </a:moveTo>
                  <a:cubicBezTo>
                    <a:pt x="37499" y="45919"/>
                    <a:pt x="37347" y="47211"/>
                    <a:pt x="37615" y="47992"/>
                  </a:cubicBezTo>
                  <a:cubicBezTo>
                    <a:pt x="37300" y="47328"/>
                    <a:pt x="36905" y="46268"/>
                    <a:pt x="36847" y="45593"/>
                  </a:cubicBezTo>
                  <a:close/>
                  <a:moveTo>
                    <a:pt x="37370" y="45546"/>
                  </a:moveTo>
                  <a:cubicBezTo>
                    <a:pt x="37941" y="45966"/>
                    <a:pt x="38209" y="47281"/>
                    <a:pt x="38162" y="48120"/>
                  </a:cubicBezTo>
                  <a:cubicBezTo>
                    <a:pt x="37592" y="47631"/>
                    <a:pt x="37813" y="46199"/>
                    <a:pt x="37370" y="45546"/>
                  </a:cubicBezTo>
                  <a:close/>
                  <a:moveTo>
                    <a:pt x="38279" y="51031"/>
                  </a:moveTo>
                  <a:cubicBezTo>
                    <a:pt x="38046" y="50309"/>
                    <a:pt x="38186" y="49191"/>
                    <a:pt x="37999" y="48225"/>
                  </a:cubicBezTo>
                  <a:cubicBezTo>
                    <a:pt x="38710" y="48761"/>
                    <a:pt x="38221" y="50239"/>
                    <a:pt x="38279" y="51031"/>
                  </a:cubicBezTo>
                  <a:close/>
                  <a:moveTo>
                    <a:pt x="38524" y="48178"/>
                  </a:moveTo>
                  <a:cubicBezTo>
                    <a:pt x="38465" y="47130"/>
                    <a:pt x="38116" y="46443"/>
                    <a:pt x="37906" y="45581"/>
                  </a:cubicBezTo>
                  <a:cubicBezTo>
                    <a:pt x="38395" y="46210"/>
                    <a:pt x="38547" y="47223"/>
                    <a:pt x="38861" y="48050"/>
                  </a:cubicBezTo>
                  <a:cubicBezTo>
                    <a:pt x="39013" y="47270"/>
                    <a:pt x="38488" y="46478"/>
                    <a:pt x="38361" y="45710"/>
                  </a:cubicBezTo>
                  <a:cubicBezTo>
                    <a:pt x="38744" y="45674"/>
                    <a:pt x="39153" y="45604"/>
                    <a:pt x="39432" y="45697"/>
                  </a:cubicBezTo>
                  <a:cubicBezTo>
                    <a:pt x="39921" y="46443"/>
                    <a:pt x="40364" y="47235"/>
                    <a:pt x="40573" y="48329"/>
                  </a:cubicBezTo>
                  <a:cubicBezTo>
                    <a:pt x="39851" y="48259"/>
                    <a:pt x="39047" y="48225"/>
                    <a:pt x="38524" y="48178"/>
                  </a:cubicBezTo>
                  <a:close/>
                  <a:moveTo>
                    <a:pt x="39968" y="45814"/>
                  </a:moveTo>
                  <a:cubicBezTo>
                    <a:pt x="40794" y="45884"/>
                    <a:pt x="41237" y="47281"/>
                    <a:pt x="41470" y="48411"/>
                  </a:cubicBezTo>
                  <a:cubicBezTo>
                    <a:pt x="40538" y="48073"/>
                    <a:pt x="40654" y="46455"/>
                    <a:pt x="39968" y="45814"/>
                  </a:cubicBezTo>
                  <a:close/>
                  <a:moveTo>
                    <a:pt x="41656" y="48481"/>
                  </a:moveTo>
                  <a:cubicBezTo>
                    <a:pt x="41470" y="47421"/>
                    <a:pt x="41027" y="46688"/>
                    <a:pt x="40597" y="45930"/>
                  </a:cubicBezTo>
                  <a:cubicBezTo>
                    <a:pt x="40666" y="45942"/>
                    <a:pt x="40724" y="45954"/>
                    <a:pt x="40794" y="45966"/>
                  </a:cubicBezTo>
                  <a:cubicBezTo>
                    <a:pt x="39828" y="45534"/>
                    <a:pt x="38990" y="44673"/>
                    <a:pt x="38547" y="44009"/>
                  </a:cubicBezTo>
                  <a:cubicBezTo>
                    <a:pt x="40247" y="44102"/>
                    <a:pt x="41190" y="45115"/>
                    <a:pt x="42041" y="46233"/>
                  </a:cubicBezTo>
                  <a:cubicBezTo>
                    <a:pt x="41854" y="46233"/>
                    <a:pt x="41668" y="46222"/>
                    <a:pt x="41482" y="46187"/>
                  </a:cubicBezTo>
                  <a:cubicBezTo>
                    <a:pt x="42448" y="46664"/>
                    <a:pt x="42949" y="47700"/>
                    <a:pt x="43205" y="49040"/>
                  </a:cubicBezTo>
                  <a:cubicBezTo>
                    <a:pt x="42704" y="48830"/>
                    <a:pt x="42145" y="48702"/>
                    <a:pt x="41656" y="48481"/>
                  </a:cubicBezTo>
                  <a:close/>
                  <a:moveTo>
                    <a:pt x="44148" y="49564"/>
                  </a:moveTo>
                  <a:cubicBezTo>
                    <a:pt x="43112" y="49226"/>
                    <a:pt x="43252" y="47444"/>
                    <a:pt x="42541" y="46711"/>
                  </a:cubicBezTo>
                  <a:cubicBezTo>
                    <a:pt x="43659" y="46559"/>
                    <a:pt x="43881" y="48341"/>
                    <a:pt x="44148" y="49564"/>
                  </a:cubicBezTo>
                  <a:close/>
                  <a:moveTo>
                    <a:pt x="43135" y="46559"/>
                  </a:moveTo>
                  <a:cubicBezTo>
                    <a:pt x="42204" y="46758"/>
                    <a:pt x="41854" y="45395"/>
                    <a:pt x="41202" y="44894"/>
                  </a:cubicBezTo>
                  <a:cubicBezTo>
                    <a:pt x="42064" y="44801"/>
                    <a:pt x="42600" y="45942"/>
                    <a:pt x="43135" y="46559"/>
                  </a:cubicBezTo>
                  <a:close/>
                  <a:moveTo>
                    <a:pt x="46466" y="66671"/>
                  </a:moveTo>
                  <a:cubicBezTo>
                    <a:pt x="47071" y="65670"/>
                    <a:pt x="48259" y="64435"/>
                    <a:pt x="49051" y="63317"/>
                  </a:cubicBezTo>
                  <a:cubicBezTo>
                    <a:pt x="48632" y="64470"/>
                    <a:pt x="47491" y="65740"/>
                    <a:pt x="46466" y="66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1"/>
            <p:cNvSpPr/>
            <p:nvPr/>
          </p:nvSpPr>
          <p:spPr>
            <a:xfrm>
              <a:off x="3468900" y="3877625"/>
              <a:ext cx="54750" cy="27675"/>
            </a:xfrm>
            <a:custGeom>
              <a:avLst/>
              <a:gdLst/>
              <a:ahLst/>
              <a:cxnLst/>
              <a:rect l="l" t="t" r="r" b="b"/>
              <a:pathLst>
                <a:path w="2190" h="1107" extrusionOk="0">
                  <a:moveTo>
                    <a:pt x="163" y="1107"/>
                  </a:moveTo>
                  <a:cubicBezTo>
                    <a:pt x="454" y="816"/>
                    <a:pt x="710" y="478"/>
                    <a:pt x="1246" y="385"/>
                  </a:cubicBezTo>
                  <a:cubicBezTo>
                    <a:pt x="1665" y="455"/>
                    <a:pt x="1758" y="932"/>
                    <a:pt x="2189" y="1002"/>
                  </a:cubicBezTo>
                  <a:cubicBezTo>
                    <a:pt x="2108" y="467"/>
                    <a:pt x="1817" y="198"/>
                    <a:pt x="1467" y="1"/>
                  </a:cubicBezTo>
                  <a:cubicBezTo>
                    <a:pt x="1106" y="35"/>
                    <a:pt x="745" y="59"/>
                    <a:pt x="513" y="187"/>
                  </a:cubicBezTo>
                  <a:cubicBezTo>
                    <a:pt x="407" y="513"/>
                    <a:pt x="0" y="571"/>
                    <a:pt x="163" y="11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1"/>
            <p:cNvSpPr/>
            <p:nvPr/>
          </p:nvSpPr>
          <p:spPr>
            <a:xfrm>
              <a:off x="3832225" y="3600750"/>
              <a:ext cx="216050" cy="149975"/>
            </a:xfrm>
            <a:custGeom>
              <a:avLst/>
              <a:gdLst/>
              <a:ahLst/>
              <a:cxnLst/>
              <a:rect l="l" t="t" r="r" b="b"/>
              <a:pathLst>
                <a:path w="8642" h="5999" extrusionOk="0">
                  <a:moveTo>
                    <a:pt x="6277" y="839"/>
                  </a:moveTo>
                  <a:cubicBezTo>
                    <a:pt x="5718" y="968"/>
                    <a:pt x="5684" y="455"/>
                    <a:pt x="5497" y="129"/>
                  </a:cubicBezTo>
                  <a:cubicBezTo>
                    <a:pt x="5497" y="478"/>
                    <a:pt x="5218" y="595"/>
                    <a:pt x="4985" y="350"/>
                  </a:cubicBezTo>
                  <a:cubicBezTo>
                    <a:pt x="4950" y="816"/>
                    <a:pt x="5451" y="641"/>
                    <a:pt x="5415" y="1107"/>
                  </a:cubicBezTo>
                  <a:cubicBezTo>
                    <a:pt x="4973" y="1375"/>
                    <a:pt x="4077" y="1864"/>
                    <a:pt x="3587" y="1375"/>
                  </a:cubicBezTo>
                  <a:cubicBezTo>
                    <a:pt x="3901" y="1095"/>
                    <a:pt x="4367" y="525"/>
                    <a:pt x="4064" y="0"/>
                  </a:cubicBezTo>
                  <a:cubicBezTo>
                    <a:pt x="3855" y="711"/>
                    <a:pt x="3016" y="1258"/>
                    <a:pt x="2050" y="1084"/>
                  </a:cubicBezTo>
                  <a:cubicBezTo>
                    <a:pt x="2143" y="1457"/>
                    <a:pt x="2597" y="1398"/>
                    <a:pt x="2737" y="1724"/>
                  </a:cubicBezTo>
                  <a:cubicBezTo>
                    <a:pt x="2434" y="2109"/>
                    <a:pt x="1771" y="2749"/>
                    <a:pt x="1212" y="2412"/>
                  </a:cubicBezTo>
                  <a:cubicBezTo>
                    <a:pt x="1072" y="3017"/>
                    <a:pt x="467" y="3250"/>
                    <a:pt x="1" y="3587"/>
                  </a:cubicBezTo>
                  <a:cubicBezTo>
                    <a:pt x="793" y="3820"/>
                    <a:pt x="1223" y="3180"/>
                    <a:pt x="1502" y="2738"/>
                  </a:cubicBezTo>
                  <a:cubicBezTo>
                    <a:pt x="2434" y="2994"/>
                    <a:pt x="3040" y="2342"/>
                    <a:pt x="3261" y="1759"/>
                  </a:cubicBezTo>
                  <a:cubicBezTo>
                    <a:pt x="3366" y="2086"/>
                    <a:pt x="3937" y="1864"/>
                    <a:pt x="4100" y="2120"/>
                  </a:cubicBezTo>
                  <a:cubicBezTo>
                    <a:pt x="4030" y="2225"/>
                    <a:pt x="3774" y="2179"/>
                    <a:pt x="3867" y="2412"/>
                  </a:cubicBezTo>
                  <a:cubicBezTo>
                    <a:pt x="4414" y="2062"/>
                    <a:pt x="5019" y="1747"/>
                    <a:pt x="5532" y="1363"/>
                  </a:cubicBezTo>
                  <a:cubicBezTo>
                    <a:pt x="5754" y="1480"/>
                    <a:pt x="5951" y="1631"/>
                    <a:pt x="6103" y="1829"/>
                  </a:cubicBezTo>
                  <a:cubicBezTo>
                    <a:pt x="4659" y="2958"/>
                    <a:pt x="2923" y="4263"/>
                    <a:pt x="2539" y="5998"/>
                  </a:cubicBezTo>
                  <a:cubicBezTo>
                    <a:pt x="3808" y="4356"/>
                    <a:pt x="5066" y="2306"/>
                    <a:pt x="7454" y="1806"/>
                  </a:cubicBezTo>
                  <a:cubicBezTo>
                    <a:pt x="7500" y="1771"/>
                    <a:pt x="7558" y="1759"/>
                    <a:pt x="7605" y="1771"/>
                  </a:cubicBezTo>
                  <a:cubicBezTo>
                    <a:pt x="7547" y="1783"/>
                    <a:pt x="7500" y="1794"/>
                    <a:pt x="7454" y="1806"/>
                  </a:cubicBezTo>
                  <a:cubicBezTo>
                    <a:pt x="7361" y="1864"/>
                    <a:pt x="7314" y="1980"/>
                    <a:pt x="7442" y="1969"/>
                  </a:cubicBezTo>
                  <a:cubicBezTo>
                    <a:pt x="7873" y="1538"/>
                    <a:pt x="8443" y="1224"/>
                    <a:pt x="8642" y="606"/>
                  </a:cubicBezTo>
                  <a:cubicBezTo>
                    <a:pt x="7896" y="396"/>
                    <a:pt x="6429" y="2016"/>
                    <a:pt x="6277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4018550" y="3644725"/>
              <a:ext cx="3800" cy="1175"/>
            </a:xfrm>
            <a:custGeom>
              <a:avLst/>
              <a:gdLst/>
              <a:ahLst/>
              <a:cxnLst/>
              <a:rect l="l" t="t" r="r" b="b"/>
              <a:pathLst>
                <a:path w="152" h="47" extrusionOk="0">
                  <a:moveTo>
                    <a:pt x="1" y="47"/>
                  </a:moveTo>
                  <a:cubicBezTo>
                    <a:pt x="47" y="35"/>
                    <a:pt x="94" y="24"/>
                    <a:pt x="152" y="12"/>
                  </a:cubicBezTo>
                  <a:cubicBezTo>
                    <a:pt x="105" y="0"/>
                    <a:pt x="47" y="12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1"/>
            <p:cNvSpPr/>
            <p:nvPr/>
          </p:nvSpPr>
          <p:spPr>
            <a:xfrm>
              <a:off x="3938200" y="3636850"/>
              <a:ext cx="165100" cy="209050"/>
            </a:xfrm>
            <a:custGeom>
              <a:avLst/>
              <a:gdLst/>
              <a:ahLst/>
              <a:cxnLst/>
              <a:rect l="l" t="t" r="r" b="b"/>
              <a:pathLst>
                <a:path w="6604" h="8362" extrusionOk="0">
                  <a:moveTo>
                    <a:pt x="1" y="8362"/>
                  </a:moveTo>
                  <a:cubicBezTo>
                    <a:pt x="327" y="8152"/>
                    <a:pt x="920" y="7360"/>
                    <a:pt x="886" y="7384"/>
                  </a:cubicBezTo>
                  <a:cubicBezTo>
                    <a:pt x="699" y="7512"/>
                    <a:pt x="617" y="7710"/>
                    <a:pt x="384" y="7792"/>
                  </a:cubicBezTo>
                  <a:cubicBezTo>
                    <a:pt x="1631" y="4519"/>
                    <a:pt x="3762" y="1969"/>
                    <a:pt x="6603" y="1"/>
                  </a:cubicBezTo>
                  <a:cubicBezTo>
                    <a:pt x="3261" y="1853"/>
                    <a:pt x="1282" y="4811"/>
                    <a:pt x="1" y="8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3854950" y="3655775"/>
              <a:ext cx="265525" cy="820150"/>
            </a:xfrm>
            <a:custGeom>
              <a:avLst/>
              <a:gdLst/>
              <a:ahLst/>
              <a:cxnLst/>
              <a:rect l="l" t="t" r="r" b="b"/>
              <a:pathLst>
                <a:path w="10621" h="32806" extrusionOk="0">
                  <a:moveTo>
                    <a:pt x="7604" y="30093"/>
                  </a:moveTo>
                  <a:cubicBezTo>
                    <a:pt x="7733" y="30104"/>
                    <a:pt x="7767" y="30233"/>
                    <a:pt x="7884" y="30244"/>
                  </a:cubicBezTo>
                  <a:cubicBezTo>
                    <a:pt x="4984" y="27356"/>
                    <a:pt x="1548" y="23711"/>
                    <a:pt x="699" y="18482"/>
                  </a:cubicBezTo>
                  <a:cubicBezTo>
                    <a:pt x="267" y="15816"/>
                    <a:pt x="582" y="13241"/>
                    <a:pt x="885" y="10586"/>
                  </a:cubicBezTo>
                  <a:cubicBezTo>
                    <a:pt x="1036" y="6499"/>
                    <a:pt x="2829" y="3425"/>
                    <a:pt x="5077" y="1060"/>
                  </a:cubicBezTo>
                  <a:cubicBezTo>
                    <a:pt x="5298" y="827"/>
                    <a:pt x="6137" y="1"/>
                    <a:pt x="5624" y="385"/>
                  </a:cubicBezTo>
                  <a:cubicBezTo>
                    <a:pt x="4064" y="1549"/>
                    <a:pt x="3028" y="3552"/>
                    <a:pt x="2201" y="5066"/>
                  </a:cubicBezTo>
                  <a:cubicBezTo>
                    <a:pt x="582" y="7978"/>
                    <a:pt x="0" y="12193"/>
                    <a:pt x="244" y="16584"/>
                  </a:cubicBezTo>
                  <a:cubicBezTo>
                    <a:pt x="477" y="20834"/>
                    <a:pt x="1968" y="23385"/>
                    <a:pt x="3458" y="25819"/>
                  </a:cubicBezTo>
                  <a:cubicBezTo>
                    <a:pt x="2166" y="24247"/>
                    <a:pt x="1258" y="22221"/>
                    <a:pt x="500" y="20008"/>
                  </a:cubicBezTo>
                  <a:cubicBezTo>
                    <a:pt x="2224" y="26238"/>
                    <a:pt x="6276" y="29801"/>
                    <a:pt x="10621" y="32806"/>
                  </a:cubicBezTo>
                  <a:cubicBezTo>
                    <a:pt x="9782" y="31758"/>
                    <a:pt x="8233" y="31071"/>
                    <a:pt x="7604" y="30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3665700" y="3802800"/>
              <a:ext cx="38150" cy="279225"/>
            </a:xfrm>
            <a:custGeom>
              <a:avLst/>
              <a:gdLst/>
              <a:ahLst/>
              <a:cxnLst/>
              <a:rect l="l" t="t" r="r" b="b"/>
              <a:pathLst>
                <a:path w="1526" h="11169" extrusionOk="0">
                  <a:moveTo>
                    <a:pt x="1316" y="11169"/>
                  </a:moveTo>
                  <a:cubicBezTo>
                    <a:pt x="477" y="7862"/>
                    <a:pt x="943" y="2808"/>
                    <a:pt x="1526" y="0"/>
                  </a:cubicBezTo>
                  <a:cubicBezTo>
                    <a:pt x="746" y="3005"/>
                    <a:pt x="0" y="7489"/>
                    <a:pt x="1316" y="11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3815050" y="4512000"/>
              <a:ext cx="16900" cy="1500"/>
            </a:xfrm>
            <a:custGeom>
              <a:avLst/>
              <a:gdLst/>
              <a:ahLst/>
              <a:cxnLst/>
              <a:rect l="l" t="t" r="r" b="b"/>
              <a:pathLst>
                <a:path w="676" h="60" extrusionOk="0">
                  <a:moveTo>
                    <a:pt x="0" y="1"/>
                  </a:moveTo>
                  <a:cubicBezTo>
                    <a:pt x="222" y="24"/>
                    <a:pt x="443" y="47"/>
                    <a:pt x="676" y="60"/>
                  </a:cubicBezTo>
                  <a:cubicBezTo>
                    <a:pt x="455" y="36"/>
                    <a:pt x="222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3703825" y="4201075"/>
              <a:ext cx="325" cy="4400"/>
            </a:xfrm>
            <a:custGeom>
              <a:avLst/>
              <a:gdLst/>
              <a:ahLst/>
              <a:cxnLst/>
              <a:rect l="l" t="t" r="r" b="b"/>
              <a:pathLst>
                <a:path w="13" h="176" extrusionOk="0">
                  <a:moveTo>
                    <a:pt x="13" y="176"/>
                  </a:moveTo>
                  <a:cubicBezTo>
                    <a:pt x="13" y="117"/>
                    <a:pt x="13" y="59"/>
                    <a:pt x="1" y="1"/>
                  </a:cubicBezTo>
                  <a:cubicBezTo>
                    <a:pt x="1" y="59"/>
                    <a:pt x="1" y="117"/>
                    <a:pt x="13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3236850" y="3837150"/>
              <a:ext cx="1023375" cy="900525"/>
            </a:xfrm>
            <a:custGeom>
              <a:avLst/>
              <a:gdLst/>
              <a:ahLst/>
              <a:cxnLst/>
              <a:rect l="l" t="t" r="r" b="b"/>
              <a:pathLst>
                <a:path w="40935" h="36021" extrusionOk="0">
                  <a:moveTo>
                    <a:pt x="39082" y="32084"/>
                  </a:moveTo>
                  <a:cubicBezTo>
                    <a:pt x="36509" y="29813"/>
                    <a:pt x="33155" y="29161"/>
                    <a:pt x="29650" y="27892"/>
                  </a:cubicBezTo>
                  <a:cubicBezTo>
                    <a:pt x="29592" y="27682"/>
                    <a:pt x="29475" y="27577"/>
                    <a:pt x="29499" y="27287"/>
                  </a:cubicBezTo>
                  <a:cubicBezTo>
                    <a:pt x="29696" y="27450"/>
                    <a:pt x="29825" y="27147"/>
                    <a:pt x="29999" y="27054"/>
                  </a:cubicBezTo>
                  <a:cubicBezTo>
                    <a:pt x="31921" y="28066"/>
                    <a:pt x="34227" y="28136"/>
                    <a:pt x="35974" y="29208"/>
                  </a:cubicBezTo>
                  <a:cubicBezTo>
                    <a:pt x="36998" y="29836"/>
                    <a:pt x="37581" y="30954"/>
                    <a:pt x="38815" y="31141"/>
                  </a:cubicBezTo>
                  <a:cubicBezTo>
                    <a:pt x="37312" y="29918"/>
                    <a:pt x="36031" y="28439"/>
                    <a:pt x="33901" y="27996"/>
                  </a:cubicBezTo>
                  <a:cubicBezTo>
                    <a:pt x="32072" y="26401"/>
                    <a:pt x="29801" y="25341"/>
                    <a:pt x="27670" y="24107"/>
                  </a:cubicBezTo>
                  <a:cubicBezTo>
                    <a:pt x="27577" y="23594"/>
                    <a:pt x="26925" y="23257"/>
                    <a:pt x="26937" y="22931"/>
                  </a:cubicBezTo>
                  <a:cubicBezTo>
                    <a:pt x="30441" y="25074"/>
                    <a:pt x="33912" y="27251"/>
                    <a:pt x="37487" y="29324"/>
                  </a:cubicBezTo>
                  <a:cubicBezTo>
                    <a:pt x="35263" y="27356"/>
                    <a:pt x="32514" y="26052"/>
                    <a:pt x="30337" y="24189"/>
                  </a:cubicBezTo>
                  <a:cubicBezTo>
                    <a:pt x="29556" y="23525"/>
                    <a:pt x="29044" y="22721"/>
                    <a:pt x="28345" y="21917"/>
                  </a:cubicBezTo>
                  <a:cubicBezTo>
                    <a:pt x="27333" y="20765"/>
                    <a:pt x="26075" y="19717"/>
                    <a:pt x="25574" y="18121"/>
                  </a:cubicBezTo>
                  <a:cubicBezTo>
                    <a:pt x="26575" y="19542"/>
                    <a:pt x="27507" y="21172"/>
                    <a:pt x="28823" y="22302"/>
                  </a:cubicBezTo>
                  <a:cubicBezTo>
                    <a:pt x="30558" y="23793"/>
                    <a:pt x="32212" y="25411"/>
                    <a:pt x="34098" y="26389"/>
                  </a:cubicBezTo>
                  <a:cubicBezTo>
                    <a:pt x="29650" y="22826"/>
                    <a:pt x="24421" y="18587"/>
                    <a:pt x="23187" y="11006"/>
                  </a:cubicBezTo>
                  <a:cubicBezTo>
                    <a:pt x="22628" y="7559"/>
                    <a:pt x="23187" y="4531"/>
                    <a:pt x="23804" y="2097"/>
                  </a:cubicBezTo>
                  <a:cubicBezTo>
                    <a:pt x="23932" y="1597"/>
                    <a:pt x="24351" y="1072"/>
                    <a:pt x="24095" y="560"/>
                  </a:cubicBezTo>
                  <a:cubicBezTo>
                    <a:pt x="23420" y="2156"/>
                    <a:pt x="23082" y="4030"/>
                    <a:pt x="22768" y="5917"/>
                  </a:cubicBezTo>
                  <a:cubicBezTo>
                    <a:pt x="22779" y="3774"/>
                    <a:pt x="23559" y="1841"/>
                    <a:pt x="23594" y="1"/>
                  </a:cubicBezTo>
                  <a:cubicBezTo>
                    <a:pt x="22442" y="3041"/>
                    <a:pt x="22139" y="6884"/>
                    <a:pt x="22535" y="10714"/>
                  </a:cubicBezTo>
                  <a:cubicBezTo>
                    <a:pt x="22954" y="14593"/>
                    <a:pt x="25038" y="17655"/>
                    <a:pt x="26401" y="20241"/>
                  </a:cubicBezTo>
                  <a:cubicBezTo>
                    <a:pt x="24142" y="18878"/>
                    <a:pt x="22616" y="16467"/>
                    <a:pt x="21265" y="13941"/>
                  </a:cubicBezTo>
                  <a:cubicBezTo>
                    <a:pt x="21137" y="13696"/>
                    <a:pt x="20822" y="12950"/>
                    <a:pt x="21161" y="13778"/>
                  </a:cubicBezTo>
                  <a:cubicBezTo>
                    <a:pt x="22499" y="17038"/>
                    <a:pt x="24432" y="19076"/>
                    <a:pt x="26948" y="21254"/>
                  </a:cubicBezTo>
                  <a:cubicBezTo>
                    <a:pt x="23687" y="19146"/>
                    <a:pt x="21428" y="15815"/>
                    <a:pt x="19728" y="11798"/>
                  </a:cubicBezTo>
                  <a:cubicBezTo>
                    <a:pt x="19903" y="11367"/>
                    <a:pt x="20403" y="11041"/>
                    <a:pt x="20532" y="11006"/>
                  </a:cubicBezTo>
                  <a:cubicBezTo>
                    <a:pt x="20403" y="10761"/>
                    <a:pt x="20928" y="10645"/>
                    <a:pt x="20659" y="10551"/>
                  </a:cubicBezTo>
                  <a:cubicBezTo>
                    <a:pt x="20671" y="10668"/>
                    <a:pt x="20450" y="10668"/>
                    <a:pt x="20485" y="10482"/>
                  </a:cubicBezTo>
                  <a:cubicBezTo>
                    <a:pt x="19937" y="6627"/>
                    <a:pt x="20695" y="3413"/>
                    <a:pt x="20997" y="513"/>
                  </a:cubicBezTo>
                  <a:cubicBezTo>
                    <a:pt x="20275" y="3553"/>
                    <a:pt x="19798" y="6790"/>
                    <a:pt x="20345" y="10854"/>
                  </a:cubicBezTo>
                  <a:cubicBezTo>
                    <a:pt x="20124" y="11134"/>
                    <a:pt x="19996" y="11472"/>
                    <a:pt x="19623" y="11623"/>
                  </a:cubicBezTo>
                  <a:cubicBezTo>
                    <a:pt x="19471" y="11180"/>
                    <a:pt x="19355" y="10703"/>
                    <a:pt x="19064" y="10447"/>
                  </a:cubicBezTo>
                  <a:cubicBezTo>
                    <a:pt x="19332" y="11053"/>
                    <a:pt x="19495" y="11879"/>
                    <a:pt x="19378" y="12391"/>
                  </a:cubicBezTo>
                  <a:cubicBezTo>
                    <a:pt x="19425" y="12264"/>
                    <a:pt x="19495" y="12171"/>
                    <a:pt x="19670" y="12159"/>
                  </a:cubicBezTo>
                  <a:cubicBezTo>
                    <a:pt x="21311" y="16806"/>
                    <a:pt x="24200" y="19927"/>
                    <a:pt x="27752" y="22232"/>
                  </a:cubicBezTo>
                  <a:cubicBezTo>
                    <a:pt x="27833" y="22791"/>
                    <a:pt x="28288" y="22896"/>
                    <a:pt x="28485" y="23315"/>
                  </a:cubicBezTo>
                  <a:cubicBezTo>
                    <a:pt x="26191" y="22337"/>
                    <a:pt x="24584" y="20636"/>
                    <a:pt x="22605" y="19391"/>
                  </a:cubicBezTo>
                  <a:cubicBezTo>
                    <a:pt x="21521" y="18692"/>
                    <a:pt x="20310" y="18331"/>
                    <a:pt x="19402" y="17399"/>
                  </a:cubicBezTo>
                  <a:cubicBezTo>
                    <a:pt x="19285" y="17108"/>
                    <a:pt x="19134" y="16863"/>
                    <a:pt x="18971" y="16654"/>
                  </a:cubicBezTo>
                  <a:cubicBezTo>
                    <a:pt x="15698" y="14255"/>
                    <a:pt x="12752" y="11460"/>
                    <a:pt x="10330" y="8036"/>
                  </a:cubicBezTo>
                  <a:cubicBezTo>
                    <a:pt x="11622" y="7920"/>
                    <a:pt x="11798" y="6884"/>
                    <a:pt x="12158" y="5999"/>
                  </a:cubicBezTo>
                  <a:cubicBezTo>
                    <a:pt x="13754" y="6662"/>
                    <a:pt x="14988" y="5300"/>
                    <a:pt x="15338" y="4182"/>
                  </a:cubicBezTo>
                  <a:cubicBezTo>
                    <a:pt x="15431" y="4438"/>
                    <a:pt x="15768" y="4379"/>
                    <a:pt x="15908" y="4566"/>
                  </a:cubicBezTo>
                  <a:cubicBezTo>
                    <a:pt x="15710" y="7035"/>
                    <a:pt x="16363" y="9806"/>
                    <a:pt x="17131" y="11519"/>
                  </a:cubicBezTo>
                  <a:cubicBezTo>
                    <a:pt x="17655" y="12694"/>
                    <a:pt x="18575" y="13731"/>
                    <a:pt x="18680" y="14558"/>
                  </a:cubicBezTo>
                  <a:cubicBezTo>
                    <a:pt x="18692" y="14430"/>
                    <a:pt x="18738" y="14337"/>
                    <a:pt x="18819" y="14278"/>
                  </a:cubicBezTo>
                  <a:cubicBezTo>
                    <a:pt x="19460" y="15070"/>
                    <a:pt x="20217" y="16234"/>
                    <a:pt x="20916" y="16630"/>
                  </a:cubicBezTo>
                  <a:cubicBezTo>
                    <a:pt x="20193" y="15652"/>
                    <a:pt x="19321" y="14837"/>
                    <a:pt x="18762" y="13661"/>
                  </a:cubicBezTo>
                  <a:cubicBezTo>
                    <a:pt x="17201" y="11902"/>
                    <a:pt x="15978" y="8141"/>
                    <a:pt x="16176" y="4542"/>
                  </a:cubicBezTo>
                  <a:cubicBezTo>
                    <a:pt x="16526" y="4473"/>
                    <a:pt x="16852" y="4391"/>
                    <a:pt x="16933" y="4112"/>
                  </a:cubicBezTo>
                  <a:cubicBezTo>
                    <a:pt x="16665" y="4112"/>
                    <a:pt x="16257" y="4275"/>
                    <a:pt x="16211" y="4007"/>
                  </a:cubicBezTo>
                  <a:cubicBezTo>
                    <a:pt x="16246" y="3600"/>
                    <a:pt x="16350" y="3261"/>
                    <a:pt x="16363" y="2842"/>
                  </a:cubicBezTo>
                  <a:cubicBezTo>
                    <a:pt x="15897" y="3028"/>
                    <a:pt x="16234" y="3867"/>
                    <a:pt x="15873" y="4123"/>
                  </a:cubicBezTo>
                  <a:cubicBezTo>
                    <a:pt x="15186" y="3972"/>
                    <a:pt x="15547" y="3424"/>
                    <a:pt x="15338" y="3204"/>
                  </a:cubicBezTo>
                  <a:cubicBezTo>
                    <a:pt x="14849" y="3483"/>
                    <a:pt x="14301" y="3494"/>
                    <a:pt x="13754" y="3367"/>
                  </a:cubicBezTo>
                  <a:cubicBezTo>
                    <a:pt x="13882" y="3856"/>
                    <a:pt x="14417" y="3867"/>
                    <a:pt x="14883" y="3960"/>
                  </a:cubicBezTo>
                  <a:cubicBezTo>
                    <a:pt x="14616" y="5101"/>
                    <a:pt x="13439" y="6092"/>
                    <a:pt x="12030" y="5567"/>
                  </a:cubicBezTo>
                  <a:cubicBezTo>
                    <a:pt x="12181" y="5264"/>
                    <a:pt x="12450" y="5055"/>
                    <a:pt x="12368" y="4566"/>
                  </a:cubicBezTo>
                  <a:cubicBezTo>
                    <a:pt x="12077" y="4787"/>
                    <a:pt x="11063" y="5917"/>
                    <a:pt x="10470" y="5020"/>
                  </a:cubicBezTo>
                  <a:cubicBezTo>
                    <a:pt x="10528" y="4554"/>
                    <a:pt x="11518" y="4857"/>
                    <a:pt x="11553" y="4379"/>
                  </a:cubicBezTo>
                  <a:cubicBezTo>
                    <a:pt x="11052" y="4415"/>
                    <a:pt x="10726" y="4205"/>
                    <a:pt x="10377" y="4053"/>
                  </a:cubicBezTo>
                  <a:cubicBezTo>
                    <a:pt x="10633" y="5230"/>
                    <a:pt x="9003" y="5008"/>
                    <a:pt x="8688" y="4927"/>
                  </a:cubicBezTo>
                  <a:cubicBezTo>
                    <a:pt x="8711" y="5463"/>
                    <a:pt x="9037" y="5614"/>
                    <a:pt x="9386" y="5742"/>
                  </a:cubicBezTo>
                  <a:cubicBezTo>
                    <a:pt x="9666" y="5567"/>
                    <a:pt x="10190" y="5590"/>
                    <a:pt x="10318" y="5300"/>
                  </a:cubicBezTo>
                  <a:cubicBezTo>
                    <a:pt x="10598" y="5754"/>
                    <a:pt x="11169" y="5905"/>
                    <a:pt x="11611" y="5870"/>
                  </a:cubicBezTo>
                  <a:cubicBezTo>
                    <a:pt x="11692" y="7640"/>
                    <a:pt x="8991" y="7978"/>
                    <a:pt x="8001" y="6941"/>
                  </a:cubicBezTo>
                  <a:cubicBezTo>
                    <a:pt x="8118" y="6721"/>
                    <a:pt x="8292" y="6534"/>
                    <a:pt x="8187" y="6126"/>
                  </a:cubicBezTo>
                  <a:cubicBezTo>
                    <a:pt x="7640" y="6045"/>
                    <a:pt x="7535" y="6977"/>
                    <a:pt x="6674" y="6895"/>
                  </a:cubicBezTo>
                  <a:cubicBezTo>
                    <a:pt x="6324" y="6814"/>
                    <a:pt x="6650" y="6476"/>
                    <a:pt x="6441" y="6301"/>
                  </a:cubicBezTo>
                  <a:cubicBezTo>
                    <a:pt x="6056" y="6499"/>
                    <a:pt x="5835" y="6825"/>
                    <a:pt x="5160" y="6778"/>
                  </a:cubicBezTo>
                  <a:cubicBezTo>
                    <a:pt x="5532" y="7489"/>
                    <a:pt x="6475" y="6871"/>
                    <a:pt x="6988" y="7396"/>
                  </a:cubicBezTo>
                  <a:cubicBezTo>
                    <a:pt x="7314" y="7477"/>
                    <a:pt x="7663" y="7151"/>
                    <a:pt x="7779" y="7314"/>
                  </a:cubicBezTo>
                  <a:cubicBezTo>
                    <a:pt x="8141" y="8502"/>
                    <a:pt x="7209" y="8921"/>
                    <a:pt x="7372" y="9480"/>
                  </a:cubicBezTo>
                  <a:cubicBezTo>
                    <a:pt x="7465" y="9702"/>
                    <a:pt x="8012" y="9352"/>
                    <a:pt x="8012" y="9690"/>
                  </a:cubicBezTo>
                  <a:cubicBezTo>
                    <a:pt x="8327" y="10098"/>
                    <a:pt x="8071" y="11110"/>
                    <a:pt x="8281" y="11425"/>
                  </a:cubicBezTo>
                  <a:cubicBezTo>
                    <a:pt x="8897" y="10913"/>
                    <a:pt x="8723" y="9655"/>
                    <a:pt x="8141" y="9143"/>
                  </a:cubicBezTo>
                  <a:cubicBezTo>
                    <a:pt x="8327" y="8735"/>
                    <a:pt x="8245" y="8106"/>
                    <a:pt x="8338" y="7617"/>
                  </a:cubicBezTo>
                  <a:cubicBezTo>
                    <a:pt x="10144" y="10691"/>
                    <a:pt x="12834" y="12718"/>
                    <a:pt x="15349" y="14884"/>
                  </a:cubicBezTo>
                  <a:cubicBezTo>
                    <a:pt x="15885" y="15349"/>
                    <a:pt x="16293" y="15967"/>
                    <a:pt x="16828" y="16421"/>
                  </a:cubicBezTo>
                  <a:cubicBezTo>
                    <a:pt x="18249" y="17632"/>
                    <a:pt x="19867" y="18610"/>
                    <a:pt x="21381" y="19588"/>
                  </a:cubicBezTo>
                  <a:cubicBezTo>
                    <a:pt x="23478" y="20939"/>
                    <a:pt x="26203" y="22069"/>
                    <a:pt x="27402" y="24037"/>
                  </a:cubicBezTo>
                  <a:cubicBezTo>
                    <a:pt x="23233" y="22104"/>
                    <a:pt x="18366" y="21138"/>
                    <a:pt x="14115" y="19437"/>
                  </a:cubicBezTo>
                  <a:cubicBezTo>
                    <a:pt x="11879" y="18529"/>
                    <a:pt x="9899" y="17341"/>
                    <a:pt x="7209" y="17644"/>
                  </a:cubicBezTo>
                  <a:cubicBezTo>
                    <a:pt x="10819" y="17748"/>
                    <a:pt x="13195" y="19379"/>
                    <a:pt x="16071" y="20392"/>
                  </a:cubicBezTo>
                  <a:cubicBezTo>
                    <a:pt x="12857" y="19658"/>
                    <a:pt x="9736" y="18820"/>
                    <a:pt x="6627" y="17958"/>
                  </a:cubicBezTo>
                  <a:cubicBezTo>
                    <a:pt x="6988" y="17492"/>
                    <a:pt x="6498" y="16724"/>
                    <a:pt x="6347" y="16048"/>
                  </a:cubicBezTo>
                  <a:cubicBezTo>
                    <a:pt x="7652" y="15652"/>
                    <a:pt x="8374" y="14092"/>
                    <a:pt x="7803" y="12893"/>
                  </a:cubicBezTo>
                  <a:cubicBezTo>
                    <a:pt x="7745" y="14150"/>
                    <a:pt x="7535" y="15362"/>
                    <a:pt x="6033" y="15629"/>
                  </a:cubicBezTo>
                  <a:cubicBezTo>
                    <a:pt x="6172" y="15198"/>
                    <a:pt x="5998" y="14394"/>
                    <a:pt x="5637" y="14255"/>
                  </a:cubicBezTo>
                  <a:cubicBezTo>
                    <a:pt x="5753" y="14767"/>
                    <a:pt x="5882" y="15129"/>
                    <a:pt x="5765" y="15571"/>
                  </a:cubicBezTo>
                  <a:cubicBezTo>
                    <a:pt x="5602" y="16223"/>
                    <a:pt x="4589" y="16549"/>
                    <a:pt x="4834" y="16899"/>
                  </a:cubicBezTo>
                  <a:cubicBezTo>
                    <a:pt x="5462" y="16852"/>
                    <a:pt x="5556" y="16363"/>
                    <a:pt x="5998" y="16165"/>
                  </a:cubicBezTo>
                  <a:cubicBezTo>
                    <a:pt x="6824" y="17911"/>
                    <a:pt x="5520" y="19169"/>
                    <a:pt x="3936" y="19472"/>
                  </a:cubicBezTo>
                  <a:cubicBezTo>
                    <a:pt x="3890" y="19076"/>
                    <a:pt x="3890" y="18622"/>
                    <a:pt x="3506" y="18622"/>
                  </a:cubicBezTo>
                  <a:cubicBezTo>
                    <a:pt x="4216" y="20636"/>
                    <a:pt x="3168" y="21824"/>
                    <a:pt x="2039" y="22582"/>
                  </a:cubicBezTo>
                  <a:cubicBezTo>
                    <a:pt x="3750" y="22535"/>
                    <a:pt x="3377" y="20776"/>
                    <a:pt x="4938" y="20613"/>
                  </a:cubicBezTo>
                  <a:cubicBezTo>
                    <a:pt x="5043" y="19379"/>
                    <a:pt x="6126" y="18948"/>
                    <a:pt x="6731" y="18133"/>
                  </a:cubicBezTo>
                  <a:cubicBezTo>
                    <a:pt x="12496" y="19728"/>
                    <a:pt x="18738" y="21149"/>
                    <a:pt x="24049" y="23222"/>
                  </a:cubicBezTo>
                  <a:cubicBezTo>
                    <a:pt x="25783" y="23909"/>
                    <a:pt x="27798" y="24782"/>
                    <a:pt x="28777" y="26296"/>
                  </a:cubicBezTo>
                  <a:cubicBezTo>
                    <a:pt x="24060" y="24818"/>
                    <a:pt x="18692" y="22582"/>
                    <a:pt x="12484" y="23490"/>
                  </a:cubicBezTo>
                  <a:cubicBezTo>
                    <a:pt x="11226" y="23664"/>
                    <a:pt x="10085" y="23990"/>
                    <a:pt x="8979" y="23839"/>
                  </a:cubicBezTo>
                  <a:cubicBezTo>
                    <a:pt x="11157" y="23245"/>
                    <a:pt x="13998" y="22896"/>
                    <a:pt x="16234" y="22942"/>
                  </a:cubicBezTo>
                  <a:cubicBezTo>
                    <a:pt x="20054" y="23001"/>
                    <a:pt x="23443" y="24119"/>
                    <a:pt x="26168" y="24957"/>
                  </a:cubicBezTo>
                  <a:cubicBezTo>
                    <a:pt x="21917" y="22675"/>
                    <a:pt x="15628" y="22069"/>
                    <a:pt x="8933" y="23397"/>
                  </a:cubicBezTo>
                  <a:cubicBezTo>
                    <a:pt x="8874" y="23164"/>
                    <a:pt x="8909" y="22326"/>
                    <a:pt x="8758" y="22535"/>
                  </a:cubicBezTo>
                  <a:cubicBezTo>
                    <a:pt x="8793" y="22849"/>
                    <a:pt x="8828" y="23175"/>
                    <a:pt x="8851" y="23490"/>
                  </a:cubicBezTo>
                  <a:cubicBezTo>
                    <a:pt x="8385" y="23594"/>
                    <a:pt x="7849" y="23641"/>
                    <a:pt x="7663" y="23967"/>
                  </a:cubicBezTo>
                  <a:cubicBezTo>
                    <a:pt x="8082" y="24037"/>
                    <a:pt x="8677" y="23501"/>
                    <a:pt x="8897" y="23933"/>
                  </a:cubicBezTo>
                  <a:cubicBezTo>
                    <a:pt x="6906" y="24631"/>
                    <a:pt x="4798" y="25248"/>
                    <a:pt x="3203" y="26273"/>
                  </a:cubicBezTo>
                  <a:cubicBezTo>
                    <a:pt x="2784" y="25947"/>
                    <a:pt x="1817" y="26087"/>
                    <a:pt x="1351" y="26366"/>
                  </a:cubicBezTo>
                  <a:cubicBezTo>
                    <a:pt x="1398" y="25726"/>
                    <a:pt x="1084" y="25504"/>
                    <a:pt x="955" y="25074"/>
                  </a:cubicBezTo>
                  <a:cubicBezTo>
                    <a:pt x="1817" y="24794"/>
                    <a:pt x="1876" y="23537"/>
                    <a:pt x="1526" y="22721"/>
                  </a:cubicBezTo>
                  <a:cubicBezTo>
                    <a:pt x="1573" y="23990"/>
                    <a:pt x="1060" y="24806"/>
                    <a:pt x="0" y="25167"/>
                  </a:cubicBezTo>
                  <a:cubicBezTo>
                    <a:pt x="1025" y="25341"/>
                    <a:pt x="1141" y="26436"/>
                    <a:pt x="455" y="27077"/>
                  </a:cubicBezTo>
                  <a:cubicBezTo>
                    <a:pt x="1211" y="26914"/>
                    <a:pt x="1631" y="26482"/>
                    <a:pt x="2609" y="26506"/>
                  </a:cubicBezTo>
                  <a:cubicBezTo>
                    <a:pt x="4472" y="27030"/>
                    <a:pt x="4717" y="29743"/>
                    <a:pt x="3680" y="31083"/>
                  </a:cubicBezTo>
                  <a:cubicBezTo>
                    <a:pt x="4717" y="30698"/>
                    <a:pt x="5683" y="31397"/>
                    <a:pt x="5346" y="32690"/>
                  </a:cubicBezTo>
                  <a:cubicBezTo>
                    <a:pt x="5090" y="32597"/>
                    <a:pt x="4997" y="32329"/>
                    <a:pt x="4612" y="32411"/>
                  </a:cubicBezTo>
                  <a:cubicBezTo>
                    <a:pt x="5066" y="32900"/>
                    <a:pt x="5357" y="33586"/>
                    <a:pt x="5357" y="34634"/>
                  </a:cubicBezTo>
                  <a:cubicBezTo>
                    <a:pt x="5556" y="34344"/>
                    <a:pt x="6534" y="33982"/>
                    <a:pt x="6941" y="33598"/>
                  </a:cubicBezTo>
                  <a:cubicBezTo>
                    <a:pt x="6417" y="33598"/>
                    <a:pt x="6068" y="33738"/>
                    <a:pt x="5730" y="33889"/>
                  </a:cubicBezTo>
                  <a:cubicBezTo>
                    <a:pt x="5835" y="33423"/>
                    <a:pt x="5276" y="33097"/>
                    <a:pt x="5637" y="32923"/>
                  </a:cubicBezTo>
                  <a:cubicBezTo>
                    <a:pt x="6149" y="32888"/>
                    <a:pt x="6196" y="33423"/>
                    <a:pt x="6580" y="33540"/>
                  </a:cubicBezTo>
                  <a:cubicBezTo>
                    <a:pt x="6848" y="33063"/>
                    <a:pt x="7686" y="33063"/>
                    <a:pt x="8187" y="32760"/>
                  </a:cubicBezTo>
                  <a:cubicBezTo>
                    <a:pt x="7465" y="32794"/>
                    <a:pt x="6988" y="33016"/>
                    <a:pt x="6557" y="33283"/>
                  </a:cubicBezTo>
                  <a:cubicBezTo>
                    <a:pt x="6627" y="32830"/>
                    <a:pt x="6242" y="32934"/>
                    <a:pt x="6219" y="32608"/>
                  </a:cubicBezTo>
                  <a:cubicBezTo>
                    <a:pt x="9084" y="29709"/>
                    <a:pt x="13509" y="26529"/>
                    <a:pt x="19600" y="26495"/>
                  </a:cubicBezTo>
                  <a:cubicBezTo>
                    <a:pt x="20811" y="26495"/>
                    <a:pt x="21894" y="26844"/>
                    <a:pt x="23128" y="26995"/>
                  </a:cubicBezTo>
                  <a:cubicBezTo>
                    <a:pt x="23350" y="27007"/>
                    <a:pt x="23583" y="27030"/>
                    <a:pt x="23804" y="27054"/>
                  </a:cubicBezTo>
                  <a:cubicBezTo>
                    <a:pt x="23571" y="27041"/>
                    <a:pt x="23350" y="27018"/>
                    <a:pt x="23128" y="26995"/>
                  </a:cubicBezTo>
                  <a:cubicBezTo>
                    <a:pt x="17212" y="26564"/>
                    <a:pt x="10819" y="28066"/>
                    <a:pt x="8327" y="31595"/>
                  </a:cubicBezTo>
                  <a:cubicBezTo>
                    <a:pt x="9096" y="31280"/>
                    <a:pt x="9771" y="30558"/>
                    <a:pt x="10563" y="29965"/>
                  </a:cubicBezTo>
                  <a:cubicBezTo>
                    <a:pt x="11320" y="29394"/>
                    <a:pt x="12124" y="28684"/>
                    <a:pt x="13172" y="28637"/>
                  </a:cubicBezTo>
                  <a:cubicBezTo>
                    <a:pt x="18982" y="25889"/>
                    <a:pt x="27007" y="27368"/>
                    <a:pt x="31641" y="29277"/>
                  </a:cubicBezTo>
                  <a:cubicBezTo>
                    <a:pt x="28567" y="28288"/>
                    <a:pt x="24782" y="28148"/>
                    <a:pt x="20671" y="28428"/>
                  </a:cubicBezTo>
                  <a:cubicBezTo>
                    <a:pt x="20287" y="28462"/>
                    <a:pt x="19914" y="28498"/>
                    <a:pt x="19530" y="28544"/>
                  </a:cubicBezTo>
                  <a:cubicBezTo>
                    <a:pt x="20299" y="28718"/>
                    <a:pt x="22232" y="28322"/>
                    <a:pt x="23245" y="28521"/>
                  </a:cubicBezTo>
                  <a:cubicBezTo>
                    <a:pt x="19530" y="28812"/>
                    <a:pt x="16886" y="29825"/>
                    <a:pt x="14872" y="31479"/>
                  </a:cubicBezTo>
                  <a:cubicBezTo>
                    <a:pt x="13288" y="32771"/>
                    <a:pt x="11855" y="34320"/>
                    <a:pt x="11076" y="36021"/>
                  </a:cubicBezTo>
                  <a:cubicBezTo>
                    <a:pt x="13102" y="32841"/>
                    <a:pt x="16269" y="29743"/>
                    <a:pt x="21335" y="28894"/>
                  </a:cubicBezTo>
                  <a:cubicBezTo>
                    <a:pt x="25271" y="28229"/>
                    <a:pt x="28916" y="28835"/>
                    <a:pt x="32037" y="29685"/>
                  </a:cubicBezTo>
                  <a:cubicBezTo>
                    <a:pt x="32351" y="29383"/>
                    <a:pt x="32410" y="29639"/>
                    <a:pt x="33003" y="29673"/>
                  </a:cubicBezTo>
                  <a:cubicBezTo>
                    <a:pt x="32305" y="28707"/>
                    <a:pt x="30791" y="28718"/>
                    <a:pt x="29755" y="28136"/>
                  </a:cubicBezTo>
                  <a:cubicBezTo>
                    <a:pt x="33202" y="29359"/>
                    <a:pt x="36556" y="29953"/>
                    <a:pt x="39013" y="32271"/>
                  </a:cubicBezTo>
                  <a:cubicBezTo>
                    <a:pt x="39758" y="32957"/>
                    <a:pt x="40329" y="33808"/>
                    <a:pt x="40935" y="34623"/>
                  </a:cubicBezTo>
                  <a:lnTo>
                    <a:pt x="40935" y="34367"/>
                  </a:lnTo>
                  <a:cubicBezTo>
                    <a:pt x="40363" y="33552"/>
                    <a:pt x="39828" y="32737"/>
                    <a:pt x="39082" y="32084"/>
                  </a:cubicBezTo>
                  <a:close/>
                  <a:moveTo>
                    <a:pt x="23792" y="14394"/>
                  </a:moveTo>
                  <a:cubicBezTo>
                    <a:pt x="24153" y="15035"/>
                    <a:pt x="24409" y="15804"/>
                    <a:pt x="24712" y="16526"/>
                  </a:cubicBezTo>
                  <a:cubicBezTo>
                    <a:pt x="24305" y="15932"/>
                    <a:pt x="24013" y="15198"/>
                    <a:pt x="23792" y="14394"/>
                  </a:cubicBezTo>
                  <a:close/>
                  <a:moveTo>
                    <a:pt x="8537" y="7780"/>
                  </a:moveTo>
                  <a:cubicBezTo>
                    <a:pt x="8874" y="7687"/>
                    <a:pt x="9550" y="8036"/>
                    <a:pt x="10144" y="7966"/>
                  </a:cubicBezTo>
                  <a:cubicBezTo>
                    <a:pt x="11844" y="10703"/>
                    <a:pt x="14254" y="13032"/>
                    <a:pt x="16607" y="15116"/>
                  </a:cubicBezTo>
                  <a:cubicBezTo>
                    <a:pt x="17411" y="15827"/>
                    <a:pt x="18353" y="16374"/>
                    <a:pt x="19099" y="17073"/>
                  </a:cubicBezTo>
                  <a:cubicBezTo>
                    <a:pt x="19460" y="17422"/>
                    <a:pt x="19681" y="17854"/>
                    <a:pt x="20089" y="18133"/>
                  </a:cubicBezTo>
                  <a:cubicBezTo>
                    <a:pt x="21603" y="19135"/>
                    <a:pt x="23373" y="19764"/>
                    <a:pt x="24712" y="21032"/>
                  </a:cubicBezTo>
                  <a:cubicBezTo>
                    <a:pt x="18296" y="18250"/>
                    <a:pt x="13160" y="13067"/>
                    <a:pt x="8537" y="7780"/>
                  </a:cubicBezTo>
                  <a:close/>
                  <a:moveTo>
                    <a:pt x="4146" y="20602"/>
                  </a:moveTo>
                  <a:cubicBezTo>
                    <a:pt x="3890" y="20404"/>
                    <a:pt x="4216" y="20020"/>
                    <a:pt x="4042" y="19635"/>
                  </a:cubicBezTo>
                  <a:cubicBezTo>
                    <a:pt x="4368" y="19542"/>
                    <a:pt x="4438" y="19751"/>
                    <a:pt x="4752" y="19658"/>
                  </a:cubicBezTo>
                  <a:cubicBezTo>
                    <a:pt x="4845" y="20206"/>
                    <a:pt x="4484" y="20392"/>
                    <a:pt x="4146" y="20602"/>
                  </a:cubicBezTo>
                  <a:close/>
                  <a:moveTo>
                    <a:pt x="20275" y="21743"/>
                  </a:moveTo>
                  <a:cubicBezTo>
                    <a:pt x="20124" y="21778"/>
                    <a:pt x="20089" y="21673"/>
                    <a:pt x="20170" y="21661"/>
                  </a:cubicBezTo>
                  <a:cubicBezTo>
                    <a:pt x="21952" y="22209"/>
                    <a:pt x="24153" y="22815"/>
                    <a:pt x="26040" y="23641"/>
                  </a:cubicBezTo>
                  <a:cubicBezTo>
                    <a:pt x="26960" y="24049"/>
                    <a:pt x="27810" y="24166"/>
                    <a:pt x="28125" y="25120"/>
                  </a:cubicBezTo>
                  <a:cubicBezTo>
                    <a:pt x="25865" y="23560"/>
                    <a:pt x="23024" y="22709"/>
                    <a:pt x="20275" y="21743"/>
                  </a:cubicBezTo>
                  <a:close/>
                  <a:moveTo>
                    <a:pt x="28078" y="24596"/>
                  </a:moveTo>
                  <a:cubicBezTo>
                    <a:pt x="29766" y="25411"/>
                    <a:pt x="31199" y="26541"/>
                    <a:pt x="32794" y="27484"/>
                  </a:cubicBezTo>
                  <a:cubicBezTo>
                    <a:pt x="31409" y="27764"/>
                    <a:pt x="30511" y="26599"/>
                    <a:pt x="29149" y="26518"/>
                  </a:cubicBezTo>
                  <a:cubicBezTo>
                    <a:pt x="29056" y="26355"/>
                    <a:pt x="28940" y="26192"/>
                    <a:pt x="28834" y="26017"/>
                  </a:cubicBezTo>
                  <a:cubicBezTo>
                    <a:pt x="28800" y="25610"/>
                    <a:pt x="29044" y="26099"/>
                    <a:pt x="29196" y="26075"/>
                  </a:cubicBezTo>
                  <a:cubicBezTo>
                    <a:pt x="28858" y="25540"/>
                    <a:pt x="28218" y="25377"/>
                    <a:pt x="28078" y="24596"/>
                  </a:cubicBezTo>
                  <a:close/>
                  <a:moveTo>
                    <a:pt x="3669" y="26482"/>
                  </a:moveTo>
                  <a:cubicBezTo>
                    <a:pt x="6650" y="25062"/>
                    <a:pt x="10167" y="23711"/>
                    <a:pt x="14266" y="23571"/>
                  </a:cubicBezTo>
                  <a:cubicBezTo>
                    <a:pt x="18493" y="23443"/>
                    <a:pt x="22429" y="24701"/>
                    <a:pt x="25690" y="25540"/>
                  </a:cubicBezTo>
                  <a:cubicBezTo>
                    <a:pt x="23547" y="25132"/>
                    <a:pt x="20799" y="24200"/>
                    <a:pt x="17783" y="24293"/>
                  </a:cubicBezTo>
                  <a:cubicBezTo>
                    <a:pt x="12403" y="24456"/>
                    <a:pt x="7640" y="26518"/>
                    <a:pt x="4891" y="29021"/>
                  </a:cubicBezTo>
                  <a:cubicBezTo>
                    <a:pt x="4810" y="27776"/>
                    <a:pt x="4205" y="27181"/>
                    <a:pt x="3669" y="26482"/>
                  </a:cubicBezTo>
                  <a:close/>
                  <a:moveTo>
                    <a:pt x="23443" y="25144"/>
                  </a:moveTo>
                  <a:cubicBezTo>
                    <a:pt x="21311" y="25201"/>
                    <a:pt x="19565" y="24619"/>
                    <a:pt x="16805" y="25097"/>
                  </a:cubicBezTo>
                  <a:cubicBezTo>
                    <a:pt x="14697" y="25458"/>
                    <a:pt x="12414" y="26203"/>
                    <a:pt x="10423" y="26878"/>
                  </a:cubicBezTo>
                  <a:cubicBezTo>
                    <a:pt x="8118" y="27670"/>
                    <a:pt x="6219" y="29057"/>
                    <a:pt x="4728" y="30093"/>
                  </a:cubicBezTo>
                  <a:cubicBezTo>
                    <a:pt x="5160" y="28183"/>
                    <a:pt x="7081" y="27333"/>
                    <a:pt x="9236" y="26459"/>
                  </a:cubicBezTo>
                  <a:cubicBezTo>
                    <a:pt x="13043" y="24934"/>
                    <a:pt x="19041" y="23525"/>
                    <a:pt x="23443" y="25144"/>
                  </a:cubicBezTo>
                  <a:close/>
                  <a:moveTo>
                    <a:pt x="5753" y="32387"/>
                  </a:moveTo>
                  <a:cubicBezTo>
                    <a:pt x="5916" y="32015"/>
                    <a:pt x="5672" y="31758"/>
                    <a:pt x="5649" y="31339"/>
                  </a:cubicBezTo>
                  <a:cubicBezTo>
                    <a:pt x="7942" y="29918"/>
                    <a:pt x="10260" y="28509"/>
                    <a:pt x="12962" y="27426"/>
                  </a:cubicBezTo>
                  <a:cubicBezTo>
                    <a:pt x="10365" y="28917"/>
                    <a:pt x="7652" y="30314"/>
                    <a:pt x="5753" y="32387"/>
                  </a:cubicBezTo>
                  <a:close/>
                  <a:moveTo>
                    <a:pt x="28112" y="27600"/>
                  </a:moveTo>
                  <a:cubicBezTo>
                    <a:pt x="24701" y="26878"/>
                    <a:pt x="20776" y="25737"/>
                    <a:pt x="16479" y="26366"/>
                  </a:cubicBezTo>
                  <a:cubicBezTo>
                    <a:pt x="11925" y="27030"/>
                    <a:pt x="8234" y="28951"/>
                    <a:pt x="5532" y="31083"/>
                  </a:cubicBezTo>
                  <a:cubicBezTo>
                    <a:pt x="5323" y="30791"/>
                    <a:pt x="4997" y="30617"/>
                    <a:pt x="4601" y="30558"/>
                  </a:cubicBezTo>
                  <a:cubicBezTo>
                    <a:pt x="6115" y="29138"/>
                    <a:pt x="8048" y="28066"/>
                    <a:pt x="10190" y="27170"/>
                  </a:cubicBezTo>
                  <a:cubicBezTo>
                    <a:pt x="10411" y="27135"/>
                    <a:pt x="10621" y="27111"/>
                    <a:pt x="10644" y="27298"/>
                  </a:cubicBezTo>
                  <a:cubicBezTo>
                    <a:pt x="10924" y="27298"/>
                    <a:pt x="10400" y="27065"/>
                    <a:pt x="10714" y="27030"/>
                  </a:cubicBezTo>
                  <a:cubicBezTo>
                    <a:pt x="13509" y="26308"/>
                    <a:pt x="16130" y="25074"/>
                    <a:pt x="19355" y="25015"/>
                  </a:cubicBezTo>
                  <a:cubicBezTo>
                    <a:pt x="22837" y="24957"/>
                    <a:pt x="26378" y="26040"/>
                    <a:pt x="29091" y="26797"/>
                  </a:cubicBezTo>
                  <a:cubicBezTo>
                    <a:pt x="29230" y="27111"/>
                    <a:pt x="29336" y="27484"/>
                    <a:pt x="29533" y="27717"/>
                  </a:cubicBezTo>
                  <a:cubicBezTo>
                    <a:pt x="29475" y="28195"/>
                    <a:pt x="29033" y="27682"/>
                    <a:pt x="28753" y="27799"/>
                  </a:cubicBezTo>
                  <a:cubicBezTo>
                    <a:pt x="29010" y="27915"/>
                    <a:pt x="29266" y="28020"/>
                    <a:pt x="29569" y="28066"/>
                  </a:cubicBezTo>
                  <a:cubicBezTo>
                    <a:pt x="29266" y="28159"/>
                    <a:pt x="27856" y="27869"/>
                    <a:pt x="28112" y="27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3718675" y="4146925"/>
              <a:ext cx="2650" cy="6150"/>
            </a:xfrm>
            <a:custGeom>
              <a:avLst/>
              <a:gdLst/>
              <a:ahLst/>
              <a:cxnLst/>
              <a:rect l="l" t="t" r="r" b="b"/>
              <a:pathLst>
                <a:path w="106" h="246" extrusionOk="0">
                  <a:moveTo>
                    <a:pt x="105" y="0"/>
                  </a:moveTo>
                  <a:cubicBezTo>
                    <a:pt x="71" y="82"/>
                    <a:pt x="48" y="163"/>
                    <a:pt x="1" y="245"/>
                  </a:cubicBezTo>
                  <a:cubicBezTo>
                    <a:pt x="48" y="176"/>
                    <a:pt x="82" y="94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3687525" y="3901200"/>
              <a:ext cx="27700" cy="170350"/>
            </a:xfrm>
            <a:custGeom>
              <a:avLst/>
              <a:gdLst/>
              <a:ahLst/>
              <a:cxnLst/>
              <a:rect l="l" t="t" r="r" b="b"/>
              <a:pathLst>
                <a:path w="1108" h="6814" extrusionOk="0">
                  <a:moveTo>
                    <a:pt x="559" y="409"/>
                  </a:moveTo>
                  <a:cubicBezTo>
                    <a:pt x="0" y="1620"/>
                    <a:pt x="699" y="5567"/>
                    <a:pt x="1107" y="6814"/>
                  </a:cubicBezTo>
                  <a:cubicBezTo>
                    <a:pt x="641" y="4729"/>
                    <a:pt x="665" y="2027"/>
                    <a:pt x="572" y="502"/>
                  </a:cubicBezTo>
                  <a:cubicBezTo>
                    <a:pt x="572" y="642"/>
                    <a:pt x="746" y="1"/>
                    <a:pt x="559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3752450" y="4006025"/>
              <a:ext cx="24775" cy="141800"/>
            </a:xfrm>
            <a:custGeom>
              <a:avLst/>
              <a:gdLst/>
              <a:ahLst/>
              <a:cxnLst/>
              <a:rect l="l" t="t" r="r" b="b"/>
              <a:pathLst>
                <a:path w="991" h="5672" extrusionOk="0">
                  <a:moveTo>
                    <a:pt x="863" y="3098"/>
                  </a:moveTo>
                  <a:cubicBezTo>
                    <a:pt x="641" y="3168"/>
                    <a:pt x="700" y="3459"/>
                    <a:pt x="361" y="3413"/>
                  </a:cubicBezTo>
                  <a:cubicBezTo>
                    <a:pt x="245" y="2411"/>
                    <a:pt x="245" y="1351"/>
                    <a:pt x="257" y="675"/>
                  </a:cubicBezTo>
                  <a:cubicBezTo>
                    <a:pt x="280" y="186"/>
                    <a:pt x="59" y="0"/>
                    <a:pt x="164" y="594"/>
                  </a:cubicBezTo>
                  <a:cubicBezTo>
                    <a:pt x="1" y="2085"/>
                    <a:pt x="280" y="4076"/>
                    <a:pt x="746" y="5590"/>
                  </a:cubicBezTo>
                  <a:cubicBezTo>
                    <a:pt x="769" y="5672"/>
                    <a:pt x="874" y="5636"/>
                    <a:pt x="827" y="5486"/>
                  </a:cubicBezTo>
                  <a:cubicBezTo>
                    <a:pt x="664" y="4868"/>
                    <a:pt x="490" y="4274"/>
                    <a:pt x="455" y="3494"/>
                  </a:cubicBezTo>
                  <a:cubicBezTo>
                    <a:pt x="711" y="3517"/>
                    <a:pt x="990" y="2877"/>
                    <a:pt x="863" y="3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1"/>
            <p:cNvSpPr/>
            <p:nvPr/>
          </p:nvSpPr>
          <p:spPr>
            <a:xfrm>
              <a:off x="4249425" y="4033675"/>
              <a:ext cx="10800" cy="33225"/>
            </a:xfrm>
            <a:custGeom>
              <a:avLst/>
              <a:gdLst/>
              <a:ahLst/>
              <a:cxnLst/>
              <a:rect l="l" t="t" r="r" b="b"/>
              <a:pathLst>
                <a:path w="432" h="1329" extrusionOk="0">
                  <a:moveTo>
                    <a:pt x="70" y="1"/>
                  </a:moveTo>
                  <a:cubicBezTo>
                    <a:pt x="385" y="455"/>
                    <a:pt x="0" y="1083"/>
                    <a:pt x="117" y="1328"/>
                  </a:cubicBezTo>
                  <a:cubicBezTo>
                    <a:pt x="256" y="1259"/>
                    <a:pt x="373" y="1060"/>
                    <a:pt x="432" y="839"/>
                  </a:cubicBezTo>
                  <a:lnTo>
                    <a:pt x="432" y="291"/>
                  </a:lnTo>
                  <a:cubicBezTo>
                    <a:pt x="385" y="141"/>
                    <a:pt x="268" y="24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1"/>
            <p:cNvSpPr/>
            <p:nvPr/>
          </p:nvSpPr>
          <p:spPr>
            <a:xfrm>
              <a:off x="3445300" y="4184500"/>
              <a:ext cx="264100" cy="119975"/>
            </a:xfrm>
            <a:custGeom>
              <a:avLst/>
              <a:gdLst/>
              <a:ahLst/>
              <a:cxnLst/>
              <a:rect l="l" t="t" r="r" b="b"/>
              <a:pathLst>
                <a:path w="10564" h="4799" extrusionOk="0">
                  <a:moveTo>
                    <a:pt x="10563" y="4798"/>
                  </a:moveTo>
                  <a:cubicBezTo>
                    <a:pt x="7267" y="2935"/>
                    <a:pt x="3879" y="1176"/>
                    <a:pt x="0" y="0"/>
                  </a:cubicBezTo>
                  <a:cubicBezTo>
                    <a:pt x="3727" y="1292"/>
                    <a:pt x="7314" y="3261"/>
                    <a:pt x="10563" y="47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3445300" y="418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3544875" y="4205725"/>
              <a:ext cx="295225" cy="187525"/>
            </a:xfrm>
            <a:custGeom>
              <a:avLst/>
              <a:gdLst/>
              <a:ahLst/>
              <a:cxnLst/>
              <a:rect l="l" t="t" r="r" b="b"/>
              <a:pathLst>
                <a:path w="11809" h="7501" extrusionOk="0">
                  <a:moveTo>
                    <a:pt x="11809" y="7501"/>
                  </a:moveTo>
                  <a:cubicBezTo>
                    <a:pt x="8059" y="4845"/>
                    <a:pt x="4635" y="1259"/>
                    <a:pt x="0" y="1"/>
                  </a:cubicBezTo>
                  <a:cubicBezTo>
                    <a:pt x="4670" y="1538"/>
                    <a:pt x="7978" y="5265"/>
                    <a:pt x="11809" y="7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3431625" y="4559475"/>
              <a:ext cx="227975" cy="155200"/>
            </a:xfrm>
            <a:custGeom>
              <a:avLst/>
              <a:gdLst/>
              <a:ahLst/>
              <a:cxnLst/>
              <a:rect l="l" t="t" r="r" b="b"/>
              <a:pathLst>
                <a:path w="9119" h="6208" extrusionOk="0">
                  <a:moveTo>
                    <a:pt x="1" y="6207"/>
                  </a:moveTo>
                  <a:cubicBezTo>
                    <a:pt x="1701" y="3040"/>
                    <a:pt x="4903" y="1106"/>
                    <a:pt x="9118" y="1"/>
                  </a:cubicBezTo>
                  <a:cubicBezTo>
                    <a:pt x="4612" y="804"/>
                    <a:pt x="1432" y="3133"/>
                    <a:pt x="1" y="6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4117825" y="4516075"/>
              <a:ext cx="142400" cy="96700"/>
            </a:xfrm>
            <a:custGeom>
              <a:avLst/>
              <a:gdLst/>
              <a:ahLst/>
              <a:cxnLst/>
              <a:rect l="l" t="t" r="r" b="b"/>
              <a:pathLst>
                <a:path w="5696" h="3868" extrusionOk="0">
                  <a:moveTo>
                    <a:pt x="0" y="1"/>
                  </a:moveTo>
                  <a:cubicBezTo>
                    <a:pt x="2166" y="956"/>
                    <a:pt x="3995" y="2342"/>
                    <a:pt x="5696" y="3867"/>
                  </a:cubicBezTo>
                  <a:lnTo>
                    <a:pt x="5696" y="3670"/>
                  </a:lnTo>
                  <a:cubicBezTo>
                    <a:pt x="3983" y="2179"/>
                    <a:pt x="2155" y="86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3825250" y="4600525"/>
              <a:ext cx="45125" cy="75125"/>
            </a:xfrm>
            <a:custGeom>
              <a:avLst/>
              <a:gdLst/>
              <a:ahLst/>
              <a:cxnLst/>
              <a:rect l="l" t="t" r="r" b="b"/>
              <a:pathLst>
                <a:path w="1805" h="3005" extrusionOk="0">
                  <a:moveTo>
                    <a:pt x="0" y="0"/>
                  </a:moveTo>
                  <a:cubicBezTo>
                    <a:pt x="687" y="885"/>
                    <a:pt x="1374" y="1794"/>
                    <a:pt x="1805" y="3005"/>
                  </a:cubicBezTo>
                  <a:cubicBezTo>
                    <a:pt x="1794" y="2120"/>
                    <a:pt x="699" y="36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4252900" y="4741425"/>
              <a:ext cx="7325" cy="8475"/>
            </a:xfrm>
            <a:custGeom>
              <a:avLst/>
              <a:gdLst/>
              <a:ahLst/>
              <a:cxnLst/>
              <a:rect l="l" t="t" r="r" b="b"/>
              <a:pathLst>
                <a:path w="293" h="339" extrusionOk="0">
                  <a:moveTo>
                    <a:pt x="1" y="1"/>
                  </a:moveTo>
                  <a:cubicBezTo>
                    <a:pt x="94" y="117"/>
                    <a:pt x="199" y="222"/>
                    <a:pt x="293" y="339"/>
                  </a:cubicBezTo>
                  <a:lnTo>
                    <a:pt x="293" y="303"/>
                  </a:lnTo>
                  <a:cubicBezTo>
                    <a:pt x="199" y="210"/>
                    <a:pt x="94" y="10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3464825" y="4930075"/>
              <a:ext cx="514750" cy="274575"/>
            </a:xfrm>
            <a:custGeom>
              <a:avLst/>
              <a:gdLst/>
              <a:ahLst/>
              <a:cxnLst/>
              <a:rect l="l" t="t" r="r" b="b"/>
              <a:pathLst>
                <a:path w="20590" h="10983" extrusionOk="0">
                  <a:moveTo>
                    <a:pt x="0" y="10983"/>
                  </a:moveTo>
                  <a:cubicBezTo>
                    <a:pt x="6242" y="9294"/>
                    <a:pt x="12682" y="7233"/>
                    <a:pt x="17189" y="4053"/>
                  </a:cubicBezTo>
                  <a:cubicBezTo>
                    <a:pt x="18667" y="3017"/>
                    <a:pt x="20251" y="1841"/>
                    <a:pt x="20589" y="1"/>
                  </a:cubicBezTo>
                  <a:cubicBezTo>
                    <a:pt x="20310" y="1026"/>
                    <a:pt x="19646" y="1841"/>
                    <a:pt x="18900" y="2563"/>
                  </a:cubicBezTo>
                  <a:cubicBezTo>
                    <a:pt x="14708" y="6615"/>
                    <a:pt x="6090" y="8700"/>
                    <a:pt x="0" y="10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3315175" y="5119325"/>
              <a:ext cx="374125" cy="93775"/>
            </a:xfrm>
            <a:custGeom>
              <a:avLst/>
              <a:gdLst/>
              <a:ahLst/>
              <a:cxnLst/>
              <a:rect l="l" t="t" r="r" b="b"/>
              <a:pathLst>
                <a:path w="14965" h="3751" extrusionOk="0">
                  <a:moveTo>
                    <a:pt x="14592" y="0"/>
                  </a:moveTo>
                  <a:cubicBezTo>
                    <a:pt x="11075" y="2353"/>
                    <a:pt x="4134" y="1887"/>
                    <a:pt x="0" y="3750"/>
                  </a:cubicBezTo>
                  <a:cubicBezTo>
                    <a:pt x="4134" y="2213"/>
                    <a:pt x="10423" y="2458"/>
                    <a:pt x="13928" y="420"/>
                  </a:cubicBezTo>
                  <a:cubicBezTo>
                    <a:pt x="14196" y="385"/>
                    <a:pt x="14964" y="36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4247100" y="3893625"/>
              <a:ext cx="13125" cy="29450"/>
            </a:xfrm>
            <a:custGeom>
              <a:avLst/>
              <a:gdLst/>
              <a:ahLst/>
              <a:cxnLst/>
              <a:rect l="l" t="t" r="r" b="b"/>
              <a:pathLst>
                <a:path w="525" h="1178" extrusionOk="0">
                  <a:moveTo>
                    <a:pt x="525" y="1178"/>
                  </a:moveTo>
                  <a:lnTo>
                    <a:pt x="525" y="1"/>
                  </a:lnTo>
                  <a:cubicBezTo>
                    <a:pt x="0" y="223"/>
                    <a:pt x="116" y="991"/>
                    <a:pt x="525" y="1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3050825" y="4217375"/>
              <a:ext cx="17175" cy="15750"/>
            </a:xfrm>
            <a:custGeom>
              <a:avLst/>
              <a:gdLst/>
              <a:ahLst/>
              <a:cxnLst/>
              <a:rect l="l" t="t" r="r" b="b"/>
              <a:pathLst>
                <a:path w="687" h="630" extrusionOk="0">
                  <a:moveTo>
                    <a:pt x="0" y="164"/>
                  </a:moveTo>
                  <a:cubicBezTo>
                    <a:pt x="0" y="373"/>
                    <a:pt x="47" y="502"/>
                    <a:pt x="140" y="595"/>
                  </a:cubicBezTo>
                  <a:cubicBezTo>
                    <a:pt x="536" y="630"/>
                    <a:pt x="687" y="455"/>
                    <a:pt x="617" y="106"/>
                  </a:cubicBezTo>
                  <a:cubicBezTo>
                    <a:pt x="489" y="1"/>
                    <a:pt x="105" y="36"/>
                    <a:pt x="0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3023450" y="4247375"/>
              <a:ext cx="32625" cy="33225"/>
            </a:xfrm>
            <a:custGeom>
              <a:avLst/>
              <a:gdLst/>
              <a:ahLst/>
              <a:cxnLst/>
              <a:rect l="l" t="t" r="r" b="b"/>
              <a:pathLst>
                <a:path w="1305" h="1329" extrusionOk="0">
                  <a:moveTo>
                    <a:pt x="431" y="1153"/>
                  </a:moveTo>
                  <a:cubicBezTo>
                    <a:pt x="862" y="1328"/>
                    <a:pt x="1305" y="1095"/>
                    <a:pt x="1258" y="629"/>
                  </a:cubicBezTo>
                  <a:cubicBezTo>
                    <a:pt x="967" y="1"/>
                    <a:pt x="1" y="560"/>
                    <a:pt x="431" y="1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3021700" y="4315775"/>
              <a:ext cx="55925" cy="56525"/>
            </a:xfrm>
            <a:custGeom>
              <a:avLst/>
              <a:gdLst/>
              <a:ahLst/>
              <a:cxnLst/>
              <a:rect l="l" t="t" r="r" b="b"/>
              <a:pathLst>
                <a:path w="2237" h="2261" extrusionOk="0">
                  <a:moveTo>
                    <a:pt x="1911" y="1911"/>
                  </a:moveTo>
                  <a:cubicBezTo>
                    <a:pt x="2027" y="1608"/>
                    <a:pt x="2237" y="1538"/>
                    <a:pt x="2097" y="1189"/>
                  </a:cubicBezTo>
                  <a:cubicBezTo>
                    <a:pt x="1654" y="1"/>
                    <a:pt x="1" y="2260"/>
                    <a:pt x="1911" y="1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3001325" y="4408950"/>
              <a:ext cx="23025" cy="22150"/>
            </a:xfrm>
            <a:custGeom>
              <a:avLst/>
              <a:gdLst/>
              <a:ahLst/>
              <a:cxnLst/>
              <a:rect l="l" t="t" r="r" b="b"/>
              <a:pathLst>
                <a:path w="921" h="886" extrusionOk="0">
                  <a:moveTo>
                    <a:pt x="187" y="210"/>
                  </a:moveTo>
                  <a:cubicBezTo>
                    <a:pt x="1" y="559"/>
                    <a:pt x="792" y="885"/>
                    <a:pt x="909" y="396"/>
                  </a:cubicBezTo>
                  <a:cubicBezTo>
                    <a:pt x="920" y="36"/>
                    <a:pt x="396" y="0"/>
                    <a:pt x="18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3269750" y="4452350"/>
              <a:ext cx="32625" cy="35225"/>
            </a:xfrm>
            <a:custGeom>
              <a:avLst/>
              <a:gdLst/>
              <a:ahLst/>
              <a:cxnLst/>
              <a:rect l="l" t="t" r="r" b="b"/>
              <a:pathLst>
                <a:path w="1305" h="1409" extrusionOk="0">
                  <a:moveTo>
                    <a:pt x="234" y="1118"/>
                  </a:moveTo>
                  <a:cubicBezTo>
                    <a:pt x="431" y="1351"/>
                    <a:pt x="886" y="1409"/>
                    <a:pt x="1223" y="1199"/>
                  </a:cubicBezTo>
                  <a:cubicBezTo>
                    <a:pt x="1305" y="932"/>
                    <a:pt x="1270" y="559"/>
                    <a:pt x="1130" y="314"/>
                  </a:cubicBezTo>
                  <a:cubicBezTo>
                    <a:pt x="594" y="0"/>
                    <a:pt x="1" y="349"/>
                    <a:pt x="234" y="1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3130875" y="4457275"/>
              <a:ext cx="39025" cy="47500"/>
            </a:xfrm>
            <a:custGeom>
              <a:avLst/>
              <a:gdLst/>
              <a:ahLst/>
              <a:cxnLst/>
              <a:rect l="l" t="t" r="r" b="b"/>
              <a:pathLst>
                <a:path w="1561" h="1900" extrusionOk="0">
                  <a:moveTo>
                    <a:pt x="921" y="1759"/>
                  </a:moveTo>
                  <a:cubicBezTo>
                    <a:pt x="1305" y="1701"/>
                    <a:pt x="1561" y="1188"/>
                    <a:pt x="1258" y="665"/>
                  </a:cubicBezTo>
                  <a:cubicBezTo>
                    <a:pt x="12" y="1"/>
                    <a:pt x="0" y="1899"/>
                    <a:pt x="921" y="1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3212975" y="4516675"/>
              <a:ext cx="90575" cy="69025"/>
            </a:xfrm>
            <a:custGeom>
              <a:avLst/>
              <a:gdLst/>
              <a:ahLst/>
              <a:cxnLst/>
              <a:rect l="l" t="t" r="r" b="b"/>
              <a:pathLst>
                <a:path w="3623" h="2761" extrusionOk="0">
                  <a:moveTo>
                    <a:pt x="3040" y="350"/>
                  </a:moveTo>
                  <a:cubicBezTo>
                    <a:pt x="2842" y="373"/>
                    <a:pt x="2632" y="385"/>
                    <a:pt x="2435" y="408"/>
                  </a:cubicBezTo>
                  <a:cubicBezTo>
                    <a:pt x="2039" y="699"/>
                    <a:pt x="2516" y="1235"/>
                    <a:pt x="2178" y="1491"/>
                  </a:cubicBezTo>
                  <a:cubicBezTo>
                    <a:pt x="2342" y="0"/>
                    <a:pt x="362" y="36"/>
                    <a:pt x="199" y="1072"/>
                  </a:cubicBezTo>
                  <a:cubicBezTo>
                    <a:pt x="0" y="2259"/>
                    <a:pt x="1387" y="2761"/>
                    <a:pt x="2213" y="1840"/>
                  </a:cubicBezTo>
                  <a:cubicBezTo>
                    <a:pt x="2236" y="2272"/>
                    <a:pt x="2761" y="2190"/>
                    <a:pt x="3028" y="2027"/>
                  </a:cubicBezTo>
                  <a:cubicBezTo>
                    <a:pt x="2865" y="1421"/>
                    <a:pt x="3623" y="978"/>
                    <a:pt x="3040" y="350"/>
                  </a:cubicBezTo>
                  <a:close/>
                  <a:moveTo>
                    <a:pt x="1503" y="1829"/>
                  </a:moveTo>
                  <a:cubicBezTo>
                    <a:pt x="117" y="2236"/>
                    <a:pt x="408" y="256"/>
                    <a:pt x="1503" y="944"/>
                  </a:cubicBezTo>
                  <a:cubicBezTo>
                    <a:pt x="1677" y="1223"/>
                    <a:pt x="1666" y="1607"/>
                    <a:pt x="1503" y="1829"/>
                  </a:cubicBezTo>
                  <a:close/>
                  <a:moveTo>
                    <a:pt x="2551" y="746"/>
                  </a:moveTo>
                  <a:cubicBezTo>
                    <a:pt x="2691" y="583"/>
                    <a:pt x="2901" y="746"/>
                    <a:pt x="2924" y="978"/>
                  </a:cubicBezTo>
                  <a:cubicBezTo>
                    <a:pt x="2702" y="1025"/>
                    <a:pt x="2551" y="978"/>
                    <a:pt x="255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21"/>
          <p:cNvGrpSpPr/>
          <p:nvPr/>
        </p:nvGrpSpPr>
        <p:grpSpPr>
          <a:xfrm>
            <a:off x="8248099" y="2039523"/>
            <a:ext cx="2470023" cy="3751363"/>
            <a:chOff x="2997250" y="3418225"/>
            <a:chExt cx="1265575" cy="1922100"/>
          </a:xfrm>
        </p:grpSpPr>
        <p:sp>
          <p:nvSpPr>
            <p:cNvPr id="1674" name="Google Shape;1674;p21"/>
            <p:cNvSpPr/>
            <p:nvPr/>
          </p:nvSpPr>
          <p:spPr>
            <a:xfrm>
              <a:off x="4056975" y="3418225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280" y="943"/>
                  </a:moveTo>
                  <a:cubicBezTo>
                    <a:pt x="513" y="1060"/>
                    <a:pt x="688" y="1235"/>
                    <a:pt x="1096" y="1129"/>
                  </a:cubicBezTo>
                  <a:cubicBezTo>
                    <a:pt x="1293" y="966"/>
                    <a:pt x="1235" y="594"/>
                    <a:pt x="1189" y="233"/>
                  </a:cubicBezTo>
                  <a:cubicBezTo>
                    <a:pt x="700" y="0"/>
                    <a:pt x="1" y="128"/>
                    <a:pt x="280" y="943"/>
                  </a:cubicBezTo>
                  <a:close/>
                  <a:moveTo>
                    <a:pt x="420" y="489"/>
                  </a:moveTo>
                  <a:cubicBezTo>
                    <a:pt x="594" y="466"/>
                    <a:pt x="770" y="454"/>
                    <a:pt x="944" y="431"/>
                  </a:cubicBezTo>
                  <a:cubicBezTo>
                    <a:pt x="956" y="583"/>
                    <a:pt x="967" y="722"/>
                    <a:pt x="979" y="873"/>
                  </a:cubicBezTo>
                  <a:cubicBezTo>
                    <a:pt x="676" y="885"/>
                    <a:pt x="408" y="862"/>
                    <a:pt x="420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4015925" y="3437725"/>
              <a:ext cx="51850" cy="70775"/>
            </a:xfrm>
            <a:custGeom>
              <a:avLst/>
              <a:gdLst/>
              <a:ahLst/>
              <a:cxnLst/>
              <a:rect l="l" t="t" r="r" b="b"/>
              <a:pathLst>
                <a:path w="2074" h="2831" extrusionOk="0">
                  <a:moveTo>
                    <a:pt x="1701" y="2306"/>
                  </a:moveTo>
                  <a:cubicBezTo>
                    <a:pt x="1980" y="2038"/>
                    <a:pt x="2073" y="1351"/>
                    <a:pt x="1817" y="885"/>
                  </a:cubicBezTo>
                  <a:cubicBezTo>
                    <a:pt x="420" y="0"/>
                    <a:pt x="1" y="2830"/>
                    <a:pt x="1701" y="2306"/>
                  </a:cubicBezTo>
                  <a:close/>
                  <a:moveTo>
                    <a:pt x="1037" y="1933"/>
                  </a:moveTo>
                  <a:cubicBezTo>
                    <a:pt x="932" y="1840"/>
                    <a:pt x="909" y="1630"/>
                    <a:pt x="898" y="1410"/>
                  </a:cubicBezTo>
                  <a:cubicBezTo>
                    <a:pt x="1177" y="1433"/>
                    <a:pt x="1188" y="1223"/>
                    <a:pt x="1503" y="1270"/>
                  </a:cubicBezTo>
                  <a:cubicBezTo>
                    <a:pt x="1514" y="1619"/>
                    <a:pt x="1433" y="1910"/>
                    <a:pt x="1037" y="1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4079975" y="3466250"/>
              <a:ext cx="11975" cy="16325"/>
            </a:xfrm>
            <a:custGeom>
              <a:avLst/>
              <a:gdLst/>
              <a:ahLst/>
              <a:cxnLst/>
              <a:rect l="l" t="t" r="r" b="b"/>
              <a:pathLst>
                <a:path w="479" h="653" extrusionOk="0">
                  <a:moveTo>
                    <a:pt x="94" y="106"/>
                  </a:moveTo>
                  <a:cubicBezTo>
                    <a:pt x="24" y="210"/>
                    <a:pt x="1" y="350"/>
                    <a:pt x="47" y="548"/>
                  </a:cubicBezTo>
                  <a:cubicBezTo>
                    <a:pt x="478" y="652"/>
                    <a:pt x="478" y="0"/>
                    <a:pt x="94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4076475" y="3498850"/>
              <a:ext cx="9075" cy="10800"/>
            </a:xfrm>
            <a:custGeom>
              <a:avLst/>
              <a:gdLst/>
              <a:ahLst/>
              <a:cxnLst/>
              <a:rect l="l" t="t" r="r" b="b"/>
              <a:pathLst>
                <a:path w="363" h="432" extrusionOk="0">
                  <a:moveTo>
                    <a:pt x="1" y="59"/>
                  </a:moveTo>
                  <a:cubicBezTo>
                    <a:pt x="1" y="292"/>
                    <a:pt x="71" y="432"/>
                    <a:pt x="304" y="385"/>
                  </a:cubicBezTo>
                  <a:cubicBezTo>
                    <a:pt x="280" y="257"/>
                    <a:pt x="327" y="187"/>
                    <a:pt x="362" y="106"/>
                  </a:cubicBezTo>
                  <a:cubicBezTo>
                    <a:pt x="234" y="94"/>
                    <a:pt x="176" y="1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3802525" y="3541350"/>
              <a:ext cx="51275" cy="40800"/>
            </a:xfrm>
            <a:custGeom>
              <a:avLst/>
              <a:gdLst/>
              <a:ahLst/>
              <a:cxnLst/>
              <a:rect l="l" t="t" r="r" b="b"/>
              <a:pathLst>
                <a:path w="2051" h="1632" extrusionOk="0">
                  <a:moveTo>
                    <a:pt x="315" y="1631"/>
                  </a:moveTo>
                  <a:cubicBezTo>
                    <a:pt x="524" y="886"/>
                    <a:pt x="1375" y="525"/>
                    <a:pt x="2050" y="397"/>
                  </a:cubicBezTo>
                  <a:cubicBezTo>
                    <a:pt x="1212" y="1"/>
                    <a:pt x="1" y="549"/>
                    <a:pt x="315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3973150" y="3534375"/>
              <a:ext cx="12525" cy="16625"/>
            </a:xfrm>
            <a:custGeom>
              <a:avLst/>
              <a:gdLst/>
              <a:ahLst/>
              <a:cxnLst/>
              <a:rect l="l" t="t" r="r" b="b"/>
              <a:pathLst>
                <a:path w="501" h="665" extrusionOk="0">
                  <a:moveTo>
                    <a:pt x="117" y="12"/>
                  </a:moveTo>
                  <a:cubicBezTo>
                    <a:pt x="0" y="140"/>
                    <a:pt x="35" y="513"/>
                    <a:pt x="174" y="618"/>
                  </a:cubicBezTo>
                  <a:cubicBezTo>
                    <a:pt x="419" y="665"/>
                    <a:pt x="337" y="432"/>
                    <a:pt x="500" y="408"/>
                  </a:cubicBezTo>
                  <a:cubicBezTo>
                    <a:pt x="500" y="129"/>
                    <a:pt x="361" y="0"/>
                    <a:pt x="11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3791750" y="356465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829" y="59"/>
                  </a:moveTo>
                  <a:cubicBezTo>
                    <a:pt x="1282" y="0"/>
                    <a:pt x="1363" y="478"/>
                    <a:pt x="1188" y="746"/>
                  </a:cubicBezTo>
                  <a:cubicBezTo>
                    <a:pt x="548" y="769"/>
                    <a:pt x="1" y="1247"/>
                    <a:pt x="222" y="1724"/>
                  </a:cubicBezTo>
                  <a:cubicBezTo>
                    <a:pt x="676" y="1584"/>
                    <a:pt x="839" y="1200"/>
                    <a:pt x="1503" y="1235"/>
                  </a:cubicBezTo>
                  <a:cubicBezTo>
                    <a:pt x="1829" y="1468"/>
                    <a:pt x="1969" y="1910"/>
                    <a:pt x="2225" y="2225"/>
                  </a:cubicBezTo>
                  <a:cubicBezTo>
                    <a:pt x="2598" y="1224"/>
                    <a:pt x="1142" y="886"/>
                    <a:pt x="182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3851150" y="35702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0" y="47"/>
                  </a:moveTo>
                  <a:lnTo>
                    <a:pt x="36" y="396"/>
                  </a:lnTo>
                  <a:cubicBezTo>
                    <a:pt x="199" y="384"/>
                    <a:pt x="315" y="350"/>
                    <a:pt x="385" y="268"/>
                  </a:cubicBezTo>
                  <a:cubicBezTo>
                    <a:pt x="385" y="35"/>
                    <a:pt x="233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3923925" y="3551250"/>
              <a:ext cx="54175" cy="45450"/>
            </a:xfrm>
            <a:custGeom>
              <a:avLst/>
              <a:gdLst/>
              <a:ahLst/>
              <a:cxnLst/>
              <a:rect l="l" t="t" r="r" b="b"/>
              <a:pathLst>
                <a:path w="2167" h="1818" extrusionOk="0">
                  <a:moveTo>
                    <a:pt x="1177" y="1817"/>
                  </a:moveTo>
                  <a:cubicBezTo>
                    <a:pt x="1887" y="1794"/>
                    <a:pt x="2167" y="1480"/>
                    <a:pt x="2073" y="1014"/>
                  </a:cubicBezTo>
                  <a:cubicBezTo>
                    <a:pt x="1864" y="1"/>
                    <a:pt x="1" y="1084"/>
                    <a:pt x="1177" y="1817"/>
                  </a:cubicBezTo>
                  <a:close/>
                  <a:moveTo>
                    <a:pt x="1410" y="1434"/>
                  </a:moveTo>
                  <a:cubicBezTo>
                    <a:pt x="1107" y="1224"/>
                    <a:pt x="1457" y="805"/>
                    <a:pt x="1724" y="1049"/>
                  </a:cubicBezTo>
                  <a:cubicBezTo>
                    <a:pt x="1783" y="1317"/>
                    <a:pt x="1677" y="1445"/>
                    <a:pt x="141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3768750" y="3576600"/>
              <a:ext cx="31475" cy="25050"/>
            </a:xfrm>
            <a:custGeom>
              <a:avLst/>
              <a:gdLst/>
              <a:ahLst/>
              <a:cxnLst/>
              <a:rect l="l" t="t" r="r" b="b"/>
              <a:pathLst>
                <a:path w="1259" h="1002" extrusionOk="0">
                  <a:moveTo>
                    <a:pt x="59" y="1002"/>
                  </a:moveTo>
                  <a:cubicBezTo>
                    <a:pt x="490" y="885"/>
                    <a:pt x="664" y="583"/>
                    <a:pt x="1259" y="617"/>
                  </a:cubicBezTo>
                  <a:cubicBezTo>
                    <a:pt x="1072" y="0"/>
                    <a:pt x="1" y="466"/>
                    <a:pt x="59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4126850" y="3547175"/>
              <a:ext cx="12550" cy="14300"/>
            </a:xfrm>
            <a:custGeom>
              <a:avLst/>
              <a:gdLst/>
              <a:ahLst/>
              <a:cxnLst/>
              <a:rect l="l" t="t" r="r" b="b"/>
              <a:pathLst>
                <a:path w="502" h="572" extrusionOk="0">
                  <a:moveTo>
                    <a:pt x="82" y="572"/>
                  </a:moveTo>
                  <a:cubicBezTo>
                    <a:pt x="374" y="560"/>
                    <a:pt x="501" y="420"/>
                    <a:pt x="490" y="176"/>
                  </a:cubicBezTo>
                  <a:cubicBezTo>
                    <a:pt x="268" y="1"/>
                    <a:pt x="1" y="246"/>
                    <a:pt x="82" y="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3993225" y="3586200"/>
              <a:ext cx="11075" cy="14575"/>
            </a:xfrm>
            <a:custGeom>
              <a:avLst/>
              <a:gdLst/>
              <a:ahLst/>
              <a:cxnLst/>
              <a:rect l="l" t="t" r="r" b="b"/>
              <a:pathLst>
                <a:path w="443" h="583" extrusionOk="0">
                  <a:moveTo>
                    <a:pt x="140" y="70"/>
                  </a:moveTo>
                  <a:cubicBezTo>
                    <a:pt x="0" y="233"/>
                    <a:pt x="117" y="582"/>
                    <a:pt x="443" y="478"/>
                  </a:cubicBezTo>
                  <a:cubicBezTo>
                    <a:pt x="443" y="222"/>
                    <a:pt x="408" y="0"/>
                    <a:pt x="14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4174875" y="3594350"/>
              <a:ext cx="22475" cy="48925"/>
            </a:xfrm>
            <a:custGeom>
              <a:avLst/>
              <a:gdLst/>
              <a:ahLst/>
              <a:cxnLst/>
              <a:rect l="l" t="t" r="r" b="b"/>
              <a:pathLst>
                <a:path w="899" h="1957" extrusionOk="0">
                  <a:moveTo>
                    <a:pt x="71" y="0"/>
                  </a:moveTo>
                  <a:cubicBezTo>
                    <a:pt x="386" y="734"/>
                    <a:pt x="141" y="1363"/>
                    <a:pt x="1" y="1957"/>
                  </a:cubicBezTo>
                  <a:cubicBezTo>
                    <a:pt x="688" y="1840"/>
                    <a:pt x="898" y="152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4240100" y="3594075"/>
              <a:ext cx="8750" cy="11350"/>
            </a:xfrm>
            <a:custGeom>
              <a:avLst/>
              <a:gdLst/>
              <a:ahLst/>
              <a:cxnLst/>
              <a:rect l="l" t="t" r="r" b="b"/>
              <a:pathLst>
                <a:path w="350" h="454" extrusionOk="0">
                  <a:moveTo>
                    <a:pt x="117" y="11"/>
                  </a:moveTo>
                  <a:cubicBezTo>
                    <a:pt x="1" y="140"/>
                    <a:pt x="24" y="454"/>
                    <a:pt x="246" y="443"/>
                  </a:cubicBezTo>
                  <a:cubicBezTo>
                    <a:pt x="350" y="314"/>
                    <a:pt x="339" y="0"/>
                    <a:pt x="117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3792325" y="3642100"/>
              <a:ext cx="9350" cy="10500"/>
            </a:xfrm>
            <a:custGeom>
              <a:avLst/>
              <a:gdLst/>
              <a:ahLst/>
              <a:cxnLst/>
              <a:rect l="l" t="t" r="r" b="b"/>
              <a:pathLst>
                <a:path w="374" h="420" extrusionOk="0">
                  <a:moveTo>
                    <a:pt x="83" y="47"/>
                  </a:moveTo>
                  <a:cubicBezTo>
                    <a:pt x="83" y="105"/>
                    <a:pt x="71" y="152"/>
                    <a:pt x="1" y="152"/>
                  </a:cubicBezTo>
                  <a:cubicBezTo>
                    <a:pt x="1" y="385"/>
                    <a:pt x="153" y="419"/>
                    <a:pt x="373" y="373"/>
                  </a:cubicBezTo>
                  <a:cubicBezTo>
                    <a:pt x="373" y="140"/>
                    <a:pt x="304" y="0"/>
                    <a:pt x="8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4128025" y="3618525"/>
              <a:ext cx="7875" cy="9325"/>
            </a:xfrm>
            <a:custGeom>
              <a:avLst/>
              <a:gdLst/>
              <a:ahLst/>
              <a:cxnLst/>
              <a:rect l="l" t="t" r="r" b="b"/>
              <a:pathLst>
                <a:path w="315" h="373" extrusionOk="0">
                  <a:moveTo>
                    <a:pt x="0" y="24"/>
                  </a:moveTo>
                  <a:lnTo>
                    <a:pt x="35" y="373"/>
                  </a:lnTo>
                  <a:cubicBezTo>
                    <a:pt x="268" y="373"/>
                    <a:pt x="314" y="221"/>
                    <a:pt x="268" y="0"/>
                  </a:cubicBezTo>
                  <a:cubicBezTo>
                    <a:pt x="175" y="0"/>
                    <a:pt x="94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3717525" y="3665100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58" y="490"/>
                    <a:pt x="70" y="699"/>
                    <a:pt x="303" y="641"/>
                  </a:cubicBezTo>
                  <a:cubicBezTo>
                    <a:pt x="617" y="478"/>
                    <a:pt x="268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3923650" y="3631925"/>
              <a:ext cx="207900" cy="752000"/>
            </a:xfrm>
            <a:custGeom>
              <a:avLst/>
              <a:gdLst/>
              <a:ahLst/>
              <a:cxnLst/>
              <a:rect l="l" t="t" r="r" b="b"/>
              <a:pathLst>
                <a:path w="8316" h="30080" extrusionOk="0">
                  <a:moveTo>
                    <a:pt x="8315" y="0"/>
                  </a:moveTo>
                  <a:cubicBezTo>
                    <a:pt x="6499" y="885"/>
                    <a:pt x="4705" y="2259"/>
                    <a:pt x="3668" y="3913"/>
                  </a:cubicBezTo>
                  <a:cubicBezTo>
                    <a:pt x="3098" y="4798"/>
                    <a:pt x="2737" y="6137"/>
                    <a:pt x="2247" y="7418"/>
                  </a:cubicBezTo>
                  <a:cubicBezTo>
                    <a:pt x="1782" y="8618"/>
                    <a:pt x="1398" y="9852"/>
                    <a:pt x="1106" y="11156"/>
                  </a:cubicBezTo>
                  <a:cubicBezTo>
                    <a:pt x="0" y="16175"/>
                    <a:pt x="769" y="22324"/>
                    <a:pt x="2865" y="26202"/>
                  </a:cubicBezTo>
                  <a:cubicBezTo>
                    <a:pt x="3634" y="27611"/>
                    <a:pt x="4600" y="29090"/>
                    <a:pt x="5730" y="30080"/>
                  </a:cubicBezTo>
                  <a:cubicBezTo>
                    <a:pt x="4123" y="27611"/>
                    <a:pt x="2294" y="24619"/>
                    <a:pt x="1817" y="20915"/>
                  </a:cubicBezTo>
                  <a:cubicBezTo>
                    <a:pt x="1328" y="17177"/>
                    <a:pt x="2038" y="13660"/>
                    <a:pt x="3948" y="11237"/>
                  </a:cubicBezTo>
                  <a:cubicBezTo>
                    <a:pt x="4600" y="10411"/>
                    <a:pt x="5450" y="10050"/>
                    <a:pt x="6033" y="9084"/>
                  </a:cubicBezTo>
                  <a:cubicBezTo>
                    <a:pt x="2399" y="11436"/>
                    <a:pt x="734" y="15407"/>
                    <a:pt x="1502" y="21381"/>
                  </a:cubicBezTo>
                  <a:cubicBezTo>
                    <a:pt x="966" y="17969"/>
                    <a:pt x="722" y="14673"/>
                    <a:pt x="1258" y="11762"/>
                  </a:cubicBezTo>
                  <a:cubicBezTo>
                    <a:pt x="2201" y="6603"/>
                    <a:pt x="3983" y="2213"/>
                    <a:pt x="8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4228175" y="3631600"/>
              <a:ext cx="32050" cy="47200"/>
            </a:xfrm>
            <a:custGeom>
              <a:avLst/>
              <a:gdLst/>
              <a:ahLst/>
              <a:cxnLst/>
              <a:rect l="l" t="t" r="r" b="b"/>
              <a:pathLst>
                <a:path w="1282" h="1888" extrusionOk="0">
                  <a:moveTo>
                    <a:pt x="757" y="1061"/>
                  </a:moveTo>
                  <a:cubicBezTo>
                    <a:pt x="804" y="362"/>
                    <a:pt x="1072" y="304"/>
                    <a:pt x="1282" y="467"/>
                  </a:cubicBezTo>
                  <a:lnTo>
                    <a:pt x="1282" y="141"/>
                  </a:lnTo>
                  <a:cubicBezTo>
                    <a:pt x="1" y="1"/>
                    <a:pt x="478" y="1864"/>
                    <a:pt x="1282" y="1887"/>
                  </a:cubicBezTo>
                  <a:lnTo>
                    <a:pt x="1282" y="1189"/>
                  </a:lnTo>
                  <a:cubicBezTo>
                    <a:pt x="1165" y="1189"/>
                    <a:pt x="990" y="1154"/>
                    <a:pt x="757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4141125" y="3652875"/>
              <a:ext cx="13125" cy="15750"/>
            </a:xfrm>
            <a:custGeom>
              <a:avLst/>
              <a:gdLst/>
              <a:ahLst/>
              <a:cxnLst/>
              <a:rect l="l" t="t" r="r" b="b"/>
              <a:pathLst>
                <a:path w="525" h="630" extrusionOk="0">
                  <a:moveTo>
                    <a:pt x="152" y="82"/>
                  </a:moveTo>
                  <a:cubicBezTo>
                    <a:pt x="0" y="268"/>
                    <a:pt x="117" y="629"/>
                    <a:pt x="466" y="501"/>
                  </a:cubicBezTo>
                  <a:cubicBezTo>
                    <a:pt x="443" y="373"/>
                    <a:pt x="478" y="303"/>
                    <a:pt x="525" y="221"/>
                  </a:cubicBezTo>
                  <a:cubicBezTo>
                    <a:pt x="349" y="245"/>
                    <a:pt x="385" y="1"/>
                    <a:pt x="152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3668025" y="3709350"/>
              <a:ext cx="67850" cy="82400"/>
            </a:xfrm>
            <a:custGeom>
              <a:avLst/>
              <a:gdLst/>
              <a:ahLst/>
              <a:cxnLst/>
              <a:rect l="l" t="t" r="r" b="b"/>
              <a:pathLst>
                <a:path w="2714" h="3296" extrusionOk="0">
                  <a:moveTo>
                    <a:pt x="2574" y="1"/>
                  </a:moveTo>
                  <a:cubicBezTo>
                    <a:pt x="2201" y="257"/>
                    <a:pt x="1992" y="653"/>
                    <a:pt x="1980" y="1200"/>
                  </a:cubicBezTo>
                  <a:cubicBezTo>
                    <a:pt x="653" y="1130"/>
                    <a:pt x="1" y="2400"/>
                    <a:pt x="513" y="3296"/>
                  </a:cubicBezTo>
                  <a:cubicBezTo>
                    <a:pt x="490" y="2237"/>
                    <a:pt x="1282" y="1409"/>
                    <a:pt x="2457" y="1596"/>
                  </a:cubicBezTo>
                  <a:cubicBezTo>
                    <a:pt x="2213" y="886"/>
                    <a:pt x="2714" y="36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3691600" y="3713125"/>
              <a:ext cx="16050" cy="18975"/>
            </a:xfrm>
            <a:custGeom>
              <a:avLst/>
              <a:gdLst/>
              <a:ahLst/>
              <a:cxnLst/>
              <a:rect l="l" t="t" r="r" b="b"/>
              <a:pathLst>
                <a:path w="642" h="759" extrusionOk="0">
                  <a:moveTo>
                    <a:pt x="478" y="758"/>
                  </a:moveTo>
                  <a:cubicBezTo>
                    <a:pt x="490" y="688"/>
                    <a:pt x="536" y="642"/>
                    <a:pt x="641" y="653"/>
                  </a:cubicBezTo>
                  <a:cubicBezTo>
                    <a:pt x="629" y="479"/>
                    <a:pt x="606" y="303"/>
                    <a:pt x="595" y="129"/>
                  </a:cubicBezTo>
                  <a:cubicBezTo>
                    <a:pt x="0" y="1"/>
                    <a:pt x="117" y="746"/>
                    <a:pt x="478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4093675" y="3691300"/>
              <a:ext cx="64650" cy="63775"/>
            </a:xfrm>
            <a:custGeom>
              <a:avLst/>
              <a:gdLst/>
              <a:ahLst/>
              <a:cxnLst/>
              <a:rect l="l" t="t" r="r" b="b"/>
              <a:pathLst>
                <a:path w="2586" h="2551" extrusionOk="0">
                  <a:moveTo>
                    <a:pt x="1665" y="1"/>
                  </a:moveTo>
                  <a:cubicBezTo>
                    <a:pt x="1688" y="210"/>
                    <a:pt x="1701" y="408"/>
                    <a:pt x="1724" y="617"/>
                  </a:cubicBezTo>
                  <a:cubicBezTo>
                    <a:pt x="1328" y="769"/>
                    <a:pt x="1153" y="1107"/>
                    <a:pt x="920" y="1398"/>
                  </a:cubicBezTo>
                  <a:cubicBezTo>
                    <a:pt x="710" y="1107"/>
                    <a:pt x="536" y="757"/>
                    <a:pt x="536" y="198"/>
                  </a:cubicBezTo>
                  <a:cubicBezTo>
                    <a:pt x="420" y="222"/>
                    <a:pt x="338" y="175"/>
                    <a:pt x="268" y="140"/>
                  </a:cubicBezTo>
                  <a:cubicBezTo>
                    <a:pt x="0" y="1060"/>
                    <a:pt x="583" y="2201"/>
                    <a:pt x="1398" y="1794"/>
                  </a:cubicBezTo>
                  <a:cubicBezTo>
                    <a:pt x="1468" y="2143"/>
                    <a:pt x="1479" y="2551"/>
                    <a:pt x="1910" y="2457"/>
                  </a:cubicBezTo>
                  <a:cubicBezTo>
                    <a:pt x="1794" y="2061"/>
                    <a:pt x="1549" y="1235"/>
                    <a:pt x="1945" y="1037"/>
                  </a:cubicBezTo>
                  <a:cubicBezTo>
                    <a:pt x="2154" y="1107"/>
                    <a:pt x="2260" y="1305"/>
                    <a:pt x="2586" y="1235"/>
                  </a:cubicBezTo>
                  <a:cubicBezTo>
                    <a:pt x="2294" y="804"/>
                    <a:pt x="2201" y="140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3659300" y="3751550"/>
              <a:ext cx="12525" cy="11400"/>
            </a:xfrm>
            <a:custGeom>
              <a:avLst/>
              <a:gdLst/>
              <a:ahLst/>
              <a:cxnLst/>
              <a:rect l="l" t="t" r="r" b="b"/>
              <a:pathLst>
                <a:path w="501" h="456" extrusionOk="0">
                  <a:moveTo>
                    <a:pt x="163" y="1"/>
                  </a:moveTo>
                  <a:cubicBezTo>
                    <a:pt x="58" y="223"/>
                    <a:pt x="0" y="176"/>
                    <a:pt x="117" y="443"/>
                  </a:cubicBezTo>
                  <a:cubicBezTo>
                    <a:pt x="396" y="456"/>
                    <a:pt x="501" y="327"/>
                    <a:pt x="443" y="60"/>
                  </a:cubicBezTo>
                  <a:cubicBezTo>
                    <a:pt x="314" y="71"/>
                    <a:pt x="244" y="36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3638325" y="3766425"/>
              <a:ext cx="10200" cy="1020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" y="35"/>
                  </a:moveTo>
                  <a:cubicBezTo>
                    <a:pt x="1" y="268"/>
                    <a:pt x="71" y="407"/>
                    <a:pt x="304" y="361"/>
                  </a:cubicBezTo>
                  <a:cubicBezTo>
                    <a:pt x="315" y="233"/>
                    <a:pt x="408" y="174"/>
                    <a:pt x="361" y="0"/>
                  </a:cubicBezTo>
                  <a:cubicBezTo>
                    <a:pt x="245" y="11"/>
                    <a:pt x="128" y="24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3846200" y="3760300"/>
              <a:ext cx="39325" cy="72525"/>
            </a:xfrm>
            <a:custGeom>
              <a:avLst/>
              <a:gdLst/>
              <a:ahLst/>
              <a:cxnLst/>
              <a:rect l="l" t="t" r="r" b="b"/>
              <a:pathLst>
                <a:path w="1573" h="2901" extrusionOk="0">
                  <a:moveTo>
                    <a:pt x="1" y="2900"/>
                  </a:moveTo>
                  <a:cubicBezTo>
                    <a:pt x="513" y="1922"/>
                    <a:pt x="1060" y="978"/>
                    <a:pt x="1572" y="0"/>
                  </a:cubicBezTo>
                  <a:cubicBezTo>
                    <a:pt x="699" y="362"/>
                    <a:pt x="175" y="1700"/>
                    <a:pt x="1" y="2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3645325" y="3784475"/>
              <a:ext cx="11675" cy="15150"/>
            </a:xfrm>
            <a:custGeom>
              <a:avLst/>
              <a:gdLst/>
              <a:ahLst/>
              <a:cxnLst/>
              <a:rect l="l" t="t" r="r" b="b"/>
              <a:pathLst>
                <a:path w="467" h="606" extrusionOk="0">
                  <a:moveTo>
                    <a:pt x="151" y="70"/>
                  </a:moveTo>
                  <a:cubicBezTo>
                    <a:pt x="0" y="256"/>
                    <a:pt x="117" y="606"/>
                    <a:pt x="466" y="477"/>
                  </a:cubicBezTo>
                  <a:cubicBezTo>
                    <a:pt x="454" y="221"/>
                    <a:pt x="420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3530600" y="3785325"/>
              <a:ext cx="36150" cy="35275"/>
            </a:xfrm>
            <a:custGeom>
              <a:avLst/>
              <a:gdLst/>
              <a:ahLst/>
              <a:cxnLst/>
              <a:rect l="l" t="t" r="r" b="b"/>
              <a:pathLst>
                <a:path w="1446" h="1411" extrusionOk="0">
                  <a:moveTo>
                    <a:pt x="630" y="1410"/>
                  </a:moveTo>
                  <a:cubicBezTo>
                    <a:pt x="700" y="1014"/>
                    <a:pt x="874" y="699"/>
                    <a:pt x="1445" y="712"/>
                  </a:cubicBezTo>
                  <a:cubicBezTo>
                    <a:pt x="1096" y="1"/>
                    <a:pt x="1" y="1049"/>
                    <a:pt x="630" y="1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3833400" y="3798150"/>
              <a:ext cx="10200" cy="16050"/>
            </a:xfrm>
            <a:custGeom>
              <a:avLst/>
              <a:gdLst/>
              <a:ahLst/>
              <a:cxnLst/>
              <a:rect l="l" t="t" r="r" b="b"/>
              <a:pathLst>
                <a:path w="408" h="642" extrusionOk="0">
                  <a:moveTo>
                    <a:pt x="0" y="641"/>
                  </a:moveTo>
                  <a:cubicBezTo>
                    <a:pt x="233" y="618"/>
                    <a:pt x="407" y="129"/>
                    <a:pt x="198" y="0"/>
                  </a:cubicBezTo>
                  <a:cubicBezTo>
                    <a:pt x="151" y="233"/>
                    <a:pt x="0" y="373"/>
                    <a:pt x="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4108800" y="3770775"/>
              <a:ext cx="25650" cy="50975"/>
            </a:xfrm>
            <a:custGeom>
              <a:avLst/>
              <a:gdLst/>
              <a:ahLst/>
              <a:cxnLst/>
              <a:rect l="l" t="t" r="r" b="b"/>
              <a:pathLst>
                <a:path w="1026" h="2039" extrusionOk="0">
                  <a:moveTo>
                    <a:pt x="222" y="0"/>
                  </a:moveTo>
                  <a:cubicBezTo>
                    <a:pt x="1" y="722"/>
                    <a:pt x="292" y="2039"/>
                    <a:pt x="1026" y="1783"/>
                  </a:cubicBezTo>
                  <a:cubicBezTo>
                    <a:pt x="513" y="1491"/>
                    <a:pt x="443" y="653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3275275" y="3873825"/>
              <a:ext cx="43700" cy="45450"/>
            </a:xfrm>
            <a:custGeom>
              <a:avLst/>
              <a:gdLst/>
              <a:ahLst/>
              <a:cxnLst/>
              <a:rect l="l" t="t" r="r" b="b"/>
              <a:pathLst>
                <a:path w="1748" h="1818" extrusionOk="0">
                  <a:moveTo>
                    <a:pt x="536" y="1818"/>
                  </a:moveTo>
                  <a:cubicBezTo>
                    <a:pt x="641" y="1212"/>
                    <a:pt x="955" y="770"/>
                    <a:pt x="1747" y="723"/>
                  </a:cubicBezTo>
                  <a:cubicBezTo>
                    <a:pt x="1235" y="1"/>
                    <a:pt x="0" y="991"/>
                    <a:pt x="536" y="1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3203375" y="3908500"/>
              <a:ext cx="12525" cy="14850"/>
            </a:xfrm>
            <a:custGeom>
              <a:avLst/>
              <a:gdLst/>
              <a:ahLst/>
              <a:cxnLst/>
              <a:rect l="l" t="t" r="r" b="b"/>
              <a:pathLst>
                <a:path w="501" h="594" extrusionOk="0">
                  <a:moveTo>
                    <a:pt x="94" y="47"/>
                  </a:moveTo>
                  <a:cubicBezTo>
                    <a:pt x="35" y="163"/>
                    <a:pt x="0" y="303"/>
                    <a:pt x="47" y="501"/>
                  </a:cubicBezTo>
                  <a:cubicBezTo>
                    <a:pt x="327" y="594"/>
                    <a:pt x="501" y="466"/>
                    <a:pt x="454" y="105"/>
                  </a:cubicBezTo>
                  <a:cubicBezTo>
                    <a:pt x="338" y="93"/>
                    <a:pt x="280" y="0"/>
                    <a:pt x="9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3534100" y="3896275"/>
              <a:ext cx="9925" cy="12825"/>
            </a:xfrm>
            <a:custGeom>
              <a:avLst/>
              <a:gdLst/>
              <a:ahLst/>
              <a:cxnLst/>
              <a:rect l="l" t="t" r="r" b="b"/>
              <a:pathLst>
                <a:path w="397" h="513" extrusionOk="0">
                  <a:moveTo>
                    <a:pt x="1" y="35"/>
                  </a:moveTo>
                  <a:cubicBezTo>
                    <a:pt x="12" y="280"/>
                    <a:pt x="35" y="513"/>
                    <a:pt x="304" y="443"/>
                  </a:cubicBezTo>
                  <a:cubicBezTo>
                    <a:pt x="373" y="337"/>
                    <a:pt x="397" y="198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4250575" y="38266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" y="59"/>
                  </a:moveTo>
                  <a:cubicBezTo>
                    <a:pt x="13" y="315"/>
                    <a:pt x="36" y="536"/>
                    <a:pt x="316" y="466"/>
                  </a:cubicBezTo>
                  <a:cubicBezTo>
                    <a:pt x="327" y="350"/>
                    <a:pt x="420" y="292"/>
                    <a:pt x="362" y="106"/>
                  </a:cubicBezTo>
                  <a:cubicBezTo>
                    <a:pt x="246" y="94"/>
                    <a:pt x="187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4112300" y="3841225"/>
              <a:ext cx="78050" cy="113875"/>
            </a:xfrm>
            <a:custGeom>
              <a:avLst/>
              <a:gdLst/>
              <a:ahLst/>
              <a:cxnLst/>
              <a:rect l="l" t="t" r="r" b="b"/>
              <a:pathLst>
                <a:path w="3122" h="4555" extrusionOk="0">
                  <a:moveTo>
                    <a:pt x="2935" y="1"/>
                  </a:moveTo>
                  <a:cubicBezTo>
                    <a:pt x="2644" y="490"/>
                    <a:pt x="2248" y="886"/>
                    <a:pt x="1433" y="944"/>
                  </a:cubicBezTo>
                  <a:cubicBezTo>
                    <a:pt x="1445" y="1480"/>
                    <a:pt x="2237" y="1072"/>
                    <a:pt x="2527" y="1282"/>
                  </a:cubicBezTo>
                  <a:cubicBezTo>
                    <a:pt x="2551" y="1597"/>
                    <a:pt x="2551" y="1887"/>
                    <a:pt x="2330" y="2004"/>
                  </a:cubicBezTo>
                  <a:cubicBezTo>
                    <a:pt x="2213" y="1887"/>
                    <a:pt x="2015" y="1864"/>
                    <a:pt x="1794" y="1887"/>
                  </a:cubicBezTo>
                  <a:cubicBezTo>
                    <a:pt x="1526" y="2074"/>
                    <a:pt x="1375" y="2342"/>
                    <a:pt x="1246" y="2645"/>
                  </a:cubicBezTo>
                  <a:cubicBezTo>
                    <a:pt x="175" y="2539"/>
                    <a:pt x="1" y="4146"/>
                    <a:pt x="734" y="4555"/>
                  </a:cubicBezTo>
                  <a:cubicBezTo>
                    <a:pt x="897" y="4100"/>
                    <a:pt x="501" y="3192"/>
                    <a:pt x="1119" y="3098"/>
                  </a:cubicBezTo>
                  <a:cubicBezTo>
                    <a:pt x="1491" y="2935"/>
                    <a:pt x="1409" y="3331"/>
                    <a:pt x="1747" y="3215"/>
                  </a:cubicBezTo>
                  <a:cubicBezTo>
                    <a:pt x="1724" y="2819"/>
                    <a:pt x="1631" y="2365"/>
                    <a:pt x="2015" y="2306"/>
                  </a:cubicBezTo>
                  <a:cubicBezTo>
                    <a:pt x="2283" y="2237"/>
                    <a:pt x="2120" y="2702"/>
                    <a:pt x="2318" y="2715"/>
                  </a:cubicBezTo>
                  <a:cubicBezTo>
                    <a:pt x="3028" y="2225"/>
                    <a:pt x="2760" y="932"/>
                    <a:pt x="3122" y="153"/>
                  </a:cubicBezTo>
                  <a:cubicBezTo>
                    <a:pt x="3098" y="59"/>
                    <a:pt x="3016" y="36"/>
                    <a:pt x="2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3210950" y="3936725"/>
              <a:ext cx="26500" cy="30600"/>
            </a:xfrm>
            <a:custGeom>
              <a:avLst/>
              <a:gdLst/>
              <a:ahLst/>
              <a:cxnLst/>
              <a:rect l="l" t="t" r="r" b="b"/>
              <a:pathLst>
                <a:path w="1060" h="1224" extrusionOk="0">
                  <a:moveTo>
                    <a:pt x="733" y="1224"/>
                  </a:moveTo>
                  <a:cubicBezTo>
                    <a:pt x="373" y="711"/>
                    <a:pt x="920" y="466"/>
                    <a:pt x="1060" y="129"/>
                  </a:cubicBezTo>
                  <a:cubicBezTo>
                    <a:pt x="396" y="0"/>
                    <a:pt x="0" y="1177"/>
                    <a:pt x="733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3383575" y="3921300"/>
              <a:ext cx="49525" cy="43975"/>
            </a:xfrm>
            <a:custGeom>
              <a:avLst/>
              <a:gdLst/>
              <a:ahLst/>
              <a:cxnLst/>
              <a:rect l="l" t="t" r="r" b="b"/>
              <a:pathLst>
                <a:path w="1981" h="1759" extrusionOk="0">
                  <a:moveTo>
                    <a:pt x="1" y="780"/>
                  </a:moveTo>
                  <a:cubicBezTo>
                    <a:pt x="362" y="1759"/>
                    <a:pt x="1980" y="1037"/>
                    <a:pt x="1608" y="1"/>
                  </a:cubicBezTo>
                  <a:cubicBezTo>
                    <a:pt x="1258" y="397"/>
                    <a:pt x="816" y="1270"/>
                    <a:pt x="1" y="7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3420250" y="3918675"/>
              <a:ext cx="48075" cy="47175"/>
            </a:xfrm>
            <a:custGeom>
              <a:avLst/>
              <a:gdLst/>
              <a:ahLst/>
              <a:cxnLst/>
              <a:rect l="l" t="t" r="r" b="b"/>
              <a:pathLst>
                <a:path w="1923" h="1887" extrusionOk="0">
                  <a:moveTo>
                    <a:pt x="933" y="1887"/>
                  </a:moveTo>
                  <a:cubicBezTo>
                    <a:pt x="630" y="839"/>
                    <a:pt x="1713" y="921"/>
                    <a:pt x="1923" y="280"/>
                  </a:cubicBezTo>
                  <a:cubicBezTo>
                    <a:pt x="1061" y="0"/>
                    <a:pt x="1" y="1457"/>
                    <a:pt x="933" y="1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3187350" y="3963800"/>
              <a:ext cx="9050" cy="7875"/>
            </a:xfrm>
            <a:custGeom>
              <a:avLst/>
              <a:gdLst/>
              <a:ahLst/>
              <a:cxnLst/>
              <a:rect l="l" t="t" r="r" b="b"/>
              <a:pathLst>
                <a:path w="362" h="315" extrusionOk="0">
                  <a:moveTo>
                    <a:pt x="1" y="211"/>
                  </a:moveTo>
                  <a:cubicBezTo>
                    <a:pt x="117" y="234"/>
                    <a:pt x="176" y="315"/>
                    <a:pt x="362" y="268"/>
                  </a:cubicBezTo>
                  <a:cubicBezTo>
                    <a:pt x="350" y="175"/>
                    <a:pt x="339" y="94"/>
                    <a:pt x="327" y="1"/>
                  </a:cubicBezTo>
                  <a:cubicBezTo>
                    <a:pt x="129" y="1"/>
                    <a:pt x="1" y="59"/>
                    <a:pt x="1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4192925" y="3869475"/>
              <a:ext cx="23900" cy="22425"/>
            </a:xfrm>
            <a:custGeom>
              <a:avLst/>
              <a:gdLst/>
              <a:ahLst/>
              <a:cxnLst/>
              <a:rect l="l" t="t" r="r" b="b"/>
              <a:pathLst>
                <a:path w="956" h="897" extrusionOk="0">
                  <a:moveTo>
                    <a:pt x="1" y="874"/>
                  </a:moveTo>
                  <a:cubicBezTo>
                    <a:pt x="572" y="897"/>
                    <a:pt x="956" y="327"/>
                    <a:pt x="793" y="1"/>
                  </a:cubicBezTo>
                  <a:cubicBezTo>
                    <a:pt x="653" y="397"/>
                    <a:pt x="199" y="536"/>
                    <a:pt x="1" y="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3411250" y="3949825"/>
              <a:ext cx="12825" cy="15450"/>
            </a:xfrm>
            <a:custGeom>
              <a:avLst/>
              <a:gdLst/>
              <a:ahLst/>
              <a:cxnLst/>
              <a:rect l="l" t="t" r="r" b="b"/>
              <a:pathLst>
                <a:path w="513" h="618" extrusionOk="0">
                  <a:moveTo>
                    <a:pt x="12" y="152"/>
                  </a:moveTo>
                  <a:cubicBezTo>
                    <a:pt x="0" y="618"/>
                    <a:pt x="513" y="478"/>
                    <a:pt x="443" y="105"/>
                  </a:cubicBezTo>
                  <a:cubicBezTo>
                    <a:pt x="314" y="1"/>
                    <a:pt x="105" y="24"/>
                    <a:pt x="12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3909950" y="3923050"/>
              <a:ext cx="9350" cy="122000"/>
            </a:xfrm>
            <a:custGeom>
              <a:avLst/>
              <a:gdLst/>
              <a:ahLst/>
              <a:cxnLst/>
              <a:rect l="l" t="t" r="r" b="b"/>
              <a:pathLst>
                <a:path w="374" h="4880" extrusionOk="0">
                  <a:moveTo>
                    <a:pt x="246" y="4880"/>
                  </a:moveTo>
                  <a:cubicBezTo>
                    <a:pt x="257" y="3599"/>
                    <a:pt x="350" y="1258"/>
                    <a:pt x="373" y="1"/>
                  </a:cubicBezTo>
                  <a:cubicBezTo>
                    <a:pt x="70" y="1456"/>
                    <a:pt x="1" y="2853"/>
                    <a:pt x="246" y="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075050" y="3905275"/>
              <a:ext cx="43950" cy="61475"/>
            </a:xfrm>
            <a:custGeom>
              <a:avLst/>
              <a:gdLst/>
              <a:ahLst/>
              <a:cxnLst/>
              <a:rect l="l" t="t" r="r" b="b"/>
              <a:pathLst>
                <a:path w="1758" h="2459" extrusionOk="0">
                  <a:moveTo>
                    <a:pt x="1118" y="2458"/>
                  </a:moveTo>
                  <a:cubicBezTo>
                    <a:pt x="443" y="1258"/>
                    <a:pt x="1560" y="467"/>
                    <a:pt x="1758" y="1"/>
                  </a:cubicBezTo>
                  <a:cubicBezTo>
                    <a:pt x="908" y="210"/>
                    <a:pt x="0" y="1899"/>
                    <a:pt x="1118" y="2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328575" y="3987675"/>
              <a:ext cx="7850" cy="9050"/>
            </a:xfrm>
            <a:custGeom>
              <a:avLst/>
              <a:gdLst/>
              <a:ahLst/>
              <a:cxnLst/>
              <a:rect l="l" t="t" r="r" b="b"/>
              <a:pathLst>
                <a:path w="314" h="362" extrusionOk="0">
                  <a:moveTo>
                    <a:pt x="0" y="24"/>
                  </a:moveTo>
                  <a:cubicBezTo>
                    <a:pt x="0" y="222"/>
                    <a:pt x="58" y="350"/>
                    <a:pt x="210" y="361"/>
                  </a:cubicBezTo>
                  <a:cubicBezTo>
                    <a:pt x="221" y="234"/>
                    <a:pt x="314" y="175"/>
                    <a:pt x="267" y="1"/>
                  </a:cubicBezTo>
                  <a:cubicBezTo>
                    <a:pt x="174" y="12"/>
                    <a:pt x="93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413575" y="3978650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105" y="36"/>
                  </a:moveTo>
                  <a:cubicBezTo>
                    <a:pt x="94" y="163"/>
                    <a:pt x="1" y="222"/>
                    <a:pt x="58" y="396"/>
                  </a:cubicBezTo>
                  <a:cubicBezTo>
                    <a:pt x="280" y="396"/>
                    <a:pt x="431" y="326"/>
                    <a:pt x="373" y="94"/>
                  </a:cubicBezTo>
                  <a:cubicBezTo>
                    <a:pt x="268" y="106"/>
                    <a:pt x="245" y="0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966425" y="3924225"/>
              <a:ext cx="66400" cy="248075"/>
            </a:xfrm>
            <a:custGeom>
              <a:avLst/>
              <a:gdLst/>
              <a:ahLst/>
              <a:cxnLst/>
              <a:rect l="l" t="t" r="r" b="b"/>
              <a:pathLst>
                <a:path w="2656" h="9923" extrusionOk="0">
                  <a:moveTo>
                    <a:pt x="2470" y="47"/>
                  </a:moveTo>
                  <a:cubicBezTo>
                    <a:pt x="746" y="2189"/>
                    <a:pt x="1" y="6300"/>
                    <a:pt x="1061" y="9922"/>
                  </a:cubicBezTo>
                  <a:cubicBezTo>
                    <a:pt x="560" y="5846"/>
                    <a:pt x="979" y="2503"/>
                    <a:pt x="2656" y="210"/>
                  </a:cubicBezTo>
                  <a:cubicBezTo>
                    <a:pt x="2633" y="104"/>
                    <a:pt x="2609" y="0"/>
                    <a:pt x="247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141075" y="4033950"/>
              <a:ext cx="11375" cy="8775"/>
            </a:xfrm>
            <a:custGeom>
              <a:avLst/>
              <a:gdLst/>
              <a:ahLst/>
              <a:cxnLst/>
              <a:rect l="l" t="t" r="r" b="b"/>
              <a:pathLst>
                <a:path w="455" h="351" extrusionOk="0">
                  <a:moveTo>
                    <a:pt x="12" y="246"/>
                  </a:moveTo>
                  <a:cubicBezTo>
                    <a:pt x="128" y="350"/>
                    <a:pt x="454" y="339"/>
                    <a:pt x="443" y="117"/>
                  </a:cubicBezTo>
                  <a:cubicBezTo>
                    <a:pt x="314" y="1"/>
                    <a:pt x="0" y="24"/>
                    <a:pt x="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815625" y="3970800"/>
              <a:ext cx="55925" cy="273400"/>
            </a:xfrm>
            <a:custGeom>
              <a:avLst/>
              <a:gdLst/>
              <a:ahLst/>
              <a:cxnLst/>
              <a:rect l="l" t="t" r="r" b="b"/>
              <a:pathLst>
                <a:path w="2237" h="10936" extrusionOk="0">
                  <a:moveTo>
                    <a:pt x="641" y="210"/>
                  </a:moveTo>
                  <a:cubicBezTo>
                    <a:pt x="629" y="94"/>
                    <a:pt x="595" y="0"/>
                    <a:pt x="455" y="47"/>
                  </a:cubicBezTo>
                  <a:cubicBezTo>
                    <a:pt x="0" y="3354"/>
                    <a:pt x="396" y="8711"/>
                    <a:pt x="2236" y="10935"/>
                  </a:cubicBezTo>
                  <a:cubicBezTo>
                    <a:pt x="816" y="8199"/>
                    <a:pt x="82" y="3435"/>
                    <a:pt x="641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4163825" y="3941675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6" y="47"/>
                  </a:moveTo>
                  <a:cubicBezTo>
                    <a:pt x="0" y="361"/>
                    <a:pt x="269" y="467"/>
                    <a:pt x="408" y="268"/>
                  </a:cubicBezTo>
                  <a:cubicBezTo>
                    <a:pt x="420" y="35"/>
                    <a:pt x="257" y="1"/>
                    <a:pt x="36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3347200" y="4026700"/>
              <a:ext cx="13425" cy="17775"/>
            </a:xfrm>
            <a:custGeom>
              <a:avLst/>
              <a:gdLst/>
              <a:ahLst/>
              <a:cxnLst/>
              <a:rect l="l" t="t" r="r" b="b"/>
              <a:pathLst>
                <a:path w="537" h="711" extrusionOk="0">
                  <a:moveTo>
                    <a:pt x="128" y="151"/>
                  </a:moveTo>
                  <a:cubicBezTo>
                    <a:pt x="0" y="303"/>
                    <a:pt x="81" y="710"/>
                    <a:pt x="361" y="652"/>
                  </a:cubicBezTo>
                  <a:cubicBezTo>
                    <a:pt x="536" y="559"/>
                    <a:pt x="420" y="0"/>
                    <a:pt x="128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3134075" y="40555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1" y="350"/>
                    <a:pt x="152" y="397"/>
                    <a:pt x="385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255775" y="4049675"/>
              <a:ext cx="12250" cy="16650"/>
            </a:xfrm>
            <a:custGeom>
              <a:avLst/>
              <a:gdLst/>
              <a:ahLst/>
              <a:cxnLst/>
              <a:rect l="l" t="t" r="r" b="b"/>
              <a:pathLst>
                <a:path w="490" h="666" extrusionOk="0">
                  <a:moveTo>
                    <a:pt x="71" y="129"/>
                  </a:moveTo>
                  <a:cubicBezTo>
                    <a:pt x="128" y="292"/>
                    <a:pt x="1" y="665"/>
                    <a:pt x="291" y="549"/>
                  </a:cubicBezTo>
                  <a:cubicBezTo>
                    <a:pt x="490" y="455"/>
                    <a:pt x="327" y="1"/>
                    <a:pt x="7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224025" y="4063075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153" y="59"/>
                  </a:moveTo>
                  <a:cubicBezTo>
                    <a:pt x="1" y="246"/>
                    <a:pt x="117" y="606"/>
                    <a:pt x="455" y="478"/>
                  </a:cubicBezTo>
                  <a:cubicBezTo>
                    <a:pt x="443" y="222"/>
                    <a:pt x="420" y="1"/>
                    <a:pt x="15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4224950" y="3970500"/>
              <a:ext cx="11675" cy="12825"/>
            </a:xfrm>
            <a:custGeom>
              <a:avLst/>
              <a:gdLst/>
              <a:ahLst/>
              <a:cxnLst/>
              <a:rect l="l" t="t" r="r" b="b"/>
              <a:pathLst>
                <a:path w="467" h="513" extrusionOk="0">
                  <a:moveTo>
                    <a:pt x="94" y="59"/>
                  </a:moveTo>
                  <a:cubicBezTo>
                    <a:pt x="36" y="163"/>
                    <a:pt x="1" y="303"/>
                    <a:pt x="48" y="513"/>
                  </a:cubicBezTo>
                  <a:cubicBezTo>
                    <a:pt x="339" y="501"/>
                    <a:pt x="467" y="362"/>
                    <a:pt x="456" y="117"/>
                  </a:cubicBezTo>
                  <a:cubicBezTo>
                    <a:pt x="339" y="93"/>
                    <a:pt x="280" y="0"/>
                    <a:pt x="94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4130050" y="3981550"/>
              <a:ext cx="24200" cy="35550"/>
            </a:xfrm>
            <a:custGeom>
              <a:avLst/>
              <a:gdLst/>
              <a:ahLst/>
              <a:cxnLst/>
              <a:rect l="l" t="t" r="r" b="b"/>
              <a:pathLst>
                <a:path w="968" h="1422" extrusionOk="0">
                  <a:moveTo>
                    <a:pt x="1" y="1422"/>
                  </a:moveTo>
                  <a:cubicBezTo>
                    <a:pt x="769" y="1328"/>
                    <a:pt x="968" y="758"/>
                    <a:pt x="921" y="1"/>
                  </a:cubicBezTo>
                  <a:cubicBezTo>
                    <a:pt x="315" y="223"/>
                    <a:pt x="269" y="921"/>
                    <a:pt x="1" y="1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3109325" y="4089000"/>
              <a:ext cx="12825" cy="15175"/>
            </a:xfrm>
            <a:custGeom>
              <a:avLst/>
              <a:gdLst/>
              <a:ahLst/>
              <a:cxnLst/>
              <a:rect l="l" t="t" r="r" b="b"/>
              <a:pathLst>
                <a:path w="513" h="607" extrusionOk="0">
                  <a:moveTo>
                    <a:pt x="1" y="384"/>
                  </a:moveTo>
                  <a:cubicBezTo>
                    <a:pt x="176" y="361"/>
                    <a:pt x="140" y="606"/>
                    <a:pt x="373" y="524"/>
                  </a:cubicBezTo>
                  <a:cubicBezTo>
                    <a:pt x="409" y="384"/>
                    <a:pt x="478" y="291"/>
                    <a:pt x="513" y="151"/>
                  </a:cubicBezTo>
                  <a:cubicBezTo>
                    <a:pt x="339" y="0"/>
                    <a:pt x="59" y="187"/>
                    <a:pt x="1" y="3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251975" y="4081125"/>
              <a:ext cx="13725" cy="14300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71" y="36"/>
                  </a:moveTo>
                  <a:cubicBezTo>
                    <a:pt x="1" y="432"/>
                    <a:pt x="350" y="572"/>
                    <a:pt x="549" y="339"/>
                  </a:cubicBezTo>
                  <a:cubicBezTo>
                    <a:pt x="549" y="176"/>
                    <a:pt x="432" y="152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3181250" y="4085200"/>
              <a:ext cx="40475" cy="50100"/>
            </a:xfrm>
            <a:custGeom>
              <a:avLst/>
              <a:gdLst/>
              <a:ahLst/>
              <a:cxnLst/>
              <a:rect l="l" t="t" r="r" b="b"/>
              <a:pathLst>
                <a:path w="1619" h="2004" extrusionOk="0">
                  <a:moveTo>
                    <a:pt x="990" y="2004"/>
                  </a:moveTo>
                  <a:cubicBezTo>
                    <a:pt x="710" y="1061"/>
                    <a:pt x="1223" y="758"/>
                    <a:pt x="1619" y="350"/>
                  </a:cubicBezTo>
                  <a:cubicBezTo>
                    <a:pt x="664" y="1"/>
                    <a:pt x="0" y="1701"/>
                    <a:pt x="990" y="20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4155400" y="4002250"/>
              <a:ext cx="7275" cy="9925"/>
            </a:xfrm>
            <a:custGeom>
              <a:avLst/>
              <a:gdLst/>
              <a:ahLst/>
              <a:cxnLst/>
              <a:rect l="l" t="t" r="r" b="b"/>
              <a:pathLst>
                <a:path w="291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96"/>
                    <a:pt x="210" y="384"/>
                    <a:pt x="291" y="373"/>
                  </a:cubicBezTo>
                  <a:cubicBezTo>
                    <a:pt x="291" y="140"/>
                    <a:pt x="221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4099775" y="4026700"/>
              <a:ext cx="15150" cy="18925"/>
            </a:xfrm>
            <a:custGeom>
              <a:avLst/>
              <a:gdLst/>
              <a:ahLst/>
              <a:cxnLst/>
              <a:rect l="l" t="t" r="r" b="b"/>
              <a:pathLst>
                <a:path w="606" h="757" extrusionOk="0">
                  <a:moveTo>
                    <a:pt x="106" y="81"/>
                  </a:moveTo>
                  <a:cubicBezTo>
                    <a:pt x="0" y="198"/>
                    <a:pt x="59" y="466"/>
                    <a:pt x="82" y="699"/>
                  </a:cubicBezTo>
                  <a:cubicBezTo>
                    <a:pt x="233" y="640"/>
                    <a:pt x="606" y="757"/>
                    <a:pt x="595" y="559"/>
                  </a:cubicBezTo>
                  <a:cubicBezTo>
                    <a:pt x="548" y="466"/>
                    <a:pt x="525" y="0"/>
                    <a:pt x="106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4084925" y="4024375"/>
              <a:ext cx="70775" cy="118800"/>
            </a:xfrm>
            <a:custGeom>
              <a:avLst/>
              <a:gdLst/>
              <a:ahLst/>
              <a:cxnLst/>
              <a:rect l="l" t="t" r="r" b="b"/>
              <a:pathLst>
                <a:path w="2831" h="4752" extrusionOk="0">
                  <a:moveTo>
                    <a:pt x="2365" y="0"/>
                  </a:moveTo>
                  <a:cubicBezTo>
                    <a:pt x="2144" y="676"/>
                    <a:pt x="1619" y="1106"/>
                    <a:pt x="1107" y="1549"/>
                  </a:cubicBezTo>
                  <a:cubicBezTo>
                    <a:pt x="1631" y="1665"/>
                    <a:pt x="1981" y="1339"/>
                    <a:pt x="2237" y="1351"/>
                  </a:cubicBezTo>
                  <a:cubicBezTo>
                    <a:pt x="2481" y="3295"/>
                    <a:pt x="676" y="3552"/>
                    <a:pt x="1" y="4752"/>
                  </a:cubicBezTo>
                  <a:cubicBezTo>
                    <a:pt x="630" y="4670"/>
                    <a:pt x="734" y="4530"/>
                    <a:pt x="1270" y="4099"/>
                  </a:cubicBezTo>
                  <a:cubicBezTo>
                    <a:pt x="1957" y="3528"/>
                    <a:pt x="2773" y="2585"/>
                    <a:pt x="2807" y="1817"/>
                  </a:cubicBezTo>
                  <a:cubicBezTo>
                    <a:pt x="2830" y="1374"/>
                    <a:pt x="2563" y="47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274700" y="4121300"/>
              <a:ext cx="15150" cy="28275"/>
            </a:xfrm>
            <a:custGeom>
              <a:avLst/>
              <a:gdLst/>
              <a:ahLst/>
              <a:cxnLst/>
              <a:rect l="l" t="t" r="r" b="b"/>
              <a:pathLst>
                <a:path w="606" h="1131" extrusionOk="0">
                  <a:moveTo>
                    <a:pt x="210" y="1"/>
                  </a:moveTo>
                  <a:cubicBezTo>
                    <a:pt x="47" y="316"/>
                    <a:pt x="0" y="1119"/>
                    <a:pt x="501" y="1131"/>
                  </a:cubicBezTo>
                  <a:cubicBezTo>
                    <a:pt x="186" y="793"/>
                    <a:pt x="606" y="106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392025" y="4116075"/>
              <a:ext cx="39050" cy="39900"/>
            </a:xfrm>
            <a:custGeom>
              <a:avLst/>
              <a:gdLst/>
              <a:ahLst/>
              <a:cxnLst/>
              <a:rect l="l" t="t" r="r" b="b"/>
              <a:pathLst>
                <a:path w="1562" h="1596" extrusionOk="0">
                  <a:moveTo>
                    <a:pt x="979" y="23"/>
                  </a:moveTo>
                  <a:cubicBezTo>
                    <a:pt x="1002" y="582"/>
                    <a:pt x="454" y="664"/>
                    <a:pt x="1" y="827"/>
                  </a:cubicBezTo>
                  <a:cubicBezTo>
                    <a:pt x="385" y="1596"/>
                    <a:pt x="1561" y="815"/>
                    <a:pt x="1246" y="0"/>
                  </a:cubicBezTo>
                  <a:cubicBezTo>
                    <a:pt x="1153" y="12"/>
                    <a:pt x="1072" y="12"/>
                    <a:pt x="97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4168475" y="4047925"/>
              <a:ext cx="7600" cy="11675"/>
            </a:xfrm>
            <a:custGeom>
              <a:avLst/>
              <a:gdLst/>
              <a:ahLst/>
              <a:cxnLst/>
              <a:rect l="l" t="t" r="r" b="b"/>
              <a:pathLst>
                <a:path w="304" h="467" extrusionOk="0">
                  <a:moveTo>
                    <a:pt x="1" y="24"/>
                  </a:moveTo>
                  <a:cubicBezTo>
                    <a:pt x="1" y="257"/>
                    <a:pt x="24" y="467"/>
                    <a:pt x="304" y="350"/>
                  </a:cubicBezTo>
                  <a:lnTo>
                    <a:pt x="269" y="1"/>
                  </a:lnTo>
                  <a:cubicBezTo>
                    <a:pt x="176" y="13"/>
                    <a:pt x="94" y="24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188525" y="4149550"/>
              <a:ext cx="11650" cy="13125"/>
            </a:xfrm>
            <a:custGeom>
              <a:avLst/>
              <a:gdLst/>
              <a:ahLst/>
              <a:cxnLst/>
              <a:rect l="l" t="t" r="r" b="b"/>
              <a:pathLst>
                <a:path w="466" h="525" extrusionOk="0">
                  <a:moveTo>
                    <a:pt x="233" y="12"/>
                  </a:moveTo>
                  <a:cubicBezTo>
                    <a:pt x="23" y="94"/>
                    <a:pt x="0" y="524"/>
                    <a:pt x="362" y="443"/>
                  </a:cubicBezTo>
                  <a:cubicBezTo>
                    <a:pt x="466" y="315"/>
                    <a:pt x="455" y="1"/>
                    <a:pt x="2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233425" y="4071225"/>
              <a:ext cx="11650" cy="15175"/>
            </a:xfrm>
            <a:custGeom>
              <a:avLst/>
              <a:gdLst/>
              <a:ahLst/>
              <a:cxnLst/>
              <a:rect l="l" t="t" r="r" b="b"/>
              <a:pathLst>
                <a:path w="466" h="607" extrusionOk="0">
                  <a:moveTo>
                    <a:pt x="163" y="59"/>
                  </a:moveTo>
                  <a:cubicBezTo>
                    <a:pt x="0" y="246"/>
                    <a:pt x="117" y="606"/>
                    <a:pt x="466" y="479"/>
                  </a:cubicBezTo>
                  <a:cubicBezTo>
                    <a:pt x="454" y="222"/>
                    <a:pt x="431" y="1"/>
                    <a:pt x="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4170225" y="4084625"/>
              <a:ext cx="10225" cy="13400"/>
            </a:xfrm>
            <a:custGeom>
              <a:avLst/>
              <a:gdLst/>
              <a:ahLst/>
              <a:cxnLst/>
              <a:rect l="l" t="t" r="r" b="b"/>
              <a:pathLst>
                <a:path w="409" h="536" extrusionOk="0">
                  <a:moveTo>
                    <a:pt x="1" y="59"/>
                  </a:moveTo>
                  <a:cubicBezTo>
                    <a:pt x="1" y="315"/>
                    <a:pt x="36" y="536"/>
                    <a:pt x="303" y="466"/>
                  </a:cubicBezTo>
                  <a:cubicBezTo>
                    <a:pt x="315" y="350"/>
                    <a:pt x="409" y="292"/>
                    <a:pt x="350" y="117"/>
                  </a:cubicBezTo>
                  <a:cubicBezTo>
                    <a:pt x="234" y="93"/>
                    <a:pt x="176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156500" y="4187675"/>
              <a:ext cx="13400" cy="14000"/>
            </a:xfrm>
            <a:custGeom>
              <a:avLst/>
              <a:gdLst/>
              <a:ahLst/>
              <a:cxnLst/>
              <a:rect l="l" t="t" r="r" b="b"/>
              <a:pathLst>
                <a:path w="536" h="560" extrusionOk="0">
                  <a:moveTo>
                    <a:pt x="303" y="560"/>
                  </a:moveTo>
                  <a:cubicBezTo>
                    <a:pt x="385" y="443"/>
                    <a:pt x="536" y="373"/>
                    <a:pt x="431" y="94"/>
                  </a:cubicBezTo>
                  <a:cubicBezTo>
                    <a:pt x="35" y="1"/>
                    <a:pt x="0" y="549"/>
                    <a:pt x="303" y="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3100900" y="4198475"/>
              <a:ext cx="11950" cy="15150"/>
            </a:xfrm>
            <a:custGeom>
              <a:avLst/>
              <a:gdLst/>
              <a:ahLst/>
              <a:cxnLst/>
              <a:rect l="l" t="t" r="r" b="b"/>
              <a:pathLst>
                <a:path w="478" h="606" extrusionOk="0">
                  <a:moveTo>
                    <a:pt x="128" y="93"/>
                  </a:moveTo>
                  <a:cubicBezTo>
                    <a:pt x="0" y="244"/>
                    <a:pt x="47" y="606"/>
                    <a:pt x="350" y="513"/>
                  </a:cubicBezTo>
                  <a:cubicBezTo>
                    <a:pt x="477" y="373"/>
                    <a:pt x="431" y="0"/>
                    <a:pt x="128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3201050" y="4187400"/>
              <a:ext cx="19525" cy="37875"/>
            </a:xfrm>
            <a:custGeom>
              <a:avLst/>
              <a:gdLst/>
              <a:ahLst/>
              <a:cxnLst/>
              <a:rect l="l" t="t" r="r" b="b"/>
              <a:pathLst>
                <a:path w="781" h="1515" extrusionOk="0">
                  <a:moveTo>
                    <a:pt x="93" y="1293"/>
                  </a:moveTo>
                  <a:cubicBezTo>
                    <a:pt x="257" y="1363"/>
                    <a:pt x="373" y="1479"/>
                    <a:pt x="559" y="1515"/>
                  </a:cubicBezTo>
                  <a:cubicBezTo>
                    <a:pt x="396" y="874"/>
                    <a:pt x="594" y="524"/>
                    <a:pt x="780" y="164"/>
                  </a:cubicBezTo>
                  <a:cubicBezTo>
                    <a:pt x="244" y="1"/>
                    <a:pt x="0" y="687"/>
                    <a:pt x="93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3356500" y="4173700"/>
              <a:ext cx="11675" cy="15475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164" y="71"/>
                  </a:moveTo>
                  <a:cubicBezTo>
                    <a:pt x="1" y="257"/>
                    <a:pt x="117" y="619"/>
                    <a:pt x="467" y="479"/>
                  </a:cubicBezTo>
                  <a:cubicBezTo>
                    <a:pt x="455" y="223"/>
                    <a:pt x="431" y="1"/>
                    <a:pt x="164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3153575" y="4200500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2" y="70"/>
                  </a:moveTo>
                  <a:cubicBezTo>
                    <a:pt x="1" y="256"/>
                    <a:pt x="117" y="618"/>
                    <a:pt x="455" y="478"/>
                  </a:cubicBezTo>
                  <a:cubicBezTo>
                    <a:pt x="455" y="222"/>
                    <a:pt x="420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3247900" y="4195825"/>
              <a:ext cx="13425" cy="12575"/>
            </a:xfrm>
            <a:custGeom>
              <a:avLst/>
              <a:gdLst/>
              <a:ahLst/>
              <a:cxnLst/>
              <a:rect l="l" t="t" r="r" b="b"/>
              <a:pathLst>
                <a:path w="537" h="503" extrusionOk="0">
                  <a:moveTo>
                    <a:pt x="117" y="502"/>
                  </a:moveTo>
                  <a:lnTo>
                    <a:pt x="467" y="467"/>
                  </a:lnTo>
                  <a:cubicBezTo>
                    <a:pt x="536" y="1"/>
                    <a:pt x="1" y="106"/>
                    <a:pt x="117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3185600" y="4223200"/>
              <a:ext cx="8750" cy="11400"/>
            </a:xfrm>
            <a:custGeom>
              <a:avLst/>
              <a:gdLst/>
              <a:ahLst/>
              <a:cxnLst/>
              <a:rect l="l" t="t" r="r" b="b"/>
              <a:pathLst>
                <a:path w="350" h="456" extrusionOk="0">
                  <a:moveTo>
                    <a:pt x="106" y="13"/>
                  </a:moveTo>
                  <a:cubicBezTo>
                    <a:pt x="1" y="129"/>
                    <a:pt x="13" y="455"/>
                    <a:pt x="234" y="443"/>
                  </a:cubicBezTo>
                  <a:cubicBezTo>
                    <a:pt x="350" y="315"/>
                    <a:pt x="327" y="1"/>
                    <a:pt x="10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4169650" y="4139925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47" y="490"/>
                    <a:pt x="70" y="700"/>
                    <a:pt x="292" y="653"/>
                  </a:cubicBezTo>
                  <a:cubicBezTo>
                    <a:pt x="618" y="490"/>
                    <a:pt x="269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3273525" y="4236325"/>
              <a:ext cx="10225" cy="12825"/>
            </a:xfrm>
            <a:custGeom>
              <a:avLst/>
              <a:gdLst/>
              <a:ahLst/>
              <a:cxnLst/>
              <a:rect l="l" t="t" r="r" b="b"/>
              <a:pathLst>
                <a:path w="409" h="513" extrusionOk="0">
                  <a:moveTo>
                    <a:pt x="1" y="35"/>
                  </a:moveTo>
                  <a:cubicBezTo>
                    <a:pt x="13" y="280"/>
                    <a:pt x="47" y="512"/>
                    <a:pt x="315" y="443"/>
                  </a:cubicBezTo>
                  <a:cubicBezTo>
                    <a:pt x="373" y="337"/>
                    <a:pt x="409" y="198"/>
                    <a:pt x="362" y="0"/>
                  </a:cubicBezTo>
                  <a:cubicBezTo>
                    <a:pt x="246" y="11"/>
                    <a:pt x="117" y="23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3165800" y="4251725"/>
              <a:ext cx="11975" cy="21575"/>
            </a:xfrm>
            <a:custGeom>
              <a:avLst/>
              <a:gdLst/>
              <a:ahLst/>
              <a:cxnLst/>
              <a:rect l="l" t="t" r="r" b="b"/>
              <a:pathLst>
                <a:path w="479" h="863" extrusionOk="0">
                  <a:moveTo>
                    <a:pt x="140" y="94"/>
                  </a:moveTo>
                  <a:cubicBezTo>
                    <a:pt x="1" y="292"/>
                    <a:pt x="47" y="863"/>
                    <a:pt x="455" y="688"/>
                  </a:cubicBezTo>
                  <a:cubicBezTo>
                    <a:pt x="420" y="409"/>
                    <a:pt x="479" y="1"/>
                    <a:pt x="140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3220550" y="4257275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256" y="1"/>
                  </a:moveTo>
                  <a:cubicBezTo>
                    <a:pt x="199" y="1"/>
                    <a:pt x="140" y="12"/>
                    <a:pt x="82" y="12"/>
                  </a:cubicBezTo>
                  <a:cubicBezTo>
                    <a:pt x="82" y="70"/>
                    <a:pt x="82" y="117"/>
                    <a:pt x="0" y="117"/>
                  </a:cubicBezTo>
                  <a:cubicBezTo>
                    <a:pt x="12" y="175"/>
                    <a:pt x="12" y="233"/>
                    <a:pt x="23" y="291"/>
                  </a:cubicBezTo>
                  <a:cubicBezTo>
                    <a:pt x="70" y="291"/>
                    <a:pt x="129" y="291"/>
                    <a:pt x="117" y="361"/>
                  </a:cubicBezTo>
                  <a:cubicBezTo>
                    <a:pt x="175" y="361"/>
                    <a:pt x="233" y="350"/>
                    <a:pt x="292" y="350"/>
                  </a:cubicBezTo>
                  <a:cubicBezTo>
                    <a:pt x="292" y="291"/>
                    <a:pt x="292" y="245"/>
                    <a:pt x="373" y="257"/>
                  </a:cubicBezTo>
                  <a:cubicBezTo>
                    <a:pt x="362" y="198"/>
                    <a:pt x="362" y="140"/>
                    <a:pt x="349" y="82"/>
                  </a:cubicBezTo>
                  <a:cubicBezTo>
                    <a:pt x="303" y="82"/>
                    <a:pt x="245" y="70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3255775" y="4255800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1" y="36"/>
                  </a:moveTo>
                  <a:cubicBezTo>
                    <a:pt x="1" y="280"/>
                    <a:pt x="35" y="513"/>
                    <a:pt x="303" y="443"/>
                  </a:cubicBezTo>
                  <a:cubicBezTo>
                    <a:pt x="361" y="339"/>
                    <a:pt x="397" y="199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3269175" y="4256400"/>
              <a:ext cx="15150" cy="16900"/>
            </a:xfrm>
            <a:custGeom>
              <a:avLst/>
              <a:gdLst/>
              <a:ahLst/>
              <a:cxnLst/>
              <a:rect l="l" t="t" r="r" b="b"/>
              <a:pathLst>
                <a:path w="606" h="676" extrusionOk="0">
                  <a:moveTo>
                    <a:pt x="175" y="23"/>
                  </a:moveTo>
                  <a:cubicBezTo>
                    <a:pt x="0" y="256"/>
                    <a:pt x="175" y="676"/>
                    <a:pt x="489" y="618"/>
                  </a:cubicBezTo>
                  <a:cubicBezTo>
                    <a:pt x="606" y="478"/>
                    <a:pt x="571" y="105"/>
                    <a:pt x="431" y="0"/>
                  </a:cubicBezTo>
                  <a:cubicBezTo>
                    <a:pt x="350" y="12"/>
                    <a:pt x="257" y="12"/>
                    <a:pt x="17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3327400" y="4257275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70" y="128"/>
                  </a:moveTo>
                  <a:cubicBezTo>
                    <a:pt x="0" y="397"/>
                    <a:pt x="280" y="257"/>
                    <a:pt x="431" y="268"/>
                  </a:cubicBezTo>
                  <a:cubicBezTo>
                    <a:pt x="431" y="175"/>
                    <a:pt x="420" y="82"/>
                    <a:pt x="408" y="1"/>
                  </a:cubicBezTo>
                  <a:cubicBezTo>
                    <a:pt x="257" y="12"/>
                    <a:pt x="140" y="47"/>
                    <a:pt x="70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3027225" y="4285500"/>
              <a:ext cx="42525" cy="44275"/>
            </a:xfrm>
            <a:custGeom>
              <a:avLst/>
              <a:gdLst/>
              <a:ahLst/>
              <a:cxnLst/>
              <a:rect l="l" t="t" r="r" b="b"/>
              <a:pathLst>
                <a:path w="1701" h="1771" extrusionOk="0">
                  <a:moveTo>
                    <a:pt x="362" y="1398"/>
                  </a:moveTo>
                  <a:cubicBezTo>
                    <a:pt x="944" y="1771"/>
                    <a:pt x="1701" y="1305"/>
                    <a:pt x="1433" y="490"/>
                  </a:cubicBezTo>
                  <a:cubicBezTo>
                    <a:pt x="898" y="1"/>
                    <a:pt x="1" y="455"/>
                    <a:pt x="362" y="1398"/>
                  </a:cubicBezTo>
                  <a:close/>
                  <a:moveTo>
                    <a:pt x="618" y="1189"/>
                  </a:moveTo>
                  <a:lnTo>
                    <a:pt x="583" y="839"/>
                  </a:lnTo>
                  <a:cubicBezTo>
                    <a:pt x="723" y="828"/>
                    <a:pt x="874" y="816"/>
                    <a:pt x="1014" y="805"/>
                  </a:cubicBezTo>
                  <a:cubicBezTo>
                    <a:pt x="1025" y="1049"/>
                    <a:pt x="898" y="1189"/>
                    <a:pt x="618" y="1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358850" y="4264275"/>
              <a:ext cx="11650" cy="15150"/>
            </a:xfrm>
            <a:custGeom>
              <a:avLst/>
              <a:gdLst/>
              <a:ahLst/>
              <a:cxnLst/>
              <a:rect l="l" t="t" r="r" b="b"/>
              <a:pathLst>
                <a:path w="466" h="606" extrusionOk="0">
                  <a:moveTo>
                    <a:pt x="163" y="58"/>
                  </a:moveTo>
                  <a:cubicBezTo>
                    <a:pt x="0" y="244"/>
                    <a:pt x="117" y="606"/>
                    <a:pt x="466" y="477"/>
                  </a:cubicBezTo>
                  <a:cubicBezTo>
                    <a:pt x="454" y="221"/>
                    <a:pt x="431" y="0"/>
                    <a:pt x="163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44725" y="42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3111650" y="429395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1" y="141"/>
                  </a:moveTo>
                  <a:cubicBezTo>
                    <a:pt x="24" y="361"/>
                    <a:pt x="153" y="467"/>
                    <a:pt x="385" y="455"/>
                  </a:cubicBezTo>
                  <a:cubicBezTo>
                    <a:pt x="397" y="338"/>
                    <a:pt x="490" y="280"/>
                    <a:pt x="432" y="94"/>
                  </a:cubicBezTo>
                  <a:cubicBezTo>
                    <a:pt x="303" y="1"/>
                    <a:pt x="106" y="12"/>
                    <a:pt x="1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67425" y="4277075"/>
              <a:ext cx="13125" cy="16025"/>
            </a:xfrm>
            <a:custGeom>
              <a:avLst/>
              <a:gdLst/>
              <a:ahLst/>
              <a:cxnLst/>
              <a:rect l="l" t="t" r="r" b="b"/>
              <a:pathLst>
                <a:path w="525" h="641" extrusionOk="0">
                  <a:moveTo>
                    <a:pt x="151" y="94"/>
                  </a:moveTo>
                  <a:cubicBezTo>
                    <a:pt x="0" y="280"/>
                    <a:pt x="117" y="640"/>
                    <a:pt x="454" y="501"/>
                  </a:cubicBezTo>
                  <a:cubicBezTo>
                    <a:pt x="443" y="384"/>
                    <a:pt x="477" y="303"/>
                    <a:pt x="524" y="233"/>
                  </a:cubicBezTo>
                  <a:cubicBezTo>
                    <a:pt x="350" y="245"/>
                    <a:pt x="384" y="0"/>
                    <a:pt x="151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4141700" y="4246800"/>
              <a:ext cx="12250" cy="13100"/>
            </a:xfrm>
            <a:custGeom>
              <a:avLst/>
              <a:gdLst/>
              <a:ahLst/>
              <a:cxnLst/>
              <a:rect l="l" t="t" r="r" b="b"/>
              <a:pathLst>
                <a:path w="490" h="524" extrusionOk="0">
                  <a:moveTo>
                    <a:pt x="455" y="93"/>
                  </a:moveTo>
                  <a:cubicBezTo>
                    <a:pt x="326" y="0"/>
                    <a:pt x="129" y="24"/>
                    <a:pt x="24" y="140"/>
                  </a:cubicBezTo>
                  <a:cubicBezTo>
                    <a:pt x="0" y="420"/>
                    <a:pt x="129" y="524"/>
                    <a:pt x="408" y="454"/>
                  </a:cubicBezTo>
                  <a:cubicBezTo>
                    <a:pt x="373" y="291"/>
                    <a:pt x="489" y="257"/>
                    <a:pt x="45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95500" y="4407775"/>
              <a:ext cx="7600" cy="12850"/>
            </a:xfrm>
            <a:custGeom>
              <a:avLst/>
              <a:gdLst/>
              <a:ahLst/>
              <a:cxnLst/>
              <a:rect l="l" t="t" r="r" b="b"/>
              <a:pathLst>
                <a:path w="304" h="514" extrusionOk="0">
                  <a:moveTo>
                    <a:pt x="1" y="36"/>
                  </a:moveTo>
                  <a:cubicBezTo>
                    <a:pt x="13" y="280"/>
                    <a:pt x="36" y="513"/>
                    <a:pt x="303" y="443"/>
                  </a:cubicBezTo>
                  <a:cubicBezTo>
                    <a:pt x="292" y="292"/>
                    <a:pt x="280" y="153"/>
                    <a:pt x="269" y="1"/>
                  </a:cubicBezTo>
                  <a:cubicBezTo>
                    <a:pt x="176" y="13"/>
                    <a:pt x="94" y="24"/>
                    <a:pt x="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78325" y="4411575"/>
              <a:ext cx="10225" cy="9050"/>
            </a:xfrm>
            <a:custGeom>
              <a:avLst/>
              <a:gdLst/>
              <a:ahLst/>
              <a:cxnLst/>
              <a:rect l="l" t="t" r="r" b="b"/>
              <a:pathLst>
                <a:path w="409" h="362" extrusionOk="0">
                  <a:moveTo>
                    <a:pt x="1" y="35"/>
                  </a:moveTo>
                  <a:cubicBezTo>
                    <a:pt x="1" y="257"/>
                    <a:pt x="164" y="291"/>
                    <a:pt x="292" y="361"/>
                  </a:cubicBezTo>
                  <a:cubicBezTo>
                    <a:pt x="315" y="245"/>
                    <a:pt x="408" y="175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3248500" y="4406350"/>
              <a:ext cx="9050" cy="10775"/>
            </a:xfrm>
            <a:custGeom>
              <a:avLst/>
              <a:gdLst/>
              <a:ahLst/>
              <a:cxnLst/>
              <a:rect l="l" t="t" r="r" b="b"/>
              <a:pathLst>
                <a:path w="362" h="431" extrusionOk="0">
                  <a:moveTo>
                    <a:pt x="0" y="58"/>
                  </a:moveTo>
                  <a:cubicBezTo>
                    <a:pt x="0" y="291"/>
                    <a:pt x="70" y="430"/>
                    <a:pt x="303" y="384"/>
                  </a:cubicBezTo>
                  <a:cubicBezTo>
                    <a:pt x="292" y="256"/>
                    <a:pt x="326" y="186"/>
                    <a:pt x="362" y="104"/>
                  </a:cubicBezTo>
                  <a:cubicBezTo>
                    <a:pt x="245" y="93"/>
                    <a:pt x="186" y="0"/>
                    <a:pt x="0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70025" y="4439800"/>
              <a:ext cx="10800" cy="9925"/>
            </a:xfrm>
            <a:custGeom>
              <a:avLst/>
              <a:gdLst/>
              <a:ahLst/>
              <a:cxnLst/>
              <a:rect l="l" t="t" r="r" b="b"/>
              <a:pathLst>
                <a:path w="432" h="397" extrusionOk="0">
                  <a:moveTo>
                    <a:pt x="105" y="36"/>
                  </a:moveTo>
                  <a:cubicBezTo>
                    <a:pt x="94" y="153"/>
                    <a:pt x="1" y="210"/>
                    <a:pt x="47" y="397"/>
                  </a:cubicBezTo>
                  <a:cubicBezTo>
                    <a:pt x="280" y="397"/>
                    <a:pt x="431" y="327"/>
                    <a:pt x="374" y="94"/>
                  </a:cubicBezTo>
                  <a:cubicBezTo>
                    <a:pt x="268" y="106"/>
                    <a:pt x="245" y="1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018200" y="4440975"/>
              <a:ext cx="62925" cy="58825"/>
            </a:xfrm>
            <a:custGeom>
              <a:avLst/>
              <a:gdLst/>
              <a:ahLst/>
              <a:cxnLst/>
              <a:rect l="l" t="t" r="r" b="b"/>
              <a:pathLst>
                <a:path w="2517" h="2353" extrusionOk="0">
                  <a:moveTo>
                    <a:pt x="490" y="1747"/>
                  </a:moveTo>
                  <a:cubicBezTo>
                    <a:pt x="1561" y="2353"/>
                    <a:pt x="2516" y="1048"/>
                    <a:pt x="1678" y="303"/>
                  </a:cubicBezTo>
                  <a:cubicBezTo>
                    <a:pt x="700" y="0"/>
                    <a:pt x="1" y="851"/>
                    <a:pt x="490" y="1747"/>
                  </a:cubicBezTo>
                  <a:close/>
                  <a:moveTo>
                    <a:pt x="711" y="1281"/>
                  </a:moveTo>
                  <a:cubicBezTo>
                    <a:pt x="863" y="1037"/>
                    <a:pt x="967" y="735"/>
                    <a:pt x="1456" y="769"/>
                  </a:cubicBezTo>
                  <a:cubicBezTo>
                    <a:pt x="1701" y="1375"/>
                    <a:pt x="990" y="1584"/>
                    <a:pt x="711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225775" y="4437200"/>
              <a:ext cx="26225" cy="19250"/>
            </a:xfrm>
            <a:custGeom>
              <a:avLst/>
              <a:gdLst/>
              <a:ahLst/>
              <a:cxnLst/>
              <a:rect l="l" t="t" r="r" b="b"/>
              <a:pathLst>
                <a:path w="1049" h="770" extrusionOk="0">
                  <a:moveTo>
                    <a:pt x="47" y="769"/>
                  </a:moveTo>
                  <a:cubicBezTo>
                    <a:pt x="339" y="524"/>
                    <a:pt x="735" y="361"/>
                    <a:pt x="1049" y="140"/>
                  </a:cubicBezTo>
                  <a:cubicBezTo>
                    <a:pt x="595" y="0"/>
                    <a:pt x="1" y="245"/>
                    <a:pt x="47" y="7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3077025" y="4457850"/>
              <a:ext cx="12250" cy="12850"/>
            </a:xfrm>
            <a:custGeom>
              <a:avLst/>
              <a:gdLst/>
              <a:ahLst/>
              <a:cxnLst/>
              <a:rect l="l" t="t" r="r" b="b"/>
              <a:pathLst>
                <a:path w="490" h="514" extrusionOk="0">
                  <a:moveTo>
                    <a:pt x="0" y="176"/>
                  </a:moveTo>
                  <a:cubicBezTo>
                    <a:pt x="35" y="397"/>
                    <a:pt x="163" y="513"/>
                    <a:pt x="384" y="502"/>
                  </a:cubicBezTo>
                  <a:cubicBezTo>
                    <a:pt x="407" y="373"/>
                    <a:pt x="489" y="316"/>
                    <a:pt x="443" y="141"/>
                  </a:cubicBezTo>
                  <a:cubicBezTo>
                    <a:pt x="221" y="153"/>
                    <a:pt x="151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3187925" y="4465150"/>
              <a:ext cx="32650" cy="104525"/>
            </a:xfrm>
            <a:custGeom>
              <a:avLst/>
              <a:gdLst/>
              <a:ahLst/>
              <a:cxnLst/>
              <a:rect l="l" t="t" r="r" b="b"/>
              <a:pathLst>
                <a:path w="1306" h="4181" extrusionOk="0">
                  <a:moveTo>
                    <a:pt x="1177" y="1106"/>
                  </a:moveTo>
                  <a:cubicBezTo>
                    <a:pt x="828" y="804"/>
                    <a:pt x="828" y="373"/>
                    <a:pt x="712" y="0"/>
                  </a:cubicBezTo>
                  <a:cubicBezTo>
                    <a:pt x="653" y="187"/>
                    <a:pt x="467" y="280"/>
                    <a:pt x="502" y="547"/>
                  </a:cubicBezTo>
                  <a:cubicBezTo>
                    <a:pt x="606" y="816"/>
                    <a:pt x="782" y="990"/>
                    <a:pt x="921" y="1212"/>
                  </a:cubicBezTo>
                  <a:cubicBezTo>
                    <a:pt x="362" y="1840"/>
                    <a:pt x="1" y="4064"/>
                    <a:pt x="1305" y="4181"/>
                  </a:cubicBezTo>
                  <a:cubicBezTo>
                    <a:pt x="513" y="3482"/>
                    <a:pt x="665" y="1852"/>
                    <a:pt x="1177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3011225" y="4471825"/>
              <a:ext cx="78900" cy="97575"/>
            </a:xfrm>
            <a:custGeom>
              <a:avLst/>
              <a:gdLst/>
              <a:ahLst/>
              <a:cxnLst/>
              <a:rect l="l" t="t" r="r" b="b"/>
              <a:pathLst>
                <a:path w="3156" h="3903" extrusionOk="0">
                  <a:moveTo>
                    <a:pt x="1910" y="1282"/>
                  </a:moveTo>
                  <a:cubicBezTo>
                    <a:pt x="1584" y="1364"/>
                    <a:pt x="1468" y="1177"/>
                    <a:pt x="1118" y="1282"/>
                  </a:cubicBezTo>
                  <a:cubicBezTo>
                    <a:pt x="0" y="1887"/>
                    <a:pt x="862" y="3903"/>
                    <a:pt x="2271" y="3111"/>
                  </a:cubicBezTo>
                  <a:cubicBezTo>
                    <a:pt x="2539" y="2772"/>
                    <a:pt x="2702" y="1923"/>
                    <a:pt x="2294" y="1515"/>
                  </a:cubicBezTo>
                  <a:cubicBezTo>
                    <a:pt x="2726" y="1550"/>
                    <a:pt x="2876" y="1352"/>
                    <a:pt x="3052" y="1177"/>
                  </a:cubicBezTo>
                  <a:cubicBezTo>
                    <a:pt x="3156" y="1"/>
                    <a:pt x="1689" y="420"/>
                    <a:pt x="1910" y="1282"/>
                  </a:cubicBezTo>
                  <a:close/>
                  <a:moveTo>
                    <a:pt x="2050" y="2598"/>
                  </a:moveTo>
                  <a:cubicBezTo>
                    <a:pt x="710" y="3029"/>
                    <a:pt x="1095" y="1247"/>
                    <a:pt x="2073" y="1981"/>
                  </a:cubicBezTo>
                  <a:cubicBezTo>
                    <a:pt x="2154" y="2260"/>
                    <a:pt x="2050" y="2389"/>
                    <a:pt x="2050" y="2598"/>
                  </a:cubicBezTo>
                  <a:close/>
                  <a:moveTo>
                    <a:pt x="2224" y="898"/>
                  </a:moveTo>
                  <a:cubicBezTo>
                    <a:pt x="2376" y="886"/>
                    <a:pt x="2516" y="875"/>
                    <a:pt x="2667" y="863"/>
                  </a:cubicBezTo>
                  <a:cubicBezTo>
                    <a:pt x="2783" y="1201"/>
                    <a:pt x="2178" y="1259"/>
                    <a:pt x="2224" y="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3311100" y="4456425"/>
              <a:ext cx="27075" cy="26225"/>
            </a:xfrm>
            <a:custGeom>
              <a:avLst/>
              <a:gdLst/>
              <a:ahLst/>
              <a:cxnLst/>
              <a:rect l="l" t="t" r="r" b="b"/>
              <a:pathLst>
                <a:path w="1083" h="1049" extrusionOk="0">
                  <a:moveTo>
                    <a:pt x="710" y="117"/>
                  </a:moveTo>
                  <a:cubicBezTo>
                    <a:pt x="0" y="0"/>
                    <a:pt x="47" y="769"/>
                    <a:pt x="361" y="1036"/>
                  </a:cubicBezTo>
                  <a:cubicBezTo>
                    <a:pt x="943" y="1048"/>
                    <a:pt x="1083" y="443"/>
                    <a:pt x="71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4079975" y="4402550"/>
              <a:ext cx="180250" cy="159275"/>
            </a:xfrm>
            <a:custGeom>
              <a:avLst/>
              <a:gdLst/>
              <a:ahLst/>
              <a:cxnLst/>
              <a:rect l="l" t="t" r="r" b="b"/>
              <a:pathLst>
                <a:path w="7210" h="6371" extrusionOk="0">
                  <a:moveTo>
                    <a:pt x="3530" y="3459"/>
                  </a:moveTo>
                  <a:cubicBezTo>
                    <a:pt x="4764" y="4461"/>
                    <a:pt x="5859" y="5753"/>
                    <a:pt x="7210" y="6371"/>
                  </a:cubicBezTo>
                  <a:lnTo>
                    <a:pt x="7210" y="6301"/>
                  </a:lnTo>
                  <a:cubicBezTo>
                    <a:pt x="4915" y="4065"/>
                    <a:pt x="2330" y="2190"/>
                    <a:pt x="1" y="0"/>
                  </a:cubicBezTo>
                  <a:cubicBezTo>
                    <a:pt x="862" y="1398"/>
                    <a:pt x="2260" y="2422"/>
                    <a:pt x="3530" y="3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3298875" y="4512600"/>
              <a:ext cx="10500" cy="15150"/>
            </a:xfrm>
            <a:custGeom>
              <a:avLst/>
              <a:gdLst/>
              <a:ahLst/>
              <a:cxnLst/>
              <a:rect l="l" t="t" r="r" b="b"/>
              <a:pathLst>
                <a:path w="420" h="606" extrusionOk="0">
                  <a:moveTo>
                    <a:pt x="0" y="23"/>
                  </a:moveTo>
                  <a:cubicBezTo>
                    <a:pt x="23" y="292"/>
                    <a:pt x="11" y="606"/>
                    <a:pt x="314" y="525"/>
                  </a:cubicBezTo>
                  <a:cubicBezTo>
                    <a:pt x="419" y="408"/>
                    <a:pt x="396" y="105"/>
                    <a:pt x="268" y="0"/>
                  </a:cubicBezTo>
                  <a:cubicBezTo>
                    <a:pt x="174" y="12"/>
                    <a:pt x="93" y="23"/>
                    <a:pt x="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3215300" y="4584525"/>
              <a:ext cx="30300" cy="36975"/>
            </a:xfrm>
            <a:custGeom>
              <a:avLst/>
              <a:gdLst/>
              <a:ahLst/>
              <a:cxnLst/>
              <a:rect l="l" t="t" r="r" b="b"/>
              <a:pathLst>
                <a:path w="1212" h="1479" extrusionOk="0">
                  <a:moveTo>
                    <a:pt x="117" y="1188"/>
                  </a:moveTo>
                  <a:cubicBezTo>
                    <a:pt x="315" y="1421"/>
                    <a:pt x="769" y="1479"/>
                    <a:pt x="1095" y="1269"/>
                  </a:cubicBezTo>
                  <a:cubicBezTo>
                    <a:pt x="1212" y="943"/>
                    <a:pt x="1131" y="419"/>
                    <a:pt x="909" y="221"/>
                  </a:cubicBezTo>
                  <a:cubicBezTo>
                    <a:pt x="292" y="0"/>
                    <a:pt x="0" y="559"/>
                    <a:pt x="117" y="1188"/>
                  </a:cubicBezTo>
                  <a:close/>
                  <a:moveTo>
                    <a:pt x="373" y="1071"/>
                  </a:moveTo>
                  <a:cubicBezTo>
                    <a:pt x="373" y="862"/>
                    <a:pt x="665" y="885"/>
                    <a:pt x="595" y="617"/>
                  </a:cubicBezTo>
                  <a:cubicBezTo>
                    <a:pt x="874" y="489"/>
                    <a:pt x="758" y="873"/>
                    <a:pt x="804" y="1036"/>
                  </a:cubicBezTo>
                  <a:cubicBezTo>
                    <a:pt x="548" y="1118"/>
                    <a:pt x="653" y="1106"/>
                    <a:pt x="373" y="10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3128550" y="4604300"/>
              <a:ext cx="13700" cy="14000"/>
            </a:xfrm>
            <a:custGeom>
              <a:avLst/>
              <a:gdLst/>
              <a:ahLst/>
              <a:cxnLst/>
              <a:rect l="l" t="t" r="r" b="b"/>
              <a:pathLst>
                <a:path w="548" h="560" extrusionOk="0">
                  <a:moveTo>
                    <a:pt x="105" y="35"/>
                  </a:moveTo>
                  <a:cubicBezTo>
                    <a:pt x="47" y="257"/>
                    <a:pt x="0" y="560"/>
                    <a:pt x="326" y="548"/>
                  </a:cubicBezTo>
                  <a:cubicBezTo>
                    <a:pt x="548" y="513"/>
                    <a:pt x="478" y="234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3282575" y="4590925"/>
              <a:ext cx="11650" cy="11675"/>
            </a:xfrm>
            <a:custGeom>
              <a:avLst/>
              <a:gdLst/>
              <a:ahLst/>
              <a:cxnLst/>
              <a:rect l="l" t="t" r="r" b="b"/>
              <a:pathLst>
                <a:path w="466" h="467" extrusionOk="0">
                  <a:moveTo>
                    <a:pt x="443" y="105"/>
                  </a:moveTo>
                  <a:cubicBezTo>
                    <a:pt x="314" y="81"/>
                    <a:pt x="256" y="0"/>
                    <a:pt x="81" y="47"/>
                  </a:cubicBezTo>
                  <a:cubicBezTo>
                    <a:pt x="0" y="314"/>
                    <a:pt x="81" y="454"/>
                    <a:pt x="384" y="466"/>
                  </a:cubicBezTo>
                  <a:cubicBezTo>
                    <a:pt x="349" y="303"/>
                    <a:pt x="466" y="256"/>
                    <a:pt x="443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3022300" y="4604300"/>
              <a:ext cx="44850" cy="41075"/>
            </a:xfrm>
            <a:custGeom>
              <a:avLst/>
              <a:gdLst/>
              <a:ahLst/>
              <a:cxnLst/>
              <a:rect l="l" t="t" r="r" b="b"/>
              <a:pathLst>
                <a:path w="1794" h="1643" extrusionOk="0">
                  <a:moveTo>
                    <a:pt x="606" y="1561"/>
                  </a:moveTo>
                  <a:cubicBezTo>
                    <a:pt x="908" y="1643"/>
                    <a:pt x="1514" y="1631"/>
                    <a:pt x="1654" y="1363"/>
                  </a:cubicBezTo>
                  <a:cubicBezTo>
                    <a:pt x="1793" y="1"/>
                    <a:pt x="0" y="641"/>
                    <a:pt x="606" y="1561"/>
                  </a:cubicBezTo>
                  <a:close/>
                  <a:moveTo>
                    <a:pt x="756" y="1282"/>
                  </a:moveTo>
                  <a:cubicBezTo>
                    <a:pt x="710" y="967"/>
                    <a:pt x="1129" y="804"/>
                    <a:pt x="1339" y="956"/>
                  </a:cubicBezTo>
                  <a:lnTo>
                    <a:pt x="1374" y="1305"/>
                  </a:lnTo>
                  <a:cubicBezTo>
                    <a:pt x="1141" y="1329"/>
                    <a:pt x="885" y="1386"/>
                    <a:pt x="756" y="12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3112825" y="4617975"/>
              <a:ext cx="11075" cy="12575"/>
            </a:xfrm>
            <a:custGeom>
              <a:avLst/>
              <a:gdLst/>
              <a:ahLst/>
              <a:cxnLst/>
              <a:rect l="l" t="t" r="r" b="b"/>
              <a:pathLst>
                <a:path w="443" h="503" extrusionOk="0">
                  <a:moveTo>
                    <a:pt x="82" y="83"/>
                  </a:moveTo>
                  <a:cubicBezTo>
                    <a:pt x="82" y="141"/>
                    <a:pt x="82" y="187"/>
                    <a:pt x="0" y="187"/>
                  </a:cubicBezTo>
                  <a:cubicBezTo>
                    <a:pt x="12" y="397"/>
                    <a:pt x="163" y="443"/>
                    <a:pt x="303" y="502"/>
                  </a:cubicBezTo>
                  <a:cubicBezTo>
                    <a:pt x="303" y="374"/>
                    <a:pt x="432" y="339"/>
                    <a:pt x="443" y="223"/>
                  </a:cubicBezTo>
                  <a:cubicBezTo>
                    <a:pt x="269" y="246"/>
                    <a:pt x="315" y="1"/>
                    <a:pt x="82" y="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3234525" y="4664575"/>
              <a:ext cx="7300" cy="9925"/>
            </a:xfrm>
            <a:custGeom>
              <a:avLst/>
              <a:gdLst/>
              <a:ahLst/>
              <a:cxnLst/>
              <a:rect l="l" t="t" r="r" b="b"/>
              <a:pathLst>
                <a:path w="292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85"/>
                    <a:pt x="210" y="385"/>
                    <a:pt x="292" y="373"/>
                  </a:cubicBezTo>
                  <a:cubicBezTo>
                    <a:pt x="292" y="140"/>
                    <a:pt x="222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4065425" y="4592075"/>
              <a:ext cx="46025" cy="21000"/>
            </a:xfrm>
            <a:custGeom>
              <a:avLst/>
              <a:gdLst/>
              <a:ahLst/>
              <a:cxnLst/>
              <a:rect l="l" t="t" r="r" b="b"/>
              <a:pathLst>
                <a:path w="1841" h="840" extrusionOk="0">
                  <a:moveTo>
                    <a:pt x="1840" y="700"/>
                  </a:moveTo>
                  <a:cubicBezTo>
                    <a:pt x="1281" y="397"/>
                    <a:pt x="688" y="152"/>
                    <a:pt x="0" y="1"/>
                  </a:cubicBezTo>
                  <a:cubicBezTo>
                    <a:pt x="408" y="420"/>
                    <a:pt x="1247" y="839"/>
                    <a:pt x="1840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3139325" y="4684675"/>
              <a:ext cx="9625" cy="10775"/>
            </a:xfrm>
            <a:custGeom>
              <a:avLst/>
              <a:gdLst/>
              <a:ahLst/>
              <a:cxnLst/>
              <a:rect l="l" t="t" r="r" b="b"/>
              <a:pathLst>
                <a:path w="385" h="431" extrusionOk="0">
                  <a:moveTo>
                    <a:pt x="82" y="58"/>
                  </a:moveTo>
                  <a:cubicBezTo>
                    <a:pt x="82" y="104"/>
                    <a:pt x="82" y="163"/>
                    <a:pt x="0" y="151"/>
                  </a:cubicBezTo>
                  <a:cubicBezTo>
                    <a:pt x="0" y="384"/>
                    <a:pt x="151" y="431"/>
                    <a:pt x="373" y="384"/>
                  </a:cubicBezTo>
                  <a:cubicBezTo>
                    <a:pt x="384" y="151"/>
                    <a:pt x="303" y="0"/>
                    <a:pt x="82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3296825" y="46698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93" y="106"/>
                  </a:moveTo>
                  <a:cubicBezTo>
                    <a:pt x="70" y="327"/>
                    <a:pt x="0" y="536"/>
                    <a:pt x="315" y="536"/>
                  </a:cubicBezTo>
                  <a:cubicBezTo>
                    <a:pt x="536" y="409"/>
                    <a:pt x="466" y="1"/>
                    <a:pt x="93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4202550" y="4588875"/>
              <a:ext cx="57675" cy="58550"/>
            </a:xfrm>
            <a:custGeom>
              <a:avLst/>
              <a:gdLst/>
              <a:ahLst/>
              <a:cxnLst/>
              <a:rect l="l" t="t" r="r" b="b"/>
              <a:pathLst>
                <a:path w="2307" h="2342" extrusionOk="0">
                  <a:moveTo>
                    <a:pt x="175" y="93"/>
                  </a:moveTo>
                  <a:cubicBezTo>
                    <a:pt x="164" y="0"/>
                    <a:pt x="12" y="0"/>
                    <a:pt x="1" y="117"/>
                  </a:cubicBezTo>
                  <a:cubicBezTo>
                    <a:pt x="711" y="909"/>
                    <a:pt x="1503" y="1631"/>
                    <a:pt x="2307" y="2342"/>
                  </a:cubicBezTo>
                  <a:lnTo>
                    <a:pt x="2307" y="1840"/>
                  </a:lnTo>
                  <a:cubicBezTo>
                    <a:pt x="1631" y="1224"/>
                    <a:pt x="920" y="629"/>
                    <a:pt x="17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3171350" y="469775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0" y="350"/>
                    <a:pt x="151" y="397"/>
                    <a:pt x="384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316625" y="4674775"/>
              <a:ext cx="37275" cy="16025"/>
            </a:xfrm>
            <a:custGeom>
              <a:avLst/>
              <a:gdLst/>
              <a:ahLst/>
              <a:cxnLst/>
              <a:rect l="l" t="t" r="r" b="b"/>
              <a:pathLst>
                <a:path w="1491" h="641" extrusionOk="0">
                  <a:moveTo>
                    <a:pt x="0" y="640"/>
                  </a:moveTo>
                  <a:cubicBezTo>
                    <a:pt x="373" y="524"/>
                    <a:pt x="1095" y="350"/>
                    <a:pt x="1491" y="489"/>
                  </a:cubicBezTo>
                  <a:cubicBezTo>
                    <a:pt x="1340" y="0"/>
                    <a:pt x="117" y="350"/>
                    <a:pt x="0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3176275" y="4719875"/>
              <a:ext cx="36725" cy="57100"/>
            </a:xfrm>
            <a:custGeom>
              <a:avLst/>
              <a:gdLst/>
              <a:ahLst/>
              <a:cxnLst/>
              <a:rect l="l" t="t" r="r" b="b"/>
              <a:pathLst>
                <a:path w="1469" h="2284" extrusionOk="0">
                  <a:moveTo>
                    <a:pt x="875" y="991"/>
                  </a:moveTo>
                  <a:cubicBezTo>
                    <a:pt x="852" y="595"/>
                    <a:pt x="1119" y="443"/>
                    <a:pt x="1038" y="1"/>
                  </a:cubicBezTo>
                  <a:cubicBezTo>
                    <a:pt x="1" y="187"/>
                    <a:pt x="420" y="2283"/>
                    <a:pt x="1468" y="1724"/>
                  </a:cubicBezTo>
                  <a:cubicBezTo>
                    <a:pt x="1398" y="1317"/>
                    <a:pt x="933" y="1398"/>
                    <a:pt x="875" y="9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224025" y="4713200"/>
              <a:ext cx="13725" cy="16325"/>
            </a:xfrm>
            <a:custGeom>
              <a:avLst/>
              <a:gdLst/>
              <a:ahLst/>
              <a:cxnLst/>
              <a:rect l="l" t="t" r="r" b="b"/>
              <a:pathLst>
                <a:path w="549" h="653" extrusionOk="0">
                  <a:moveTo>
                    <a:pt x="13" y="268"/>
                  </a:moveTo>
                  <a:cubicBezTo>
                    <a:pt x="1" y="547"/>
                    <a:pt x="129" y="653"/>
                    <a:pt x="397" y="583"/>
                  </a:cubicBezTo>
                  <a:cubicBezTo>
                    <a:pt x="549" y="303"/>
                    <a:pt x="269" y="0"/>
                    <a:pt x="13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3739075" y="4667775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0" y="35"/>
                  </a:moveTo>
                  <a:cubicBezTo>
                    <a:pt x="11" y="291"/>
                    <a:pt x="35" y="513"/>
                    <a:pt x="303" y="443"/>
                  </a:cubicBezTo>
                  <a:cubicBezTo>
                    <a:pt x="373" y="338"/>
                    <a:pt x="396" y="198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3636000" y="4684950"/>
              <a:ext cx="29425" cy="16050"/>
            </a:xfrm>
            <a:custGeom>
              <a:avLst/>
              <a:gdLst/>
              <a:ahLst/>
              <a:cxnLst/>
              <a:rect l="l" t="t" r="r" b="b"/>
              <a:pathLst>
                <a:path w="1177" h="642" extrusionOk="0">
                  <a:moveTo>
                    <a:pt x="1" y="641"/>
                  </a:moveTo>
                  <a:cubicBezTo>
                    <a:pt x="420" y="455"/>
                    <a:pt x="979" y="362"/>
                    <a:pt x="1176" y="0"/>
                  </a:cubicBezTo>
                  <a:cubicBezTo>
                    <a:pt x="617" y="82"/>
                    <a:pt x="128" y="210"/>
                    <a:pt x="1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3762350" y="4671850"/>
              <a:ext cx="16625" cy="19250"/>
            </a:xfrm>
            <a:custGeom>
              <a:avLst/>
              <a:gdLst/>
              <a:ahLst/>
              <a:cxnLst/>
              <a:rect l="l" t="t" r="r" b="b"/>
              <a:pathLst>
                <a:path w="665" h="770" extrusionOk="0">
                  <a:moveTo>
                    <a:pt x="245" y="105"/>
                  </a:moveTo>
                  <a:cubicBezTo>
                    <a:pt x="152" y="257"/>
                    <a:pt x="1" y="478"/>
                    <a:pt x="210" y="641"/>
                  </a:cubicBezTo>
                  <a:cubicBezTo>
                    <a:pt x="664" y="769"/>
                    <a:pt x="641" y="1"/>
                    <a:pt x="245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3238000" y="4745225"/>
              <a:ext cx="11400" cy="15150"/>
            </a:xfrm>
            <a:custGeom>
              <a:avLst/>
              <a:gdLst/>
              <a:ahLst/>
              <a:cxnLst/>
              <a:rect l="l" t="t" r="r" b="b"/>
              <a:pathLst>
                <a:path w="456" h="606" extrusionOk="0">
                  <a:moveTo>
                    <a:pt x="1" y="81"/>
                  </a:moveTo>
                  <a:cubicBezTo>
                    <a:pt x="24" y="314"/>
                    <a:pt x="1" y="606"/>
                    <a:pt x="234" y="594"/>
                  </a:cubicBezTo>
                  <a:cubicBezTo>
                    <a:pt x="350" y="384"/>
                    <a:pt x="455" y="0"/>
                    <a:pt x="1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3724800" y="469950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82" y="59"/>
                  </a:moveTo>
                  <a:cubicBezTo>
                    <a:pt x="0" y="315"/>
                    <a:pt x="70" y="455"/>
                    <a:pt x="385" y="466"/>
                  </a:cubicBezTo>
                  <a:cubicBezTo>
                    <a:pt x="396" y="350"/>
                    <a:pt x="489" y="292"/>
                    <a:pt x="443" y="106"/>
                  </a:cubicBezTo>
                  <a:cubicBezTo>
                    <a:pt x="315" y="94"/>
                    <a:pt x="256" y="1"/>
                    <a:pt x="8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3309925" y="4743475"/>
              <a:ext cx="11100" cy="15450"/>
            </a:xfrm>
            <a:custGeom>
              <a:avLst/>
              <a:gdLst/>
              <a:ahLst/>
              <a:cxnLst/>
              <a:rect l="l" t="t" r="r" b="b"/>
              <a:pathLst>
                <a:path w="444" h="618" extrusionOk="0">
                  <a:moveTo>
                    <a:pt x="47" y="128"/>
                  </a:moveTo>
                  <a:cubicBezTo>
                    <a:pt x="12" y="396"/>
                    <a:pt x="1" y="303"/>
                    <a:pt x="82" y="560"/>
                  </a:cubicBezTo>
                  <a:cubicBezTo>
                    <a:pt x="443" y="617"/>
                    <a:pt x="385" y="1"/>
                    <a:pt x="47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3703250" y="47085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0" y="47"/>
                  </a:moveTo>
                  <a:cubicBezTo>
                    <a:pt x="12" y="140"/>
                    <a:pt x="24" y="233"/>
                    <a:pt x="36" y="314"/>
                  </a:cubicBezTo>
                  <a:cubicBezTo>
                    <a:pt x="233" y="326"/>
                    <a:pt x="362" y="256"/>
                    <a:pt x="362" y="104"/>
                  </a:cubicBezTo>
                  <a:cubicBezTo>
                    <a:pt x="245" y="93"/>
                    <a:pt x="187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3352425" y="4754825"/>
              <a:ext cx="16625" cy="16050"/>
            </a:xfrm>
            <a:custGeom>
              <a:avLst/>
              <a:gdLst/>
              <a:ahLst/>
              <a:cxnLst/>
              <a:rect l="l" t="t" r="r" b="b"/>
              <a:pathLst>
                <a:path w="665" h="642" extrusionOk="0">
                  <a:moveTo>
                    <a:pt x="408" y="0"/>
                  </a:moveTo>
                  <a:cubicBezTo>
                    <a:pt x="82" y="0"/>
                    <a:pt x="1" y="443"/>
                    <a:pt x="211" y="641"/>
                  </a:cubicBezTo>
                  <a:cubicBezTo>
                    <a:pt x="560" y="629"/>
                    <a:pt x="664" y="419"/>
                    <a:pt x="594" y="70"/>
                  </a:cubicBezTo>
                  <a:cubicBezTo>
                    <a:pt x="525" y="59"/>
                    <a:pt x="420" y="82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3395225" y="4753075"/>
              <a:ext cx="8750" cy="11375"/>
            </a:xfrm>
            <a:custGeom>
              <a:avLst/>
              <a:gdLst/>
              <a:ahLst/>
              <a:cxnLst/>
              <a:rect l="l" t="t" r="r" b="b"/>
              <a:pathLst>
                <a:path w="350" h="455" extrusionOk="0">
                  <a:moveTo>
                    <a:pt x="106" y="12"/>
                  </a:moveTo>
                  <a:cubicBezTo>
                    <a:pt x="0" y="140"/>
                    <a:pt x="12" y="455"/>
                    <a:pt x="245" y="443"/>
                  </a:cubicBezTo>
                  <a:cubicBezTo>
                    <a:pt x="350" y="326"/>
                    <a:pt x="339" y="0"/>
                    <a:pt x="10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3273525" y="47693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76" y="13"/>
                  </a:moveTo>
                  <a:cubicBezTo>
                    <a:pt x="164" y="83"/>
                    <a:pt x="117" y="129"/>
                    <a:pt x="13" y="117"/>
                  </a:cubicBezTo>
                  <a:cubicBezTo>
                    <a:pt x="1" y="396"/>
                    <a:pt x="152" y="466"/>
                    <a:pt x="315" y="536"/>
                  </a:cubicBezTo>
                  <a:cubicBezTo>
                    <a:pt x="420" y="409"/>
                    <a:pt x="420" y="1"/>
                    <a:pt x="17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3711125" y="4717550"/>
              <a:ext cx="41950" cy="43125"/>
            </a:xfrm>
            <a:custGeom>
              <a:avLst/>
              <a:gdLst/>
              <a:ahLst/>
              <a:cxnLst/>
              <a:rect l="l" t="t" r="r" b="b"/>
              <a:pathLst>
                <a:path w="1678" h="1725" extrusionOk="0">
                  <a:moveTo>
                    <a:pt x="407" y="1573"/>
                  </a:moveTo>
                  <a:cubicBezTo>
                    <a:pt x="1048" y="1724"/>
                    <a:pt x="1677" y="1049"/>
                    <a:pt x="1258" y="327"/>
                  </a:cubicBezTo>
                  <a:cubicBezTo>
                    <a:pt x="431" y="1"/>
                    <a:pt x="0" y="898"/>
                    <a:pt x="407" y="1573"/>
                  </a:cubicBezTo>
                  <a:close/>
                  <a:moveTo>
                    <a:pt x="594" y="758"/>
                  </a:moveTo>
                  <a:cubicBezTo>
                    <a:pt x="687" y="665"/>
                    <a:pt x="815" y="618"/>
                    <a:pt x="1025" y="618"/>
                  </a:cubicBezTo>
                  <a:cubicBezTo>
                    <a:pt x="1176" y="886"/>
                    <a:pt x="559" y="1095"/>
                    <a:pt x="594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3755950" y="4730075"/>
              <a:ext cx="10500" cy="9925"/>
            </a:xfrm>
            <a:custGeom>
              <a:avLst/>
              <a:gdLst/>
              <a:ahLst/>
              <a:cxnLst/>
              <a:rect l="l" t="t" r="r" b="b"/>
              <a:pathLst>
                <a:path w="420" h="397" extrusionOk="0">
                  <a:moveTo>
                    <a:pt x="105" y="35"/>
                  </a:moveTo>
                  <a:cubicBezTo>
                    <a:pt x="94" y="152"/>
                    <a:pt x="1" y="210"/>
                    <a:pt x="47" y="397"/>
                  </a:cubicBezTo>
                  <a:cubicBezTo>
                    <a:pt x="280" y="397"/>
                    <a:pt x="420" y="327"/>
                    <a:pt x="373" y="94"/>
                  </a:cubicBezTo>
                  <a:cubicBezTo>
                    <a:pt x="268" y="105"/>
                    <a:pt x="245" y="1"/>
                    <a:pt x="10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3329425" y="4774025"/>
              <a:ext cx="12825" cy="12250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50" y="36"/>
                  </a:moveTo>
                  <a:cubicBezTo>
                    <a:pt x="1" y="1"/>
                    <a:pt x="59" y="490"/>
                    <a:pt x="385" y="386"/>
                  </a:cubicBezTo>
                  <a:cubicBezTo>
                    <a:pt x="350" y="153"/>
                    <a:pt x="513" y="199"/>
                    <a:pt x="35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3478800" y="4760650"/>
              <a:ext cx="26225" cy="103650"/>
            </a:xfrm>
            <a:custGeom>
              <a:avLst/>
              <a:gdLst/>
              <a:ahLst/>
              <a:cxnLst/>
              <a:rect l="l" t="t" r="r" b="b"/>
              <a:pathLst>
                <a:path w="1049" h="4146" extrusionOk="0">
                  <a:moveTo>
                    <a:pt x="303" y="4146"/>
                  </a:moveTo>
                  <a:cubicBezTo>
                    <a:pt x="244" y="2562"/>
                    <a:pt x="920" y="1165"/>
                    <a:pt x="1048" y="0"/>
                  </a:cubicBezTo>
                  <a:cubicBezTo>
                    <a:pt x="536" y="1118"/>
                    <a:pt x="0" y="2632"/>
                    <a:pt x="303" y="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3973150" y="4713775"/>
              <a:ext cx="8175" cy="9050"/>
            </a:xfrm>
            <a:custGeom>
              <a:avLst/>
              <a:gdLst/>
              <a:ahLst/>
              <a:cxnLst/>
              <a:rect l="l" t="t" r="r" b="b"/>
              <a:pathLst>
                <a:path w="327" h="362" extrusionOk="0">
                  <a:moveTo>
                    <a:pt x="104" y="1"/>
                  </a:moveTo>
                  <a:cubicBezTo>
                    <a:pt x="93" y="117"/>
                    <a:pt x="0" y="175"/>
                    <a:pt x="58" y="361"/>
                  </a:cubicBezTo>
                  <a:cubicBezTo>
                    <a:pt x="140" y="350"/>
                    <a:pt x="233" y="338"/>
                    <a:pt x="314" y="338"/>
                  </a:cubicBezTo>
                  <a:cubicBezTo>
                    <a:pt x="326" y="128"/>
                    <a:pt x="26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3371350" y="4773450"/>
              <a:ext cx="9650" cy="12250"/>
            </a:xfrm>
            <a:custGeom>
              <a:avLst/>
              <a:gdLst/>
              <a:ahLst/>
              <a:cxnLst/>
              <a:rect l="l" t="t" r="r" b="b"/>
              <a:pathLst>
                <a:path w="386" h="490" extrusionOk="0">
                  <a:moveTo>
                    <a:pt x="0" y="106"/>
                  </a:moveTo>
                  <a:lnTo>
                    <a:pt x="36" y="455"/>
                  </a:lnTo>
                  <a:cubicBezTo>
                    <a:pt x="385" y="490"/>
                    <a:pt x="339" y="1"/>
                    <a:pt x="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3779825" y="4746375"/>
              <a:ext cx="9925" cy="11100"/>
            </a:xfrm>
            <a:custGeom>
              <a:avLst/>
              <a:gdLst/>
              <a:ahLst/>
              <a:cxnLst/>
              <a:rect l="l" t="t" r="r" b="b"/>
              <a:pathLst>
                <a:path w="397" h="444" extrusionOk="0">
                  <a:moveTo>
                    <a:pt x="94" y="1"/>
                  </a:moveTo>
                  <a:cubicBezTo>
                    <a:pt x="35" y="105"/>
                    <a:pt x="1" y="245"/>
                    <a:pt x="47" y="444"/>
                  </a:cubicBezTo>
                  <a:cubicBezTo>
                    <a:pt x="198" y="431"/>
                    <a:pt x="327" y="397"/>
                    <a:pt x="396" y="315"/>
                  </a:cubicBezTo>
                  <a:cubicBezTo>
                    <a:pt x="384" y="94"/>
                    <a:pt x="233" y="59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3754475" y="4754225"/>
              <a:ext cx="9650" cy="13425"/>
            </a:xfrm>
            <a:custGeom>
              <a:avLst/>
              <a:gdLst/>
              <a:ahLst/>
              <a:cxnLst/>
              <a:rect l="l" t="t" r="r" b="b"/>
              <a:pathLst>
                <a:path w="386" h="537" extrusionOk="0">
                  <a:moveTo>
                    <a:pt x="350" y="106"/>
                  </a:moveTo>
                  <a:cubicBezTo>
                    <a:pt x="234" y="94"/>
                    <a:pt x="176" y="1"/>
                    <a:pt x="1" y="60"/>
                  </a:cubicBezTo>
                  <a:cubicBezTo>
                    <a:pt x="1" y="316"/>
                    <a:pt x="36" y="537"/>
                    <a:pt x="304" y="467"/>
                  </a:cubicBezTo>
                  <a:cubicBezTo>
                    <a:pt x="269" y="304"/>
                    <a:pt x="386" y="269"/>
                    <a:pt x="35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3241225" y="4809850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5" y="47"/>
                  </a:moveTo>
                  <a:cubicBezTo>
                    <a:pt x="0" y="361"/>
                    <a:pt x="268" y="467"/>
                    <a:pt x="420" y="268"/>
                  </a:cubicBezTo>
                  <a:cubicBezTo>
                    <a:pt x="420" y="35"/>
                    <a:pt x="268" y="1"/>
                    <a:pt x="3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3216175" y="4817125"/>
              <a:ext cx="10200" cy="10225"/>
            </a:xfrm>
            <a:custGeom>
              <a:avLst/>
              <a:gdLst/>
              <a:ahLst/>
              <a:cxnLst/>
              <a:rect l="l" t="t" r="r" b="b"/>
              <a:pathLst>
                <a:path w="408" h="409" extrusionOk="0">
                  <a:moveTo>
                    <a:pt x="12" y="36"/>
                  </a:moveTo>
                  <a:cubicBezTo>
                    <a:pt x="1" y="269"/>
                    <a:pt x="71" y="408"/>
                    <a:pt x="304" y="362"/>
                  </a:cubicBezTo>
                  <a:cubicBezTo>
                    <a:pt x="315" y="233"/>
                    <a:pt x="408" y="176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3841825" y="4742300"/>
              <a:ext cx="141250" cy="292350"/>
            </a:xfrm>
            <a:custGeom>
              <a:avLst/>
              <a:gdLst/>
              <a:ahLst/>
              <a:cxnLst/>
              <a:rect l="l" t="t" r="r" b="b"/>
              <a:pathLst>
                <a:path w="5650" h="11694" extrusionOk="0">
                  <a:moveTo>
                    <a:pt x="3367" y="7291"/>
                  </a:moveTo>
                  <a:cubicBezTo>
                    <a:pt x="2423" y="8921"/>
                    <a:pt x="805" y="9993"/>
                    <a:pt x="1" y="11693"/>
                  </a:cubicBezTo>
                  <a:cubicBezTo>
                    <a:pt x="1364" y="10482"/>
                    <a:pt x="2831" y="8921"/>
                    <a:pt x="3786" y="7069"/>
                  </a:cubicBezTo>
                  <a:cubicBezTo>
                    <a:pt x="4717" y="5265"/>
                    <a:pt x="5649" y="2307"/>
                    <a:pt x="5474" y="1"/>
                  </a:cubicBezTo>
                  <a:cubicBezTo>
                    <a:pt x="4904" y="2679"/>
                    <a:pt x="4566" y="5218"/>
                    <a:pt x="3367" y="72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3292750" y="4812475"/>
              <a:ext cx="25950" cy="19525"/>
            </a:xfrm>
            <a:custGeom>
              <a:avLst/>
              <a:gdLst/>
              <a:ahLst/>
              <a:cxnLst/>
              <a:rect l="l" t="t" r="r" b="b"/>
              <a:pathLst>
                <a:path w="1038" h="781" extrusionOk="0">
                  <a:moveTo>
                    <a:pt x="23" y="0"/>
                  </a:moveTo>
                  <a:cubicBezTo>
                    <a:pt x="0" y="419"/>
                    <a:pt x="199" y="571"/>
                    <a:pt x="362" y="769"/>
                  </a:cubicBezTo>
                  <a:cubicBezTo>
                    <a:pt x="641" y="722"/>
                    <a:pt x="1037" y="781"/>
                    <a:pt x="944" y="443"/>
                  </a:cubicBezTo>
                  <a:cubicBezTo>
                    <a:pt x="350" y="652"/>
                    <a:pt x="362" y="105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3343700" y="48060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1" y="60"/>
                  </a:moveTo>
                  <a:cubicBezTo>
                    <a:pt x="1" y="153"/>
                    <a:pt x="12" y="234"/>
                    <a:pt x="24" y="327"/>
                  </a:cubicBezTo>
                  <a:cubicBezTo>
                    <a:pt x="221" y="327"/>
                    <a:pt x="350" y="269"/>
                    <a:pt x="361" y="117"/>
                  </a:cubicBezTo>
                  <a:cubicBezTo>
                    <a:pt x="234" y="94"/>
                    <a:pt x="175" y="1"/>
                    <a:pt x="1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3720425" y="4767925"/>
              <a:ext cx="15175" cy="18675"/>
            </a:xfrm>
            <a:custGeom>
              <a:avLst/>
              <a:gdLst/>
              <a:ahLst/>
              <a:cxnLst/>
              <a:rect l="l" t="t" r="r" b="b"/>
              <a:pathLst>
                <a:path w="607" h="747" extrusionOk="0">
                  <a:moveTo>
                    <a:pt x="94" y="164"/>
                  </a:moveTo>
                  <a:cubicBezTo>
                    <a:pt x="35" y="280"/>
                    <a:pt x="1" y="408"/>
                    <a:pt x="47" y="618"/>
                  </a:cubicBezTo>
                  <a:cubicBezTo>
                    <a:pt x="583" y="746"/>
                    <a:pt x="606" y="1"/>
                    <a:pt x="94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3435400" y="4815675"/>
              <a:ext cx="17800" cy="21575"/>
            </a:xfrm>
            <a:custGeom>
              <a:avLst/>
              <a:gdLst/>
              <a:ahLst/>
              <a:cxnLst/>
              <a:rect l="l" t="t" r="r" b="b"/>
              <a:pathLst>
                <a:path w="712" h="863" extrusionOk="0">
                  <a:moveTo>
                    <a:pt x="13" y="280"/>
                  </a:moveTo>
                  <a:cubicBezTo>
                    <a:pt x="0" y="664"/>
                    <a:pt x="222" y="746"/>
                    <a:pt x="432" y="862"/>
                  </a:cubicBezTo>
                  <a:cubicBezTo>
                    <a:pt x="711" y="547"/>
                    <a:pt x="409" y="1"/>
                    <a:pt x="13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3697150" y="4794725"/>
              <a:ext cx="11350" cy="1542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51" y="70"/>
                  </a:moveTo>
                  <a:cubicBezTo>
                    <a:pt x="0" y="256"/>
                    <a:pt x="117" y="617"/>
                    <a:pt x="454" y="477"/>
                  </a:cubicBezTo>
                  <a:cubicBezTo>
                    <a:pt x="443" y="221"/>
                    <a:pt x="419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3720425" y="4793825"/>
              <a:ext cx="7600" cy="9925"/>
            </a:xfrm>
            <a:custGeom>
              <a:avLst/>
              <a:gdLst/>
              <a:ahLst/>
              <a:cxnLst/>
              <a:rect l="l" t="t" r="r" b="b"/>
              <a:pathLst>
                <a:path w="304" h="397" extrusionOk="0">
                  <a:moveTo>
                    <a:pt x="12" y="24"/>
                  </a:moveTo>
                  <a:cubicBezTo>
                    <a:pt x="1" y="257"/>
                    <a:pt x="82" y="397"/>
                    <a:pt x="304" y="350"/>
                  </a:cubicBezTo>
                  <a:lnTo>
                    <a:pt x="268" y="1"/>
                  </a:lnTo>
                  <a:cubicBezTo>
                    <a:pt x="187" y="1"/>
                    <a:pt x="94" y="13"/>
                    <a:pt x="1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3728275" y="481305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210" y="0"/>
                  </a:moveTo>
                  <a:cubicBezTo>
                    <a:pt x="1" y="187"/>
                    <a:pt x="47" y="571"/>
                    <a:pt x="362" y="606"/>
                  </a:cubicBezTo>
                  <a:cubicBezTo>
                    <a:pt x="560" y="420"/>
                    <a:pt x="525" y="36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3335825" y="4859925"/>
              <a:ext cx="11975" cy="14000"/>
            </a:xfrm>
            <a:custGeom>
              <a:avLst/>
              <a:gdLst/>
              <a:ahLst/>
              <a:cxnLst/>
              <a:rect l="l" t="t" r="r" b="b"/>
              <a:pathLst>
                <a:path w="479" h="560" extrusionOk="0">
                  <a:moveTo>
                    <a:pt x="1" y="152"/>
                  </a:moveTo>
                  <a:cubicBezTo>
                    <a:pt x="47" y="560"/>
                    <a:pt x="479" y="513"/>
                    <a:pt x="443" y="105"/>
                  </a:cubicBezTo>
                  <a:cubicBezTo>
                    <a:pt x="316" y="1"/>
                    <a:pt x="106" y="24"/>
                    <a:pt x="1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3360000" y="4853525"/>
              <a:ext cx="16925" cy="16025"/>
            </a:xfrm>
            <a:custGeom>
              <a:avLst/>
              <a:gdLst/>
              <a:ahLst/>
              <a:cxnLst/>
              <a:rect l="l" t="t" r="r" b="b"/>
              <a:pathLst>
                <a:path w="677" h="641" extrusionOk="0">
                  <a:moveTo>
                    <a:pt x="304" y="629"/>
                  </a:moveTo>
                  <a:cubicBezTo>
                    <a:pt x="583" y="641"/>
                    <a:pt x="676" y="513"/>
                    <a:pt x="617" y="245"/>
                  </a:cubicBezTo>
                  <a:cubicBezTo>
                    <a:pt x="350" y="1"/>
                    <a:pt x="1" y="420"/>
                    <a:pt x="304" y="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3756525" y="4816550"/>
              <a:ext cx="12850" cy="15450"/>
            </a:xfrm>
            <a:custGeom>
              <a:avLst/>
              <a:gdLst/>
              <a:ahLst/>
              <a:cxnLst/>
              <a:rect l="l" t="t" r="r" b="b"/>
              <a:pathLst>
                <a:path w="514" h="618" extrusionOk="0">
                  <a:moveTo>
                    <a:pt x="164" y="105"/>
                  </a:moveTo>
                  <a:cubicBezTo>
                    <a:pt x="1" y="315"/>
                    <a:pt x="175" y="582"/>
                    <a:pt x="397" y="618"/>
                  </a:cubicBezTo>
                  <a:cubicBezTo>
                    <a:pt x="513" y="466"/>
                    <a:pt x="490" y="0"/>
                    <a:pt x="164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3311375" y="4867500"/>
              <a:ext cx="11675" cy="18075"/>
            </a:xfrm>
            <a:custGeom>
              <a:avLst/>
              <a:gdLst/>
              <a:ahLst/>
              <a:cxnLst/>
              <a:rect l="l" t="t" r="r" b="b"/>
              <a:pathLst>
                <a:path w="467" h="723" extrusionOk="0">
                  <a:moveTo>
                    <a:pt x="129" y="105"/>
                  </a:moveTo>
                  <a:cubicBezTo>
                    <a:pt x="0" y="257"/>
                    <a:pt x="24" y="723"/>
                    <a:pt x="350" y="617"/>
                  </a:cubicBezTo>
                  <a:cubicBezTo>
                    <a:pt x="466" y="466"/>
                    <a:pt x="443" y="1"/>
                    <a:pt x="129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3708200" y="4830825"/>
              <a:ext cx="8175" cy="9025"/>
            </a:xfrm>
            <a:custGeom>
              <a:avLst/>
              <a:gdLst/>
              <a:ahLst/>
              <a:cxnLst/>
              <a:rect l="l" t="t" r="r" b="b"/>
              <a:pathLst>
                <a:path w="327" h="361" extrusionOk="0">
                  <a:moveTo>
                    <a:pt x="105" y="0"/>
                  </a:moveTo>
                  <a:cubicBezTo>
                    <a:pt x="94" y="117"/>
                    <a:pt x="1" y="174"/>
                    <a:pt x="58" y="361"/>
                  </a:cubicBezTo>
                  <a:cubicBezTo>
                    <a:pt x="140" y="350"/>
                    <a:pt x="234" y="337"/>
                    <a:pt x="315" y="326"/>
                  </a:cubicBezTo>
                  <a:cubicBezTo>
                    <a:pt x="327" y="128"/>
                    <a:pt x="26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3734675" y="4843050"/>
              <a:ext cx="9650" cy="9625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" y="128"/>
                  </a:moveTo>
                  <a:cubicBezTo>
                    <a:pt x="1" y="244"/>
                    <a:pt x="60" y="314"/>
                    <a:pt x="106" y="373"/>
                  </a:cubicBezTo>
                  <a:cubicBezTo>
                    <a:pt x="339" y="384"/>
                    <a:pt x="386" y="221"/>
                    <a:pt x="339" y="0"/>
                  </a:cubicBezTo>
                  <a:cubicBezTo>
                    <a:pt x="187" y="11"/>
                    <a:pt x="71" y="47"/>
                    <a:pt x="1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3712275" y="4844800"/>
              <a:ext cx="15175" cy="16325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47" y="489"/>
                  </a:moveTo>
                  <a:cubicBezTo>
                    <a:pt x="152" y="500"/>
                    <a:pt x="198" y="570"/>
                    <a:pt x="245" y="652"/>
                  </a:cubicBezTo>
                  <a:cubicBezTo>
                    <a:pt x="490" y="606"/>
                    <a:pt x="606" y="454"/>
                    <a:pt x="548" y="174"/>
                  </a:cubicBezTo>
                  <a:cubicBezTo>
                    <a:pt x="327" y="0"/>
                    <a:pt x="1" y="198"/>
                    <a:pt x="47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3373400" y="4885550"/>
              <a:ext cx="9925" cy="13425"/>
            </a:xfrm>
            <a:custGeom>
              <a:avLst/>
              <a:gdLst/>
              <a:ahLst/>
              <a:cxnLst/>
              <a:rect l="l" t="t" r="r" b="b"/>
              <a:pathLst>
                <a:path w="397" h="537" extrusionOk="0">
                  <a:moveTo>
                    <a:pt x="12" y="35"/>
                  </a:moveTo>
                  <a:cubicBezTo>
                    <a:pt x="0" y="338"/>
                    <a:pt x="81" y="536"/>
                    <a:pt x="396" y="443"/>
                  </a:cubicBezTo>
                  <a:cubicBezTo>
                    <a:pt x="384" y="291"/>
                    <a:pt x="373" y="15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3695975" y="4855850"/>
              <a:ext cx="17500" cy="17775"/>
            </a:xfrm>
            <a:custGeom>
              <a:avLst/>
              <a:gdLst/>
              <a:ahLst/>
              <a:cxnLst/>
              <a:rect l="l" t="t" r="r" b="b"/>
              <a:pathLst>
                <a:path w="700" h="711" extrusionOk="0">
                  <a:moveTo>
                    <a:pt x="234" y="711"/>
                  </a:moveTo>
                  <a:cubicBezTo>
                    <a:pt x="350" y="699"/>
                    <a:pt x="478" y="687"/>
                    <a:pt x="594" y="676"/>
                  </a:cubicBezTo>
                  <a:cubicBezTo>
                    <a:pt x="699" y="548"/>
                    <a:pt x="664" y="175"/>
                    <a:pt x="524" y="71"/>
                  </a:cubicBezTo>
                  <a:cubicBezTo>
                    <a:pt x="94" y="1"/>
                    <a:pt x="1" y="478"/>
                    <a:pt x="234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3722750" y="4863425"/>
              <a:ext cx="10225" cy="10200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105" y="47"/>
                  </a:moveTo>
                  <a:cubicBezTo>
                    <a:pt x="94" y="175"/>
                    <a:pt x="1" y="233"/>
                    <a:pt x="48" y="408"/>
                  </a:cubicBezTo>
                  <a:cubicBezTo>
                    <a:pt x="164" y="396"/>
                    <a:pt x="280" y="384"/>
                    <a:pt x="408" y="373"/>
                  </a:cubicBezTo>
                  <a:cubicBezTo>
                    <a:pt x="408" y="140"/>
                    <a:pt x="338" y="0"/>
                    <a:pt x="10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3370175" y="4911175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3" y="70"/>
                  </a:moveTo>
                  <a:cubicBezTo>
                    <a:pt x="1" y="257"/>
                    <a:pt x="117" y="617"/>
                    <a:pt x="456" y="477"/>
                  </a:cubicBezTo>
                  <a:cubicBezTo>
                    <a:pt x="456" y="233"/>
                    <a:pt x="420" y="0"/>
                    <a:pt x="153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3591175" y="4905925"/>
              <a:ext cx="15150" cy="16625"/>
            </a:xfrm>
            <a:custGeom>
              <a:avLst/>
              <a:gdLst/>
              <a:ahLst/>
              <a:cxnLst/>
              <a:rect l="l" t="t" r="r" b="b"/>
              <a:pathLst>
                <a:path w="606" h="665" extrusionOk="0">
                  <a:moveTo>
                    <a:pt x="221" y="12"/>
                  </a:moveTo>
                  <a:cubicBezTo>
                    <a:pt x="0" y="198"/>
                    <a:pt x="58" y="664"/>
                    <a:pt x="536" y="513"/>
                  </a:cubicBezTo>
                  <a:cubicBezTo>
                    <a:pt x="547" y="443"/>
                    <a:pt x="524" y="338"/>
                    <a:pt x="606" y="327"/>
                  </a:cubicBezTo>
                  <a:cubicBezTo>
                    <a:pt x="583" y="105"/>
                    <a:pt x="443" y="1"/>
                    <a:pt x="22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3484900" y="4950175"/>
              <a:ext cx="11650" cy="31475"/>
            </a:xfrm>
            <a:custGeom>
              <a:avLst/>
              <a:gdLst/>
              <a:ahLst/>
              <a:cxnLst/>
              <a:rect l="l" t="t" r="r" b="b"/>
              <a:pathLst>
                <a:path w="466" h="1259" extrusionOk="0">
                  <a:moveTo>
                    <a:pt x="140" y="1"/>
                  </a:moveTo>
                  <a:cubicBezTo>
                    <a:pt x="47" y="385"/>
                    <a:pt x="59" y="850"/>
                    <a:pt x="0" y="1259"/>
                  </a:cubicBezTo>
                  <a:cubicBezTo>
                    <a:pt x="315" y="1119"/>
                    <a:pt x="466" y="164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3452275" y="4974925"/>
              <a:ext cx="10525" cy="11375"/>
            </a:xfrm>
            <a:custGeom>
              <a:avLst/>
              <a:gdLst/>
              <a:ahLst/>
              <a:cxnLst/>
              <a:rect l="l" t="t" r="r" b="b"/>
              <a:pathLst>
                <a:path w="421" h="455" extrusionOk="0">
                  <a:moveTo>
                    <a:pt x="36" y="36"/>
                  </a:moveTo>
                  <a:cubicBezTo>
                    <a:pt x="1" y="350"/>
                    <a:pt x="129" y="455"/>
                    <a:pt x="420" y="350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3489850" y="4996175"/>
              <a:ext cx="11950" cy="15175"/>
            </a:xfrm>
            <a:custGeom>
              <a:avLst/>
              <a:gdLst/>
              <a:ahLst/>
              <a:cxnLst/>
              <a:rect l="l" t="t" r="r" b="b"/>
              <a:pathLst>
                <a:path w="478" h="607" extrusionOk="0">
                  <a:moveTo>
                    <a:pt x="128" y="94"/>
                  </a:moveTo>
                  <a:cubicBezTo>
                    <a:pt x="1" y="234"/>
                    <a:pt x="47" y="606"/>
                    <a:pt x="350" y="513"/>
                  </a:cubicBezTo>
                  <a:cubicBezTo>
                    <a:pt x="478" y="361"/>
                    <a:pt x="431" y="1"/>
                    <a:pt x="128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3459575" y="5015975"/>
              <a:ext cx="11950" cy="10500"/>
            </a:xfrm>
            <a:custGeom>
              <a:avLst/>
              <a:gdLst/>
              <a:ahLst/>
              <a:cxnLst/>
              <a:rect l="l" t="t" r="r" b="b"/>
              <a:pathLst>
                <a:path w="478" h="420" extrusionOk="0">
                  <a:moveTo>
                    <a:pt x="12" y="140"/>
                  </a:moveTo>
                  <a:cubicBezTo>
                    <a:pt x="0" y="420"/>
                    <a:pt x="221" y="397"/>
                    <a:pt x="477" y="361"/>
                  </a:cubicBezTo>
                  <a:lnTo>
                    <a:pt x="443" y="12"/>
                  </a:lnTo>
                  <a:cubicBezTo>
                    <a:pt x="233" y="1"/>
                    <a:pt x="105" y="58"/>
                    <a:pt x="12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3164050" y="5101850"/>
              <a:ext cx="433550" cy="81850"/>
            </a:xfrm>
            <a:custGeom>
              <a:avLst/>
              <a:gdLst/>
              <a:ahLst/>
              <a:cxnLst/>
              <a:rect l="l" t="t" r="r" b="b"/>
              <a:pathLst>
                <a:path w="17342" h="3274" extrusionOk="0">
                  <a:moveTo>
                    <a:pt x="16933" y="1"/>
                  </a:moveTo>
                  <a:cubicBezTo>
                    <a:pt x="11379" y="1165"/>
                    <a:pt x="4799" y="1491"/>
                    <a:pt x="1" y="3274"/>
                  </a:cubicBezTo>
                  <a:cubicBezTo>
                    <a:pt x="2377" y="2645"/>
                    <a:pt x="5032" y="2074"/>
                    <a:pt x="7803" y="1620"/>
                  </a:cubicBezTo>
                  <a:cubicBezTo>
                    <a:pt x="10645" y="1154"/>
                    <a:pt x="13556" y="1025"/>
                    <a:pt x="16177" y="432"/>
                  </a:cubicBezTo>
                  <a:cubicBezTo>
                    <a:pt x="16351" y="397"/>
                    <a:pt x="17341" y="140"/>
                    <a:pt x="16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4017100" y="4635750"/>
              <a:ext cx="17200" cy="5550"/>
            </a:xfrm>
            <a:custGeom>
              <a:avLst/>
              <a:gdLst/>
              <a:ahLst/>
              <a:cxnLst/>
              <a:rect l="l" t="t" r="r" b="b"/>
              <a:pathLst>
                <a:path w="688" h="222" extrusionOk="0">
                  <a:moveTo>
                    <a:pt x="0" y="1"/>
                  </a:moveTo>
                  <a:cubicBezTo>
                    <a:pt x="222" y="94"/>
                    <a:pt x="455" y="175"/>
                    <a:pt x="688" y="222"/>
                  </a:cubicBezTo>
                  <a:cubicBezTo>
                    <a:pt x="478" y="117"/>
                    <a:pt x="256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4031375" y="3760300"/>
              <a:ext cx="231450" cy="764850"/>
            </a:xfrm>
            <a:custGeom>
              <a:avLst/>
              <a:gdLst/>
              <a:ahLst/>
              <a:cxnLst/>
              <a:rect l="l" t="t" r="r" b="b"/>
              <a:pathLst>
                <a:path w="9258" h="30594" extrusionOk="0">
                  <a:moveTo>
                    <a:pt x="5124" y="25644"/>
                  </a:moveTo>
                  <a:cubicBezTo>
                    <a:pt x="5298" y="25213"/>
                    <a:pt x="4926" y="24852"/>
                    <a:pt x="5019" y="24584"/>
                  </a:cubicBezTo>
                  <a:cubicBezTo>
                    <a:pt x="5811" y="25679"/>
                    <a:pt x="7360" y="26156"/>
                    <a:pt x="9154" y="26261"/>
                  </a:cubicBezTo>
                  <a:lnTo>
                    <a:pt x="9154" y="25889"/>
                  </a:lnTo>
                  <a:cubicBezTo>
                    <a:pt x="7593" y="25713"/>
                    <a:pt x="6230" y="25248"/>
                    <a:pt x="5345" y="24375"/>
                  </a:cubicBezTo>
                  <a:cubicBezTo>
                    <a:pt x="5718" y="23780"/>
                    <a:pt x="5241" y="22814"/>
                    <a:pt x="4739" y="22674"/>
                  </a:cubicBezTo>
                  <a:cubicBezTo>
                    <a:pt x="5124" y="21265"/>
                    <a:pt x="4030" y="20520"/>
                    <a:pt x="3552" y="19693"/>
                  </a:cubicBezTo>
                  <a:cubicBezTo>
                    <a:pt x="4169" y="19355"/>
                    <a:pt x="4938" y="18738"/>
                    <a:pt x="4623" y="17900"/>
                  </a:cubicBezTo>
                  <a:cubicBezTo>
                    <a:pt x="3948" y="18156"/>
                    <a:pt x="4204" y="19169"/>
                    <a:pt x="3238" y="19192"/>
                  </a:cubicBezTo>
                  <a:cubicBezTo>
                    <a:pt x="2899" y="19088"/>
                    <a:pt x="2749" y="18133"/>
                    <a:pt x="3028" y="17888"/>
                  </a:cubicBezTo>
                  <a:cubicBezTo>
                    <a:pt x="4193" y="17923"/>
                    <a:pt x="4320" y="17119"/>
                    <a:pt x="4752" y="16560"/>
                  </a:cubicBezTo>
                  <a:cubicBezTo>
                    <a:pt x="6393" y="17038"/>
                    <a:pt x="7873" y="15594"/>
                    <a:pt x="7232" y="13928"/>
                  </a:cubicBezTo>
                  <a:cubicBezTo>
                    <a:pt x="7896" y="13684"/>
                    <a:pt x="8256" y="12729"/>
                    <a:pt x="7744" y="12018"/>
                  </a:cubicBezTo>
                  <a:cubicBezTo>
                    <a:pt x="8000" y="11669"/>
                    <a:pt x="8105" y="10913"/>
                    <a:pt x="7860" y="10411"/>
                  </a:cubicBezTo>
                  <a:cubicBezTo>
                    <a:pt x="8629" y="10260"/>
                    <a:pt x="9048" y="9596"/>
                    <a:pt x="9154" y="8851"/>
                  </a:cubicBezTo>
                  <a:lnTo>
                    <a:pt x="9154" y="8129"/>
                  </a:lnTo>
                  <a:cubicBezTo>
                    <a:pt x="9072" y="7512"/>
                    <a:pt x="8781" y="6941"/>
                    <a:pt x="8280" y="6650"/>
                  </a:cubicBezTo>
                  <a:cubicBezTo>
                    <a:pt x="8618" y="6219"/>
                    <a:pt x="8769" y="5334"/>
                    <a:pt x="8280" y="4880"/>
                  </a:cubicBezTo>
                  <a:cubicBezTo>
                    <a:pt x="8408" y="4671"/>
                    <a:pt x="8489" y="4414"/>
                    <a:pt x="8652" y="4228"/>
                  </a:cubicBezTo>
                  <a:cubicBezTo>
                    <a:pt x="8839" y="4262"/>
                    <a:pt x="9014" y="4251"/>
                    <a:pt x="9154" y="4228"/>
                  </a:cubicBezTo>
                  <a:lnTo>
                    <a:pt x="9154" y="3413"/>
                  </a:lnTo>
                  <a:cubicBezTo>
                    <a:pt x="9014" y="3483"/>
                    <a:pt x="8851" y="3599"/>
                    <a:pt x="8688" y="3610"/>
                  </a:cubicBezTo>
                  <a:cubicBezTo>
                    <a:pt x="8618" y="3063"/>
                    <a:pt x="8245" y="2888"/>
                    <a:pt x="8047" y="2516"/>
                  </a:cubicBezTo>
                  <a:cubicBezTo>
                    <a:pt x="8513" y="2376"/>
                    <a:pt x="8885" y="2306"/>
                    <a:pt x="9154" y="2353"/>
                  </a:cubicBezTo>
                  <a:lnTo>
                    <a:pt x="9154" y="1700"/>
                  </a:lnTo>
                  <a:cubicBezTo>
                    <a:pt x="8769" y="2155"/>
                    <a:pt x="8129" y="2365"/>
                    <a:pt x="7208" y="2073"/>
                  </a:cubicBezTo>
                  <a:cubicBezTo>
                    <a:pt x="7407" y="2027"/>
                    <a:pt x="7255" y="1677"/>
                    <a:pt x="7418" y="1607"/>
                  </a:cubicBezTo>
                  <a:cubicBezTo>
                    <a:pt x="8396" y="1864"/>
                    <a:pt x="8978" y="641"/>
                    <a:pt x="8501" y="0"/>
                  </a:cubicBezTo>
                  <a:cubicBezTo>
                    <a:pt x="8571" y="828"/>
                    <a:pt x="8186" y="1293"/>
                    <a:pt x="7407" y="1433"/>
                  </a:cubicBezTo>
                  <a:cubicBezTo>
                    <a:pt x="7360" y="991"/>
                    <a:pt x="7278" y="606"/>
                    <a:pt x="7034" y="408"/>
                  </a:cubicBezTo>
                  <a:cubicBezTo>
                    <a:pt x="7301" y="1537"/>
                    <a:pt x="6824" y="2062"/>
                    <a:pt x="6568" y="2761"/>
                  </a:cubicBezTo>
                  <a:cubicBezTo>
                    <a:pt x="6894" y="2725"/>
                    <a:pt x="6789" y="2353"/>
                    <a:pt x="7244" y="2422"/>
                  </a:cubicBezTo>
                  <a:cubicBezTo>
                    <a:pt x="8140" y="2714"/>
                    <a:pt x="8408" y="4542"/>
                    <a:pt x="7488" y="4961"/>
                  </a:cubicBezTo>
                  <a:cubicBezTo>
                    <a:pt x="8059" y="4927"/>
                    <a:pt x="8199" y="5404"/>
                    <a:pt x="8222" y="6045"/>
                  </a:cubicBezTo>
                  <a:cubicBezTo>
                    <a:pt x="8210" y="6441"/>
                    <a:pt x="7546" y="6301"/>
                    <a:pt x="7581" y="6720"/>
                  </a:cubicBezTo>
                  <a:cubicBezTo>
                    <a:pt x="9002" y="6976"/>
                    <a:pt x="9258" y="9725"/>
                    <a:pt x="7640" y="9992"/>
                  </a:cubicBezTo>
                  <a:cubicBezTo>
                    <a:pt x="7441" y="9119"/>
                    <a:pt x="7663" y="8467"/>
                    <a:pt x="7581" y="7698"/>
                  </a:cubicBezTo>
                  <a:cubicBezTo>
                    <a:pt x="7441" y="8444"/>
                    <a:pt x="6475" y="8501"/>
                    <a:pt x="6230" y="9154"/>
                  </a:cubicBezTo>
                  <a:cubicBezTo>
                    <a:pt x="6603" y="9386"/>
                    <a:pt x="6848" y="8956"/>
                    <a:pt x="7174" y="8886"/>
                  </a:cubicBezTo>
                  <a:cubicBezTo>
                    <a:pt x="7733" y="9958"/>
                    <a:pt x="6836" y="10470"/>
                    <a:pt x="6126" y="10761"/>
                  </a:cubicBezTo>
                  <a:cubicBezTo>
                    <a:pt x="6428" y="11390"/>
                    <a:pt x="7255" y="10586"/>
                    <a:pt x="7534" y="10714"/>
                  </a:cubicBezTo>
                  <a:cubicBezTo>
                    <a:pt x="7663" y="11459"/>
                    <a:pt x="7464" y="11937"/>
                    <a:pt x="6871" y="12100"/>
                  </a:cubicBezTo>
                  <a:cubicBezTo>
                    <a:pt x="6975" y="12507"/>
                    <a:pt x="7418" y="12205"/>
                    <a:pt x="7546" y="12659"/>
                  </a:cubicBezTo>
                  <a:cubicBezTo>
                    <a:pt x="7651" y="13032"/>
                    <a:pt x="7546" y="13428"/>
                    <a:pt x="6918" y="13428"/>
                  </a:cubicBezTo>
                  <a:cubicBezTo>
                    <a:pt x="7034" y="12834"/>
                    <a:pt x="6905" y="11751"/>
                    <a:pt x="6230" y="11809"/>
                  </a:cubicBezTo>
                  <a:cubicBezTo>
                    <a:pt x="6335" y="12298"/>
                    <a:pt x="6568" y="12636"/>
                    <a:pt x="6545" y="13288"/>
                  </a:cubicBezTo>
                  <a:cubicBezTo>
                    <a:pt x="6207" y="13625"/>
                    <a:pt x="5846" y="13952"/>
                    <a:pt x="5112" y="13964"/>
                  </a:cubicBezTo>
                  <a:cubicBezTo>
                    <a:pt x="5322" y="14720"/>
                    <a:pt x="6649" y="13917"/>
                    <a:pt x="6882" y="13964"/>
                  </a:cubicBezTo>
                  <a:cubicBezTo>
                    <a:pt x="7151" y="15419"/>
                    <a:pt x="6346" y="16397"/>
                    <a:pt x="4984" y="16269"/>
                  </a:cubicBezTo>
                  <a:cubicBezTo>
                    <a:pt x="5182" y="15978"/>
                    <a:pt x="5287" y="15605"/>
                    <a:pt x="5322" y="15175"/>
                  </a:cubicBezTo>
                  <a:cubicBezTo>
                    <a:pt x="4728" y="15186"/>
                    <a:pt x="4658" y="16293"/>
                    <a:pt x="3750" y="16304"/>
                  </a:cubicBezTo>
                  <a:cubicBezTo>
                    <a:pt x="3715" y="16642"/>
                    <a:pt x="4099" y="16467"/>
                    <a:pt x="4146" y="16712"/>
                  </a:cubicBezTo>
                  <a:cubicBezTo>
                    <a:pt x="3936" y="17411"/>
                    <a:pt x="2912" y="17771"/>
                    <a:pt x="2247" y="17248"/>
                  </a:cubicBezTo>
                  <a:cubicBezTo>
                    <a:pt x="2236" y="16968"/>
                    <a:pt x="2632" y="16269"/>
                    <a:pt x="2236" y="16187"/>
                  </a:cubicBezTo>
                  <a:cubicBezTo>
                    <a:pt x="1677" y="18016"/>
                    <a:pt x="1980" y="21184"/>
                    <a:pt x="3202" y="22383"/>
                  </a:cubicBezTo>
                  <a:cubicBezTo>
                    <a:pt x="2679" y="21114"/>
                    <a:pt x="1945" y="19251"/>
                    <a:pt x="2387" y="17678"/>
                  </a:cubicBezTo>
                  <a:cubicBezTo>
                    <a:pt x="2120" y="19285"/>
                    <a:pt x="3901" y="19681"/>
                    <a:pt x="3598" y="21009"/>
                  </a:cubicBezTo>
                  <a:cubicBezTo>
                    <a:pt x="4390" y="20858"/>
                    <a:pt x="4693" y="22383"/>
                    <a:pt x="4123" y="22732"/>
                  </a:cubicBezTo>
                  <a:cubicBezTo>
                    <a:pt x="4006" y="22115"/>
                    <a:pt x="4006" y="21370"/>
                    <a:pt x="3447" y="21288"/>
                  </a:cubicBezTo>
                  <a:cubicBezTo>
                    <a:pt x="3657" y="22511"/>
                    <a:pt x="3587" y="23175"/>
                    <a:pt x="3901" y="24083"/>
                  </a:cubicBezTo>
                  <a:cubicBezTo>
                    <a:pt x="4367" y="23955"/>
                    <a:pt x="3983" y="23117"/>
                    <a:pt x="4705" y="23198"/>
                  </a:cubicBezTo>
                  <a:cubicBezTo>
                    <a:pt x="5508" y="23757"/>
                    <a:pt x="4472" y="24479"/>
                    <a:pt x="4809" y="25143"/>
                  </a:cubicBezTo>
                  <a:cubicBezTo>
                    <a:pt x="4437" y="25038"/>
                    <a:pt x="4460" y="24445"/>
                    <a:pt x="4030" y="24421"/>
                  </a:cubicBezTo>
                  <a:cubicBezTo>
                    <a:pt x="5054" y="26448"/>
                    <a:pt x="6579" y="27856"/>
                    <a:pt x="8059" y="29336"/>
                  </a:cubicBezTo>
                  <a:cubicBezTo>
                    <a:pt x="4600" y="27577"/>
                    <a:pt x="2003" y="24794"/>
                    <a:pt x="0" y="21277"/>
                  </a:cubicBezTo>
                  <a:cubicBezTo>
                    <a:pt x="1595" y="25772"/>
                    <a:pt x="5229" y="28345"/>
                    <a:pt x="9154" y="30593"/>
                  </a:cubicBezTo>
                  <a:lnTo>
                    <a:pt x="9154" y="29510"/>
                  </a:lnTo>
                  <a:cubicBezTo>
                    <a:pt x="7674" y="28381"/>
                    <a:pt x="6312" y="27111"/>
                    <a:pt x="5124" y="256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4182175" y="5030525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1"/>
                  </a:moveTo>
                  <a:cubicBezTo>
                    <a:pt x="12" y="24"/>
                    <a:pt x="1" y="35"/>
                    <a:pt x="1" y="48"/>
                  </a:cubicBezTo>
                  <a:cubicBezTo>
                    <a:pt x="1" y="35"/>
                    <a:pt x="12" y="2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1"/>
            <p:cNvSpPr/>
            <p:nvPr/>
          </p:nvSpPr>
          <p:spPr>
            <a:xfrm>
              <a:off x="2997250" y="3486625"/>
              <a:ext cx="1262975" cy="1853700"/>
            </a:xfrm>
            <a:custGeom>
              <a:avLst/>
              <a:gdLst/>
              <a:ahLst/>
              <a:cxnLst/>
              <a:rect l="l" t="t" r="r" b="b"/>
              <a:pathLst>
                <a:path w="50519" h="74148" extrusionOk="0">
                  <a:moveTo>
                    <a:pt x="46943" y="47421"/>
                  </a:moveTo>
                  <a:cubicBezTo>
                    <a:pt x="45778" y="46210"/>
                    <a:pt x="43694" y="45383"/>
                    <a:pt x="41982" y="44649"/>
                  </a:cubicBezTo>
                  <a:cubicBezTo>
                    <a:pt x="40457" y="43986"/>
                    <a:pt x="38744" y="43450"/>
                    <a:pt x="37243" y="43345"/>
                  </a:cubicBezTo>
                  <a:cubicBezTo>
                    <a:pt x="33213" y="43066"/>
                    <a:pt x="29149" y="44393"/>
                    <a:pt x="26622" y="45907"/>
                  </a:cubicBezTo>
                  <a:cubicBezTo>
                    <a:pt x="22779" y="48202"/>
                    <a:pt x="19938" y="51998"/>
                    <a:pt x="20124" y="57169"/>
                  </a:cubicBezTo>
                  <a:cubicBezTo>
                    <a:pt x="20380" y="53570"/>
                    <a:pt x="22208" y="51264"/>
                    <a:pt x="24479" y="49307"/>
                  </a:cubicBezTo>
                  <a:cubicBezTo>
                    <a:pt x="23349" y="49797"/>
                    <a:pt x="22697" y="50694"/>
                    <a:pt x="21859" y="51427"/>
                  </a:cubicBezTo>
                  <a:cubicBezTo>
                    <a:pt x="23838" y="48132"/>
                    <a:pt x="26843" y="45686"/>
                    <a:pt x="31431" y="44545"/>
                  </a:cubicBezTo>
                  <a:cubicBezTo>
                    <a:pt x="31699" y="44778"/>
                    <a:pt x="32212" y="44719"/>
                    <a:pt x="32293" y="45162"/>
                  </a:cubicBezTo>
                  <a:cubicBezTo>
                    <a:pt x="28310" y="46023"/>
                    <a:pt x="25900" y="49157"/>
                    <a:pt x="25865" y="53500"/>
                  </a:cubicBezTo>
                  <a:cubicBezTo>
                    <a:pt x="25853" y="55549"/>
                    <a:pt x="26459" y="57879"/>
                    <a:pt x="25585" y="59544"/>
                  </a:cubicBezTo>
                  <a:cubicBezTo>
                    <a:pt x="24980" y="59323"/>
                    <a:pt x="24234" y="60127"/>
                    <a:pt x="23967" y="59358"/>
                  </a:cubicBezTo>
                  <a:cubicBezTo>
                    <a:pt x="24153" y="58647"/>
                    <a:pt x="24863" y="58368"/>
                    <a:pt x="25422" y="57972"/>
                  </a:cubicBezTo>
                  <a:cubicBezTo>
                    <a:pt x="25271" y="57867"/>
                    <a:pt x="24968" y="57937"/>
                    <a:pt x="24875" y="57762"/>
                  </a:cubicBezTo>
                  <a:cubicBezTo>
                    <a:pt x="25201" y="56074"/>
                    <a:pt x="25108" y="53966"/>
                    <a:pt x="25294" y="52138"/>
                  </a:cubicBezTo>
                  <a:cubicBezTo>
                    <a:pt x="25445" y="50542"/>
                    <a:pt x="26051" y="49483"/>
                    <a:pt x="26692" y="48469"/>
                  </a:cubicBezTo>
                  <a:cubicBezTo>
                    <a:pt x="23874" y="50391"/>
                    <a:pt x="25818" y="56225"/>
                    <a:pt x="23734" y="58752"/>
                  </a:cubicBezTo>
                  <a:cubicBezTo>
                    <a:pt x="23781" y="59032"/>
                    <a:pt x="23582" y="59276"/>
                    <a:pt x="23804" y="59462"/>
                  </a:cubicBezTo>
                  <a:cubicBezTo>
                    <a:pt x="23209" y="59568"/>
                    <a:pt x="22849" y="59858"/>
                    <a:pt x="22930" y="60523"/>
                  </a:cubicBezTo>
                  <a:cubicBezTo>
                    <a:pt x="23338" y="60371"/>
                    <a:pt x="23501" y="59672"/>
                    <a:pt x="24118" y="59964"/>
                  </a:cubicBezTo>
                  <a:cubicBezTo>
                    <a:pt x="23931" y="60231"/>
                    <a:pt x="23687" y="60883"/>
                    <a:pt x="23990" y="61302"/>
                  </a:cubicBezTo>
                  <a:cubicBezTo>
                    <a:pt x="23838" y="59649"/>
                    <a:pt x="25737" y="60080"/>
                    <a:pt x="26191" y="60371"/>
                  </a:cubicBezTo>
                  <a:cubicBezTo>
                    <a:pt x="26493" y="59987"/>
                    <a:pt x="25667" y="59870"/>
                    <a:pt x="25934" y="59509"/>
                  </a:cubicBezTo>
                  <a:cubicBezTo>
                    <a:pt x="28007" y="58414"/>
                    <a:pt x="29824" y="56924"/>
                    <a:pt x="31175" y="55270"/>
                  </a:cubicBezTo>
                  <a:cubicBezTo>
                    <a:pt x="32165" y="54059"/>
                    <a:pt x="32945" y="52615"/>
                    <a:pt x="33225" y="50997"/>
                  </a:cubicBezTo>
                  <a:cubicBezTo>
                    <a:pt x="33294" y="50588"/>
                    <a:pt x="33178" y="49820"/>
                    <a:pt x="33796" y="49622"/>
                  </a:cubicBezTo>
                  <a:cubicBezTo>
                    <a:pt x="33527" y="53663"/>
                    <a:pt x="31408" y="57413"/>
                    <a:pt x="28392" y="59358"/>
                  </a:cubicBezTo>
                  <a:cubicBezTo>
                    <a:pt x="27402" y="59998"/>
                    <a:pt x="26261" y="60883"/>
                    <a:pt x="25306" y="61163"/>
                  </a:cubicBezTo>
                  <a:cubicBezTo>
                    <a:pt x="23804" y="61617"/>
                    <a:pt x="22220" y="62024"/>
                    <a:pt x="20554" y="62350"/>
                  </a:cubicBezTo>
                  <a:cubicBezTo>
                    <a:pt x="20368" y="61069"/>
                    <a:pt x="21964" y="60709"/>
                    <a:pt x="22802" y="60976"/>
                  </a:cubicBezTo>
                  <a:cubicBezTo>
                    <a:pt x="22045" y="60138"/>
                    <a:pt x="20543" y="60953"/>
                    <a:pt x="20310" y="61757"/>
                  </a:cubicBezTo>
                  <a:cubicBezTo>
                    <a:pt x="19809" y="61314"/>
                    <a:pt x="18807" y="61501"/>
                    <a:pt x="18680" y="62176"/>
                  </a:cubicBezTo>
                  <a:cubicBezTo>
                    <a:pt x="18447" y="61897"/>
                    <a:pt x="18202" y="61698"/>
                    <a:pt x="18318" y="61245"/>
                  </a:cubicBezTo>
                  <a:cubicBezTo>
                    <a:pt x="18493" y="60895"/>
                    <a:pt x="19180" y="60976"/>
                    <a:pt x="19506" y="60767"/>
                  </a:cubicBezTo>
                  <a:cubicBezTo>
                    <a:pt x="18901" y="60278"/>
                    <a:pt x="17958" y="61093"/>
                    <a:pt x="17783" y="61209"/>
                  </a:cubicBezTo>
                  <a:cubicBezTo>
                    <a:pt x="17795" y="60779"/>
                    <a:pt x="18004" y="60534"/>
                    <a:pt x="18121" y="60196"/>
                  </a:cubicBezTo>
                  <a:cubicBezTo>
                    <a:pt x="17806" y="60220"/>
                    <a:pt x="17632" y="60080"/>
                    <a:pt x="17562" y="59812"/>
                  </a:cubicBezTo>
                  <a:cubicBezTo>
                    <a:pt x="17422" y="59276"/>
                    <a:pt x="17935" y="59265"/>
                    <a:pt x="17806" y="58729"/>
                  </a:cubicBezTo>
                  <a:cubicBezTo>
                    <a:pt x="17410" y="58752"/>
                    <a:pt x="17317" y="59020"/>
                    <a:pt x="16851" y="58997"/>
                  </a:cubicBezTo>
                  <a:cubicBezTo>
                    <a:pt x="16584" y="58880"/>
                    <a:pt x="16245" y="58822"/>
                    <a:pt x="16258" y="58344"/>
                  </a:cubicBezTo>
                  <a:cubicBezTo>
                    <a:pt x="16618" y="58496"/>
                    <a:pt x="17596" y="58577"/>
                    <a:pt x="17736" y="58111"/>
                  </a:cubicBezTo>
                  <a:cubicBezTo>
                    <a:pt x="17189" y="58018"/>
                    <a:pt x="16292" y="58263"/>
                    <a:pt x="16292" y="57728"/>
                  </a:cubicBezTo>
                  <a:cubicBezTo>
                    <a:pt x="16281" y="57332"/>
                    <a:pt x="17422" y="57076"/>
                    <a:pt x="17702" y="57681"/>
                  </a:cubicBezTo>
                  <a:cubicBezTo>
                    <a:pt x="17620" y="57285"/>
                    <a:pt x="17795" y="57192"/>
                    <a:pt x="17969" y="56854"/>
                  </a:cubicBezTo>
                  <a:cubicBezTo>
                    <a:pt x="17655" y="56947"/>
                    <a:pt x="17340" y="57040"/>
                    <a:pt x="16933" y="57040"/>
                  </a:cubicBezTo>
                  <a:cubicBezTo>
                    <a:pt x="16618" y="56830"/>
                    <a:pt x="16677" y="56167"/>
                    <a:pt x="16292" y="56051"/>
                  </a:cubicBezTo>
                  <a:cubicBezTo>
                    <a:pt x="16292" y="56551"/>
                    <a:pt x="16525" y="56749"/>
                    <a:pt x="16584" y="57169"/>
                  </a:cubicBezTo>
                  <a:cubicBezTo>
                    <a:pt x="16199" y="57541"/>
                    <a:pt x="15652" y="57798"/>
                    <a:pt x="14883" y="57867"/>
                  </a:cubicBezTo>
                  <a:cubicBezTo>
                    <a:pt x="14487" y="57634"/>
                    <a:pt x="14208" y="57262"/>
                    <a:pt x="14138" y="56610"/>
                  </a:cubicBezTo>
                  <a:cubicBezTo>
                    <a:pt x="13882" y="56749"/>
                    <a:pt x="13334" y="57040"/>
                    <a:pt x="13090" y="56714"/>
                  </a:cubicBezTo>
                  <a:cubicBezTo>
                    <a:pt x="13206" y="56586"/>
                    <a:pt x="13789" y="56108"/>
                    <a:pt x="13381" y="56074"/>
                  </a:cubicBezTo>
                  <a:cubicBezTo>
                    <a:pt x="13020" y="56097"/>
                    <a:pt x="12845" y="56272"/>
                    <a:pt x="12426" y="56248"/>
                  </a:cubicBezTo>
                  <a:cubicBezTo>
                    <a:pt x="12053" y="55992"/>
                    <a:pt x="12030" y="55293"/>
                    <a:pt x="11762" y="54897"/>
                  </a:cubicBezTo>
                  <a:cubicBezTo>
                    <a:pt x="12542" y="55084"/>
                    <a:pt x="12904" y="54315"/>
                    <a:pt x="13346" y="53955"/>
                  </a:cubicBezTo>
                  <a:cubicBezTo>
                    <a:pt x="13451" y="54374"/>
                    <a:pt x="14022" y="54234"/>
                    <a:pt x="14522" y="54187"/>
                  </a:cubicBezTo>
                  <a:cubicBezTo>
                    <a:pt x="14569" y="54827"/>
                    <a:pt x="15360" y="54723"/>
                    <a:pt x="15722" y="54688"/>
                  </a:cubicBezTo>
                  <a:cubicBezTo>
                    <a:pt x="15605" y="54851"/>
                    <a:pt x="15826" y="55212"/>
                    <a:pt x="15885" y="55468"/>
                  </a:cubicBezTo>
                  <a:cubicBezTo>
                    <a:pt x="16141" y="55655"/>
                    <a:pt x="16851" y="56097"/>
                    <a:pt x="17143" y="55608"/>
                  </a:cubicBezTo>
                  <a:cubicBezTo>
                    <a:pt x="16315" y="55678"/>
                    <a:pt x="15815" y="55305"/>
                    <a:pt x="15815" y="54770"/>
                  </a:cubicBezTo>
                  <a:cubicBezTo>
                    <a:pt x="15826" y="54245"/>
                    <a:pt x="16723" y="54129"/>
                    <a:pt x="16408" y="53640"/>
                  </a:cubicBezTo>
                  <a:cubicBezTo>
                    <a:pt x="16001" y="53756"/>
                    <a:pt x="15815" y="54071"/>
                    <a:pt x="15407" y="54187"/>
                  </a:cubicBezTo>
                  <a:cubicBezTo>
                    <a:pt x="14953" y="54175"/>
                    <a:pt x="14883" y="53722"/>
                    <a:pt x="14464" y="53663"/>
                  </a:cubicBezTo>
                  <a:cubicBezTo>
                    <a:pt x="14312" y="54234"/>
                    <a:pt x="13427" y="53779"/>
                    <a:pt x="13218" y="53523"/>
                  </a:cubicBezTo>
                  <a:cubicBezTo>
                    <a:pt x="12426" y="55084"/>
                    <a:pt x="10458" y="54455"/>
                    <a:pt x="11448" y="52638"/>
                  </a:cubicBezTo>
                  <a:cubicBezTo>
                    <a:pt x="10795" y="52918"/>
                    <a:pt x="10435" y="52138"/>
                    <a:pt x="10039" y="51800"/>
                  </a:cubicBezTo>
                  <a:cubicBezTo>
                    <a:pt x="9876" y="52475"/>
                    <a:pt x="10656" y="52708"/>
                    <a:pt x="11040" y="53023"/>
                  </a:cubicBezTo>
                  <a:cubicBezTo>
                    <a:pt x="10714" y="53675"/>
                    <a:pt x="10971" y="54408"/>
                    <a:pt x="11401" y="54851"/>
                  </a:cubicBezTo>
                  <a:cubicBezTo>
                    <a:pt x="10958" y="55922"/>
                    <a:pt x="9037" y="56085"/>
                    <a:pt x="8735" y="54758"/>
                  </a:cubicBezTo>
                  <a:cubicBezTo>
                    <a:pt x="9049" y="54840"/>
                    <a:pt x="9771" y="54827"/>
                    <a:pt x="10050" y="54630"/>
                  </a:cubicBezTo>
                  <a:cubicBezTo>
                    <a:pt x="10225" y="54874"/>
                    <a:pt x="10342" y="55189"/>
                    <a:pt x="10807" y="55084"/>
                  </a:cubicBezTo>
                  <a:cubicBezTo>
                    <a:pt x="10551" y="54770"/>
                    <a:pt x="10458" y="54268"/>
                    <a:pt x="10167" y="54001"/>
                  </a:cubicBezTo>
                  <a:cubicBezTo>
                    <a:pt x="9666" y="54770"/>
                    <a:pt x="8362" y="54444"/>
                    <a:pt x="8106" y="53756"/>
                  </a:cubicBezTo>
                  <a:cubicBezTo>
                    <a:pt x="8082" y="53931"/>
                    <a:pt x="8280" y="54281"/>
                    <a:pt x="7977" y="54222"/>
                  </a:cubicBezTo>
                  <a:cubicBezTo>
                    <a:pt x="7581" y="54211"/>
                    <a:pt x="7465" y="53849"/>
                    <a:pt x="7454" y="53383"/>
                  </a:cubicBezTo>
                  <a:cubicBezTo>
                    <a:pt x="8292" y="53104"/>
                    <a:pt x="9387" y="53046"/>
                    <a:pt x="9444" y="52126"/>
                  </a:cubicBezTo>
                  <a:cubicBezTo>
                    <a:pt x="9049" y="52278"/>
                    <a:pt x="8781" y="52545"/>
                    <a:pt x="8350" y="52674"/>
                  </a:cubicBezTo>
                  <a:cubicBezTo>
                    <a:pt x="7919" y="52650"/>
                    <a:pt x="7873" y="52138"/>
                    <a:pt x="7418" y="52149"/>
                  </a:cubicBezTo>
                  <a:cubicBezTo>
                    <a:pt x="7314" y="52510"/>
                    <a:pt x="7803" y="52650"/>
                    <a:pt x="7570" y="52837"/>
                  </a:cubicBezTo>
                  <a:cubicBezTo>
                    <a:pt x="6662" y="52987"/>
                    <a:pt x="6871" y="51858"/>
                    <a:pt x="6719" y="51334"/>
                  </a:cubicBezTo>
                  <a:cubicBezTo>
                    <a:pt x="6463" y="51649"/>
                    <a:pt x="6312" y="52079"/>
                    <a:pt x="6393" y="52510"/>
                  </a:cubicBezTo>
                  <a:cubicBezTo>
                    <a:pt x="6499" y="53069"/>
                    <a:pt x="6999" y="53197"/>
                    <a:pt x="7022" y="53512"/>
                  </a:cubicBezTo>
                  <a:cubicBezTo>
                    <a:pt x="5532" y="53815"/>
                    <a:pt x="4716" y="52813"/>
                    <a:pt x="4868" y="51427"/>
                  </a:cubicBezTo>
                  <a:cubicBezTo>
                    <a:pt x="5252" y="51543"/>
                    <a:pt x="5904" y="51637"/>
                    <a:pt x="5986" y="51136"/>
                  </a:cubicBezTo>
                  <a:cubicBezTo>
                    <a:pt x="5229" y="51334"/>
                    <a:pt x="4752" y="50938"/>
                    <a:pt x="4926" y="50275"/>
                  </a:cubicBezTo>
                  <a:cubicBezTo>
                    <a:pt x="5474" y="49843"/>
                    <a:pt x="5974" y="50262"/>
                    <a:pt x="6393" y="49866"/>
                  </a:cubicBezTo>
                  <a:cubicBezTo>
                    <a:pt x="5997" y="49820"/>
                    <a:pt x="5660" y="49703"/>
                    <a:pt x="5695" y="49133"/>
                  </a:cubicBezTo>
                  <a:cubicBezTo>
                    <a:pt x="5229" y="49168"/>
                    <a:pt x="5671" y="49750"/>
                    <a:pt x="5508" y="49855"/>
                  </a:cubicBezTo>
                  <a:cubicBezTo>
                    <a:pt x="5182" y="49809"/>
                    <a:pt x="4845" y="49750"/>
                    <a:pt x="4752" y="49401"/>
                  </a:cubicBezTo>
                  <a:cubicBezTo>
                    <a:pt x="4612" y="48970"/>
                    <a:pt x="4903" y="48888"/>
                    <a:pt x="4845" y="48516"/>
                  </a:cubicBezTo>
                  <a:cubicBezTo>
                    <a:pt x="4297" y="48528"/>
                    <a:pt x="4647" y="49261"/>
                    <a:pt x="4123" y="49296"/>
                  </a:cubicBezTo>
                  <a:cubicBezTo>
                    <a:pt x="2982" y="48504"/>
                    <a:pt x="4460" y="47607"/>
                    <a:pt x="4786" y="47014"/>
                  </a:cubicBezTo>
                  <a:cubicBezTo>
                    <a:pt x="4333" y="46967"/>
                    <a:pt x="3890" y="46921"/>
                    <a:pt x="3994" y="46210"/>
                  </a:cubicBezTo>
                  <a:cubicBezTo>
                    <a:pt x="4309" y="46606"/>
                    <a:pt x="5101" y="46827"/>
                    <a:pt x="5637" y="46664"/>
                  </a:cubicBezTo>
                  <a:cubicBezTo>
                    <a:pt x="5683" y="47713"/>
                    <a:pt x="6359" y="48516"/>
                    <a:pt x="7291" y="48178"/>
                  </a:cubicBezTo>
                  <a:cubicBezTo>
                    <a:pt x="6662" y="47713"/>
                    <a:pt x="6033" y="47456"/>
                    <a:pt x="6056" y="46443"/>
                  </a:cubicBezTo>
                  <a:cubicBezTo>
                    <a:pt x="6056" y="46105"/>
                    <a:pt x="6440" y="45884"/>
                    <a:pt x="6312" y="45441"/>
                  </a:cubicBezTo>
                  <a:cubicBezTo>
                    <a:pt x="5904" y="46199"/>
                    <a:pt x="4472" y="46711"/>
                    <a:pt x="4286" y="45558"/>
                  </a:cubicBezTo>
                  <a:cubicBezTo>
                    <a:pt x="4216" y="45138"/>
                    <a:pt x="4623" y="44929"/>
                    <a:pt x="4460" y="44661"/>
                  </a:cubicBezTo>
                  <a:cubicBezTo>
                    <a:pt x="3867" y="44673"/>
                    <a:pt x="3867" y="45185"/>
                    <a:pt x="3762" y="45604"/>
                  </a:cubicBezTo>
                  <a:cubicBezTo>
                    <a:pt x="2376" y="44812"/>
                    <a:pt x="3564" y="42553"/>
                    <a:pt x="4600" y="42519"/>
                  </a:cubicBezTo>
                  <a:cubicBezTo>
                    <a:pt x="4460" y="43171"/>
                    <a:pt x="5019" y="43671"/>
                    <a:pt x="5288" y="44126"/>
                  </a:cubicBezTo>
                  <a:cubicBezTo>
                    <a:pt x="5438" y="44009"/>
                    <a:pt x="5777" y="44265"/>
                    <a:pt x="6079" y="44056"/>
                  </a:cubicBezTo>
                  <a:cubicBezTo>
                    <a:pt x="6103" y="44579"/>
                    <a:pt x="6324" y="44871"/>
                    <a:pt x="6696" y="44964"/>
                  </a:cubicBezTo>
                  <a:cubicBezTo>
                    <a:pt x="6755" y="44440"/>
                    <a:pt x="6417" y="44382"/>
                    <a:pt x="6417" y="43927"/>
                  </a:cubicBezTo>
                  <a:cubicBezTo>
                    <a:pt x="6556" y="43613"/>
                    <a:pt x="7046" y="43578"/>
                    <a:pt x="7244" y="43322"/>
                  </a:cubicBezTo>
                  <a:cubicBezTo>
                    <a:pt x="6638" y="43054"/>
                    <a:pt x="6359" y="43694"/>
                    <a:pt x="5881" y="43811"/>
                  </a:cubicBezTo>
                  <a:cubicBezTo>
                    <a:pt x="5415" y="43671"/>
                    <a:pt x="5241" y="43334"/>
                    <a:pt x="5182" y="42996"/>
                  </a:cubicBezTo>
                  <a:cubicBezTo>
                    <a:pt x="5031" y="42134"/>
                    <a:pt x="5986" y="41564"/>
                    <a:pt x="6056" y="41132"/>
                  </a:cubicBezTo>
                  <a:cubicBezTo>
                    <a:pt x="5485" y="41226"/>
                    <a:pt x="5182" y="41552"/>
                    <a:pt x="4798" y="41785"/>
                  </a:cubicBezTo>
                  <a:cubicBezTo>
                    <a:pt x="3005" y="40364"/>
                    <a:pt x="5101" y="38361"/>
                    <a:pt x="6044" y="37418"/>
                  </a:cubicBezTo>
                  <a:cubicBezTo>
                    <a:pt x="5625" y="37383"/>
                    <a:pt x="5637" y="37685"/>
                    <a:pt x="5264" y="37674"/>
                  </a:cubicBezTo>
                  <a:cubicBezTo>
                    <a:pt x="4670" y="36893"/>
                    <a:pt x="5275" y="35974"/>
                    <a:pt x="5578" y="35426"/>
                  </a:cubicBezTo>
                  <a:cubicBezTo>
                    <a:pt x="5415" y="35170"/>
                    <a:pt x="5066" y="35135"/>
                    <a:pt x="5066" y="34681"/>
                  </a:cubicBezTo>
                  <a:cubicBezTo>
                    <a:pt x="4926" y="34262"/>
                    <a:pt x="5601" y="34227"/>
                    <a:pt x="5345" y="33948"/>
                  </a:cubicBezTo>
                  <a:cubicBezTo>
                    <a:pt x="3296" y="33295"/>
                    <a:pt x="4170" y="30105"/>
                    <a:pt x="6277" y="30046"/>
                  </a:cubicBezTo>
                  <a:cubicBezTo>
                    <a:pt x="6324" y="30384"/>
                    <a:pt x="6289" y="30827"/>
                    <a:pt x="6545" y="30908"/>
                  </a:cubicBezTo>
                  <a:cubicBezTo>
                    <a:pt x="6673" y="30081"/>
                    <a:pt x="7092" y="29487"/>
                    <a:pt x="7593" y="28951"/>
                  </a:cubicBezTo>
                  <a:cubicBezTo>
                    <a:pt x="6906" y="28928"/>
                    <a:pt x="6719" y="29313"/>
                    <a:pt x="6312" y="29522"/>
                  </a:cubicBezTo>
                  <a:cubicBezTo>
                    <a:pt x="5206" y="28754"/>
                    <a:pt x="5637" y="26971"/>
                    <a:pt x="7034" y="26878"/>
                  </a:cubicBezTo>
                  <a:cubicBezTo>
                    <a:pt x="6230" y="25271"/>
                    <a:pt x="6708" y="24177"/>
                    <a:pt x="8409" y="23827"/>
                  </a:cubicBezTo>
                  <a:cubicBezTo>
                    <a:pt x="7314" y="22919"/>
                    <a:pt x="7814" y="21021"/>
                    <a:pt x="9444" y="20974"/>
                  </a:cubicBezTo>
                  <a:cubicBezTo>
                    <a:pt x="9351" y="21382"/>
                    <a:pt x="9084" y="21638"/>
                    <a:pt x="9224" y="22232"/>
                  </a:cubicBezTo>
                  <a:cubicBezTo>
                    <a:pt x="9771" y="21661"/>
                    <a:pt x="9806" y="20672"/>
                    <a:pt x="10912" y="20566"/>
                  </a:cubicBezTo>
                  <a:cubicBezTo>
                    <a:pt x="10725" y="20799"/>
                    <a:pt x="10958" y="21079"/>
                    <a:pt x="10994" y="21358"/>
                  </a:cubicBezTo>
                  <a:cubicBezTo>
                    <a:pt x="11424" y="20905"/>
                    <a:pt x="11308" y="19996"/>
                    <a:pt x="11786" y="19588"/>
                  </a:cubicBezTo>
                  <a:cubicBezTo>
                    <a:pt x="11110" y="19763"/>
                    <a:pt x="10668" y="20555"/>
                    <a:pt x="9922" y="20392"/>
                  </a:cubicBezTo>
                  <a:cubicBezTo>
                    <a:pt x="9759" y="19146"/>
                    <a:pt x="11017" y="18808"/>
                    <a:pt x="12088" y="19029"/>
                  </a:cubicBezTo>
                  <a:cubicBezTo>
                    <a:pt x="11530" y="17119"/>
                    <a:pt x="13986" y="16316"/>
                    <a:pt x="14941" y="17504"/>
                  </a:cubicBezTo>
                  <a:cubicBezTo>
                    <a:pt x="14918" y="15955"/>
                    <a:pt x="16735" y="14243"/>
                    <a:pt x="18354" y="15315"/>
                  </a:cubicBezTo>
                  <a:cubicBezTo>
                    <a:pt x="17899" y="15711"/>
                    <a:pt x="17247" y="15967"/>
                    <a:pt x="17352" y="16829"/>
                  </a:cubicBezTo>
                  <a:cubicBezTo>
                    <a:pt x="17806" y="16363"/>
                    <a:pt x="18354" y="15315"/>
                    <a:pt x="19379" y="15827"/>
                  </a:cubicBezTo>
                  <a:cubicBezTo>
                    <a:pt x="19460" y="15338"/>
                    <a:pt x="19040" y="15455"/>
                    <a:pt x="18877" y="15256"/>
                  </a:cubicBezTo>
                  <a:cubicBezTo>
                    <a:pt x="19425" y="14231"/>
                    <a:pt x="20741" y="14953"/>
                    <a:pt x="21043" y="15664"/>
                  </a:cubicBezTo>
                  <a:cubicBezTo>
                    <a:pt x="21265" y="15222"/>
                    <a:pt x="20880" y="14779"/>
                    <a:pt x="20671" y="14546"/>
                  </a:cubicBezTo>
                  <a:cubicBezTo>
                    <a:pt x="20857" y="14278"/>
                    <a:pt x="21498" y="13719"/>
                    <a:pt x="21789" y="14267"/>
                  </a:cubicBezTo>
                  <a:cubicBezTo>
                    <a:pt x="21300" y="14208"/>
                    <a:pt x="21183" y="14511"/>
                    <a:pt x="21219" y="14674"/>
                  </a:cubicBezTo>
                  <a:cubicBezTo>
                    <a:pt x="21521" y="14907"/>
                    <a:pt x="21952" y="14500"/>
                    <a:pt x="22348" y="14557"/>
                  </a:cubicBezTo>
                  <a:cubicBezTo>
                    <a:pt x="22860" y="14639"/>
                    <a:pt x="23140" y="15489"/>
                    <a:pt x="23827" y="15128"/>
                  </a:cubicBezTo>
                  <a:cubicBezTo>
                    <a:pt x="24409" y="15291"/>
                    <a:pt x="24444" y="16141"/>
                    <a:pt x="24922" y="16433"/>
                  </a:cubicBezTo>
                  <a:cubicBezTo>
                    <a:pt x="24735" y="14138"/>
                    <a:pt x="23349" y="9946"/>
                    <a:pt x="26785" y="10144"/>
                  </a:cubicBezTo>
                  <a:cubicBezTo>
                    <a:pt x="26726" y="9608"/>
                    <a:pt x="26261" y="9585"/>
                    <a:pt x="26226" y="9049"/>
                  </a:cubicBezTo>
                  <a:cubicBezTo>
                    <a:pt x="26343" y="8758"/>
                    <a:pt x="26575" y="8572"/>
                    <a:pt x="27065" y="8607"/>
                  </a:cubicBezTo>
                  <a:cubicBezTo>
                    <a:pt x="26983" y="8910"/>
                    <a:pt x="27029" y="9469"/>
                    <a:pt x="27425" y="9457"/>
                  </a:cubicBezTo>
                  <a:cubicBezTo>
                    <a:pt x="27309" y="8618"/>
                    <a:pt x="27787" y="8258"/>
                    <a:pt x="28240" y="7873"/>
                  </a:cubicBezTo>
                  <a:cubicBezTo>
                    <a:pt x="27844" y="7593"/>
                    <a:pt x="27461" y="8234"/>
                    <a:pt x="27192" y="8059"/>
                  </a:cubicBezTo>
                  <a:cubicBezTo>
                    <a:pt x="27006" y="6627"/>
                    <a:pt x="27810" y="5986"/>
                    <a:pt x="29277" y="5905"/>
                  </a:cubicBezTo>
                  <a:cubicBezTo>
                    <a:pt x="29498" y="6138"/>
                    <a:pt x="28962" y="6371"/>
                    <a:pt x="29265" y="6708"/>
                  </a:cubicBezTo>
                  <a:cubicBezTo>
                    <a:pt x="29731" y="6092"/>
                    <a:pt x="30605" y="5823"/>
                    <a:pt x="31454" y="5520"/>
                  </a:cubicBezTo>
                  <a:cubicBezTo>
                    <a:pt x="31105" y="5206"/>
                    <a:pt x="30488" y="5451"/>
                    <a:pt x="30116" y="5381"/>
                  </a:cubicBezTo>
                  <a:cubicBezTo>
                    <a:pt x="30197" y="3716"/>
                    <a:pt x="31699" y="1829"/>
                    <a:pt x="33563" y="1853"/>
                  </a:cubicBezTo>
                  <a:cubicBezTo>
                    <a:pt x="34412" y="1864"/>
                    <a:pt x="34681" y="2458"/>
                    <a:pt x="35426" y="2738"/>
                  </a:cubicBezTo>
                  <a:cubicBezTo>
                    <a:pt x="35542" y="2236"/>
                    <a:pt x="35880" y="1934"/>
                    <a:pt x="36578" y="1910"/>
                  </a:cubicBezTo>
                  <a:cubicBezTo>
                    <a:pt x="36567" y="2190"/>
                    <a:pt x="36870" y="2085"/>
                    <a:pt x="36811" y="2423"/>
                  </a:cubicBezTo>
                  <a:cubicBezTo>
                    <a:pt x="36788" y="2795"/>
                    <a:pt x="36159" y="2691"/>
                    <a:pt x="36358" y="3261"/>
                  </a:cubicBezTo>
                  <a:cubicBezTo>
                    <a:pt x="36893" y="2912"/>
                    <a:pt x="37872" y="2842"/>
                    <a:pt x="38361" y="2877"/>
                  </a:cubicBezTo>
                  <a:cubicBezTo>
                    <a:pt x="38174" y="2493"/>
                    <a:pt x="37650" y="2505"/>
                    <a:pt x="37243" y="2376"/>
                  </a:cubicBezTo>
                  <a:cubicBezTo>
                    <a:pt x="37802" y="781"/>
                    <a:pt x="40783" y="199"/>
                    <a:pt x="41376" y="2143"/>
                  </a:cubicBezTo>
                  <a:cubicBezTo>
                    <a:pt x="41050" y="2109"/>
                    <a:pt x="40969" y="2295"/>
                    <a:pt x="40690" y="2295"/>
                  </a:cubicBezTo>
                  <a:cubicBezTo>
                    <a:pt x="40608" y="1783"/>
                    <a:pt x="40515" y="1270"/>
                    <a:pt x="39968" y="1305"/>
                  </a:cubicBezTo>
                  <a:cubicBezTo>
                    <a:pt x="40352" y="1759"/>
                    <a:pt x="40352" y="2435"/>
                    <a:pt x="40142" y="2971"/>
                  </a:cubicBezTo>
                  <a:cubicBezTo>
                    <a:pt x="40678" y="2877"/>
                    <a:pt x="40817" y="2458"/>
                    <a:pt x="41505" y="2481"/>
                  </a:cubicBezTo>
                  <a:cubicBezTo>
                    <a:pt x="41749" y="2807"/>
                    <a:pt x="41889" y="3261"/>
                    <a:pt x="41912" y="3856"/>
                  </a:cubicBezTo>
                  <a:cubicBezTo>
                    <a:pt x="41552" y="4053"/>
                    <a:pt x="40957" y="4053"/>
                    <a:pt x="41004" y="4565"/>
                  </a:cubicBezTo>
                  <a:cubicBezTo>
                    <a:pt x="41167" y="4694"/>
                    <a:pt x="41458" y="4252"/>
                    <a:pt x="41865" y="4309"/>
                  </a:cubicBezTo>
                  <a:cubicBezTo>
                    <a:pt x="42530" y="4402"/>
                    <a:pt x="42681" y="5137"/>
                    <a:pt x="43053" y="5602"/>
                  </a:cubicBezTo>
                  <a:cubicBezTo>
                    <a:pt x="43310" y="5567"/>
                    <a:pt x="43112" y="5253"/>
                    <a:pt x="43159" y="4880"/>
                  </a:cubicBezTo>
                  <a:cubicBezTo>
                    <a:pt x="43170" y="4601"/>
                    <a:pt x="43985" y="4205"/>
                    <a:pt x="43612" y="4135"/>
                  </a:cubicBezTo>
                  <a:cubicBezTo>
                    <a:pt x="43286" y="3867"/>
                    <a:pt x="43159" y="4449"/>
                    <a:pt x="42856" y="4472"/>
                  </a:cubicBezTo>
                  <a:cubicBezTo>
                    <a:pt x="42739" y="4216"/>
                    <a:pt x="42460" y="4158"/>
                    <a:pt x="42355" y="3902"/>
                  </a:cubicBezTo>
                  <a:cubicBezTo>
                    <a:pt x="42937" y="2819"/>
                    <a:pt x="44975" y="2901"/>
                    <a:pt x="44660" y="4822"/>
                  </a:cubicBezTo>
                  <a:cubicBezTo>
                    <a:pt x="45359" y="4402"/>
                    <a:pt x="45953" y="3902"/>
                    <a:pt x="47222" y="3949"/>
                  </a:cubicBezTo>
                  <a:cubicBezTo>
                    <a:pt x="48294" y="4182"/>
                    <a:pt x="48469" y="6359"/>
                    <a:pt x="47805" y="7081"/>
                  </a:cubicBezTo>
                  <a:cubicBezTo>
                    <a:pt x="48166" y="6895"/>
                    <a:pt x="48736" y="7046"/>
                    <a:pt x="48981" y="7314"/>
                  </a:cubicBezTo>
                  <a:cubicBezTo>
                    <a:pt x="49132" y="7640"/>
                    <a:pt x="49272" y="8409"/>
                    <a:pt x="48923" y="8560"/>
                  </a:cubicBezTo>
                  <a:cubicBezTo>
                    <a:pt x="48503" y="8304"/>
                    <a:pt x="47898" y="8164"/>
                    <a:pt x="47514" y="8607"/>
                  </a:cubicBezTo>
                  <a:cubicBezTo>
                    <a:pt x="47502" y="8258"/>
                    <a:pt x="47292" y="8152"/>
                    <a:pt x="46943" y="8222"/>
                  </a:cubicBezTo>
                  <a:cubicBezTo>
                    <a:pt x="47304" y="8467"/>
                    <a:pt x="47258" y="9317"/>
                    <a:pt x="46920" y="9818"/>
                  </a:cubicBezTo>
                  <a:cubicBezTo>
                    <a:pt x="47514" y="9713"/>
                    <a:pt x="47525" y="9131"/>
                    <a:pt x="47700" y="8677"/>
                  </a:cubicBezTo>
                  <a:cubicBezTo>
                    <a:pt x="48923" y="8432"/>
                    <a:pt x="48620" y="9736"/>
                    <a:pt x="48492" y="10458"/>
                  </a:cubicBezTo>
                  <a:cubicBezTo>
                    <a:pt x="49168" y="10307"/>
                    <a:pt x="49121" y="9433"/>
                    <a:pt x="49144" y="8980"/>
                  </a:cubicBezTo>
                  <a:cubicBezTo>
                    <a:pt x="49750" y="8991"/>
                    <a:pt x="50216" y="9306"/>
                    <a:pt x="50519" y="9759"/>
                  </a:cubicBezTo>
                  <a:lnTo>
                    <a:pt x="50519" y="8048"/>
                  </a:lnTo>
                  <a:cubicBezTo>
                    <a:pt x="50472" y="7885"/>
                    <a:pt x="50367" y="7733"/>
                    <a:pt x="50157" y="7640"/>
                  </a:cubicBezTo>
                  <a:cubicBezTo>
                    <a:pt x="49820" y="7605"/>
                    <a:pt x="49750" y="7792"/>
                    <a:pt x="49470" y="7792"/>
                  </a:cubicBezTo>
                  <a:cubicBezTo>
                    <a:pt x="49482" y="7349"/>
                    <a:pt x="49284" y="7174"/>
                    <a:pt x="49191" y="6848"/>
                  </a:cubicBezTo>
                  <a:cubicBezTo>
                    <a:pt x="48969" y="6732"/>
                    <a:pt x="48666" y="6708"/>
                    <a:pt x="48457" y="6569"/>
                  </a:cubicBezTo>
                  <a:cubicBezTo>
                    <a:pt x="48899" y="4764"/>
                    <a:pt x="47957" y="3191"/>
                    <a:pt x="46117" y="3530"/>
                  </a:cubicBezTo>
                  <a:cubicBezTo>
                    <a:pt x="46151" y="2994"/>
                    <a:pt x="46792" y="2947"/>
                    <a:pt x="47002" y="2551"/>
                  </a:cubicBezTo>
                  <a:cubicBezTo>
                    <a:pt x="46081" y="2562"/>
                    <a:pt x="45778" y="3064"/>
                    <a:pt x="45697" y="3750"/>
                  </a:cubicBezTo>
                  <a:cubicBezTo>
                    <a:pt x="45359" y="3693"/>
                    <a:pt x="45173" y="4170"/>
                    <a:pt x="45022" y="3995"/>
                  </a:cubicBezTo>
                  <a:cubicBezTo>
                    <a:pt x="44986" y="2505"/>
                    <a:pt x="43135" y="2632"/>
                    <a:pt x="42261" y="3028"/>
                  </a:cubicBezTo>
                  <a:cubicBezTo>
                    <a:pt x="41971" y="2272"/>
                    <a:pt x="43496" y="1794"/>
                    <a:pt x="43822" y="2609"/>
                  </a:cubicBezTo>
                  <a:cubicBezTo>
                    <a:pt x="43449" y="1491"/>
                    <a:pt x="44766" y="1294"/>
                    <a:pt x="45243" y="1759"/>
                  </a:cubicBezTo>
                  <a:cubicBezTo>
                    <a:pt x="45056" y="629"/>
                    <a:pt x="43555" y="1095"/>
                    <a:pt x="43391" y="1853"/>
                  </a:cubicBezTo>
                  <a:cubicBezTo>
                    <a:pt x="43100" y="1840"/>
                    <a:pt x="42902" y="1736"/>
                    <a:pt x="42587" y="1759"/>
                  </a:cubicBezTo>
                  <a:cubicBezTo>
                    <a:pt x="42518" y="1305"/>
                    <a:pt x="42250" y="1107"/>
                    <a:pt x="41971" y="932"/>
                  </a:cubicBezTo>
                  <a:cubicBezTo>
                    <a:pt x="41575" y="874"/>
                    <a:pt x="41552" y="1118"/>
                    <a:pt x="41283" y="1177"/>
                  </a:cubicBezTo>
                  <a:cubicBezTo>
                    <a:pt x="40434" y="0"/>
                    <a:pt x="38850" y="350"/>
                    <a:pt x="37918" y="1072"/>
                  </a:cubicBezTo>
                  <a:cubicBezTo>
                    <a:pt x="37592" y="1305"/>
                    <a:pt x="37126" y="1853"/>
                    <a:pt x="37021" y="1864"/>
                  </a:cubicBezTo>
                  <a:cubicBezTo>
                    <a:pt x="37044" y="1864"/>
                    <a:pt x="36684" y="1596"/>
                    <a:pt x="36544" y="1561"/>
                  </a:cubicBezTo>
                  <a:cubicBezTo>
                    <a:pt x="35845" y="1375"/>
                    <a:pt x="35473" y="1677"/>
                    <a:pt x="35193" y="2132"/>
                  </a:cubicBezTo>
                  <a:cubicBezTo>
                    <a:pt x="32619" y="339"/>
                    <a:pt x="29650" y="3017"/>
                    <a:pt x="29591" y="5520"/>
                  </a:cubicBezTo>
                  <a:cubicBezTo>
                    <a:pt x="27774" y="5357"/>
                    <a:pt x="26552" y="6289"/>
                    <a:pt x="26843" y="8095"/>
                  </a:cubicBezTo>
                  <a:cubicBezTo>
                    <a:pt x="25888" y="8129"/>
                    <a:pt x="25562" y="8980"/>
                    <a:pt x="25958" y="9865"/>
                  </a:cubicBezTo>
                  <a:cubicBezTo>
                    <a:pt x="24281" y="10028"/>
                    <a:pt x="24025" y="11343"/>
                    <a:pt x="24048" y="12892"/>
                  </a:cubicBezTo>
                  <a:cubicBezTo>
                    <a:pt x="23792" y="12811"/>
                    <a:pt x="23431" y="12857"/>
                    <a:pt x="23070" y="12892"/>
                  </a:cubicBezTo>
                  <a:cubicBezTo>
                    <a:pt x="22674" y="13242"/>
                    <a:pt x="22383" y="13672"/>
                    <a:pt x="22231" y="14220"/>
                  </a:cubicBezTo>
                  <a:cubicBezTo>
                    <a:pt x="21905" y="13276"/>
                    <a:pt x="20438" y="13615"/>
                    <a:pt x="20124" y="14337"/>
                  </a:cubicBezTo>
                  <a:cubicBezTo>
                    <a:pt x="19635" y="13998"/>
                    <a:pt x="18994" y="14487"/>
                    <a:pt x="18563" y="14674"/>
                  </a:cubicBezTo>
                  <a:cubicBezTo>
                    <a:pt x="16840" y="14161"/>
                    <a:pt x="14534" y="15012"/>
                    <a:pt x="14801" y="16910"/>
                  </a:cubicBezTo>
                  <a:cubicBezTo>
                    <a:pt x="14487" y="16596"/>
                    <a:pt x="13998" y="16503"/>
                    <a:pt x="13509" y="16409"/>
                  </a:cubicBezTo>
                  <a:cubicBezTo>
                    <a:pt x="13148" y="15722"/>
                    <a:pt x="13986" y="15442"/>
                    <a:pt x="14255" y="15012"/>
                  </a:cubicBezTo>
                  <a:cubicBezTo>
                    <a:pt x="13486" y="14627"/>
                    <a:pt x="12880" y="15618"/>
                    <a:pt x="13078" y="16549"/>
                  </a:cubicBezTo>
                  <a:cubicBezTo>
                    <a:pt x="12252" y="16910"/>
                    <a:pt x="11693" y="17492"/>
                    <a:pt x="11786" y="18622"/>
                  </a:cubicBezTo>
                  <a:cubicBezTo>
                    <a:pt x="10772" y="18296"/>
                    <a:pt x="9724" y="18995"/>
                    <a:pt x="9514" y="19821"/>
                  </a:cubicBezTo>
                  <a:cubicBezTo>
                    <a:pt x="8222" y="19588"/>
                    <a:pt x="8339" y="21219"/>
                    <a:pt x="7477" y="21615"/>
                  </a:cubicBezTo>
                  <a:cubicBezTo>
                    <a:pt x="7395" y="21860"/>
                    <a:pt x="7395" y="22186"/>
                    <a:pt x="7291" y="22430"/>
                  </a:cubicBezTo>
                  <a:cubicBezTo>
                    <a:pt x="6778" y="22430"/>
                    <a:pt x="6626" y="22745"/>
                    <a:pt x="6370" y="22965"/>
                  </a:cubicBezTo>
                  <a:cubicBezTo>
                    <a:pt x="6429" y="23327"/>
                    <a:pt x="6266" y="23454"/>
                    <a:pt x="6533" y="23653"/>
                  </a:cubicBezTo>
                  <a:cubicBezTo>
                    <a:pt x="6662" y="23222"/>
                    <a:pt x="6836" y="22826"/>
                    <a:pt x="7418" y="22768"/>
                  </a:cubicBezTo>
                  <a:cubicBezTo>
                    <a:pt x="7477" y="23071"/>
                    <a:pt x="7861" y="23478"/>
                    <a:pt x="7768" y="23618"/>
                  </a:cubicBezTo>
                  <a:cubicBezTo>
                    <a:pt x="6859" y="23734"/>
                    <a:pt x="6463" y="24270"/>
                    <a:pt x="6219" y="24922"/>
                  </a:cubicBezTo>
                  <a:cubicBezTo>
                    <a:pt x="5671" y="24712"/>
                    <a:pt x="5415" y="25237"/>
                    <a:pt x="4926" y="25318"/>
                  </a:cubicBezTo>
                  <a:cubicBezTo>
                    <a:pt x="4600" y="26017"/>
                    <a:pt x="4786" y="27158"/>
                    <a:pt x="5334" y="27577"/>
                  </a:cubicBezTo>
                  <a:cubicBezTo>
                    <a:pt x="5451" y="28614"/>
                    <a:pt x="4612" y="28870"/>
                    <a:pt x="4763" y="29929"/>
                  </a:cubicBezTo>
                  <a:cubicBezTo>
                    <a:pt x="5252" y="29790"/>
                    <a:pt x="4985" y="29044"/>
                    <a:pt x="5462" y="28893"/>
                  </a:cubicBezTo>
                  <a:cubicBezTo>
                    <a:pt x="5497" y="29243"/>
                    <a:pt x="5986" y="29557"/>
                    <a:pt x="5893" y="29732"/>
                  </a:cubicBezTo>
                  <a:cubicBezTo>
                    <a:pt x="5275" y="29732"/>
                    <a:pt x="4822" y="30302"/>
                    <a:pt x="4542" y="30314"/>
                  </a:cubicBezTo>
                  <a:cubicBezTo>
                    <a:pt x="4892" y="29091"/>
                    <a:pt x="2586" y="29161"/>
                    <a:pt x="3156" y="30628"/>
                  </a:cubicBezTo>
                  <a:cubicBezTo>
                    <a:pt x="3366" y="30861"/>
                    <a:pt x="3727" y="30920"/>
                    <a:pt x="4076" y="30977"/>
                  </a:cubicBezTo>
                  <a:cubicBezTo>
                    <a:pt x="3168" y="31828"/>
                    <a:pt x="3505" y="34005"/>
                    <a:pt x="4752" y="34274"/>
                  </a:cubicBezTo>
                  <a:cubicBezTo>
                    <a:pt x="4530" y="34751"/>
                    <a:pt x="4915" y="35229"/>
                    <a:pt x="5066" y="35566"/>
                  </a:cubicBezTo>
                  <a:cubicBezTo>
                    <a:pt x="4320" y="36347"/>
                    <a:pt x="2993" y="37802"/>
                    <a:pt x="4251" y="39013"/>
                  </a:cubicBezTo>
                  <a:cubicBezTo>
                    <a:pt x="3389" y="39595"/>
                    <a:pt x="3738" y="41610"/>
                    <a:pt x="4216" y="42204"/>
                  </a:cubicBezTo>
                  <a:cubicBezTo>
                    <a:pt x="2097" y="41820"/>
                    <a:pt x="2294" y="45500"/>
                    <a:pt x="3634" y="46152"/>
                  </a:cubicBezTo>
                  <a:cubicBezTo>
                    <a:pt x="3133" y="46688"/>
                    <a:pt x="4053" y="46978"/>
                    <a:pt x="4018" y="47351"/>
                  </a:cubicBezTo>
                  <a:cubicBezTo>
                    <a:pt x="4007" y="47549"/>
                    <a:pt x="3412" y="47852"/>
                    <a:pt x="3308" y="48225"/>
                  </a:cubicBezTo>
                  <a:cubicBezTo>
                    <a:pt x="3086" y="49017"/>
                    <a:pt x="3424" y="49553"/>
                    <a:pt x="3750" y="49948"/>
                  </a:cubicBezTo>
                  <a:cubicBezTo>
                    <a:pt x="3494" y="50193"/>
                    <a:pt x="3517" y="50670"/>
                    <a:pt x="3611" y="51194"/>
                  </a:cubicBezTo>
                  <a:cubicBezTo>
                    <a:pt x="3774" y="51380"/>
                    <a:pt x="4227" y="51217"/>
                    <a:pt x="4344" y="51486"/>
                  </a:cubicBezTo>
                  <a:cubicBezTo>
                    <a:pt x="4204" y="53220"/>
                    <a:pt x="5334" y="54268"/>
                    <a:pt x="7151" y="53942"/>
                  </a:cubicBezTo>
                  <a:cubicBezTo>
                    <a:pt x="7128" y="54268"/>
                    <a:pt x="7255" y="54408"/>
                    <a:pt x="7384" y="54537"/>
                  </a:cubicBezTo>
                  <a:cubicBezTo>
                    <a:pt x="7698" y="54595"/>
                    <a:pt x="7931" y="54734"/>
                    <a:pt x="8373" y="54618"/>
                  </a:cubicBezTo>
                  <a:cubicBezTo>
                    <a:pt x="8409" y="56202"/>
                    <a:pt x="10306" y="56377"/>
                    <a:pt x="11227" y="55748"/>
                  </a:cubicBezTo>
                  <a:cubicBezTo>
                    <a:pt x="11005" y="58799"/>
                    <a:pt x="13486" y="59998"/>
                    <a:pt x="15850" y="58659"/>
                  </a:cubicBezTo>
                  <a:cubicBezTo>
                    <a:pt x="15862" y="59428"/>
                    <a:pt x="16641" y="59265"/>
                    <a:pt x="17084" y="59509"/>
                  </a:cubicBezTo>
                  <a:cubicBezTo>
                    <a:pt x="16886" y="59987"/>
                    <a:pt x="17247" y="60347"/>
                    <a:pt x="17620" y="60429"/>
                  </a:cubicBezTo>
                  <a:cubicBezTo>
                    <a:pt x="17340" y="60604"/>
                    <a:pt x="17539" y="61163"/>
                    <a:pt x="17270" y="61349"/>
                  </a:cubicBezTo>
                  <a:cubicBezTo>
                    <a:pt x="15919" y="61535"/>
                    <a:pt x="15151" y="62187"/>
                    <a:pt x="14895" y="63259"/>
                  </a:cubicBezTo>
                  <a:cubicBezTo>
                    <a:pt x="8862" y="63631"/>
                    <a:pt x="3401" y="64656"/>
                    <a:pt x="0" y="67487"/>
                  </a:cubicBezTo>
                  <a:cubicBezTo>
                    <a:pt x="2690" y="66578"/>
                    <a:pt x="4985" y="65227"/>
                    <a:pt x="8047" y="64738"/>
                  </a:cubicBezTo>
                  <a:cubicBezTo>
                    <a:pt x="11017" y="64272"/>
                    <a:pt x="14149" y="63900"/>
                    <a:pt x="16863" y="63515"/>
                  </a:cubicBezTo>
                  <a:cubicBezTo>
                    <a:pt x="19343" y="63154"/>
                    <a:pt x="21626" y="62979"/>
                    <a:pt x="23745" y="62386"/>
                  </a:cubicBezTo>
                  <a:cubicBezTo>
                    <a:pt x="28881" y="60942"/>
                    <a:pt x="31850" y="57529"/>
                    <a:pt x="33539" y="53267"/>
                  </a:cubicBezTo>
                  <a:cubicBezTo>
                    <a:pt x="34215" y="51579"/>
                    <a:pt x="34249" y="49553"/>
                    <a:pt x="35577" y="48818"/>
                  </a:cubicBezTo>
                  <a:cubicBezTo>
                    <a:pt x="35193" y="56458"/>
                    <a:pt x="30872" y="61186"/>
                    <a:pt x="24653" y="64412"/>
                  </a:cubicBezTo>
                  <a:cubicBezTo>
                    <a:pt x="29125" y="62479"/>
                    <a:pt x="32549" y="59672"/>
                    <a:pt x="34296" y="55492"/>
                  </a:cubicBezTo>
                  <a:cubicBezTo>
                    <a:pt x="34471" y="55282"/>
                    <a:pt x="34901" y="55259"/>
                    <a:pt x="34436" y="55130"/>
                  </a:cubicBezTo>
                  <a:cubicBezTo>
                    <a:pt x="35100" y="53628"/>
                    <a:pt x="35740" y="51602"/>
                    <a:pt x="35845" y="49680"/>
                  </a:cubicBezTo>
                  <a:cubicBezTo>
                    <a:pt x="35869" y="49238"/>
                    <a:pt x="35542" y="48388"/>
                    <a:pt x="36322" y="48306"/>
                  </a:cubicBezTo>
                  <a:cubicBezTo>
                    <a:pt x="36392" y="51299"/>
                    <a:pt x="36684" y="53011"/>
                    <a:pt x="35577" y="55014"/>
                  </a:cubicBezTo>
                  <a:cubicBezTo>
                    <a:pt x="35473" y="54921"/>
                    <a:pt x="35170" y="55026"/>
                    <a:pt x="35053" y="55154"/>
                  </a:cubicBezTo>
                  <a:cubicBezTo>
                    <a:pt x="35367" y="55223"/>
                    <a:pt x="35426" y="55060"/>
                    <a:pt x="35589" y="55189"/>
                  </a:cubicBezTo>
                  <a:cubicBezTo>
                    <a:pt x="33131" y="60580"/>
                    <a:pt x="28392" y="64097"/>
                    <a:pt x="22104" y="66357"/>
                  </a:cubicBezTo>
                  <a:cubicBezTo>
                    <a:pt x="26726" y="65088"/>
                    <a:pt x="30651" y="62630"/>
                    <a:pt x="33271" y="59405"/>
                  </a:cubicBezTo>
                  <a:cubicBezTo>
                    <a:pt x="35216" y="57006"/>
                    <a:pt x="37068" y="53978"/>
                    <a:pt x="36940" y="50006"/>
                  </a:cubicBezTo>
                  <a:cubicBezTo>
                    <a:pt x="36917" y="49296"/>
                    <a:pt x="36591" y="48365"/>
                    <a:pt x="37103" y="48143"/>
                  </a:cubicBezTo>
                  <a:cubicBezTo>
                    <a:pt x="37685" y="48598"/>
                    <a:pt x="37709" y="49983"/>
                    <a:pt x="37732" y="50903"/>
                  </a:cubicBezTo>
                  <a:cubicBezTo>
                    <a:pt x="37859" y="56644"/>
                    <a:pt x="34226" y="60347"/>
                    <a:pt x="30732" y="63282"/>
                  </a:cubicBezTo>
                  <a:cubicBezTo>
                    <a:pt x="33656" y="61559"/>
                    <a:pt x="36032" y="58520"/>
                    <a:pt x="37557" y="55352"/>
                  </a:cubicBezTo>
                  <a:cubicBezTo>
                    <a:pt x="38477" y="53430"/>
                    <a:pt x="38687" y="50915"/>
                    <a:pt x="38628" y="48341"/>
                  </a:cubicBezTo>
                  <a:cubicBezTo>
                    <a:pt x="39316" y="48353"/>
                    <a:pt x="39979" y="48388"/>
                    <a:pt x="40666" y="48399"/>
                  </a:cubicBezTo>
                  <a:cubicBezTo>
                    <a:pt x="41319" y="51462"/>
                    <a:pt x="41353" y="54758"/>
                    <a:pt x="40561" y="57087"/>
                  </a:cubicBezTo>
                  <a:cubicBezTo>
                    <a:pt x="42041" y="55212"/>
                    <a:pt x="41598" y="51393"/>
                    <a:pt x="41202" y="48435"/>
                  </a:cubicBezTo>
                  <a:cubicBezTo>
                    <a:pt x="41889" y="49250"/>
                    <a:pt x="41959" y="50798"/>
                    <a:pt x="41994" y="51986"/>
                  </a:cubicBezTo>
                  <a:cubicBezTo>
                    <a:pt x="42064" y="54281"/>
                    <a:pt x="41656" y="56889"/>
                    <a:pt x="40468" y="57984"/>
                  </a:cubicBezTo>
                  <a:cubicBezTo>
                    <a:pt x="40410" y="57343"/>
                    <a:pt x="39572" y="57017"/>
                    <a:pt x="39968" y="56435"/>
                  </a:cubicBezTo>
                  <a:cubicBezTo>
                    <a:pt x="39735" y="56248"/>
                    <a:pt x="39781" y="56551"/>
                    <a:pt x="39630" y="56644"/>
                  </a:cubicBezTo>
                  <a:cubicBezTo>
                    <a:pt x="39420" y="56237"/>
                    <a:pt x="38931" y="55969"/>
                    <a:pt x="38943" y="56004"/>
                  </a:cubicBezTo>
                  <a:cubicBezTo>
                    <a:pt x="39187" y="56435"/>
                    <a:pt x="40364" y="57320"/>
                    <a:pt x="40491" y="58158"/>
                  </a:cubicBezTo>
                  <a:cubicBezTo>
                    <a:pt x="37313" y="63049"/>
                    <a:pt x="29591" y="65996"/>
                    <a:pt x="22732" y="68325"/>
                  </a:cubicBezTo>
                  <a:cubicBezTo>
                    <a:pt x="17632" y="70060"/>
                    <a:pt x="11983" y="70875"/>
                    <a:pt x="6871" y="72471"/>
                  </a:cubicBezTo>
                  <a:cubicBezTo>
                    <a:pt x="12286" y="71143"/>
                    <a:pt x="17340" y="70293"/>
                    <a:pt x="22324" y="68628"/>
                  </a:cubicBezTo>
                  <a:cubicBezTo>
                    <a:pt x="29091" y="66380"/>
                    <a:pt x="36078" y="63550"/>
                    <a:pt x="39746" y="59556"/>
                  </a:cubicBezTo>
                  <a:cubicBezTo>
                    <a:pt x="40072" y="59206"/>
                    <a:pt x="40201" y="58647"/>
                    <a:pt x="40701" y="58484"/>
                  </a:cubicBezTo>
                  <a:cubicBezTo>
                    <a:pt x="41808" y="56458"/>
                    <a:pt x="42471" y="53453"/>
                    <a:pt x="42005" y="50309"/>
                  </a:cubicBezTo>
                  <a:cubicBezTo>
                    <a:pt x="41935" y="49809"/>
                    <a:pt x="41691" y="49144"/>
                    <a:pt x="41749" y="48644"/>
                  </a:cubicBezTo>
                  <a:cubicBezTo>
                    <a:pt x="42238" y="48854"/>
                    <a:pt x="42867" y="48865"/>
                    <a:pt x="43228" y="49214"/>
                  </a:cubicBezTo>
                  <a:cubicBezTo>
                    <a:pt x="43508" y="50507"/>
                    <a:pt x="43857" y="52568"/>
                    <a:pt x="43938" y="53652"/>
                  </a:cubicBezTo>
                  <a:cubicBezTo>
                    <a:pt x="43927" y="53628"/>
                    <a:pt x="43752" y="54327"/>
                    <a:pt x="43974" y="54001"/>
                  </a:cubicBezTo>
                  <a:cubicBezTo>
                    <a:pt x="44171" y="52592"/>
                    <a:pt x="43775" y="50787"/>
                    <a:pt x="43508" y="49354"/>
                  </a:cubicBezTo>
                  <a:cubicBezTo>
                    <a:pt x="44509" y="49494"/>
                    <a:pt x="44579" y="51439"/>
                    <a:pt x="44626" y="52615"/>
                  </a:cubicBezTo>
                  <a:cubicBezTo>
                    <a:pt x="44719" y="55096"/>
                    <a:pt x="43974" y="57809"/>
                    <a:pt x="43322" y="59020"/>
                  </a:cubicBezTo>
                  <a:cubicBezTo>
                    <a:pt x="43671" y="58484"/>
                    <a:pt x="43845" y="57798"/>
                    <a:pt x="44207" y="57250"/>
                  </a:cubicBezTo>
                  <a:cubicBezTo>
                    <a:pt x="43566" y="59579"/>
                    <a:pt x="42180" y="61722"/>
                    <a:pt x="40421" y="62852"/>
                  </a:cubicBezTo>
                  <a:cubicBezTo>
                    <a:pt x="40550" y="62339"/>
                    <a:pt x="41039" y="61687"/>
                    <a:pt x="40783" y="61128"/>
                  </a:cubicBezTo>
                  <a:cubicBezTo>
                    <a:pt x="40643" y="62153"/>
                    <a:pt x="40328" y="63015"/>
                    <a:pt x="39699" y="63538"/>
                  </a:cubicBezTo>
                  <a:cubicBezTo>
                    <a:pt x="37487" y="65378"/>
                    <a:pt x="33237" y="66671"/>
                    <a:pt x="30488" y="67999"/>
                  </a:cubicBezTo>
                  <a:cubicBezTo>
                    <a:pt x="33877" y="67067"/>
                    <a:pt x="36625" y="65611"/>
                    <a:pt x="39316" y="64109"/>
                  </a:cubicBezTo>
                  <a:cubicBezTo>
                    <a:pt x="36730" y="67533"/>
                    <a:pt x="32409" y="69653"/>
                    <a:pt x="26948" y="70654"/>
                  </a:cubicBezTo>
                  <a:cubicBezTo>
                    <a:pt x="25771" y="70864"/>
                    <a:pt x="24596" y="70794"/>
                    <a:pt x="23442" y="70991"/>
                  </a:cubicBezTo>
                  <a:cubicBezTo>
                    <a:pt x="18668" y="71830"/>
                    <a:pt x="14464" y="73763"/>
                    <a:pt x="9514" y="74148"/>
                  </a:cubicBezTo>
                  <a:cubicBezTo>
                    <a:pt x="15908" y="73915"/>
                    <a:pt x="20124" y="71201"/>
                    <a:pt x="26703" y="70852"/>
                  </a:cubicBezTo>
                  <a:cubicBezTo>
                    <a:pt x="26808" y="70864"/>
                    <a:pt x="26773" y="70945"/>
                    <a:pt x="26726" y="71027"/>
                  </a:cubicBezTo>
                  <a:cubicBezTo>
                    <a:pt x="29055" y="70409"/>
                    <a:pt x="31687" y="70036"/>
                    <a:pt x="34203" y="69664"/>
                  </a:cubicBezTo>
                  <a:cubicBezTo>
                    <a:pt x="37999" y="69105"/>
                    <a:pt x="43962" y="67102"/>
                    <a:pt x="45860" y="64971"/>
                  </a:cubicBezTo>
                  <a:cubicBezTo>
                    <a:pt x="46337" y="64423"/>
                    <a:pt x="46826" y="63748"/>
                    <a:pt x="46908" y="63096"/>
                  </a:cubicBezTo>
                  <a:cubicBezTo>
                    <a:pt x="44300" y="67684"/>
                    <a:pt x="37266" y="69082"/>
                    <a:pt x="30523" y="70025"/>
                  </a:cubicBezTo>
                  <a:cubicBezTo>
                    <a:pt x="32526" y="69291"/>
                    <a:pt x="34331" y="68569"/>
                    <a:pt x="36008" y="67451"/>
                  </a:cubicBezTo>
                  <a:cubicBezTo>
                    <a:pt x="37615" y="66380"/>
                    <a:pt x="38710" y="64831"/>
                    <a:pt x="40049" y="63597"/>
                  </a:cubicBezTo>
                  <a:cubicBezTo>
                    <a:pt x="41598" y="62176"/>
                    <a:pt x="42879" y="61163"/>
                    <a:pt x="43787" y="59335"/>
                  </a:cubicBezTo>
                  <a:cubicBezTo>
                    <a:pt x="44940" y="57006"/>
                    <a:pt x="45068" y="53745"/>
                    <a:pt x="44742" y="50205"/>
                  </a:cubicBezTo>
                  <a:cubicBezTo>
                    <a:pt x="46291" y="52091"/>
                    <a:pt x="48422" y="54653"/>
                    <a:pt x="48376" y="58251"/>
                  </a:cubicBezTo>
                  <a:cubicBezTo>
                    <a:pt x="48352" y="59591"/>
                    <a:pt x="47665" y="60720"/>
                    <a:pt x="47409" y="61757"/>
                  </a:cubicBezTo>
                  <a:cubicBezTo>
                    <a:pt x="47444" y="61675"/>
                    <a:pt x="47525" y="61594"/>
                    <a:pt x="47561" y="61698"/>
                  </a:cubicBezTo>
                  <a:cubicBezTo>
                    <a:pt x="47467" y="62444"/>
                    <a:pt x="46943" y="63282"/>
                    <a:pt x="46989" y="63876"/>
                  </a:cubicBezTo>
                  <a:cubicBezTo>
                    <a:pt x="47607" y="63236"/>
                    <a:pt x="47665" y="62223"/>
                    <a:pt x="48050" y="61209"/>
                  </a:cubicBezTo>
                  <a:cubicBezTo>
                    <a:pt x="48376" y="60360"/>
                    <a:pt x="48981" y="59521"/>
                    <a:pt x="49202" y="58613"/>
                  </a:cubicBezTo>
                  <a:cubicBezTo>
                    <a:pt x="50192" y="54734"/>
                    <a:pt x="48189" y="49389"/>
                    <a:pt x="45930" y="47876"/>
                  </a:cubicBezTo>
                  <a:cubicBezTo>
                    <a:pt x="48446" y="50158"/>
                    <a:pt x="50460" y="56132"/>
                    <a:pt x="48434" y="59754"/>
                  </a:cubicBezTo>
                  <a:cubicBezTo>
                    <a:pt x="49551" y="55037"/>
                    <a:pt x="47595" y="48958"/>
                    <a:pt x="44300" y="47596"/>
                  </a:cubicBezTo>
                  <a:cubicBezTo>
                    <a:pt x="46792" y="49087"/>
                    <a:pt x="48609" y="52417"/>
                    <a:pt x="48387" y="56574"/>
                  </a:cubicBezTo>
                  <a:cubicBezTo>
                    <a:pt x="47793" y="52359"/>
                    <a:pt x="44346" y="51299"/>
                    <a:pt x="43927" y="47374"/>
                  </a:cubicBezTo>
                  <a:cubicBezTo>
                    <a:pt x="43950" y="47444"/>
                    <a:pt x="44241" y="47607"/>
                    <a:pt x="44195" y="47433"/>
                  </a:cubicBezTo>
                  <a:cubicBezTo>
                    <a:pt x="43298" y="46955"/>
                    <a:pt x="42960" y="45791"/>
                    <a:pt x="42204" y="45151"/>
                  </a:cubicBezTo>
                  <a:cubicBezTo>
                    <a:pt x="43403" y="45616"/>
                    <a:pt x="44183" y="46443"/>
                    <a:pt x="45138" y="47072"/>
                  </a:cubicBezTo>
                  <a:cubicBezTo>
                    <a:pt x="45395" y="47247"/>
                    <a:pt x="45790" y="47293"/>
                    <a:pt x="46070" y="47514"/>
                  </a:cubicBezTo>
                  <a:cubicBezTo>
                    <a:pt x="47059" y="48295"/>
                    <a:pt x="47677" y="49517"/>
                    <a:pt x="48340" y="50821"/>
                  </a:cubicBezTo>
                  <a:cubicBezTo>
                    <a:pt x="49307" y="52731"/>
                    <a:pt x="50227" y="54723"/>
                    <a:pt x="50297" y="57087"/>
                  </a:cubicBezTo>
                  <a:cubicBezTo>
                    <a:pt x="50460" y="62560"/>
                    <a:pt x="46733" y="67091"/>
                    <a:pt x="41971" y="68628"/>
                  </a:cubicBezTo>
                  <a:cubicBezTo>
                    <a:pt x="37289" y="70130"/>
                    <a:pt x="31920" y="71294"/>
                    <a:pt x="27204" y="72308"/>
                  </a:cubicBezTo>
                  <a:cubicBezTo>
                    <a:pt x="33644" y="71387"/>
                    <a:pt x="39932" y="69909"/>
                    <a:pt x="44730" y="67906"/>
                  </a:cubicBezTo>
                  <a:cubicBezTo>
                    <a:pt x="41715" y="69676"/>
                    <a:pt x="37988" y="70864"/>
                    <a:pt x="33772" y="71656"/>
                  </a:cubicBezTo>
                  <a:cubicBezTo>
                    <a:pt x="36637" y="71713"/>
                    <a:pt x="38721" y="70491"/>
                    <a:pt x="40690" y="69990"/>
                  </a:cubicBezTo>
                  <a:cubicBezTo>
                    <a:pt x="42401" y="69559"/>
                    <a:pt x="43752" y="69128"/>
                    <a:pt x="45103" y="68139"/>
                  </a:cubicBezTo>
                  <a:cubicBezTo>
                    <a:pt x="47537" y="66345"/>
                    <a:pt x="49657" y="63970"/>
                    <a:pt x="50519" y="61012"/>
                  </a:cubicBezTo>
                  <a:lnTo>
                    <a:pt x="50519" y="54840"/>
                  </a:lnTo>
                  <a:cubicBezTo>
                    <a:pt x="50169" y="53523"/>
                    <a:pt x="49633" y="52371"/>
                    <a:pt x="49086" y="51194"/>
                  </a:cubicBezTo>
                  <a:cubicBezTo>
                    <a:pt x="48492" y="49925"/>
                    <a:pt x="47805" y="48318"/>
                    <a:pt x="46943" y="47421"/>
                  </a:cubicBezTo>
                  <a:close/>
                  <a:moveTo>
                    <a:pt x="50017" y="8013"/>
                  </a:moveTo>
                  <a:cubicBezTo>
                    <a:pt x="50320" y="8188"/>
                    <a:pt x="50273" y="8804"/>
                    <a:pt x="50483" y="9107"/>
                  </a:cubicBezTo>
                  <a:cubicBezTo>
                    <a:pt x="50250" y="9189"/>
                    <a:pt x="49831" y="8665"/>
                    <a:pt x="49377" y="8688"/>
                  </a:cubicBezTo>
                  <a:cubicBezTo>
                    <a:pt x="49517" y="8397"/>
                    <a:pt x="49458" y="7955"/>
                    <a:pt x="50017" y="8013"/>
                  </a:cubicBezTo>
                  <a:close/>
                  <a:moveTo>
                    <a:pt x="42005" y="2167"/>
                  </a:moveTo>
                  <a:cubicBezTo>
                    <a:pt x="41994" y="1783"/>
                    <a:pt x="41715" y="1736"/>
                    <a:pt x="41668" y="1410"/>
                  </a:cubicBezTo>
                  <a:cubicBezTo>
                    <a:pt x="42064" y="909"/>
                    <a:pt x="42564" y="2097"/>
                    <a:pt x="42005" y="2167"/>
                  </a:cubicBezTo>
                  <a:close/>
                  <a:moveTo>
                    <a:pt x="24083" y="13323"/>
                  </a:moveTo>
                  <a:cubicBezTo>
                    <a:pt x="24130" y="13765"/>
                    <a:pt x="24176" y="14208"/>
                    <a:pt x="24223" y="14639"/>
                  </a:cubicBezTo>
                  <a:cubicBezTo>
                    <a:pt x="22336" y="15222"/>
                    <a:pt x="22523" y="12717"/>
                    <a:pt x="24083" y="13323"/>
                  </a:cubicBezTo>
                  <a:close/>
                  <a:moveTo>
                    <a:pt x="9596" y="20613"/>
                  </a:moveTo>
                  <a:cubicBezTo>
                    <a:pt x="9270" y="20590"/>
                    <a:pt x="8991" y="20520"/>
                    <a:pt x="8711" y="20695"/>
                  </a:cubicBezTo>
                  <a:cubicBezTo>
                    <a:pt x="8688" y="20369"/>
                    <a:pt x="9608" y="19973"/>
                    <a:pt x="9596" y="20613"/>
                  </a:cubicBezTo>
                  <a:close/>
                  <a:moveTo>
                    <a:pt x="6067" y="25201"/>
                  </a:moveTo>
                  <a:cubicBezTo>
                    <a:pt x="6324" y="25516"/>
                    <a:pt x="6393" y="26052"/>
                    <a:pt x="6545" y="26482"/>
                  </a:cubicBezTo>
                  <a:cubicBezTo>
                    <a:pt x="6126" y="26645"/>
                    <a:pt x="5800" y="26890"/>
                    <a:pt x="5462" y="27123"/>
                  </a:cubicBezTo>
                  <a:cubicBezTo>
                    <a:pt x="4892" y="26401"/>
                    <a:pt x="5345" y="25388"/>
                    <a:pt x="6067" y="25201"/>
                  </a:cubicBezTo>
                  <a:close/>
                  <a:moveTo>
                    <a:pt x="3680" y="30570"/>
                  </a:moveTo>
                  <a:cubicBezTo>
                    <a:pt x="3331" y="30244"/>
                    <a:pt x="3727" y="29603"/>
                    <a:pt x="4146" y="29906"/>
                  </a:cubicBezTo>
                  <a:cubicBezTo>
                    <a:pt x="4216" y="30314"/>
                    <a:pt x="4053" y="30535"/>
                    <a:pt x="3680" y="30570"/>
                  </a:cubicBezTo>
                  <a:close/>
                  <a:moveTo>
                    <a:pt x="4472" y="36777"/>
                  </a:moveTo>
                  <a:cubicBezTo>
                    <a:pt x="4786" y="36952"/>
                    <a:pt x="4659" y="37662"/>
                    <a:pt x="5019" y="37791"/>
                  </a:cubicBezTo>
                  <a:cubicBezTo>
                    <a:pt x="4833" y="38011"/>
                    <a:pt x="4786" y="38350"/>
                    <a:pt x="4367" y="38384"/>
                  </a:cubicBezTo>
                  <a:cubicBezTo>
                    <a:pt x="3901" y="37965"/>
                    <a:pt x="4239" y="37126"/>
                    <a:pt x="4472" y="36777"/>
                  </a:cubicBezTo>
                  <a:close/>
                  <a:moveTo>
                    <a:pt x="4553" y="50927"/>
                  </a:moveTo>
                  <a:cubicBezTo>
                    <a:pt x="4239" y="51020"/>
                    <a:pt x="4076" y="50915"/>
                    <a:pt x="3925" y="50810"/>
                  </a:cubicBezTo>
                  <a:cubicBezTo>
                    <a:pt x="3855" y="50298"/>
                    <a:pt x="4100" y="50042"/>
                    <a:pt x="4356" y="49797"/>
                  </a:cubicBezTo>
                  <a:cubicBezTo>
                    <a:pt x="4623" y="49692"/>
                    <a:pt x="4496" y="50076"/>
                    <a:pt x="4729" y="50030"/>
                  </a:cubicBezTo>
                  <a:cubicBezTo>
                    <a:pt x="4705" y="50356"/>
                    <a:pt x="4402" y="50461"/>
                    <a:pt x="4553" y="50927"/>
                  </a:cubicBezTo>
                  <a:close/>
                  <a:moveTo>
                    <a:pt x="11611" y="56074"/>
                  </a:moveTo>
                  <a:cubicBezTo>
                    <a:pt x="12030" y="56470"/>
                    <a:pt x="12438" y="56889"/>
                    <a:pt x="12880" y="57273"/>
                  </a:cubicBezTo>
                  <a:cubicBezTo>
                    <a:pt x="12985" y="57995"/>
                    <a:pt x="13160" y="58636"/>
                    <a:pt x="13975" y="58484"/>
                  </a:cubicBezTo>
                  <a:cubicBezTo>
                    <a:pt x="13742" y="58077"/>
                    <a:pt x="13206" y="58042"/>
                    <a:pt x="13241" y="57320"/>
                  </a:cubicBezTo>
                  <a:cubicBezTo>
                    <a:pt x="13602" y="57343"/>
                    <a:pt x="13730" y="57192"/>
                    <a:pt x="14022" y="57157"/>
                  </a:cubicBezTo>
                  <a:cubicBezTo>
                    <a:pt x="14022" y="58240"/>
                    <a:pt x="15034" y="58077"/>
                    <a:pt x="16036" y="57925"/>
                  </a:cubicBezTo>
                  <a:cubicBezTo>
                    <a:pt x="14371" y="59369"/>
                    <a:pt x="11424" y="58683"/>
                    <a:pt x="11611" y="56074"/>
                  </a:cubicBezTo>
                  <a:close/>
                  <a:moveTo>
                    <a:pt x="16641" y="63085"/>
                  </a:moveTo>
                  <a:cubicBezTo>
                    <a:pt x="16234" y="63131"/>
                    <a:pt x="15826" y="63166"/>
                    <a:pt x="15419" y="63212"/>
                  </a:cubicBezTo>
                  <a:cubicBezTo>
                    <a:pt x="15559" y="62316"/>
                    <a:pt x="17061" y="61501"/>
                    <a:pt x="17946" y="61990"/>
                  </a:cubicBezTo>
                  <a:cubicBezTo>
                    <a:pt x="17200" y="62094"/>
                    <a:pt x="16804" y="62502"/>
                    <a:pt x="16641" y="63085"/>
                  </a:cubicBezTo>
                  <a:close/>
                  <a:moveTo>
                    <a:pt x="17247" y="62945"/>
                  </a:moveTo>
                  <a:cubicBezTo>
                    <a:pt x="17143" y="62432"/>
                    <a:pt x="18481" y="62304"/>
                    <a:pt x="18470" y="62816"/>
                  </a:cubicBezTo>
                  <a:cubicBezTo>
                    <a:pt x="18062" y="62863"/>
                    <a:pt x="17655" y="62898"/>
                    <a:pt x="17247" y="62945"/>
                  </a:cubicBezTo>
                  <a:close/>
                  <a:moveTo>
                    <a:pt x="18994" y="62677"/>
                  </a:moveTo>
                  <a:cubicBezTo>
                    <a:pt x="18901" y="62281"/>
                    <a:pt x="19099" y="62118"/>
                    <a:pt x="19273" y="61943"/>
                  </a:cubicBezTo>
                  <a:cubicBezTo>
                    <a:pt x="19774" y="61885"/>
                    <a:pt x="20042" y="62118"/>
                    <a:pt x="20205" y="62467"/>
                  </a:cubicBezTo>
                  <a:cubicBezTo>
                    <a:pt x="19868" y="62595"/>
                    <a:pt x="19448" y="62653"/>
                    <a:pt x="18994" y="62677"/>
                  </a:cubicBezTo>
                  <a:close/>
                  <a:moveTo>
                    <a:pt x="39222" y="45453"/>
                  </a:moveTo>
                  <a:cubicBezTo>
                    <a:pt x="39129" y="45663"/>
                    <a:pt x="38617" y="45546"/>
                    <a:pt x="38361" y="45628"/>
                  </a:cubicBezTo>
                  <a:cubicBezTo>
                    <a:pt x="38011" y="45104"/>
                    <a:pt x="37709" y="44522"/>
                    <a:pt x="37394" y="43951"/>
                  </a:cubicBezTo>
                  <a:cubicBezTo>
                    <a:pt x="38395" y="43974"/>
                    <a:pt x="38651" y="44905"/>
                    <a:pt x="39222" y="45453"/>
                  </a:cubicBezTo>
                  <a:close/>
                  <a:moveTo>
                    <a:pt x="37895" y="45407"/>
                  </a:moveTo>
                  <a:cubicBezTo>
                    <a:pt x="37580" y="45220"/>
                    <a:pt x="37533" y="44731"/>
                    <a:pt x="37347" y="44393"/>
                  </a:cubicBezTo>
                  <a:cubicBezTo>
                    <a:pt x="37615" y="44638"/>
                    <a:pt x="37709" y="45069"/>
                    <a:pt x="37895" y="45407"/>
                  </a:cubicBezTo>
                  <a:close/>
                  <a:moveTo>
                    <a:pt x="36497" y="43857"/>
                  </a:moveTo>
                  <a:cubicBezTo>
                    <a:pt x="37103" y="44044"/>
                    <a:pt x="37243" y="44789"/>
                    <a:pt x="37452" y="45453"/>
                  </a:cubicBezTo>
                  <a:cubicBezTo>
                    <a:pt x="36951" y="45081"/>
                    <a:pt x="36765" y="44335"/>
                    <a:pt x="36322" y="43881"/>
                  </a:cubicBezTo>
                  <a:cubicBezTo>
                    <a:pt x="36381" y="43870"/>
                    <a:pt x="36439" y="43870"/>
                    <a:pt x="36497" y="43857"/>
                  </a:cubicBezTo>
                  <a:close/>
                  <a:moveTo>
                    <a:pt x="36928" y="45500"/>
                  </a:moveTo>
                  <a:cubicBezTo>
                    <a:pt x="36229" y="45232"/>
                    <a:pt x="36195" y="44172"/>
                    <a:pt x="35530" y="43870"/>
                  </a:cubicBezTo>
                  <a:cubicBezTo>
                    <a:pt x="36346" y="43531"/>
                    <a:pt x="36800" y="44999"/>
                    <a:pt x="36928" y="45500"/>
                  </a:cubicBezTo>
                  <a:close/>
                  <a:moveTo>
                    <a:pt x="33062" y="45791"/>
                  </a:moveTo>
                  <a:cubicBezTo>
                    <a:pt x="32375" y="45919"/>
                    <a:pt x="30872" y="45884"/>
                    <a:pt x="30290" y="46338"/>
                  </a:cubicBezTo>
                  <a:cubicBezTo>
                    <a:pt x="30593" y="46059"/>
                    <a:pt x="32339" y="45220"/>
                    <a:pt x="33062" y="45791"/>
                  </a:cubicBezTo>
                  <a:close/>
                  <a:moveTo>
                    <a:pt x="29265" y="46792"/>
                  </a:moveTo>
                  <a:cubicBezTo>
                    <a:pt x="27787" y="48120"/>
                    <a:pt x="26762" y="50531"/>
                    <a:pt x="26447" y="53093"/>
                  </a:cubicBezTo>
                  <a:cubicBezTo>
                    <a:pt x="26354" y="50461"/>
                    <a:pt x="27391" y="48073"/>
                    <a:pt x="29265" y="46792"/>
                  </a:cubicBezTo>
                  <a:close/>
                  <a:moveTo>
                    <a:pt x="26330" y="59032"/>
                  </a:moveTo>
                  <a:cubicBezTo>
                    <a:pt x="26750" y="56877"/>
                    <a:pt x="26517" y="53500"/>
                    <a:pt x="27437" y="51486"/>
                  </a:cubicBezTo>
                  <a:cubicBezTo>
                    <a:pt x="27624" y="51567"/>
                    <a:pt x="27332" y="52021"/>
                    <a:pt x="27670" y="52079"/>
                  </a:cubicBezTo>
                  <a:cubicBezTo>
                    <a:pt x="28229" y="51812"/>
                    <a:pt x="29009" y="51427"/>
                    <a:pt x="28765" y="50647"/>
                  </a:cubicBezTo>
                  <a:cubicBezTo>
                    <a:pt x="28695" y="50391"/>
                    <a:pt x="28369" y="50006"/>
                    <a:pt x="27833" y="50123"/>
                  </a:cubicBezTo>
                  <a:cubicBezTo>
                    <a:pt x="28054" y="48399"/>
                    <a:pt x="29218" y="47444"/>
                    <a:pt x="30581" y="46664"/>
                  </a:cubicBezTo>
                  <a:cubicBezTo>
                    <a:pt x="30884" y="46489"/>
                    <a:pt x="30663" y="46955"/>
                    <a:pt x="30872" y="46897"/>
                  </a:cubicBezTo>
                  <a:cubicBezTo>
                    <a:pt x="31175" y="46955"/>
                    <a:pt x="30989" y="46618"/>
                    <a:pt x="31001" y="46443"/>
                  </a:cubicBezTo>
                  <a:cubicBezTo>
                    <a:pt x="31478" y="46292"/>
                    <a:pt x="32433" y="46047"/>
                    <a:pt x="32608" y="46548"/>
                  </a:cubicBezTo>
                  <a:cubicBezTo>
                    <a:pt x="31094" y="46466"/>
                    <a:pt x="31956" y="48784"/>
                    <a:pt x="32805" y="47677"/>
                  </a:cubicBezTo>
                  <a:cubicBezTo>
                    <a:pt x="33446" y="48108"/>
                    <a:pt x="32666" y="48585"/>
                    <a:pt x="32491" y="48865"/>
                  </a:cubicBezTo>
                  <a:cubicBezTo>
                    <a:pt x="31641" y="46618"/>
                    <a:pt x="29207" y="50298"/>
                    <a:pt x="32026" y="49610"/>
                  </a:cubicBezTo>
                  <a:cubicBezTo>
                    <a:pt x="31920" y="49820"/>
                    <a:pt x="31850" y="50065"/>
                    <a:pt x="31932" y="50425"/>
                  </a:cubicBezTo>
                  <a:cubicBezTo>
                    <a:pt x="31967" y="50717"/>
                    <a:pt x="32642" y="50717"/>
                    <a:pt x="32829" y="50507"/>
                  </a:cubicBezTo>
                  <a:cubicBezTo>
                    <a:pt x="32678" y="54677"/>
                    <a:pt x="29231" y="56843"/>
                    <a:pt x="26330" y="59032"/>
                  </a:cubicBezTo>
                  <a:close/>
                  <a:moveTo>
                    <a:pt x="27950" y="50461"/>
                  </a:moveTo>
                  <a:cubicBezTo>
                    <a:pt x="28183" y="50449"/>
                    <a:pt x="28159" y="50740"/>
                    <a:pt x="28183" y="50973"/>
                  </a:cubicBezTo>
                  <a:cubicBezTo>
                    <a:pt x="27717" y="51113"/>
                    <a:pt x="27774" y="50612"/>
                    <a:pt x="27950" y="50461"/>
                  </a:cubicBezTo>
                  <a:close/>
                  <a:moveTo>
                    <a:pt x="32666" y="47072"/>
                  </a:moveTo>
                  <a:cubicBezTo>
                    <a:pt x="32689" y="47293"/>
                    <a:pt x="32712" y="47491"/>
                    <a:pt x="32631" y="47607"/>
                  </a:cubicBezTo>
                  <a:cubicBezTo>
                    <a:pt x="32421" y="47596"/>
                    <a:pt x="32258" y="47537"/>
                    <a:pt x="32083" y="47491"/>
                  </a:cubicBezTo>
                  <a:cubicBezTo>
                    <a:pt x="32072" y="47433"/>
                    <a:pt x="32072" y="47374"/>
                    <a:pt x="32060" y="47317"/>
                  </a:cubicBezTo>
                  <a:cubicBezTo>
                    <a:pt x="32049" y="46967"/>
                    <a:pt x="32433" y="47014"/>
                    <a:pt x="32666" y="47072"/>
                  </a:cubicBezTo>
                  <a:close/>
                  <a:moveTo>
                    <a:pt x="32631" y="50262"/>
                  </a:moveTo>
                  <a:cubicBezTo>
                    <a:pt x="32468" y="50262"/>
                    <a:pt x="32456" y="50391"/>
                    <a:pt x="32282" y="50391"/>
                  </a:cubicBezTo>
                  <a:cubicBezTo>
                    <a:pt x="32153" y="50286"/>
                    <a:pt x="32119" y="49983"/>
                    <a:pt x="32235" y="49855"/>
                  </a:cubicBezTo>
                  <a:cubicBezTo>
                    <a:pt x="32316" y="49855"/>
                    <a:pt x="32409" y="49843"/>
                    <a:pt x="32491" y="49832"/>
                  </a:cubicBezTo>
                  <a:cubicBezTo>
                    <a:pt x="32572" y="49925"/>
                    <a:pt x="32631" y="50053"/>
                    <a:pt x="32631" y="50262"/>
                  </a:cubicBezTo>
                  <a:close/>
                  <a:moveTo>
                    <a:pt x="31956" y="48830"/>
                  </a:moveTo>
                  <a:cubicBezTo>
                    <a:pt x="31956" y="49133"/>
                    <a:pt x="31723" y="49238"/>
                    <a:pt x="31467" y="49320"/>
                  </a:cubicBezTo>
                  <a:cubicBezTo>
                    <a:pt x="31304" y="49191"/>
                    <a:pt x="31210" y="48970"/>
                    <a:pt x="31222" y="48632"/>
                  </a:cubicBezTo>
                  <a:cubicBezTo>
                    <a:pt x="31571" y="48562"/>
                    <a:pt x="31862" y="48574"/>
                    <a:pt x="31956" y="48830"/>
                  </a:cubicBezTo>
                  <a:close/>
                  <a:moveTo>
                    <a:pt x="32805" y="49447"/>
                  </a:moveTo>
                  <a:cubicBezTo>
                    <a:pt x="32608" y="48865"/>
                    <a:pt x="33027" y="48598"/>
                    <a:pt x="33446" y="48772"/>
                  </a:cubicBezTo>
                  <a:cubicBezTo>
                    <a:pt x="33597" y="49284"/>
                    <a:pt x="33318" y="49471"/>
                    <a:pt x="32805" y="49447"/>
                  </a:cubicBezTo>
                  <a:close/>
                  <a:moveTo>
                    <a:pt x="32666" y="46280"/>
                  </a:moveTo>
                  <a:cubicBezTo>
                    <a:pt x="33260" y="46606"/>
                    <a:pt x="33423" y="47444"/>
                    <a:pt x="33504" y="48411"/>
                  </a:cubicBezTo>
                  <a:cubicBezTo>
                    <a:pt x="32968" y="47829"/>
                    <a:pt x="33225" y="46862"/>
                    <a:pt x="32666" y="46280"/>
                  </a:cubicBezTo>
                  <a:close/>
                  <a:moveTo>
                    <a:pt x="33225" y="46489"/>
                  </a:moveTo>
                  <a:cubicBezTo>
                    <a:pt x="33470" y="46513"/>
                    <a:pt x="33423" y="46897"/>
                    <a:pt x="33551" y="47072"/>
                  </a:cubicBezTo>
                  <a:cubicBezTo>
                    <a:pt x="33493" y="47200"/>
                    <a:pt x="33248" y="46722"/>
                    <a:pt x="33225" y="46489"/>
                  </a:cubicBezTo>
                  <a:close/>
                  <a:moveTo>
                    <a:pt x="34355" y="49832"/>
                  </a:moveTo>
                  <a:cubicBezTo>
                    <a:pt x="34564" y="47549"/>
                    <a:pt x="33900" y="45045"/>
                    <a:pt x="32223" y="44463"/>
                  </a:cubicBezTo>
                  <a:cubicBezTo>
                    <a:pt x="34249" y="43916"/>
                    <a:pt x="35240" y="46268"/>
                    <a:pt x="35542" y="48469"/>
                  </a:cubicBezTo>
                  <a:cubicBezTo>
                    <a:pt x="35088" y="48818"/>
                    <a:pt x="34751" y="49692"/>
                    <a:pt x="34355" y="49832"/>
                  </a:cubicBezTo>
                  <a:close/>
                  <a:moveTo>
                    <a:pt x="35799" y="48353"/>
                  </a:moveTo>
                  <a:cubicBezTo>
                    <a:pt x="35600" y="47782"/>
                    <a:pt x="35600" y="46955"/>
                    <a:pt x="35426" y="46362"/>
                  </a:cubicBezTo>
                  <a:cubicBezTo>
                    <a:pt x="35589" y="46326"/>
                    <a:pt x="35705" y="46268"/>
                    <a:pt x="35752" y="46152"/>
                  </a:cubicBezTo>
                  <a:cubicBezTo>
                    <a:pt x="35612" y="46140"/>
                    <a:pt x="35612" y="46245"/>
                    <a:pt x="35496" y="46256"/>
                  </a:cubicBezTo>
                  <a:cubicBezTo>
                    <a:pt x="34925" y="45453"/>
                    <a:pt x="34471" y="44498"/>
                    <a:pt x="33527" y="44160"/>
                  </a:cubicBezTo>
                  <a:cubicBezTo>
                    <a:pt x="34518" y="43776"/>
                    <a:pt x="35403" y="45092"/>
                    <a:pt x="35752" y="46152"/>
                  </a:cubicBezTo>
                  <a:cubicBezTo>
                    <a:pt x="36089" y="46466"/>
                    <a:pt x="36754" y="48272"/>
                    <a:pt x="35799" y="48353"/>
                  </a:cubicBezTo>
                  <a:close/>
                  <a:moveTo>
                    <a:pt x="36835" y="48073"/>
                  </a:moveTo>
                  <a:cubicBezTo>
                    <a:pt x="36835" y="47293"/>
                    <a:pt x="35763" y="46152"/>
                    <a:pt x="36428" y="45814"/>
                  </a:cubicBezTo>
                  <a:cubicBezTo>
                    <a:pt x="36334" y="45570"/>
                    <a:pt x="36218" y="45954"/>
                    <a:pt x="35996" y="45860"/>
                  </a:cubicBezTo>
                  <a:cubicBezTo>
                    <a:pt x="35659" y="45045"/>
                    <a:pt x="35170" y="44428"/>
                    <a:pt x="34564" y="43963"/>
                  </a:cubicBezTo>
                  <a:cubicBezTo>
                    <a:pt x="34611" y="43764"/>
                    <a:pt x="35053" y="43881"/>
                    <a:pt x="35263" y="43811"/>
                  </a:cubicBezTo>
                  <a:cubicBezTo>
                    <a:pt x="36404" y="44661"/>
                    <a:pt x="36870" y="46362"/>
                    <a:pt x="37359" y="48026"/>
                  </a:cubicBezTo>
                  <a:cubicBezTo>
                    <a:pt x="37184" y="48039"/>
                    <a:pt x="37010" y="48062"/>
                    <a:pt x="36835" y="48073"/>
                  </a:cubicBezTo>
                  <a:close/>
                  <a:moveTo>
                    <a:pt x="36847" y="45593"/>
                  </a:moveTo>
                  <a:cubicBezTo>
                    <a:pt x="37499" y="45919"/>
                    <a:pt x="37347" y="47211"/>
                    <a:pt x="37615" y="47992"/>
                  </a:cubicBezTo>
                  <a:cubicBezTo>
                    <a:pt x="37300" y="47328"/>
                    <a:pt x="36905" y="46268"/>
                    <a:pt x="36847" y="45593"/>
                  </a:cubicBezTo>
                  <a:close/>
                  <a:moveTo>
                    <a:pt x="37370" y="45546"/>
                  </a:moveTo>
                  <a:cubicBezTo>
                    <a:pt x="37941" y="45966"/>
                    <a:pt x="38209" y="47281"/>
                    <a:pt x="38162" y="48120"/>
                  </a:cubicBezTo>
                  <a:cubicBezTo>
                    <a:pt x="37592" y="47631"/>
                    <a:pt x="37813" y="46199"/>
                    <a:pt x="37370" y="45546"/>
                  </a:cubicBezTo>
                  <a:close/>
                  <a:moveTo>
                    <a:pt x="38279" y="51031"/>
                  </a:moveTo>
                  <a:cubicBezTo>
                    <a:pt x="38046" y="50309"/>
                    <a:pt x="38186" y="49191"/>
                    <a:pt x="37999" y="48225"/>
                  </a:cubicBezTo>
                  <a:cubicBezTo>
                    <a:pt x="38710" y="48761"/>
                    <a:pt x="38221" y="50239"/>
                    <a:pt x="38279" y="51031"/>
                  </a:cubicBezTo>
                  <a:close/>
                  <a:moveTo>
                    <a:pt x="38524" y="48178"/>
                  </a:moveTo>
                  <a:cubicBezTo>
                    <a:pt x="38465" y="47130"/>
                    <a:pt x="38116" y="46443"/>
                    <a:pt x="37906" y="45581"/>
                  </a:cubicBezTo>
                  <a:cubicBezTo>
                    <a:pt x="38395" y="46210"/>
                    <a:pt x="38547" y="47223"/>
                    <a:pt x="38861" y="48050"/>
                  </a:cubicBezTo>
                  <a:cubicBezTo>
                    <a:pt x="39013" y="47270"/>
                    <a:pt x="38488" y="46478"/>
                    <a:pt x="38361" y="45710"/>
                  </a:cubicBezTo>
                  <a:cubicBezTo>
                    <a:pt x="38744" y="45674"/>
                    <a:pt x="39153" y="45604"/>
                    <a:pt x="39432" y="45697"/>
                  </a:cubicBezTo>
                  <a:cubicBezTo>
                    <a:pt x="39921" y="46443"/>
                    <a:pt x="40364" y="47235"/>
                    <a:pt x="40573" y="48329"/>
                  </a:cubicBezTo>
                  <a:cubicBezTo>
                    <a:pt x="39851" y="48259"/>
                    <a:pt x="39047" y="48225"/>
                    <a:pt x="38524" y="48178"/>
                  </a:cubicBezTo>
                  <a:close/>
                  <a:moveTo>
                    <a:pt x="39968" y="45814"/>
                  </a:moveTo>
                  <a:cubicBezTo>
                    <a:pt x="40794" y="45884"/>
                    <a:pt x="41237" y="47281"/>
                    <a:pt x="41470" y="48411"/>
                  </a:cubicBezTo>
                  <a:cubicBezTo>
                    <a:pt x="40538" y="48073"/>
                    <a:pt x="40654" y="46455"/>
                    <a:pt x="39968" y="45814"/>
                  </a:cubicBezTo>
                  <a:close/>
                  <a:moveTo>
                    <a:pt x="41656" y="48481"/>
                  </a:moveTo>
                  <a:cubicBezTo>
                    <a:pt x="41470" y="47421"/>
                    <a:pt x="41027" y="46688"/>
                    <a:pt x="40597" y="45930"/>
                  </a:cubicBezTo>
                  <a:cubicBezTo>
                    <a:pt x="40666" y="45942"/>
                    <a:pt x="40724" y="45954"/>
                    <a:pt x="40794" y="45966"/>
                  </a:cubicBezTo>
                  <a:cubicBezTo>
                    <a:pt x="39828" y="45534"/>
                    <a:pt x="38990" y="44673"/>
                    <a:pt x="38547" y="44009"/>
                  </a:cubicBezTo>
                  <a:cubicBezTo>
                    <a:pt x="40247" y="44102"/>
                    <a:pt x="41190" y="45115"/>
                    <a:pt x="42041" y="46233"/>
                  </a:cubicBezTo>
                  <a:cubicBezTo>
                    <a:pt x="41854" y="46233"/>
                    <a:pt x="41668" y="46222"/>
                    <a:pt x="41482" y="46187"/>
                  </a:cubicBezTo>
                  <a:cubicBezTo>
                    <a:pt x="42448" y="46664"/>
                    <a:pt x="42949" y="47700"/>
                    <a:pt x="43205" y="49040"/>
                  </a:cubicBezTo>
                  <a:cubicBezTo>
                    <a:pt x="42704" y="48830"/>
                    <a:pt x="42145" y="48702"/>
                    <a:pt x="41656" y="48481"/>
                  </a:cubicBezTo>
                  <a:close/>
                  <a:moveTo>
                    <a:pt x="44148" y="49564"/>
                  </a:moveTo>
                  <a:cubicBezTo>
                    <a:pt x="43112" y="49226"/>
                    <a:pt x="43252" y="47444"/>
                    <a:pt x="42541" y="46711"/>
                  </a:cubicBezTo>
                  <a:cubicBezTo>
                    <a:pt x="43659" y="46559"/>
                    <a:pt x="43881" y="48341"/>
                    <a:pt x="44148" y="49564"/>
                  </a:cubicBezTo>
                  <a:close/>
                  <a:moveTo>
                    <a:pt x="43135" y="46559"/>
                  </a:moveTo>
                  <a:cubicBezTo>
                    <a:pt x="42204" y="46758"/>
                    <a:pt x="41854" y="45395"/>
                    <a:pt x="41202" y="44894"/>
                  </a:cubicBezTo>
                  <a:cubicBezTo>
                    <a:pt x="42064" y="44801"/>
                    <a:pt x="42600" y="45942"/>
                    <a:pt x="43135" y="46559"/>
                  </a:cubicBezTo>
                  <a:close/>
                  <a:moveTo>
                    <a:pt x="46466" y="66671"/>
                  </a:moveTo>
                  <a:cubicBezTo>
                    <a:pt x="47071" y="65670"/>
                    <a:pt x="48259" y="64435"/>
                    <a:pt x="49051" y="63317"/>
                  </a:cubicBezTo>
                  <a:cubicBezTo>
                    <a:pt x="48632" y="64470"/>
                    <a:pt x="47491" y="65740"/>
                    <a:pt x="46466" y="66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3468900" y="3877625"/>
              <a:ext cx="54750" cy="27675"/>
            </a:xfrm>
            <a:custGeom>
              <a:avLst/>
              <a:gdLst/>
              <a:ahLst/>
              <a:cxnLst/>
              <a:rect l="l" t="t" r="r" b="b"/>
              <a:pathLst>
                <a:path w="2190" h="1107" extrusionOk="0">
                  <a:moveTo>
                    <a:pt x="163" y="1107"/>
                  </a:moveTo>
                  <a:cubicBezTo>
                    <a:pt x="454" y="816"/>
                    <a:pt x="710" y="478"/>
                    <a:pt x="1246" y="385"/>
                  </a:cubicBezTo>
                  <a:cubicBezTo>
                    <a:pt x="1665" y="455"/>
                    <a:pt x="1758" y="932"/>
                    <a:pt x="2189" y="1002"/>
                  </a:cubicBezTo>
                  <a:cubicBezTo>
                    <a:pt x="2108" y="467"/>
                    <a:pt x="1817" y="198"/>
                    <a:pt x="1467" y="1"/>
                  </a:cubicBezTo>
                  <a:cubicBezTo>
                    <a:pt x="1106" y="35"/>
                    <a:pt x="745" y="59"/>
                    <a:pt x="513" y="187"/>
                  </a:cubicBezTo>
                  <a:cubicBezTo>
                    <a:pt x="407" y="513"/>
                    <a:pt x="0" y="571"/>
                    <a:pt x="163" y="11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832225" y="3600750"/>
              <a:ext cx="216050" cy="149975"/>
            </a:xfrm>
            <a:custGeom>
              <a:avLst/>
              <a:gdLst/>
              <a:ahLst/>
              <a:cxnLst/>
              <a:rect l="l" t="t" r="r" b="b"/>
              <a:pathLst>
                <a:path w="8642" h="5999" extrusionOk="0">
                  <a:moveTo>
                    <a:pt x="6277" y="839"/>
                  </a:moveTo>
                  <a:cubicBezTo>
                    <a:pt x="5718" y="968"/>
                    <a:pt x="5684" y="455"/>
                    <a:pt x="5497" y="129"/>
                  </a:cubicBezTo>
                  <a:cubicBezTo>
                    <a:pt x="5497" y="478"/>
                    <a:pt x="5218" y="595"/>
                    <a:pt x="4985" y="350"/>
                  </a:cubicBezTo>
                  <a:cubicBezTo>
                    <a:pt x="4950" y="816"/>
                    <a:pt x="5451" y="641"/>
                    <a:pt x="5415" y="1107"/>
                  </a:cubicBezTo>
                  <a:cubicBezTo>
                    <a:pt x="4973" y="1375"/>
                    <a:pt x="4077" y="1864"/>
                    <a:pt x="3587" y="1375"/>
                  </a:cubicBezTo>
                  <a:cubicBezTo>
                    <a:pt x="3901" y="1095"/>
                    <a:pt x="4367" y="525"/>
                    <a:pt x="4064" y="0"/>
                  </a:cubicBezTo>
                  <a:cubicBezTo>
                    <a:pt x="3855" y="711"/>
                    <a:pt x="3016" y="1258"/>
                    <a:pt x="2050" y="1084"/>
                  </a:cubicBezTo>
                  <a:cubicBezTo>
                    <a:pt x="2143" y="1457"/>
                    <a:pt x="2597" y="1398"/>
                    <a:pt x="2737" y="1724"/>
                  </a:cubicBezTo>
                  <a:cubicBezTo>
                    <a:pt x="2434" y="2109"/>
                    <a:pt x="1771" y="2749"/>
                    <a:pt x="1212" y="2412"/>
                  </a:cubicBezTo>
                  <a:cubicBezTo>
                    <a:pt x="1072" y="3017"/>
                    <a:pt x="467" y="3250"/>
                    <a:pt x="1" y="3587"/>
                  </a:cubicBezTo>
                  <a:cubicBezTo>
                    <a:pt x="793" y="3820"/>
                    <a:pt x="1223" y="3180"/>
                    <a:pt x="1502" y="2738"/>
                  </a:cubicBezTo>
                  <a:cubicBezTo>
                    <a:pt x="2434" y="2994"/>
                    <a:pt x="3040" y="2342"/>
                    <a:pt x="3261" y="1759"/>
                  </a:cubicBezTo>
                  <a:cubicBezTo>
                    <a:pt x="3366" y="2086"/>
                    <a:pt x="3937" y="1864"/>
                    <a:pt x="4100" y="2120"/>
                  </a:cubicBezTo>
                  <a:cubicBezTo>
                    <a:pt x="4030" y="2225"/>
                    <a:pt x="3774" y="2179"/>
                    <a:pt x="3867" y="2412"/>
                  </a:cubicBezTo>
                  <a:cubicBezTo>
                    <a:pt x="4414" y="2062"/>
                    <a:pt x="5019" y="1747"/>
                    <a:pt x="5532" y="1363"/>
                  </a:cubicBezTo>
                  <a:cubicBezTo>
                    <a:pt x="5754" y="1480"/>
                    <a:pt x="5951" y="1631"/>
                    <a:pt x="6103" y="1829"/>
                  </a:cubicBezTo>
                  <a:cubicBezTo>
                    <a:pt x="4659" y="2958"/>
                    <a:pt x="2923" y="4263"/>
                    <a:pt x="2539" y="5998"/>
                  </a:cubicBezTo>
                  <a:cubicBezTo>
                    <a:pt x="3808" y="4356"/>
                    <a:pt x="5066" y="2306"/>
                    <a:pt x="7454" y="1806"/>
                  </a:cubicBezTo>
                  <a:cubicBezTo>
                    <a:pt x="7500" y="1771"/>
                    <a:pt x="7558" y="1759"/>
                    <a:pt x="7605" y="1771"/>
                  </a:cubicBezTo>
                  <a:cubicBezTo>
                    <a:pt x="7547" y="1783"/>
                    <a:pt x="7500" y="1794"/>
                    <a:pt x="7454" y="1806"/>
                  </a:cubicBezTo>
                  <a:cubicBezTo>
                    <a:pt x="7361" y="1864"/>
                    <a:pt x="7314" y="1980"/>
                    <a:pt x="7442" y="1969"/>
                  </a:cubicBezTo>
                  <a:cubicBezTo>
                    <a:pt x="7873" y="1538"/>
                    <a:pt x="8443" y="1224"/>
                    <a:pt x="8642" y="606"/>
                  </a:cubicBezTo>
                  <a:cubicBezTo>
                    <a:pt x="7896" y="396"/>
                    <a:pt x="6429" y="2016"/>
                    <a:pt x="6277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4018550" y="3644725"/>
              <a:ext cx="3800" cy="1175"/>
            </a:xfrm>
            <a:custGeom>
              <a:avLst/>
              <a:gdLst/>
              <a:ahLst/>
              <a:cxnLst/>
              <a:rect l="l" t="t" r="r" b="b"/>
              <a:pathLst>
                <a:path w="152" h="47" extrusionOk="0">
                  <a:moveTo>
                    <a:pt x="1" y="47"/>
                  </a:moveTo>
                  <a:cubicBezTo>
                    <a:pt x="47" y="35"/>
                    <a:pt x="94" y="24"/>
                    <a:pt x="152" y="12"/>
                  </a:cubicBezTo>
                  <a:cubicBezTo>
                    <a:pt x="105" y="0"/>
                    <a:pt x="47" y="12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938200" y="3636850"/>
              <a:ext cx="165100" cy="209050"/>
            </a:xfrm>
            <a:custGeom>
              <a:avLst/>
              <a:gdLst/>
              <a:ahLst/>
              <a:cxnLst/>
              <a:rect l="l" t="t" r="r" b="b"/>
              <a:pathLst>
                <a:path w="6604" h="8362" extrusionOk="0">
                  <a:moveTo>
                    <a:pt x="1" y="8362"/>
                  </a:moveTo>
                  <a:cubicBezTo>
                    <a:pt x="327" y="8152"/>
                    <a:pt x="920" y="7360"/>
                    <a:pt x="886" y="7384"/>
                  </a:cubicBezTo>
                  <a:cubicBezTo>
                    <a:pt x="699" y="7512"/>
                    <a:pt x="617" y="7710"/>
                    <a:pt x="384" y="7792"/>
                  </a:cubicBezTo>
                  <a:cubicBezTo>
                    <a:pt x="1631" y="4519"/>
                    <a:pt x="3762" y="1969"/>
                    <a:pt x="6603" y="1"/>
                  </a:cubicBezTo>
                  <a:cubicBezTo>
                    <a:pt x="3261" y="1853"/>
                    <a:pt x="1282" y="4811"/>
                    <a:pt x="1" y="8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3854950" y="3655775"/>
              <a:ext cx="265525" cy="820150"/>
            </a:xfrm>
            <a:custGeom>
              <a:avLst/>
              <a:gdLst/>
              <a:ahLst/>
              <a:cxnLst/>
              <a:rect l="l" t="t" r="r" b="b"/>
              <a:pathLst>
                <a:path w="10621" h="32806" extrusionOk="0">
                  <a:moveTo>
                    <a:pt x="7604" y="30093"/>
                  </a:moveTo>
                  <a:cubicBezTo>
                    <a:pt x="7733" y="30104"/>
                    <a:pt x="7767" y="30233"/>
                    <a:pt x="7884" y="30244"/>
                  </a:cubicBezTo>
                  <a:cubicBezTo>
                    <a:pt x="4984" y="27356"/>
                    <a:pt x="1548" y="23711"/>
                    <a:pt x="699" y="18482"/>
                  </a:cubicBezTo>
                  <a:cubicBezTo>
                    <a:pt x="267" y="15816"/>
                    <a:pt x="582" y="13241"/>
                    <a:pt x="885" y="10586"/>
                  </a:cubicBezTo>
                  <a:cubicBezTo>
                    <a:pt x="1036" y="6499"/>
                    <a:pt x="2829" y="3425"/>
                    <a:pt x="5077" y="1060"/>
                  </a:cubicBezTo>
                  <a:cubicBezTo>
                    <a:pt x="5298" y="827"/>
                    <a:pt x="6137" y="1"/>
                    <a:pt x="5624" y="385"/>
                  </a:cubicBezTo>
                  <a:cubicBezTo>
                    <a:pt x="4064" y="1549"/>
                    <a:pt x="3028" y="3552"/>
                    <a:pt x="2201" y="5066"/>
                  </a:cubicBezTo>
                  <a:cubicBezTo>
                    <a:pt x="582" y="7978"/>
                    <a:pt x="0" y="12193"/>
                    <a:pt x="244" y="16584"/>
                  </a:cubicBezTo>
                  <a:cubicBezTo>
                    <a:pt x="477" y="20834"/>
                    <a:pt x="1968" y="23385"/>
                    <a:pt x="3458" y="25819"/>
                  </a:cubicBezTo>
                  <a:cubicBezTo>
                    <a:pt x="2166" y="24247"/>
                    <a:pt x="1258" y="22221"/>
                    <a:pt x="500" y="20008"/>
                  </a:cubicBezTo>
                  <a:cubicBezTo>
                    <a:pt x="2224" y="26238"/>
                    <a:pt x="6276" y="29801"/>
                    <a:pt x="10621" y="32806"/>
                  </a:cubicBezTo>
                  <a:cubicBezTo>
                    <a:pt x="9782" y="31758"/>
                    <a:pt x="8233" y="31071"/>
                    <a:pt x="7604" y="30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3665700" y="3802800"/>
              <a:ext cx="38150" cy="279225"/>
            </a:xfrm>
            <a:custGeom>
              <a:avLst/>
              <a:gdLst/>
              <a:ahLst/>
              <a:cxnLst/>
              <a:rect l="l" t="t" r="r" b="b"/>
              <a:pathLst>
                <a:path w="1526" h="11169" extrusionOk="0">
                  <a:moveTo>
                    <a:pt x="1316" y="11169"/>
                  </a:moveTo>
                  <a:cubicBezTo>
                    <a:pt x="477" y="7862"/>
                    <a:pt x="943" y="2808"/>
                    <a:pt x="1526" y="0"/>
                  </a:cubicBezTo>
                  <a:cubicBezTo>
                    <a:pt x="746" y="3005"/>
                    <a:pt x="0" y="7489"/>
                    <a:pt x="1316" y="11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815050" y="4512000"/>
              <a:ext cx="16900" cy="1500"/>
            </a:xfrm>
            <a:custGeom>
              <a:avLst/>
              <a:gdLst/>
              <a:ahLst/>
              <a:cxnLst/>
              <a:rect l="l" t="t" r="r" b="b"/>
              <a:pathLst>
                <a:path w="676" h="60" extrusionOk="0">
                  <a:moveTo>
                    <a:pt x="0" y="1"/>
                  </a:moveTo>
                  <a:cubicBezTo>
                    <a:pt x="222" y="24"/>
                    <a:pt x="443" y="47"/>
                    <a:pt x="676" y="60"/>
                  </a:cubicBezTo>
                  <a:cubicBezTo>
                    <a:pt x="455" y="36"/>
                    <a:pt x="222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703825" y="4201075"/>
              <a:ext cx="325" cy="4400"/>
            </a:xfrm>
            <a:custGeom>
              <a:avLst/>
              <a:gdLst/>
              <a:ahLst/>
              <a:cxnLst/>
              <a:rect l="l" t="t" r="r" b="b"/>
              <a:pathLst>
                <a:path w="13" h="176" extrusionOk="0">
                  <a:moveTo>
                    <a:pt x="13" y="176"/>
                  </a:moveTo>
                  <a:cubicBezTo>
                    <a:pt x="13" y="117"/>
                    <a:pt x="13" y="59"/>
                    <a:pt x="1" y="1"/>
                  </a:cubicBezTo>
                  <a:cubicBezTo>
                    <a:pt x="1" y="59"/>
                    <a:pt x="1" y="117"/>
                    <a:pt x="13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3236850" y="3837150"/>
              <a:ext cx="1023375" cy="900525"/>
            </a:xfrm>
            <a:custGeom>
              <a:avLst/>
              <a:gdLst/>
              <a:ahLst/>
              <a:cxnLst/>
              <a:rect l="l" t="t" r="r" b="b"/>
              <a:pathLst>
                <a:path w="40935" h="36021" extrusionOk="0">
                  <a:moveTo>
                    <a:pt x="39082" y="32084"/>
                  </a:moveTo>
                  <a:cubicBezTo>
                    <a:pt x="36509" y="29813"/>
                    <a:pt x="33155" y="29161"/>
                    <a:pt x="29650" y="27892"/>
                  </a:cubicBezTo>
                  <a:cubicBezTo>
                    <a:pt x="29592" y="27682"/>
                    <a:pt x="29475" y="27577"/>
                    <a:pt x="29499" y="27287"/>
                  </a:cubicBezTo>
                  <a:cubicBezTo>
                    <a:pt x="29696" y="27450"/>
                    <a:pt x="29825" y="27147"/>
                    <a:pt x="29999" y="27054"/>
                  </a:cubicBezTo>
                  <a:cubicBezTo>
                    <a:pt x="31921" y="28066"/>
                    <a:pt x="34227" y="28136"/>
                    <a:pt x="35974" y="29208"/>
                  </a:cubicBezTo>
                  <a:cubicBezTo>
                    <a:pt x="36998" y="29836"/>
                    <a:pt x="37581" y="30954"/>
                    <a:pt x="38815" y="31141"/>
                  </a:cubicBezTo>
                  <a:cubicBezTo>
                    <a:pt x="37312" y="29918"/>
                    <a:pt x="36031" y="28439"/>
                    <a:pt x="33901" y="27996"/>
                  </a:cubicBezTo>
                  <a:cubicBezTo>
                    <a:pt x="32072" y="26401"/>
                    <a:pt x="29801" y="25341"/>
                    <a:pt x="27670" y="24107"/>
                  </a:cubicBezTo>
                  <a:cubicBezTo>
                    <a:pt x="27577" y="23594"/>
                    <a:pt x="26925" y="23257"/>
                    <a:pt x="26937" y="22931"/>
                  </a:cubicBezTo>
                  <a:cubicBezTo>
                    <a:pt x="30441" y="25074"/>
                    <a:pt x="33912" y="27251"/>
                    <a:pt x="37487" y="29324"/>
                  </a:cubicBezTo>
                  <a:cubicBezTo>
                    <a:pt x="35263" y="27356"/>
                    <a:pt x="32514" y="26052"/>
                    <a:pt x="30337" y="24189"/>
                  </a:cubicBezTo>
                  <a:cubicBezTo>
                    <a:pt x="29556" y="23525"/>
                    <a:pt x="29044" y="22721"/>
                    <a:pt x="28345" y="21917"/>
                  </a:cubicBezTo>
                  <a:cubicBezTo>
                    <a:pt x="27333" y="20765"/>
                    <a:pt x="26075" y="19717"/>
                    <a:pt x="25574" y="18121"/>
                  </a:cubicBezTo>
                  <a:cubicBezTo>
                    <a:pt x="26575" y="19542"/>
                    <a:pt x="27507" y="21172"/>
                    <a:pt x="28823" y="22302"/>
                  </a:cubicBezTo>
                  <a:cubicBezTo>
                    <a:pt x="30558" y="23793"/>
                    <a:pt x="32212" y="25411"/>
                    <a:pt x="34098" y="26389"/>
                  </a:cubicBezTo>
                  <a:cubicBezTo>
                    <a:pt x="29650" y="22826"/>
                    <a:pt x="24421" y="18587"/>
                    <a:pt x="23187" y="11006"/>
                  </a:cubicBezTo>
                  <a:cubicBezTo>
                    <a:pt x="22628" y="7559"/>
                    <a:pt x="23187" y="4531"/>
                    <a:pt x="23804" y="2097"/>
                  </a:cubicBezTo>
                  <a:cubicBezTo>
                    <a:pt x="23932" y="1597"/>
                    <a:pt x="24351" y="1072"/>
                    <a:pt x="24095" y="560"/>
                  </a:cubicBezTo>
                  <a:cubicBezTo>
                    <a:pt x="23420" y="2156"/>
                    <a:pt x="23082" y="4030"/>
                    <a:pt x="22768" y="5917"/>
                  </a:cubicBezTo>
                  <a:cubicBezTo>
                    <a:pt x="22779" y="3774"/>
                    <a:pt x="23559" y="1841"/>
                    <a:pt x="23594" y="1"/>
                  </a:cubicBezTo>
                  <a:cubicBezTo>
                    <a:pt x="22442" y="3041"/>
                    <a:pt x="22139" y="6884"/>
                    <a:pt x="22535" y="10714"/>
                  </a:cubicBezTo>
                  <a:cubicBezTo>
                    <a:pt x="22954" y="14593"/>
                    <a:pt x="25038" y="17655"/>
                    <a:pt x="26401" y="20241"/>
                  </a:cubicBezTo>
                  <a:cubicBezTo>
                    <a:pt x="24142" y="18878"/>
                    <a:pt x="22616" y="16467"/>
                    <a:pt x="21265" y="13941"/>
                  </a:cubicBezTo>
                  <a:cubicBezTo>
                    <a:pt x="21137" y="13696"/>
                    <a:pt x="20822" y="12950"/>
                    <a:pt x="21161" y="13778"/>
                  </a:cubicBezTo>
                  <a:cubicBezTo>
                    <a:pt x="22499" y="17038"/>
                    <a:pt x="24432" y="19076"/>
                    <a:pt x="26948" y="21254"/>
                  </a:cubicBezTo>
                  <a:cubicBezTo>
                    <a:pt x="23687" y="19146"/>
                    <a:pt x="21428" y="15815"/>
                    <a:pt x="19728" y="11798"/>
                  </a:cubicBezTo>
                  <a:cubicBezTo>
                    <a:pt x="19903" y="11367"/>
                    <a:pt x="20403" y="11041"/>
                    <a:pt x="20532" y="11006"/>
                  </a:cubicBezTo>
                  <a:cubicBezTo>
                    <a:pt x="20403" y="10761"/>
                    <a:pt x="20928" y="10645"/>
                    <a:pt x="20659" y="10551"/>
                  </a:cubicBezTo>
                  <a:cubicBezTo>
                    <a:pt x="20671" y="10668"/>
                    <a:pt x="20450" y="10668"/>
                    <a:pt x="20485" y="10482"/>
                  </a:cubicBezTo>
                  <a:cubicBezTo>
                    <a:pt x="19937" y="6627"/>
                    <a:pt x="20695" y="3413"/>
                    <a:pt x="20997" y="513"/>
                  </a:cubicBezTo>
                  <a:cubicBezTo>
                    <a:pt x="20275" y="3553"/>
                    <a:pt x="19798" y="6790"/>
                    <a:pt x="20345" y="10854"/>
                  </a:cubicBezTo>
                  <a:cubicBezTo>
                    <a:pt x="20124" y="11134"/>
                    <a:pt x="19996" y="11472"/>
                    <a:pt x="19623" y="11623"/>
                  </a:cubicBezTo>
                  <a:cubicBezTo>
                    <a:pt x="19471" y="11180"/>
                    <a:pt x="19355" y="10703"/>
                    <a:pt x="19064" y="10447"/>
                  </a:cubicBezTo>
                  <a:cubicBezTo>
                    <a:pt x="19332" y="11053"/>
                    <a:pt x="19495" y="11879"/>
                    <a:pt x="19378" y="12391"/>
                  </a:cubicBezTo>
                  <a:cubicBezTo>
                    <a:pt x="19425" y="12264"/>
                    <a:pt x="19495" y="12171"/>
                    <a:pt x="19670" y="12159"/>
                  </a:cubicBezTo>
                  <a:cubicBezTo>
                    <a:pt x="21311" y="16806"/>
                    <a:pt x="24200" y="19927"/>
                    <a:pt x="27752" y="22232"/>
                  </a:cubicBezTo>
                  <a:cubicBezTo>
                    <a:pt x="27833" y="22791"/>
                    <a:pt x="28288" y="22896"/>
                    <a:pt x="28485" y="23315"/>
                  </a:cubicBezTo>
                  <a:cubicBezTo>
                    <a:pt x="26191" y="22337"/>
                    <a:pt x="24584" y="20636"/>
                    <a:pt x="22605" y="19391"/>
                  </a:cubicBezTo>
                  <a:cubicBezTo>
                    <a:pt x="21521" y="18692"/>
                    <a:pt x="20310" y="18331"/>
                    <a:pt x="19402" y="17399"/>
                  </a:cubicBezTo>
                  <a:cubicBezTo>
                    <a:pt x="19285" y="17108"/>
                    <a:pt x="19134" y="16863"/>
                    <a:pt x="18971" y="16654"/>
                  </a:cubicBezTo>
                  <a:cubicBezTo>
                    <a:pt x="15698" y="14255"/>
                    <a:pt x="12752" y="11460"/>
                    <a:pt x="10330" y="8036"/>
                  </a:cubicBezTo>
                  <a:cubicBezTo>
                    <a:pt x="11622" y="7920"/>
                    <a:pt x="11798" y="6884"/>
                    <a:pt x="12158" y="5999"/>
                  </a:cubicBezTo>
                  <a:cubicBezTo>
                    <a:pt x="13754" y="6662"/>
                    <a:pt x="14988" y="5300"/>
                    <a:pt x="15338" y="4182"/>
                  </a:cubicBezTo>
                  <a:cubicBezTo>
                    <a:pt x="15431" y="4438"/>
                    <a:pt x="15768" y="4379"/>
                    <a:pt x="15908" y="4566"/>
                  </a:cubicBezTo>
                  <a:cubicBezTo>
                    <a:pt x="15710" y="7035"/>
                    <a:pt x="16363" y="9806"/>
                    <a:pt x="17131" y="11519"/>
                  </a:cubicBezTo>
                  <a:cubicBezTo>
                    <a:pt x="17655" y="12694"/>
                    <a:pt x="18575" y="13731"/>
                    <a:pt x="18680" y="14558"/>
                  </a:cubicBezTo>
                  <a:cubicBezTo>
                    <a:pt x="18692" y="14430"/>
                    <a:pt x="18738" y="14337"/>
                    <a:pt x="18819" y="14278"/>
                  </a:cubicBezTo>
                  <a:cubicBezTo>
                    <a:pt x="19460" y="15070"/>
                    <a:pt x="20217" y="16234"/>
                    <a:pt x="20916" y="16630"/>
                  </a:cubicBezTo>
                  <a:cubicBezTo>
                    <a:pt x="20193" y="15652"/>
                    <a:pt x="19321" y="14837"/>
                    <a:pt x="18762" y="13661"/>
                  </a:cubicBezTo>
                  <a:cubicBezTo>
                    <a:pt x="17201" y="11902"/>
                    <a:pt x="15978" y="8141"/>
                    <a:pt x="16176" y="4542"/>
                  </a:cubicBezTo>
                  <a:cubicBezTo>
                    <a:pt x="16526" y="4473"/>
                    <a:pt x="16852" y="4391"/>
                    <a:pt x="16933" y="4112"/>
                  </a:cubicBezTo>
                  <a:cubicBezTo>
                    <a:pt x="16665" y="4112"/>
                    <a:pt x="16257" y="4275"/>
                    <a:pt x="16211" y="4007"/>
                  </a:cubicBezTo>
                  <a:cubicBezTo>
                    <a:pt x="16246" y="3600"/>
                    <a:pt x="16350" y="3261"/>
                    <a:pt x="16363" y="2842"/>
                  </a:cubicBezTo>
                  <a:cubicBezTo>
                    <a:pt x="15897" y="3028"/>
                    <a:pt x="16234" y="3867"/>
                    <a:pt x="15873" y="4123"/>
                  </a:cubicBezTo>
                  <a:cubicBezTo>
                    <a:pt x="15186" y="3972"/>
                    <a:pt x="15547" y="3424"/>
                    <a:pt x="15338" y="3204"/>
                  </a:cubicBezTo>
                  <a:cubicBezTo>
                    <a:pt x="14849" y="3483"/>
                    <a:pt x="14301" y="3494"/>
                    <a:pt x="13754" y="3367"/>
                  </a:cubicBezTo>
                  <a:cubicBezTo>
                    <a:pt x="13882" y="3856"/>
                    <a:pt x="14417" y="3867"/>
                    <a:pt x="14883" y="3960"/>
                  </a:cubicBezTo>
                  <a:cubicBezTo>
                    <a:pt x="14616" y="5101"/>
                    <a:pt x="13439" y="6092"/>
                    <a:pt x="12030" y="5567"/>
                  </a:cubicBezTo>
                  <a:cubicBezTo>
                    <a:pt x="12181" y="5264"/>
                    <a:pt x="12450" y="5055"/>
                    <a:pt x="12368" y="4566"/>
                  </a:cubicBezTo>
                  <a:cubicBezTo>
                    <a:pt x="12077" y="4787"/>
                    <a:pt x="11063" y="5917"/>
                    <a:pt x="10470" y="5020"/>
                  </a:cubicBezTo>
                  <a:cubicBezTo>
                    <a:pt x="10528" y="4554"/>
                    <a:pt x="11518" y="4857"/>
                    <a:pt x="11553" y="4379"/>
                  </a:cubicBezTo>
                  <a:cubicBezTo>
                    <a:pt x="11052" y="4415"/>
                    <a:pt x="10726" y="4205"/>
                    <a:pt x="10377" y="4053"/>
                  </a:cubicBezTo>
                  <a:cubicBezTo>
                    <a:pt x="10633" y="5230"/>
                    <a:pt x="9003" y="5008"/>
                    <a:pt x="8688" y="4927"/>
                  </a:cubicBezTo>
                  <a:cubicBezTo>
                    <a:pt x="8711" y="5463"/>
                    <a:pt x="9037" y="5614"/>
                    <a:pt x="9386" y="5742"/>
                  </a:cubicBezTo>
                  <a:cubicBezTo>
                    <a:pt x="9666" y="5567"/>
                    <a:pt x="10190" y="5590"/>
                    <a:pt x="10318" y="5300"/>
                  </a:cubicBezTo>
                  <a:cubicBezTo>
                    <a:pt x="10598" y="5754"/>
                    <a:pt x="11169" y="5905"/>
                    <a:pt x="11611" y="5870"/>
                  </a:cubicBezTo>
                  <a:cubicBezTo>
                    <a:pt x="11692" y="7640"/>
                    <a:pt x="8991" y="7978"/>
                    <a:pt x="8001" y="6941"/>
                  </a:cubicBezTo>
                  <a:cubicBezTo>
                    <a:pt x="8118" y="6721"/>
                    <a:pt x="8292" y="6534"/>
                    <a:pt x="8187" y="6126"/>
                  </a:cubicBezTo>
                  <a:cubicBezTo>
                    <a:pt x="7640" y="6045"/>
                    <a:pt x="7535" y="6977"/>
                    <a:pt x="6674" y="6895"/>
                  </a:cubicBezTo>
                  <a:cubicBezTo>
                    <a:pt x="6324" y="6814"/>
                    <a:pt x="6650" y="6476"/>
                    <a:pt x="6441" y="6301"/>
                  </a:cubicBezTo>
                  <a:cubicBezTo>
                    <a:pt x="6056" y="6499"/>
                    <a:pt x="5835" y="6825"/>
                    <a:pt x="5160" y="6778"/>
                  </a:cubicBezTo>
                  <a:cubicBezTo>
                    <a:pt x="5532" y="7489"/>
                    <a:pt x="6475" y="6871"/>
                    <a:pt x="6988" y="7396"/>
                  </a:cubicBezTo>
                  <a:cubicBezTo>
                    <a:pt x="7314" y="7477"/>
                    <a:pt x="7663" y="7151"/>
                    <a:pt x="7779" y="7314"/>
                  </a:cubicBezTo>
                  <a:cubicBezTo>
                    <a:pt x="8141" y="8502"/>
                    <a:pt x="7209" y="8921"/>
                    <a:pt x="7372" y="9480"/>
                  </a:cubicBezTo>
                  <a:cubicBezTo>
                    <a:pt x="7465" y="9702"/>
                    <a:pt x="8012" y="9352"/>
                    <a:pt x="8012" y="9690"/>
                  </a:cubicBezTo>
                  <a:cubicBezTo>
                    <a:pt x="8327" y="10098"/>
                    <a:pt x="8071" y="11110"/>
                    <a:pt x="8281" y="11425"/>
                  </a:cubicBezTo>
                  <a:cubicBezTo>
                    <a:pt x="8897" y="10913"/>
                    <a:pt x="8723" y="9655"/>
                    <a:pt x="8141" y="9143"/>
                  </a:cubicBezTo>
                  <a:cubicBezTo>
                    <a:pt x="8327" y="8735"/>
                    <a:pt x="8245" y="8106"/>
                    <a:pt x="8338" y="7617"/>
                  </a:cubicBezTo>
                  <a:cubicBezTo>
                    <a:pt x="10144" y="10691"/>
                    <a:pt x="12834" y="12718"/>
                    <a:pt x="15349" y="14884"/>
                  </a:cubicBezTo>
                  <a:cubicBezTo>
                    <a:pt x="15885" y="15349"/>
                    <a:pt x="16293" y="15967"/>
                    <a:pt x="16828" y="16421"/>
                  </a:cubicBezTo>
                  <a:cubicBezTo>
                    <a:pt x="18249" y="17632"/>
                    <a:pt x="19867" y="18610"/>
                    <a:pt x="21381" y="19588"/>
                  </a:cubicBezTo>
                  <a:cubicBezTo>
                    <a:pt x="23478" y="20939"/>
                    <a:pt x="26203" y="22069"/>
                    <a:pt x="27402" y="24037"/>
                  </a:cubicBezTo>
                  <a:cubicBezTo>
                    <a:pt x="23233" y="22104"/>
                    <a:pt x="18366" y="21138"/>
                    <a:pt x="14115" y="19437"/>
                  </a:cubicBezTo>
                  <a:cubicBezTo>
                    <a:pt x="11879" y="18529"/>
                    <a:pt x="9899" y="17341"/>
                    <a:pt x="7209" y="17644"/>
                  </a:cubicBezTo>
                  <a:cubicBezTo>
                    <a:pt x="10819" y="17748"/>
                    <a:pt x="13195" y="19379"/>
                    <a:pt x="16071" y="20392"/>
                  </a:cubicBezTo>
                  <a:cubicBezTo>
                    <a:pt x="12857" y="19658"/>
                    <a:pt x="9736" y="18820"/>
                    <a:pt x="6627" y="17958"/>
                  </a:cubicBezTo>
                  <a:cubicBezTo>
                    <a:pt x="6988" y="17492"/>
                    <a:pt x="6498" y="16724"/>
                    <a:pt x="6347" y="16048"/>
                  </a:cubicBezTo>
                  <a:cubicBezTo>
                    <a:pt x="7652" y="15652"/>
                    <a:pt x="8374" y="14092"/>
                    <a:pt x="7803" y="12893"/>
                  </a:cubicBezTo>
                  <a:cubicBezTo>
                    <a:pt x="7745" y="14150"/>
                    <a:pt x="7535" y="15362"/>
                    <a:pt x="6033" y="15629"/>
                  </a:cubicBezTo>
                  <a:cubicBezTo>
                    <a:pt x="6172" y="15198"/>
                    <a:pt x="5998" y="14394"/>
                    <a:pt x="5637" y="14255"/>
                  </a:cubicBezTo>
                  <a:cubicBezTo>
                    <a:pt x="5753" y="14767"/>
                    <a:pt x="5882" y="15129"/>
                    <a:pt x="5765" y="15571"/>
                  </a:cubicBezTo>
                  <a:cubicBezTo>
                    <a:pt x="5602" y="16223"/>
                    <a:pt x="4589" y="16549"/>
                    <a:pt x="4834" y="16899"/>
                  </a:cubicBezTo>
                  <a:cubicBezTo>
                    <a:pt x="5462" y="16852"/>
                    <a:pt x="5556" y="16363"/>
                    <a:pt x="5998" y="16165"/>
                  </a:cubicBezTo>
                  <a:cubicBezTo>
                    <a:pt x="6824" y="17911"/>
                    <a:pt x="5520" y="19169"/>
                    <a:pt x="3936" y="19472"/>
                  </a:cubicBezTo>
                  <a:cubicBezTo>
                    <a:pt x="3890" y="19076"/>
                    <a:pt x="3890" y="18622"/>
                    <a:pt x="3506" y="18622"/>
                  </a:cubicBezTo>
                  <a:cubicBezTo>
                    <a:pt x="4216" y="20636"/>
                    <a:pt x="3168" y="21824"/>
                    <a:pt x="2039" y="22582"/>
                  </a:cubicBezTo>
                  <a:cubicBezTo>
                    <a:pt x="3750" y="22535"/>
                    <a:pt x="3377" y="20776"/>
                    <a:pt x="4938" y="20613"/>
                  </a:cubicBezTo>
                  <a:cubicBezTo>
                    <a:pt x="5043" y="19379"/>
                    <a:pt x="6126" y="18948"/>
                    <a:pt x="6731" y="18133"/>
                  </a:cubicBezTo>
                  <a:cubicBezTo>
                    <a:pt x="12496" y="19728"/>
                    <a:pt x="18738" y="21149"/>
                    <a:pt x="24049" y="23222"/>
                  </a:cubicBezTo>
                  <a:cubicBezTo>
                    <a:pt x="25783" y="23909"/>
                    <a:pt x="27798" y="24782"/>
                    <a:pt x="28777" y="26296"/>
                  </a:cubicBezTo>
                  <a:cubicBezTo>
                    <a:pt x="24060" y="24818"/>
                    <a:pt x="18692" y="22582"/>
                    <a:pt x="12484" y="23490"/>
                  </a:cubicBezTo>
                  <a:cubicBezTo>
                    <a:pt x="11226" y="23664"/>
                    <a:pt x="10085" y="23990"/>
                    <a:pt x="8979" y="23839"/>
                  </a:cubicBezTo>
                  <a:cubicBezTo>
                    <a:pt x="11157" y="23245"/>
                    <a:pt x="13998" y="22896"/>
                    <a:pt x="16234" y="22942"/>
                  </a:cubicBezTo>
                  <a:cubicBezTo>
                    <a:pt x="20054" y="23001"/>
                    <a:pt x="23443" y="24119"/>
                    <a:pt x="26168" y="24957"/>
                  </a:cubicBezTo>
                  <a:cubicBezTo>
                    <a:pt x="21917" y="22675"/>
                    <a:pt x="15628" y="22069"/>
                    <a:pt x="8933" y="23397"/>
                  </a:cubicBezTo>
                  <a:cubicBezTo>
                    <a:pt x="8874" y="23164"/>
                    <a:pt x="8909" y="22326"/>
                    <a:pt x="8758" y="22535"/>
                  </a:cubicBezTo>
                  <a:cubicBezTo>
                    <a:pt x="8793" y="22849"/>
                    <a:pt x="8828" y="23175"/>
                    <a:pt x="8851" y="23490"/>
                  </a:cubicBezTo>
                  <a:cubicBezTo>
                    <a:pt x="8385" y="23594"/>
                    <a:pt x="7849" y="23641"/>
                    <a:pt x="7663" y="23967"/>
                  </a:cubicBezTo>
                  <a:cubicBezTo>
                    <a:pt x="8082" y="24037"/>
                    <a:pt x="8677" y="23501"/>
                    <a:pt x="8897" y="23933"/>
                  </a:cubicBezTo>
                  <a:cubicBezTo>
                    <a:pt x="6906" y="24631"/>
                    <a:pt x="4798" y="25248"/>
                    <a:pt x="3203" y="26273"/>
                  </a:cubicBezTo>
                  <a:cubicBezTo>
                    <a:pt x="2784" y="25947"/>
                    <a:pt x="1817" y="26087"/>
                    <a:pt x="1351" y="26366"/>
                  </a:cubicBezTo>
                  <a:cubicBezTo>
                    <a:pt x="1398" y="25726"/>
                    <a:pt x="1084" y="25504"/>
                    <a:pt x="955" y="25074"/>
                  </a:cubicBezTo>
                  <a:cubicBezTo>
                    <a:pt x="1817" y="24794"/>
                    <a:pt x="1876" y="23537"/>
                    <a:pt x="1526" y="22721"/>
                  </a:cubicBezTo>
                  <a:cubicBezTo>
                    <a:pt x="1573" y="23990"/>
                    <a:pt x="1060" y="24806"/>
                    <a:pt x="0" y="25167"/>
                  </a:cubicBezTo>
                  <a:cubicBezTo>
                    <a:pt x="1025" y="25341"/>
                    <a:pt x="1141" y="26436"/>
                    <a:pt x="455" y="27077"/>
                  </a:cubicBezTo>
                  <a:cubicBezTo>
                    <a:pt x="1211" y="26914"/>
                    <a:pt x="1631" y="26482"/>
                    <a:pt x="2609" y="26506"/>
                  </a:cubicBezTo>
                  <a:cubicBezTo>
                    <a:pt x="4472" y="27030"/>
                    <a:pt x="4717" y="29743"/>
                    <a:pt x="3680" y="31083"/>
                  </a:cubicBezTo>
                  <a:cubicBezTo>
                    <a:pt x="4717" y="30698"/>
                    <a:pt x="5683" y="31397"/>
                    <a:pt x="5346" y="32690"/>
                  </a:cubicBezTo>
                  <a:cubicBezTo>
                    <a:pt x="5090" y="32597"/>
                    <a:pt x="4997" y="32329"/>
                    <a:pt x="4612" y="32411"/>
                  </a:cubicBezTo>
                  <a:cubicBezTo>
                    <a:pt x="5066" y="32900"/>
                    <a:pt x="5357" y="33586"/>
                    <a:pt x="5357" y="34634"/>
                  </a:cubicBezTo>
                  <a:cubicBezTo>
                    <a:pt x="5556" y="34344"/>
                    <a:pt x="6534" y="33982"/>
                    <a:pt x="6941" y="33598"/>
                  </a:cubicBezTo>
                  <a:cubicBezTo>
                    <a:pt x="6417" y="33598"/>
                    <a:pt x="6068" y="33738"/>
                    <a:pt x="5730" y="33889"/>
                  </a:cubicBezTo>
                  <a:cubicBezTo>
                    <a:pt x="5835" y="33423"/>
                    <a:pt x="5276" y="33097"/>
                    <a:pt x="5637" y="32923"/>
                  </a:cubicBezTo>
                  <a:cubicBezTo>
                    <a:pt x="6149" y="32888"/>
                    <a:pt x="6196" y="33423"/>
                    <a:pt x="6580" y="33540"/>
                  </a:cubicBezTo>
                  <a:cubicBezTo>
                    <a:pt x="6848" y="33063"/>
                    <a:pt x="7686" y="33063"/>
                    <a:pt x="8187" y="32760"/>
                  </a:cubicBezTo>
                  <a:cubicBezTo>
                    <a:pt x="7465" y="32794"/>
                    <a:pt x="6988" y="33016"/>
                    <a:pt x="6557" y="33283"/>
                  </a:cubicBezTo>
                  <a:cubicBezTo>
                    <a:pt x="6627" y="32830"/>
                    <a:pt x="6242" y="32934"/>
                    <a:pt x="6219" y="32608"/>
                  </a:cubicBezTo>
                  <a:cubicBezTo>
                    <a:pt x="9084" y="29709"/>
                    <a:pt x="13509" y="26529"/>
                    <a:pt x="19600" y="26495"/>
                  </a:cubicBezTo>
                  <a:cubicBezTo>
                    <a:pt x="20811" y="26495"/>
                    <a:pt x="21894" y="26844"/>
                    <a:pt x="23128" y="26995"/>
                  </a:cubicBezTo>
                  <a:cubicBezTo>
                    <a:pt x="23350" y="27007"/>
                    <a:pt x="23583" y="27030"/>
                    <a:pt x="23804" y="27054"/>
                  </a:cubicBezTo>
                  <a:cubicBezTo>
                    <a:pt x="23571" y="27041"/>
                    <a:pt x="23350" y="27018"/>
                    <a:pt x="23128" y="26995"/>
                  </a:cubicBezTo>
                  <a:cubicBezTo>
                    <a:pt x="17212" y="26564"/>
                    <a:pt x="10819" y="28066"/>
                    <a:pt x="8327" y="31595"/>
                  </a:cubicBezTo>
                  <a:cubicBezTo>
                    <a:pt x="9096" y="31280"/>
                    <a:pt x="9771" y="30558"/>
                    <a:pt x="10563" y="29965"/>
                  </a:cubicBezTo>
                  <a:cubicBezTo>
                    <a:pt x="11320" y="29394"/>
                    <a:pt x="12124" y="28684"/>
                    <a:pt x="13172" y="28637"/>
                  </a:cubicBezTo>
                  <a:cubicBezTo>
                    <a:pt x="18982" y="25889"/>
                    <a:pt x="27007" y="27368"/>
                    <a:pt x="31641" y="29277"/>
                  </a:cubicBezTo>
                  <a:cubicBezTo>
                    <a:pt x="28567" y="28288"/>
                    <a:pt x="24782" y="28148"/>
                    <a:pt x="20671" y="28428"/>
                  </a:cubicBezTo>
                  <a:cubicBezTo>
                    <a:pt x="20287" y="28462"/>
                    <a:pt x="19914" y="28498"/>
                    <a:pt x="19530" y="28544"/>
                  </a:cubicBezTo>
                  <a:cubicBezTo>
                    <a:pt x="20299" y="28718"/>
                    <a:pt x="22232" y="28322"/>
                    <a:pt x="23245" y="28521"/>
                  </a:cubicBezTo>
                  <a:cubicBezTo>
                    <a:pt x="19530" y="28812"/>
                    <a:pt x="16886" y="29825"/>
                    <a:pt x="14872" y="31479"/>
                  </a:cubicBezTo>
                  <a:cubicBezTo>
                    <a:pt x="13288" y="32771"/>
                    <a:pt x="11855" y="34320"/>
                    <a:pt x="11076" y="36021"/>
                  </a:cubicBezTo>
                  <a:cubicBezTo>
                    <a:pt x="13102" y="32841"/>
                    <a:pt x="16269" y="29743"/>
                    <a:pt x="21335" y="28894"/>
                  </a:cubicBezTo>
                  <a:cubicBezTo>
                    <a:pt x="25271" y="28229"/>
                    <a:pt x="28916" y="28835"/>
                    <a:pt x="32037" y="29685"/>
                  </a:cubicBezTo>
                  <a:cubicBezTo>
                    <a:pt x="32351" y="29383"/>
                    <a:pt x="32410" y="29639"/>
                    <a:pt x="33003" y="29673"/>
                  </a:cubicBezTo>
                  <a:cubicBezTo>
                    <a:pt x="32305" y="28707"/>
                    <a:pt x="30791" y="28718"/>
                    <a:pt x="29755" y="28136"/>
                  </a:cubicBezTo>
                  <a:cubicBezTo>
                    <a:pt x="33202" y="29359"/>
                    <a:pt x="36556" y="29953"/>
                    <a:pt x="39013" y="32271"/>
                  </a:cubicBezTo>
                  <a:cubicBezTo>
                    <a:pt x="39758" y="32957"/>
                    <a:pt x="40329" y="33808"/>
                    <a:pt x="40935" y="34623"/>
                  </a:cubicBezTo>
                  <a:lnTo>
                    <a:pt x="40935" y="34367"/>
                  </a:lnTo>
                  <a:cubicBezTo>
                    <a:pt x="40363" y="33552"/>
                    <a:pt x="39828" y="32737"/>
                    <a:pt x="39082" y="32084"/>
                  </a:cubicBezTo>
                  <a:close/>
                  <a:moveTo>
                    <a:pt x="23792" y="14394"/>
                  </a:moveTo>
                  <a:cubicBezTo>
                    <a:pt x="24153" y="15035"/>
                    <a:pt x="24409" y="15804"/>
                    <a:pt x="24712" y="16526"/>
                  </a:cubicBezTo>
                  <a:cubicBezTo>
                    <a:pt x="24305" y="15932"/>
                    <a:pt x="24013" y="15198"/>
                    <a:pt x="23792" y="14394"/>
                  </a:cubicBezTo>
                  <a:close/>
                  <a:moveTo>
                    <a:pt x="8537" y="7780"/>
                  </a:moveTo>
                  <a:cubicBezTo>
                    <a:pt x="8874" y="7687"/>
                    <a:pt x="9550" y="8036"/>
                    <a:pt x="10144" y="7966"/>
                  </a:cubicBezTo>
                  <a:cubicBezTo>
                    <a:pt x="11844" y="10703"/>
                    <a:pt x="14254" y="13032"/>
                    <a:pt x="16607" y="15116"/>
                  </a:cubicBezTo>
                  <a:cubicBezTo>
                    <a:pt x="17411" y="15827"/>
                    <a:pt x="18353" y="16374"/>
                    <a:pt x="19099" y="17073"/>
                  </a:cubicBezTo>
                  <a:cubicBezTo>
                    <a:pt x="19460" y="17422"/>
                    <a:pt x="19681" y="17854"/>
                    <a:pt x="20089" y="18133"/>
                  </a:cubicBezTo>
                  <a:cubicBezTo>
                    <a:pt x="21603" y="19135"/>
                    <a:pt x="23373" y="19764"/>
                    <a:pt x="24712" y="21032"/>
                  </a:cubicBezTo>
                  <a:cubicBezTo>
                    <a:pt x="18296" y="18250"/>
                    <a:pt x="13160" y="13067"/>
                    <a:pt x="8537" y="7780"/>
                  </a:cubicBezTo>
                  <a:close/>
                  <a:moveTo>
                    <a:pt x="4146" y="20602"/>
                  </a:moveTo>
                  <a:cubicBezTo>
                    <a:pt x="3890" y="20404"/>
                    <a:pt x="4216" y="20020"/>
                    <a:pt x="4042" y="19635"/>
                  </a:cubicBezTo>
                  <a:cubicBezTo>
                    <a:pt x="4368" y="19542"/>
                    <a:pt x="4438" y="19751"/>
                    <a:pt x="4752" y="19658"/>
                  </a:cubicBezTo>
                  <a:cubicBezTo>
                    <a:pt x="4845" y="20206"/>
                    <a:pt x="4484" y="20392"/>
                    <a:pt x="4146" y="20602"/>
                  </a:cubicBezTo>
                  <a:close/>
                  <a:moveTo>
                    <a:pt x="20275" y="21743"/>
                  </a:moveTo>
                  <a:cubicBezTo>
                    <a:pt x="20124" y="21778"/>
                    <a:pt x="20089" y="21673"/>
                    <a:pt x="20170" y="21661"/>
                  </a:cubicBezTo>
                  <a:cubicBezTo>
                    <a:pt x="21952" y="22209"/>
                    <a:pt x="24153" y="22815"/>
                    <a:pt x="26040" y="23641"/>
                  </a:cubicBezTo>
                  <a:cubicBezTo>
                    <a:pt x="26960" y="24049"/>
                    <a:pt x="27810" y="24166"/>
                    <a:pt x="28125" y="25120"/>
                  </a:cubicBezTo>
                  <a:cubicBezTo>
                    <a:pt x="25865" y="23560"/>
                    <a:pt x="23024" y="22709"/>
                    <a:pt x="20275" y="21743"/>
                  </a:cubicBezTo>
                  <a:close/>
                  <a:moveTo>
                    <a:pt x="28078" y="24596"/>
                  </a:moveTo>
                  <a:cubicBezTo>
                    <a:pt x="29766" y="25411"/>
                    <a:pt x="31199" y="26541"/>
                    <a:pt x="32794" y="27484"/>
                  </a:cubicBezTo>
                  <a:cubicBezTo>
                    <a:pt x="31409" y="27764"/>
                    <a:pt x="30511" y="26599"/>
                    <a:pt x="29149" y="26518"/>
                  </a:cubicBezTo>
                  <a:cubicBezTo>
                    <a:pt x="29056" y="26355"/>
                    <a:pt x="28940" y="26192"/>
                    <a:pt x="28834" y="26017"/>
                  </a:cubicBezTo>
                  <a:cubicBezTo>
                    <a:pt x="28800" y="25610"/>
                    <a:pt x="29044" y="26099"/>
                    <a:pt x="29196" y="26075"/>
                  </a:cubicBezTo>
                  <a:cubicBezTo>
                    <a:pt x="28858" y="25540"/>
                    <a:pt x="28218" y="25377"/>
                    <a:pt x="28078" y="24596"/>
                  </a:cubicBezTo>
                  <a:close/>
                  <a:moveTo>
                    <a:pt x="3669" y="26482"/>
                  </a:moveTo>
                  <a:cubicBezTo>
                    <a:pt x="6650" y="25062"/>
                    <a:pt x="10167" y="23711"/>
                    <a:pt x="14266" y="23571"/>
                  </a:cubicBezTo>
                  <a:cubicBezTo>
                    <a:pt x="18493" y="23443"/>
                    <a:pt x="22429" y="24701"/>
                    <a:pt x="25690" y="25540"/>
                  </a:cubicBezTo>
                  <a:cubicBezTo>
                    <a:pt x="23547" y="25132"/>
                    <a:pt x="20799" y="24200"/>
                    <a:pt x="17783" y="24293"/>
                  </a:cubicBezTo>
                  <a:cubicBezTo>
                    <a:pt x="12403" y="24456"/>
                    <a:pt x="7640" y="26518"/>
                    <a:pt x="4891" y="29021"/>
                  </a:cubicBezTo>
                  <a:cubicBezTo>
                    <a:pt x="4810" y="27776"/>
                    <a:pt x="4205" y="27181"/>
                    <a:pt x="3669" y="26482"/>
                  </a:cubicBezTo>
                  <a:close/>
                  <a:moveTo>
                    <a:pt x="23443" y="25144"/>
                  </a:moveTo>
                  <a:cubicBezTo>
                    <a:pt x="21311" y="25201"/>
                    <a:pt x="19565" y="24619"/>
                    <a:pt x="16805" y="25097"/>
                  </a:cubicBezTo>
                  <a:cubicBezTo>
                    <a:pt x="14697" y="25458"/>
                    <a:pt x="12414" y="26203"/>
                    <a:pt x="10423" y="26878"/>
                  </a:cubicBezTo>
                  <a:cubicBezTo>
                    <a:pt x="8118" y="27670"/>
                    <a:pt x="6219" y="29057"/>
                    <a:pt x="4728" y="30093"/>
                  </a:cubicBezTo>
                  <a:cubicBezTo>
                    <a:pt x="5160" y="28183"/>
                    <a:pt x="7081" y="27333"/>
                    <a:pt x="9236" y="26459"/>
                  </a:cubicBezTo>
                  <a:cubicBezTo>
                    <a:pt x="13043" y="24934"/>
                    <a:pt x="19041" y="23525"/>
                    <a:pt x="23443" y="25144"/>
                  </a:cubicBezTo>
                  <a:close/>
                  <a:moveTo>
                    <a:pt x="5753" y="32387"/>
                  </a:moveTo>
                  <a:cubicBezTo>
                    <a:pt x="5916" y="32015"/>
                    <a:pt x="5672" y="31758"/>
                    <a:pt x="5649" y="31339"/>
                  </a:cubicBezTo>
                  <a:cubicBezTo>
                    <a:pt x="7942" y="29918"/>
                    <a:pt x="10260" y="28509"/>
                    <a:pt x="12962" y="27426"/>
                  </a:cubicBezTo>
                  <a:cubicBezTo>
                    <a:pt x="10365" y="28917"/>
                    <a:pt x="7652" y="30314"/>
                    <a:pt x="5753" y="32387"/>
                  </a:cubicBezTo>
                  <a:close/>
                  <a:moveTo>
                    <a:pt x="28112" y="27600"/>
                  </a:moveTo>
                  <a:cubicBezTo>
                    <a:pt x="24701" y="26878"/>
                    <a:pt x="20776" y="25737"/>
                    <a:pt x="16479" y="26366"/>
                  </a:cubicBezTo>
                  <a:cubicBezTo>
                    <a:pt x="11925" y="27030"/>
                    <a:pt x="8234" y="28951"/>
                    <a:pt x="5532" y="31083"/>
                  </a:cubicBezTo>
                  <a:cubicBezTo>
                    <a:pt x="5323" y="30791"/>
                    <a:pt x="4997" y="30617"/>
                    <a:pt x="4601" y="30558"/>
                  </a:cubicBezTo>
                  <a:cubicBezTo>
                    <a:pt x="6115" y="29138"/>
                    <a:pt x="8048" y="28066"/>
                    <a:pt x="10190" y="27170"/>
                  </a:cubicBezTo>
                  <a:cubicBezTo>
                    <a:pt x="10411" y="27135"/>
                    <a:pt x="10621" y="27111"/>
                    <a:pt x="10644" y="27298"/>
                  </a:cubicBezTo>
                  <a:cubicBezTo>
                    <a:pt x="10924" y="27298"/>
                    <a:pt x="10400" y="27065"/>
                    <a:pt x="10714" y="27030"/>
                  </a:cubicBezTo>
                  <a:cubicBezTo>
                    <a:pt x="13509" y="26308"/>
                    <a:pt x="16130" y="25074"/>
                    <a:pt x="19355" y="25015"/>
                  </a:cubicBezTo>
                  <a:cubicBezTo>
                    <a:pt x="22837" y="24957"/>
                    <a:pt x="26378" y="26040"/>
                    <a:pt x="29091" y="26797"/>
                  </a:cubicBezTo>
                  <a:cubicBezTo>
                    <a:pt x="29230" y="27111"/>
                    <a:pt x="29336" y="27484"/>
                    <a:pt x="29533" y="27717"/>
                  </a:cubicBezTo>
                  <a:cubicBezTo>
                    <a:pt x="29475" y="28195"/>
                    <a:pt x="29033" y="27682"/>
                    <a:pt x="28753" y="27799"/>
                  </a:cubicBezTo>
                  <a:cubicBezTo>
                    <a:pt x="29010" y="27915"/>
                    <a:pt x="29266" y="28020"/>
                    <a:pt x="29569" y="28066"/>
                  </a:cubicBezTo>
                  <a:cubicBezTo>
                    <a:pt x="29266" y="28159"/>
                    <a:pt x="27856" y="27869"/>
                    <a:pt x="28112" y="27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3718675" y="4146925"/>
              <a:ext cx="2650" cy="6150"/>
            </a:xfrm>
            <a:custGeom>
              <a:avLst/>
              <a:gdLst/>
              <a:ahLst/>
              <a:cxnLst/>
              <a:rect l="l" t="t" r="r" b="b"/>
              <a:pathLst>
                <a:path w="106" h="246" extrusionOk="0">
                  <a:moveTo>
                    <a:pt x="105" y="0"/>
                  </a:moveTo>
                  <a:cubicBezTo>
                    <a:pt x="71" y="82"/>
                    <a:pt x="48" y="163"/>
                    <a:pt x="1" y="245"/>
                  </a:cubicBezTo>
                  <a:cubicBezTo>
                    <a:pt x="48" y="176"/>
                    <a:pt x="82" y="94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3687525" y="3901200"/>
              <a:ext cx="27700" cy="170350"/>
            </a:xfrm>
            <a:custGeom>
              <a:avLst/>
              <a:gdLst/>
              <a:ahLst/>
              <a:cxnLst/>
              <a:rect l="l" t="t" r="r" b="b"/>
              <a:pathLst>
                <a:path w="1108" h="6814" extrusionOk="0">
                  <a:moveTo>
                    <a:pt x="559" y="409"/>
                  </a:moveTo>
                  <a:cubicBezTo>
                    <a:pt x="0" y="1620"/>
                    <a:pt x="699" y="5567"/>
                    <a:pt x="1107" y="6814"/>
                  </a:cubicBezTo>
                  <a:cubicBezTo>
                    <a:pt x="641" y="4729"/>
                    <a:pt x="665" y="2027"/>
                    <a:pt x="572" y="502"/>
                  </a:cubicBezTo>
                  <a:cubicBezTo>
                    <a:pt x="572" y="642"/>
                    <a:pt x="746" y="1"/>
                    <a:pt x="559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752450" y="4006025"/>
              <a:ext cx="24775" cy="141800"/>
            </a:xfrm>
            <a:custGeom>
              <a:avLst/>
              <a:gdLst/>
              <a:ahLst/>
              <a:cxnLst/>
              <a:rect l="l" t="t" r="r" b="b"/>
              <a:pathLst>
                <a:path w="991" h="5672" extrusionOk="0">
                  <a:moveTo>
                    <a:pt x="863" y="3098"/>
                  </a:moveTo>
                  <a:cubicBezTo>
                    <a:pt x="641" y="3168"/>
                    <a:pt x="700" y="3459"/>
                    <a:pt x="361" y="3413"/>
                  </a:cubicBezTo>
                  <a:cubicBezTo>
                    <a:pt x="245" y="2411"/>
                    <a:pt x="245" y="1351"/>
                    <a:pt x="257" y="675"/>
                  </a:cubicBezTo>
                  <a:cubicBezTo>
                    <a:pt x="280" y="186"/>
                    <a:pt x="59" y="0"/>
                    <a:pt x="164" y="594"/>
                  </a:cubicBezTo>
                  <a:cubicBezTo>
                    <a:pt x="1" y="2085"/>
                    <a:pt x="280" y="4076"/>
                    <a:pt x="746" y="5590"/>
                  </a:cubicBezTo>
                  <a:cubicBezTo>
                    <a:pt x="769" y="5672"/>
                    <a:pt x="874" y="5636"/>
                    <a:pt x="827" y="5486"/>
                  </a:cubicBezTo>
                  <a:cubicBezTo>
                    <a:pt x="664" y="4868"/>
                    <a:pt x="490" y="4274"/>
                    <a:pt x="455" y="3494"/>
                  </a:cubicBezTo>
                  <a:cubicBezTo>
                    <a:pt x="711" y="3517"/>
                    <a:pt x="990" y="2877"/>
                    <a:pt x="863" y="3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4249425" y="4033675"/>
              <a:ext cx="10800" cy="33225"/>
            </a:xfrm>
            <a:custGeom>
              <a:avLst/>
              <a:gdLst/>
              <a:ahLst/>
              <a:cxnLst/>
              <a:rect l="l" t="t" r="r" b="b"/>
              <a:pathLst>
                <a:path w="432" h="1329" extrusionOk="0">
                  <a:moveTo>
                    <a:pt x="70" y="1"/>
                  </a:moveTo>
                  <a:cubicBezTo>
                    <a:pt x="385" y="455"/>
                    <a:pt x="0" y="1083"/>
                    <a:pt x="117" y="1328"/>
                  </a:cubicBezTo>
                  <a:cubicBezTo>
                    <a:pt x="256" y="1259"/>
                    <a:pt x="373" y="1060"/>
                    <a:pt x="432" y="839"/>
                  </a:cubicBezTo>
                  <a:lnTo>
                    <a:pt x="432" y="291"/>
                  </a:lnTo>
                  <a:cubicBezTo>
                    <a:pt x="385" y="141"/>
                    <a:pt x="268" y="24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3445300" y="4184500"/>
              <a:ext cx="264100" cy="119975"/>
            </a:xfrm>
            <a:custGeom>
              <a:avLst/>
              <a:gdLst/>
              <a:ahLst/>
              <a:cxnLst/>
              <a:rect l="l" t="t" r="r" b="b"/>
              <a:pathLst>
                <a:path w="10564" h="4799" extrusionOk="0">
                  <a:moveTo>
                    <a:pt x="10563" y="4798"/>
                  </a:moveTo>
                  <a:cubicBezTo>
                    <a:pt x="7267" y="2935"/>
                    <a:pt x="3879" y="1176"/>
                    <a:pt x="0" y="0"/>
                  </a:cubicBezTo>
                  <a:cubicBezTo>
                    <a:pt x="3727" y="1292"/>
                    <a:pt x="7314" y="3261"/>
                    <a:pt x="10563" y="47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3445300" y="418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3544875" y="4205725"/>
              <a:ext cx="295225" cy="187525"/>
            </a:xfrm>
            <a:custGeom>
              <a:avLst/>
              <a:gdLst/>
              <a:ahLst/>
              <a:cxnLst/>
              <a:rect l="l" t="t" r="r" b="b"/>
              <a:pathLst>
                <a:path w="11809" h="7501" extrusionOk="0">
                  <a:moveTo>
                    <a:pt x="11809" y="7501"/>
                  </a:moveTo>
                  <a:cubicBezTo>
                    <a:pt x="8059" y="4845"/>
                    <a:pt x="4635" y="1259"/>
                    <a:pt x="0" y="1"/>
                  </a:cubicBezTo>
                  <a:cubicBezTo>
                    <a:pt x="4670" y="1538"/>
                    <a:pt x="7978" y="5265"/>
                    <a:pt x="11809" y="7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3431625" y="4559475"/>
              <a:ext cx="227975" cy="155200"/>
            </a:xfrm>
            <a:custGeom>
              <a:avLst/>
              <a:gdLst/>
              <a:ahLst/>
              <a:cxnLst/>
              <a:rect l="l" t="t" r="r" b="b"/>
              <a:pathLst>
                <a:path w="9119" h="6208" extrusionOk="0">
                  <a:moveTo>
                    <a:pt x="1" y="6207"/>
                  </a:moveTo>
                  <a:cubicBezTo>
                    <a:pt x="1701" y="3040"/>
                    <a:pt x="4903" y="1106"/>
                    <a:pt x="9118" y="1"/>
                  </a:cubicBezTo>
                  <a:cubicBezTo>
                    <a:pt x="4612" y="804"/>
                    <a:pt x="1432" y="3133"/>
                    <a:pt x="1" y="6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4117825" y="4516075"/>
              <a:ext cx="142400" cy="96700"/>
            </a:xfrm>
            <a:custGeom>
              <a:avLst/>
              <a:gdLst/>
              <a:ahLst/>
              <a:cxnLst/>
              <a:rect l="l" t="t" r="r" b="b"/>
              <a:pathLst>
                <a:path w="5696" h="3868" extrusionOk="0">
                  <a:moveTo>
                    <a:pt x="0" y="1"/>
                  </a:moveTo>
                  <a:cubicBezTo>
                    <a:pt x="2166" y="956"/>
                    <a:pt x="3995" y="2342"/>
                    <a:pt x="5696" y="3867"/>
                  </a:cubicBezTo>
                  <a:lnTo>
                    <a:pt x="5696" y="3670"/>
                  </a:lnTo>
                  <a:cubicBezTo>
                    <a:pt x="3983" y="2179"/>
                    <a:pt x="2155" y="86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3825250" y="4600525"/>
              <a:ext cx="45125" cy="75125"/>
            </a:xfrm>
            <a:custGeom>
              <a:avLst/>
              <a:gdLst/>
              <a:ahLst/>
              <a:cxnLst/>
              <a:rect l="l" t="t" r="r" b="b"/>
              <a:pathLst>
                <a:path w="1805" h="3005" extrusionOk="0">
                  <a:moveTo>
                    <a:pt x="0" y="0"/>
                  </a:moveTo>
                  <a:cubicBezTo>
                    <a:pt x="687" y="885"/>
                    <a:pt x="1374" y="1794"/>
                    <a:pt x="1805" y="3005"/>
                  </a:cubicBezTo>
                  <a:cubicBezTo>
                    <a:pt x="1794" y="2120"/>
                    <a:pt x="699" y="36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4252900" y="4741425"/>
              <a:ext cx="7325" cy="8475"/>
            </a:xfrm>
            <a:custGeom>
              <a:avLst/>
              <a:gdLst/>
              <a:ahLst/>
              <a:cxnLst/>
              <a:rect l="l" t="t" r="r" b="b"/>
              <a:pathLst>
                <a:path w="293" h="339" extrusionOk="0">
                  <a:moveTo>
                    <a:pt x="1" y="1"/>
                  </a:moveTo>
                  <a:cubicBezTo>
                    <a:pt x="94" y="117"/>
                    <a:pt x="199" y="222"/>
                    <a:pt x="293" y="339"/>
                  </a:cubicBezTo>
                  <a:lnTo>
                    <a:pt x="293" y="303"/>
                  </a:lnTo>
                  <a:cubicBezTo>
                    <a:pt x="199" y="210"/>
                    <a:pt x="94" y="10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3464825" y="4930075"/>
              <a:ext cx="514750" cy="274575"/>
            </a:xfrm>
            <a:custGeom>
              <a:avLst/>
              <a:gdLst/>
              <a:ahLst/>
              <a:cxnLst/>
              <a:rect l="l" t="t" r="r" b="b"/>
              <a:pathLst>
                <a:path w="20590" h="10983" extrusionOk="0">
                  <a:moveTo>
                    <a:pt x="0" y="10983"/>
                  </a:moveTo>
                  <a:cubicBezTo>
                    <a:pt x="6242" y="9294"/>
                    <a:pt x="12682" y="7233"/>
                    <a:pt x="17189" y="4053"/>
                  </a:cubicBezTo>
                  <a:cubicBezTo>
                    <a:pt x="18667" y="3017"/>
                    <a:pt x="20251" y="1841"/>
                    <a:pt x="20589" y="1"/>
                  </a:cubicBezTo>
                  <a:cubicBezTo>
                    <a:pt x="20310" y="1026"/>
                    <a:pt x="19646" y="1841"/>
                    <a:pt x="18900" y="2563"/>
                  </a:cubicBezTo>
                  <a:cubicBezTo>
                    <a:pt x="14708" y="6615"/>
                    <a:pt x="6090" y="8700"/>
                    <a:pt x="0" y="10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3315175" y="5119325"/>
              <a:ext cx="374125" cy="93775"/>
            </a:xfrm>
            <a:custGeom>
              <a:avLst/>
              <a:gdLst/>
              <a:ahLst/>
              <a:cxnLst/>
              <a:rect l="l" t="t" r="r" b="b"/>
              <a:pathLst>
                <a:path w="14965" h="3751" extrusionOk="0">
                  <a:moveTo>
                    <a:pt x="14592" y="0"/>
                  </a:moveTo>
                  <a:cubicBezTo>
                    <a:pt x="11075" y="2353"/>
                    <a:pt x="4134" y="1887"/>
                    <a:pt x="0" y="3750"/>
                  </a:cubicBezTo>
                  <a:cubicBezTo>
                    <a:pt x="4134" y="2213"/>
                    <a:pt x="10423" y="2458"/>
                    <a:pt x="13928" y="420"/>
                  </a:cubicBezTo>
                  <a:cubicBezTo>
                    <a:pt x="14196" y="385"/>
                    <a:pt x="14964" y="36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4247100" y="3893625"/>
              <a:ext cx="13125" cy="29450"/>
            </a:xfrm>
            <a:custGeom>
              <a:avLst/>
              <a:gdLst/>
              <a:ahLst/>
              <a:cxnLst/>
              <a:rect l="l" t="t" r="r" b="b"/>
              <a:pathLst>
                <a:path w="525" h="1178" extrusionOk="0">
                  <a:moveTo>
                    <a:pt x="525" y="1178"/>
                  </a:moveTo>
                  <a:lnTo>
                    <a:pt x="525" y="1"/>
                  </a:lnTo>
                  <a:cubicBezTo>
                    <a:pt x="0" y="223"/>
                    <a:pt x="116" y="991"/>
                    <a:pt x="525" y="1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3050825" y="4217375"/>
              <a:ext cx="17175" cy="15750"/>
            </a:xfrm>
            <a:custGeom>
              <a:avLst/>
              <a:gdLst/>
              <a:ahLst/>
              <a:cxnLst/>
              <a:rect l="l" t="t" r="r" b="b"/>
              <a:pathLst>
                <a:path w="687" h="630" extrusionOk="0">
                  <a:moveTo>
                    <a:pt x="0" y="164"/>
                  </a:moveTo>
                  <a:cubicBezTo>
                    <a:pt x="0" y="373"/>
                    <a:pt x="47" y="502"/>
                    <a:pt x="140" y="595"/>
                  </a:cubicBezTo>
                  <a:cubicBezTo>
                    <a:pt x="536" y="630"/>
                    <a:pt x="687" y="455"/>
                    <a:pt x="617" y="106"/>
                  </a:cubicBezTo>
                  <a:cubicBezTo>
                    <a:pt x="489" y="1"/>
                    <a:pt x="105" y="36"/>
                    <a:pt x="0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3023450" y="4247375"/>
              <a:ext cx="32625" cy="33225"/>
            </a:xfrm>
            <a:custGeom>
              <a:avLst/>
              <a:gdLst/>
              <a:ahLst/>
              <a:cxnLst/>
              <a:rect l="l" t="t" r="r" b="b"/>
              <a:pathLst>
                <a:path w="1305" h="1329" extrusionOk="0">
                  <a:moveTo>
                    <a:pt x="431" y="1153"/>
                  </a:moveTo>
                  <a:cubicBezTo>
                    <a:pt x="862" y="1328"/>
                    <a:pt x="1305" y="1095"/>
                    <a:pt x="1258" y="629"/>
                  </a:cubicBezTo>
                  <a:cubicBezTo>
                    <a:pt x="967" y="1"/>
                    <a:pt x="1" y="560"/>
                    <a:pt x="431" y="1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3021700" y="4315775"/>
              <a:ext cx="55925" cy="56525"/>
            </a:xfrm>
            <a:custGeom>
              <a:avLst/>
              <a:gdLst/>
              <a:ahLst/>
              <a:cxnLst/>
              <a:rect l="l" t="t" r="r" b="b"/>
              <a:pathLst>
                <a:path w="2237" h="2261" extrusionOk="0">
                  <a:moveTo>
                    <a:pt x="1911" y="1911"/>
                  </a:moveTo>
                  <a:cubicBezTo>
                    <a:pt x="2027" y="1608"/>
                    <a:pt x="2237" y="1538"/>
                    <a:pt x="2097" y="1189"/>
                  </a:cubicBezTo>
                  <a:cubicBezTo>
                    <a:pt x="1654" y="1"/>
                    <a:pt x="1" y="2260"/>
                    <a:pt x="1911" y="1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3001325" y="4408950"/>
              <a:ext cx="23025" cy="22150"/>
            </a:xfrm>
            <a:custGeom>
              <a:avLst/>
              <a:gdLst/>
              <a:ahLst/>
              <a:cxnLst/>
              <a:rect l="l" t="t" r="r" b="b"/>
              <a:pathLst>
                <a:path w="921" h="886" extrusionOk="0">
                  <a:moveTo>
                    <a:pt x="187" y="210"/>
                  </a:moveTo>
                  <a:cubicBezTo>
                    <a:pt x="1" y="559"/>
                    <a:pt x="792" y="885"/>
                    <a:pt x="909" y="396"/>
                  </a:cubicBezTo>
                  <a:cubicBezTo>
                    <a:pt x="920" y="36"/>
                    <a:pt x="396" y="0"/>
                    <a:pt x="18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3269750" y="4452350"/>
              <a:ext cx="32625" cy="35225"/>
            </a:xfrm>
            <a:custGeom>
              <a:avLst/>
              <a:gdLst/>
              <a:ahLst/>
              <a:cxnLst/>
              <a:rect l="l" t="t" r="r" b="b"/>
              <a:pathLst>
                <a:path w="1305" h="1409" extrusionOk="0">
                  <a:moveTo>
                    <a:pt x="234" y="1118"/>
                  </a:moveTo>
                  <a:cubicBezTo>
                    <a:pt x="431" y="1351"/>
                    <a:pt x="886" y="1409"/>
                    <a:pt x="1223" y="1199"/>
                  </a:cubicBezTo>
                  <a:cubicBezTo>
                    <a:pt x="1305" y="932"/>
                    <a:pt x="1270" y="559"/>
                    <a:pt x="1130" y="314"/>
                  </a:cubicBezTo>
                  <a:cubicBezTo>
                    <a:pt x="594" y="0"/>
                    <a:pt x="1" y="349"/>
                    <a:pt x="234" y="1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3130875" y="4457275"/>
              <a:ext cx="39025" cy="47500"/>
            </a:xfrm>
            <a:custGeom>
              <a:avLst/>
              <a:gdLst/>
              <a:ahLst/>
              <a:cxnLst/>
              <a:rect l="l" t="t" r="r" b="b"/>
              <a:pathLst>
                <a:path w="1561" h="1900" extrusionOk="0">
                  <a:moveTo>
                    <a:pt x="921" y="1759"/>
                  </a:moveTo>
                  <a:cubicBezTo>
                    <a:pt x="1305" y="1701"/>
                    <a:pt x="1561" y="1188"/>
                    <a:pt x="1258" y="665"/>
                  </a:cubicBezTo>
                  <a:cubicBezTo>
                    <a:pt x="12" y="1"/>
                    <a:pt x="0" y="1899"/>
                    <a:pt x="921" y="1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3212975" y="4516675"/>
              <a:ext cx="90575" cy="69025"/>
            </a:xfrm>
            <a:custGeom>
              <a:avLst/>
              <a:gdLst/>
              <a:ahLst/>
              <a:cxnLst/>
              <a:rect l="l" t="t" r="r" b="b"/>
              <a:pathLst>
                <a:path w="3623" h="2761" extrusionOk="0">
                  <a:moveTo>
                    <a:pt x="3040" y="350"/>
                  </a:moveTo>
                  <a:cubicBezTo>
                    <a:pt x="2842" y="373"/>
                    <a:pt x="2632" y="385"/>
                    <a:pt x="2435" y="408"/>
                  </a:cubicBezTo>
                  <a:cubicBezTo>
                    <a:pt x="2039" y="699"/>
                    <a:pt x="2516" y="1235"/>
                    <a:pt x="2178" y="1491"/>
                  </a:cubicBezTo>
                  <a:cubicBezTo>
                    <a:pt x="2342" y="0"/>
                    <a:pt x="362" y="36"/>
                    <a:pt x="199" y="1072"/>
                  </a:cubicBezTo>
                  <a:cubicBezTo>
                    <a:pt x="0" y="2259"/>
                    <a:pt x="1387" y="2761"/>
                    <a:pt x="2213" y="1840"/>
                  </a:cubicBezTo>
                  <a:cubicBezTo>
                    <a:pt x="2236" y="2272"/>
                    <a:pt x="2761" y="2190"/>
                    <a:pt x="3028" y="2027"/>
                  </a:cubicBezTo>
                  <a:cubicBezTo>
                    <a:pt x="2865" y="1421"/>
                    <a:pt x="3623" y="978"/>
                    <a:pt x="3040" y="350"/>
                  </a:cubicBezTo>
                  <a:close/>
                  <a:moveTo>
                    <a:pt x="1503" y="1829"/>
                  </a:moveTo>
                  <a:cubicBezTo>
                    <a:pt x="117" y="2236"/>
                    <a:pt x="408" y="256"/>
                    <a:pt x="1503" y="944"/>
                  </a:cubicBezTo>
                  <a:cubicBezTo>
                    <a:pt x="1677" y="1223"/>
                    <a:pt x="1666" y="1607"/>
                    <a:pt x="1503" y="1829"/>
                  </a:cubicBezTo>
                  <a:close/>
                  <a:moveTo>
                    <a:pt x="2551" y="746"/>
                  </a:moveTo>
                  <a:cubicBezTo>
                    <a:pt x="2691" y="583"/>
                    <a:pt x="2901" y="746"/>
                    <a:pt x="2924" y="978"/>
                  </a:cubicBezTo>
                  <a:cubicBezTo>
                    <a:pt x="2702" y="1025"/>
                    <a:pt x="2551" y="978"/>
                    <a:pt x="255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6" name="Google Shape;18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1"/>
          <p:cNvSpPr txBox="1">
            <a:spLocks noGrp="1"/>
          </p:cNvSpPr>
          <p:nvPr>
            <p:ph type="subTitle" idx="1"/>
          </p:nvPr>
        </p:nvSpPr>
        <p:spPr>
          <a:xfrm>
            <a:off x="5645338" y="1355000"/>
            <a:ext cx="26610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8" name="Google Shape;1868;p21"/>
          <p:cNvSpPr txBox="1">
            <a:spLocks noGrp="1"/>
          </p:cNvSpPr>
          <p:nvPr>
            <p:ph type="subTitle" idx="2"/>
          </p:nvPr>
        </p:nvSpPr>
        <p:spPr>
          <a:xfrm>
            <a:off x="837663" y="1355000"/>
            <a:ext cx="26610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fa Slab One"/>
              <a:buNone/>
              <a:defRPr sz="30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●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○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■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●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○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■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●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Light"/>
              <a:buChar char="○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Lexend Light"/>
              <a:buChar char="■"/>
              <a:defRPr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7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1" name="Google Shape;2801;p33"/>
          <p:cNvGrpSpPr/>
          <p:nvPr/>
        </p:nvGrpSpPr>
        <p:grpSpPr>
          <a:xfrm>
            <a:off x="3118767" y="-3015045"/>
            <a:ext cx="4247249" cy="4147444"/>
            <a:chOff x="2307250" y="238125"/>
            <a:chExt cx="1735200" cy="1694425"/>
          </a:xfrm>
        </p:grpSpPr>
        <p:sp>
          <p:nvSpPr>
            <p:cNvPr id="2802" name="Google Shape;2802;p33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3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3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3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3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3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3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3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33"/>
          <p:cNvSpPr/>
          <p:nvPr/>
        </p:nvSpPr>
        <p:spPr>
          <a:xfrm>
            <a:off x="31475" y="307225"/>
            <a:ext cx="1363500" cy="136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 txBox="1">
            <a:spLocks noGrp="1"/>
          </p:cNvSpPr>
          <p:nvPr>
            <p:ph type="ctrTitle"/>
          </p:nvPr>
        </p:nvSpPr>
        <p:spPr>
          <a:xfrm>
            <a:off x="713225" y="784650"/>
            <a:ext cx="7028700" cy="2514837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nispace" panose="02000809060000020004" pitchFamily="49" charset="0"/>
              </a:rPr>
              <a:t>Mancing Mania</a:t>
            </a:r>
            <a:endParaRPr dirty="0">
              <a:latin typeface="Unispace" panose="02000809060000020004" pitchFamily="49" charset="0"/>
            </a:endParaRPr>
          </a:p>
        </p:txBody>
      </p:sp>
      <p:grpSp>
        <p:nvGrpSpPr>
          <p:cNvPr id="2934" name="Google Shape;2934;p33"/>
          <p:cNvGrpSpPr/>
          <p:nvPr/>
        </p:nvGrpSpPr>
        <p:grpSpPr>
          <a:xfrm>
            <a:off x="3218904" y="1900346"/>
            <a:ext cx="7324076" cy="5090381"/>
            <a:chOff x="1572425" y="3418225"/>
            <a:chExt cx="2690400" cy="2058050"/>
          </a:xfrm>
        </p:grpSpPr>
        <p:sp>
          <p:nvSpPr>
            <p:cNvPr id="2935" name="Google Shape;2935;p33"/>
            <p:cNvSpPr/>
            <p:nvPr/>
          </p:nvSpPr>
          <p:spPr>
            <a:xfrm>
              <a:off x="4056975" y="3418225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280" y="943"/>
                  </a:moveTo>
                  <a:cubicBezTo>
                    <a:pt x="513" y="1060"/>
                    <a:pt x="688" y="1235"/>
                    <a:pt x="1096" y="1129"/>
                  </a:cubicBezTo>
                  <a:cubicBezTo>
                    <a:pt x="1293" y="966"/>
                    <a:pt x="1235" y="594"/>
                    <a:pt x="1189" y="233"/>
                  </a:cubicBezTo>
                  <a:cubicBezTo>
                    <a:pt x="700" y="0"/>
                    <a:pt x="1" y="128"/>
                    <a:pt x="280" y="943"/>
                  </a:cubicBezTo>
                  <a:close/>
                  <a:moveTo>
                    <a:pt x="420" y="489"/>
                  </a:moveTo>
                  <a:cubicBezTo>
                    <a:pt x="594" y="466"/>
                    <a:pt x="770" y="454"/>
                    <a:pt x="944" y="431"/>
                  </a:cubicBezTo>
                  <a:cubicBezTo>
                    <a:pt x="956" y="583"/>
                    <a:pt x="967" y="722"/>
                    <a:pt x="979" y="873"/>
                  </a:cubicBezTo>
                  <a:cubicBezTo>
                    <a:pt x="676" y="885"/>
                    <a:pt x="408" y="862"/>
                    <a:pt x="420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4015925" y="3437725"/>
              <a:ext cx="51850" cy="70775"/>
            </a:xfrm>
            <a:custGeom>
              <a:avLst/>
              <a:gdLst/>
              <a:ahLst/>
              <a:cxnLst/>
              <a:rect l="l" t="t" r="r" b="b"/>
              <a:pathLst>
                <a:path w="2074" h="2831" extrusionOk="0">
                  <a:moveTo>
                    <a:pt x="1701" y="2306"/>
                  </a:moveTo>
                  <a:cubicBezTo>
                    <a:pt x="1980" y="2038"/>
                    <a:pt x="2073" y="1351"/>
                    <a:pt x="1817" y="885"/>
                  </a:cubicBezTo>
                  <a:cubicBezTo>
                    <a:pt x="420" y="0"/>
                    <a:pt x="1" y="2830"/>
                    <a:pt x="1701" y="2306"/>
                  </a:cubicBezTo>
                  <a:close/>
                  <a:moveTo>
                    <a:pt x="1037" y="1933"/>
                  </a:moveTo>
                  <a:cubicBezTo>
                    <a:pt x="932" y="1840"/>
                    <a:pt x="909" y="1630"/>
                    <a:pt x="898" y="1410"/>
                  </a:cubicBezTo>
                  <a:cubicBezTo>
                    <a:pt x="1177" y="1433"/>
                    <a:pt x="1188" y="1223"/>
                    <a:pt x="1503" y="1270"/>
                  </a:cubicBezTo>
                  <a:cubicBezTo>
                    <a:pt x="1514" y="1619"/>
                    <a:pt x="1433" y="1910"/>
                    <a:pt x="1037" y="19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4079975" y="3466250"/>
              <a:ext cx="11975" cy="16325"/>
            </a:xfrm>
            <a:custGeom>
              <a:avLst/>
              <a:gdLst/>
              <a:ahLst/>
              <a:cxnLst/>
              <a:rect l="l" t="t" r="r" b="b"/>
              <a:pathLst>
                <a:path w="479" h="653" extrusionOk="0">
                  <a:moveTo>
                    <a:pt x="94" y="106"/>
                  </a:moveTo>
                  <a:cubicBezTo>
                    <a:pt x="24" y="210"/>
                    <a:pt x="1" y="350"/>
                    <a:pt x="47" y="548"/>
                  </a:cubicBezTo>
                  <a:cubicBezTo>
                    <a:pt x="478" y="652"/>
                    <a:pt x="478" y="0"/>
                    <a:pt x="94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4076475" y="3498850"/>
              <a:ext cx="9075" cy="10800"/>
            </a:xfrm>
            <a:custGeom>
              <a:avLst/>
              <a:gdLst/>
              <a:ahLst/>
              <a:cxnLst/>
              <a:rect l="l" t="t" r="r" b="b"/>
              <a:pathLst>
                <a:path w="363" h="432" extrusionOk="0">
                  <a:moveTo>
                    <a:pt x="1" y="59"/>
                  </a:moveTo>
                  <a:cubicBezTo>
                    <a:pt x="1" y="292"/>
                    <a:pt x="71" y="432"/>
                    <a:pt x="304" y="385"/>
                  </a:cubicBezTo>
                  <a:cubicBezTo>
                    <a:pt x="280" y="257"/>
                    <a:pt x="327" y="187"/>
                    <a:pt x="362" y="106"/>
                  </a:cubicBezTo>
                  <a:cubicBezTo>
                    <a:pt x="234" y="94"/>
                    <a:pt x="176" y="1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3802525" y="3541350"/>
              <a:ext cx="51275" cy="40800"/>
            </a:xfrm>
            <a:custGeom>
              <a:avLst/>
              <a:gdLst/>
              <a:ahLst/>
              <a:cxnLst/>
              <a:rect l="l" t="t" r="r" b="b"/>
              <a:pathLst>
                <a:path w="2051" h="1632" extrusionOk="0">
                  <a:moveTo>
                    <a:pt x="315" y="1631"/>
                  </a:moveTo>
                  <a:cubicBezTo>
                    <a:pt x="524" y="886"/>
                    <a:pt x="1375" y="525"/>
                    <a:pt x="2050" y="397"/>
                  </a:cubicBezTo>
                  <a:cubicBezTo>
                    <a:pt x="1212" y="1"/>
                    <a:pt x="1" y="549"/>
                    <a:pt x="315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3973150" y="3534375"/>
              <a:ext cx="12525" cy="16625"/>
            </a:xfrm>
            <a:custGeom>
              <a:avLst/>
              <a:gdLst/>
              <a:ahLst/>
              <a:cxnLst/>
              <a:rect l="l" t="t" r="r" b="b"/>
              <a:pathLst>
                <a:path w="501" h="665" extrusionOk="0">
                  <a:moveTo>
                    <a:pt x="117" y="12"/>
                  </a:moveTo>
                  <a:cubicBezTo>
                    <a:pt x="0" y="140"/>
                    <a:pt x="35" y="513"/>
                    <a:pt x="174" y="618"/>
                  </a:cubicBezTo>
                  <a:cubicBezTo>
                    <a:pt x="419" y="665"/>
                    <a:pt x="337" y="432"/>
                    <a:pt x="500" y="408"/>
                  </a:cubicBezTo>
                  <a:cubicBezTo>
                    <a:pt x="500" y="129"/>
                    <a:pt x="361" y="0"/>
                    <a:pt x="117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3791750" y="356465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829" y="59"/>
                  </a:moveTo>
                  <a:cubicBezTo>
                    <a:pt x="1282" y="0"/>
                    <a:pt x="1363" y="478"/>
                    <a:pt x="1188" y="746"/>
                  </a:cubicBezTo>
                  <a:cubicBezTo>
                    <a:pt x="548" y="769"/>
                    <a:pt x="1" y="1247"/>
                    <a:pt x="222" y="1724"/>
                  </a:cubicBezTo>
                  <a:cubicBezTo>
                    <a:pt x="676" y="1584"/>
                    <a:pt x="839" y="1200"/>
                    <a:pt x="1503" y="1235"/>
                  </a:cubicBezTo>
                  <a:cubicBezTo>
                    <a:pt x="1829" y="1468"/>
                    <a:pt x="1969" y="1910"/>
                    <a:pt x="2225" y="2225"/>
                  </a:cubicBezTo>
                  <a:cubicBezTo>
                    <a:pt x="2598" y="1224"/>
                    <a:pt x="1142" y="886"/>
                    <a:pt x="182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3851150" y="35702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0" y="47"/>
                  </a:moveTo>
                  <a:lnTo>
                    <a:pt x="36" y="396"/>
                  </a:lnTo>
                  <a:cubicBezTo>
                    <a:pt x="199" y="384"/>
                    <a:pt x="315" y="350"/>
                    <a:pt x="385" y="268"/>
                  </a:cubicBezTo>
                  <a:cubicBezTo>
                    <a:pt x="385" y="35"/>
                    <a:pt x="233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3923925" y="3551250"/>
              <a:ext cx="54175" cy="45450"/>
            </a:xfrm>
            <a:custGeom>
              <a:avLst/>
              <a:gdLst/>
              <a:ahLst/>
              <a:cxnLst/>
              <a:rect l="l" t="t" r="r" b="b"/>
              <a:pathLst>
                <a:path w="2167" h="1818" extrusionOk="0">
                  <a:moveTo>
                    <a:pt x="1177" y="1817"/>
                  </a:moveTo>
                  <a:cubicBezTo>
                    <a:pt x="1887" y="1794"/>
                    <a:pt x="2167" y="1480"/>
                    <a:pt x="2073" y="1014"/>
                  </a:cubicBezTo>
                  <a:cubicBezTo>
                    <a:pt x="1864" y="1"/>
                    <a:pt x="1" y="1084"/>
                    <a:pt x="1177" y="1817"/>
                  </a:cubicBezTo>
                  <a:close/>
                  <a:moveTo>
                    <a:pt x="1410" y="1434"/>
                  </a:moveTo>
                  <a:cubicBezTo>
                    <a:pt x="1107" y="1224"/>
                    <a:pt x="1457" y="805"/>
                    <a:pt x="1724" y="1049"/>
                  </a:cubicBezTo>
                  <a:cubicBezTo>
                    <a:pt x="1783" y="1317"/>
                    <a:pt x="1677" y="1445"/>
                    <a:pt x="141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3768750" y="3576600"/>
              <a:ext cx="31475" cy="25050"/>
            </a:xfrm>
            <a:custGeom>
              <a:avLst/>
              <a:gdLst/>
              <a:ahLst/>
              <a:cxnLst/>
              <a:rect l="l" t="t" r="r" b="b"/>
              <a:pathLst>
                <a:path w="1259" h="1002" extrusionOk="0">
                  <a:moveTo>
                    <a:pt x="59" y="1002"/>
                  </a:moveTo>
                  <a:cubicBezTo>
                    <a:pt x="490" y="885"/>
                    <a:pt x="664" y="583"/>
                    <a:pt x="1259" y="617"/>
                  </a:cubicBezTo>
                  <a:cubicBezTo>
                    <a:pt x="1072" y="0"/>
                    <a:pt x="1" y="466"/>
                    <a:pt x="59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4126850" y="3547175"/>
              <a:ext cx="12550" cy="14300"/>
            </a:xfrm>
            <a:custGeom>
              <a:avLst/>
              <a:gdLst/>
              <a:ahLst/>
              <a:cxnLst/>
              <a:rect l="l" t="t" r="r" b="b"/>
              <a:pathLst>
                <a:path w="502" h="572" extrusionOk="0">
                  <a:moveTo>
                    <a:pt x="82" y="572"/>
                  </a:moveTo>
                  <a:cubicBezTo>
                    <a:pt x="374" y="560"/>
                    <a:pt x="501" y="420"/>
                    <a:pt x="490" y="176"/>
                  </a:cubicBezTo>
                  <a:cubicBezTo>
                    <a:pt x="268" y="1"/>
                    <a:pt x="1" y="246"/>
                    <a:pt x="82" y="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3993225" y="3586200"/>
              <a:ext cx="11075" cy="14575"/>
            </a:xfrm>
            <a:custGeom>
              <a:avLst/>
              <a:gdLst/>
              <a:ahLst/>
              <a:cxnLst/>
              <a:rect l="l" t="t" r="r" b="b"/>
              <a:pathLst>
                <a:path w="443" h="583" extrusionOk="0">
                  <a:moveTo>
                    <a:pt x="140" y="70"/>
                  </a:moveTo>
                  <a:cubicBezTo>
                    <a:pt x="0" y="233"/>
                    <a:pt x="117" y="582"/>
                    <a:pt x="443" y="478"/>
                  </a:cubicBezTo>
                  <a:cubicBezTo>
                    <a:pt x="443" y="222"/>
                    <a:pt x="408" y="0"/>
                    <a:pt x="14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4174875" y="3594350"/>
              <a:ext cx="22475" cy="48925"/>
            </a:xfrm>
            <a:custGeom>
              <a:avLst/>
              <a:gdLst/>
              <a:ahLst/>
              <a:cxnLst/>
              <a:rect l="l" t="t" r="r" b="b"/>
              <a:pathLst>
                <a:path w="899" h="1957" extrusionOk="0">
                  <a:moveTo>
                    <a:pt x="71" y="0"/>
                  </a:moveTo>
                  <a:cubicBezTo>
                    <a:pt x="386" y="734"/>
                    <a:pt x="141" y="1363"/>
                    <a:pt x="1" y="1957"/>
                  </a:cubicBezTo>
                  <a:cubicBezTo>
                    <a:pt x="688" y="1840"/>
                    <a:pt x="898" y="152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4240100" y="3594075"/>
              <a:ext cx="8750" cy="11350"/>
            </a:xfrm>
            <a:custGeom>
              <a:avLst/>
              <a:gdLst/>
              <a:ahLst/>
              <a:cxnLst/>
              <a:rect l="l" t="t" r="r" b="b"/>
              <a:pathLst>
                <a:path w="350" h="454" extrusionOk="0">
                  <a:moveTo>
                    <a:pt x="117" y="11"/>
                  </a:moveTo>
                  <a:cubicBezTo>
                    <a:pt x="1" y="140"/>
                    <a:pt x="24" y="454"/>
                    <a:pt x="246" y="443"/>
                  </a:cubicBezTo>
                  <a:cubicBezTo>
                    <a:pt x="350" y="314"/>
                    <a:pt x="339" y="0"/>
                    <a:pt x="117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3792325" y="3642100"/>
              <a:ext cx="9350" cy="10500"/>
            </a:xfrm>
            <a:custGeom>
              <a:avLst/>
              <a:gdLst/>
              <a:ahLst/>
              <a:cxnLst/>
              <a:rect l="l" t="t" r="r" b="b"/>
              <a:pathLst>
                <a:path w="374" h="420" extrusionOk="0">
                  <a:moveTo>
                    <a:pt x="83" y="47"/>
                  </a:moveTo>
                  <a:cubicBezTo>
                    <a:pt x="83" y="105"/>
                    <a:pt x="71" y="152"/>
                    <a:pt x="1" y="152"/>
                  </a:cubicBezTo>
                  <a:cubicBezTo>
                    <a:pt x="1" y="385"/>
                    <a:pt x="153" y="419"/>
                    <a:pt x="373" y="373"/>
                  </a:cubicBezTo>
                  <a:cubicBezTo>
                    <a:pt x="373" y="140"/>
                    <a:pt x="304" y="0"/>
                    <a:pt x="8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4128025" y="3618525"/>
              <a:ext cx="7875" cy="9325"/>
            </a:xfrm>
            <a:custGeom>
              <a:avLst/>
              <a:gdLst/>
              <a:ahLst/>
              <a:cxnLst/>
              <a:rect l="l" t="t" r="r" b="b"/>
              <a:pathLst>
                <a:path w="315" h="373" extrusionOk="0">
                  <a:moveTo>
                    <a:pt x="0" y="24"/>
                  </a:moveTo>
                  <a:lnTo>
                    <a:pt x="35" y="373"/>
                  </a:lnTo>
                  <a:cubicBezTo>
                    <a:pt x="268" y="373"/>
                    <a:pt x="314" y="221"/>
                    <a:pt x="268" y="0"/>
                  </a:cubicBezTo>
                  <a:cubicBezTo>
                    <a:pt x="175" y="0"/>
                    <a:pt x="94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3717525" y="3665100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58" y="490"/>
                    <a:pt x="70" y="699"/>
                    <a:pt x="303" y="641"/>
                  </a:cubicBezTo>
                  <a:cubicBezTo>
                    <a:pt x="617" y="478"/>
                    <a:pt x="268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3923650" y="3631925"/>
              <a:ext cx="207900" cy="752000"/>
            </a:xfrm>
            <a:custGeom>
              <a:avLst/>
              <a:gdLst/>
              <a:ahLst/>
              <a:cxnLst/>
              <a:rect l="l" t="t" r="r" b="b"/>
              <a:pathLst>
                <a:path w="8316" h="30080" extrusionOk="0">
                  <a:moveTo>
                    <a:pt x="8315" y="0"/>
                  </a:moveTo>
                  <a:cubicBezTo>
                    <a:pt x="6499" y="885"/>
                    <a:pt x="4705" y="2259"/>
                    <a:pt x="3668" y="3913"/>
                  </a:cubicBezTo>
                  <a:cubicBezTo>
                    <a:pt x="3098" y="4798"/>
                    <a:pt x="2737" y="6137"/>
                    <a:pt x="2247" y="7418"/>
                  </a:cubicBezTo>
                  <a:cubicBezTo>
                    <a:pt x="1782" y="8618"/>
                    <a:pt x="1398" y="9852"/>
                    <a:pt x="1106" y="11156"/>
                  </a:cubicBezTo>
                  <a:cubicBezTo>
                    <a:pt x="0" y="16175"/>
                    <a:pt x="769" y="22324"/>
                    <a:pt x="2865" y="26202"/>
                  </a:cubicBezTo>
                  <a:cubicBezTo>
                    <a:pt x="3634" y="27611"/>
                    <a:pt x="4600" y="29090"/>
                    <a:pt x="5730" y="30080"/>
                  </a:cubicBezTo>
                  <a:cubicBezTo>
                    <a:pt x="4123" y="27611"/>
                    <a:pt x="2294" y="24619"/>
                    <a:pt x="1817" y="20915"/>
                  </a:cubicBezTo>
                  <a:cubicBezTo>
                    <a:pt x="1328" y="17177"/>
                    <a:pt x="2038" y="13660"/>
                    <a:pt x="3948" y="11237"/>
                  </a:cubicBezTo>
                  <a:cubicBezTo>
                    <a:pt x="4600" y="10411"/>
                    <a:pt x="5450" y="10050"/>
                    <a:pt x="6033" y="9084"/>
                  </a:cubicBezTo>
                  <a:cubicBezTo>
                    <a:pt x="2399" y="11436"/>
                    <a:pt x="734" y="15407"/>
                    <a:pt x="1502" y="21381"/>
                  </a:cubicBezTo>
                  <a:cubicBezTo>
                    <a:pt x="966" y="17969"/>
                    <a:pt x="722" y="14673"/>
                    <a:pt x="1258" y="11762"/>
                  </a:cubicBezTo>
                  <a:cubicBezTo>
                    <a:pt x="2201" y="6603"/>
                    <a:pt x="3983" y="2213"/>
                    <a:pt x="8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4228175" y="3631600"/>
              <a:ext cx="32050" cy="47200"/>
            </a:xfrm>
            <a:custGeom>
              <a:avLst/>
              <a:gdLst/>
              <a:ahLst/>
              <a:cxnLst/>
              <a:rect l="l" t="t" r="r" b="b"/>
              <a:pathLst>
                <a:path w="1282" h="1888" extrusionOk="0">
                  <a:moveTo>
                    <a:pt x="757" y="1061"/>
                  </a:moveTo>
                  <a:cubicBezTo>
                    <a:pt x="804" y="362"/>
                    <a:pt x="1072" y="304"/>
                    <a:pt x="1282" y="467"/>
                  </a:cubicBezTo>
                  <a:lnTo>
                    <a:pt x="1282" y="141"/>
                  </a:lnTo>
                  <a:cubicBezTo>
                    <a:pt x="1" y="1"/>
                    <a:pt x="478" y="1864"/>
                    <a:pt x="1282" y="1887"/>
                  </a:cubicBezTo>
                  <a:lnTo>
                    <a:pt x="1282" y="1189"/>
                  </a:lnTo>
                  <a:cubicBezTo>
                    <a:pt x="1165" y="1189"/>
                    <a:pt x="990" y="1154"/>
                    <a:pt x="757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4141125" y="3652875"/>
              <a:ext cx="13125" cy="15750"/>
            </a:xfrm>
            <a:custGeom>
              <a:avLst/>
              <a:gdLst/>
              <a:ahLst/>
              <a:cxnLst/>
              <a:rect l="l" t="t" r="r" b="b"/>
              <a:pathLst>
                <a:path w="525" h="630" extrusionOk="0">
                  <a:moveTo>
                    <a:pt x="152" y="82"/>
                  </a:moveTo>
                  <a:cubicBezTo>
                    <a:pt x="0" y="268"/>
                    <a:pt x="117" y="629"/>
                    <a:pt x="466" y="501"/>
                  </a:cubicBezTo>
                  <a:cubicBezTo>
                    <a:pt x="443" y="373"/>
                    <a:pt x="478" y="303"/>
                    <a:pt x="525" y="221"/>
                  </a:cubicBezTo>
                  <a:cubicBezTo>
                    <a:pt x="349" y="245"/>
                    <a:pt x="385" y="1"/>
                    <a:pt x="152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3668025" y="3709350"/>
              <a:ext cx="67850" cy="82400"/>
            </a:xfrm>
            <a:custGeom>
              <a:avLst/>
              <a:gdLst/>
              <a:ahLst/>
              <a:cxnLst/>
              <a:rect l="l" t="t" r="r" b="b"/>
              <a:pathLst>
                <a:path w="2714" h="3296" extrusionOk="0">
                  <a:moveTo>
                    <a:pt x="2574" y="1"/>
                  </a:moveTo>
                  <a:cubicBezTo>
                    <a:pt x="2201" y="257"/>
                    <a:pt x="1992" y="653"/>
                    <a:pt x="1980" y="1200"/>
                  </a:cubicBezTo>
                  <a:cubicBezTo>
                    <a:pt x="653" y="1130"/>
                    <a:pt x="1" y="2400"/>
                    <a:pt x="513" y="3296"/>
                  </a:cubicBezTo>
                  <a:cubicBezTo>
                    <a:pt x="490" y="2237"/>
                    <a:pt x="1282" y="1409"/>
                    <a:pt x="2457" y="1596"/>
                  </a:cubicBezTo>
                  <a:cubicBezTo>
                    <a:pt x="2213" y="886"/>
                    <a:pt x="2714" y="36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3691600" y="3713125"/>
              <a:ext cx="16050" cy="18975"/>
            </a:xfrm>
            <a:custGeom>
              <a:avLst/>
              <a:gdLst/>
              <a:ahLst/>
              <a:cxnLst/>
              <a:rect l="l" t="t" r="r" b="b"/>
              <a:pathLst>
                <a:path w="642" h="759" extrusionOk="0">
                  <a:moveTo>
                    <a:pt x="478" y="758"/>
                  </a:moveTo>
                  <a:cubicBezTo>
                    <a:pt x="490" y="688"/>
                    <a:pt x="536" y="642"/>
                    <a:pt x="641" y="653"/>
                  </a:cubicBezTo>
                  <a:cubicBezTo>
                    <a:pt x="629" y="479"/>
                    <a:pt x="606" y="303"/>
                    <a:pt x="595" y="129"/>
                  </a:cubicBezTo>
                  <a:cubicBezTo>
                    <a:pt x="0" y="1"/>
                    <a:pt x="117" y="746"/>
                    <a:pt x="478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4093675" y="3691300"/>
              <a:ext cx="64650" cy="63775"/>
            </a:xfrm>
            <a:custGeom>
              <a:avLst/>
              <a:gdLst/>
              <a:ahLst/>
              <a:cxnLst/>
              <a:rect l="l" t="t" r="r" b="b"/>
              <a:pathLst>
                <a:path w="2586" h="2551" extrusionOk="0">
                  <a:moveTo>
                    <a:pt x="1665" y="1"/>
                  </a:moveTo>
                  <a:cubicBezTo>
                    <a:pt x="1688" y="210"/>
                    <a:pt x="1701" y="408"/>
                    <a:pt x="1724" y="617"/>
                  </a:cubicBezTo>
                  <a:cubicBezTo>
                    <a:pt x="1328" y="769"/>
                    <a:pt x="1153" y="1107"/>
                    <a:pt x="920" y="1398"/>
                  </a:cubicBezTo>
                  <a:cubicBezTo>
                    <a:pt x="710" y="1107"/>
                    <a:pt x="536" y="757"/>
                    <a:pt x="536" y="198"/>
                  </a:cubicBezTo>
                  <a:cubicBezTo>
                    <a:pt x="420" y="222"/>
                    <a:pt x="338" y="175"/>
                    <a:pt x="268" y="140"/>
                  </a:cubicBezTo>
                  <a:cubicBezTo>
                    <a:pt x="0" y="1060"/>
                    <a:pt x="583" y="2201"/>
                    <a:pt x="1398" y="1794"/>
                  </a:cubicBezTo>
                  <a:cubicBezTo>
                    <a:pt x="1468" y="2143"/>
                    <a:pt x="1479" y="2551"/>
                    <a:pt x="1910" y="2457"/>
                  </a:cubicBezTo>
                  <a:cubicBezTo>
                    <a:pt x="1794" y="2061"/>
                    <a:pt x="1549" y="1235"/>
                    <a:pt x="1945" y="1037"/>
                  </a:cubicBezTo>
                  <a:cubicBezTo>
                    <a:pt x="2154" y="1107"/>
                    <a:pt x="2260" y="1305"/>
                    <a:pt x="2586" y="1235"/>
                  </a:cubicBezTo>
                  <a:cubicBezTo>
                    <a:pt x="2294" y="804"/>
                    <a:pt x="2201" y="140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3659300" y="3751550"/>
              <a:ext cx="12525" cy="11400"/>
            </a:xfrm>
            <a:custGeom>
              <a:avLst/>
              <a:gdLst/>
              <a:ahLst/>
              <a:cxnLst/>
              <a:rect l="l" t="t" r="r" b="b"/>
              <a:pathLst>
                <a:path w="501" h="456" extrusionOk="0">
                  <a:moveTo>
                    <a:pt x="163" y="1"/>
                  </a:moveTo>
                  <a:cubicBezTo>
                    <a:pt x="58" y="223"/>
                    <a:pt x="0" y="176"/>
                    <a:pt x="117" y="443"/>
                  </a:cubicBezTo>
                  <a:cubicBezTo>
                    <a:pt x="396" y="456"/>
                    <a:pt x="501" y="327"/>
                    <a:pt x="443" y="60"/>
                  </a:cubicBezTo>
                  <a:cubicBezTo>
                    <a:pt x="314" y="71"/>
                    <a:pt x="244" y="36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3638325" y="3766425"/>
              <a:ext cx="10200" cy="1020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" y="35"/>
                  </a:moveTo>
                  <a:cubicBezTo>
                    <a:pt x="1" y="268"/>
                    <a:pt x="71" y="407"/>
                    <a:pt x="304" y="361"/>
                  </a:cubicBezTo>
                  <a:cubicBezTo>
                    <a:pt x="315" y="233"/>
                    <a:pt x="408" y="174"/>
                    <a:pt x="361" y="0"/>
                  </a:cubicBezTo>
                  <a:cubicBezTo>
                    <a:pt x="245" y="11"/>
                    <a:pt x="128" y="24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3846200" y="3760300"/>
              <a:ext cx="39325" cy="72525"/>
            </a:xfrm>
            <a:custGeom>
              <a:avLst/>
              <a:gdLst/>
              <a:ahLst/>
              <a:cxnLst/>
              <a:rect l="l" t="t" r="r" b="b"/>
              <a:pathLst>
                <a:path w="1573" h="2901" extrusionOk="0">
                  <a:moveTo>
                    <a:pt x="1" y="2900"/>
                  </a:moveTo>
                  <a:cubicBezTo>
                    <a:pt x="513" y="1922"/>
                    <a:pt x="1060" y="978"/>
                    <a:pt x="1572" y="0"/>
                  </a:cubicBezTo>
                  <a:cubicBezTo>
                    <a:pt x="699" y="362"/>
                    <a:pt x="175" y="1700"/>
                    <a:pt x="1" y="2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3645325" y="3784475"/>
              <a:ext cx="11675" cy="15150"/>
            </a:xfrm>
            <a:custGeom>
              <a:avLst/>
              <a:gdLst/>
              <a:ahLst/>
              <a:cxnLst/>
              <a:rect l="l" t="t" r="r" b="b"/>
              <a:pathLst>
                <a:path w="467" h="606" extrusionOk="0">
                  <a:moveTo>
                    <a:pt x="151" y="70"/>
                  </a:moveTo>
                  <a:cubicBezTo>
                    <a:pt x="0" y="256"/>
                    <a:pt x="117" y="606"/>
                    <a:pt x="466" y="477"/>
                  </a:cubicBezTo>
                  <a:cubicBezTo>
                    <a:pt x="454" y="221"/>
                    <a:pt x="420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3530600" y="3785325"/>
              <a:ext cx="36150" cy="35275"/>
            </a:xfrm>
            <a:custGeom>
              <a:avLst/>
              <a:gdLst/>
              <a:ahLst/>
              <a:cxnLst/>
              <a:rect l="l" t="t" r="r" b="b"/>
              <a:pathLst>
                <a:path w="1446" h="1411" extrusionOk="0">
                  <a:moveTo>
                    <a:pt x="630" y="1410"/>
                  </a:moveTo>
                  <a:cubicBezTo>
                    <a:pt x="700" y="1014"/>
                    <a:pt x="874" y="699"/>
                    <a:pt x="1445" y="712"/>
                  </a:cubicBezTo>
                  <a:cubicBezTo>
                    <a:pt x="1096" y="1"/>
                    <a:pt x="1" y="1049"/>
                    <a:pt x="630" y="1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3833400" y="3798150"/>
              <a:ext cx="10200" cy="16050"/>
            </a:xfrm>
            <a:custGeom>
              <a:avLst/>
              <a:gdLst/>
              <a:ahLst/>
              <a:cxnLst/>
              <a:rect l="l" t="t" r="r" b="b"/>
              <a:pathLst>
                <a:path w="408" h="642" extrusionOk="0">
                  <a:moveTo>
                    <a:pt x="0" y="641"/>
                  </a:moveTo>
                  <a:cubicBezTo>
                    <a:pt x="233" y="618"/>
                    <a:pt x="407" y="129"/>
                    <a:pt x="198" y="0"/>
                  </a:cubicBezTo>
                  <a:cubicBezTo>
                    <a:pt x="151" y="233"/>
                    <a:pt x="0" y="373"/>
                    <a:pt x="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4108800" y="3770775"/>
              <a:ext cx="25650" cy="50975"/>
            </a:xfrm>
            <a:custGeom>
              <a:avLst/>
              <a:gdLst/>
              <a:ahLst/>
              <a:cxnLst/>
              <a:rect l="l" t="t" r="r" b="b"/>
              <a:pathLst>
                <a:path w="1026" h="2039" extrusionOk="0">
                  <a:moveTo>
                    <a:pt x="222" y="0"/>
                  </a:moveTo>
                  <a:cubicBezTo>
                    <a:pt x="1" y="722"/>
                    <a:pt x="292" y="2039"/>
                    <a:pt x="1026" y="1783"/>
                  </a:cubicBezTo>
                  <a:cubicBezTo>
                    <a:pt x="513" y="1491"/>
                    <a:pt x="443" y="653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3275275" y="3873825"/>
              <a:ext cx="43700" cy="45450"/>
            </a:xfrm>
            <a:custGeom>
              <a:avLst/>
              <a:gdLst/>
              <a:ahLst/>
              <a:cxnLst/>
              <a:rect l="l" t="t" r="r" b="b"/>
              <a:pathLst>
                <a:path w="1748" h="1818" extrusionOk="0">
                  <a:moveTo>
                    <a:pt x="536" y="1818"/>
                  </a:moveTo>
                  <a:cubicBezTo>
                    <a:pt x="641" y="1212"/>
                    <a:pt x="955" y="770"/>
                    <a:pt x="1747" y="723"/>
                  </a:cubicBezTo>
                  <a:cubicBezTo>
                    <a:pt x="1235" y="1"/>
                    <a:pt x="0" y="991"/>
                    <a:pt x="536" y="18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3203375" y="3908500"/>
              <a:ext cx="12525" cy="14850"/>
            </a:xfrm>
            <a:custGeom>
              <a:avLst/>
              <a:gdLst/>
              <a:ahLst/>
              <a:cxnLst/>
              <a:rect l="l" t="t" r="r" b="b"/>
              <a:pathLst>
                <a:path w="501" h="594" extrusionOk="0">
                  <a:moveTo>
                    <a:pt x="94" y="47"/>
                  </a:moveTo>
                  <a:cubicBezTo>
                    <a:pt x="35" y="163"/>
                    <a:pt x="0" y="303"/>
                    <a:pt x="47" y="501"/>
                  </a:cubicBezTo>
                  <a:cubicBezTo>
                    <a:pt x="327" y="594"/>
                    <a:pt x="501" y="466"/>
                    <a:pt x="454" y="105"/>
                  </a:cubicBezTo>
                  <a:cubicBezTo>
                    <a:pt x="338" y="93"/>
                    <a:pt x="280" y="0"/>
                    <a:pt x="9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3534100" y="3896275"/>
              <a:ext cx="9925" cy="12825"/>
            </a:xfrm>
            <a:custGeom>
              <a:avLst/>
              <a:gdLst/>
              <a:ahLst/>
              <a:cxnLst/>
              <a:rect l="l" t="t" r="r" b="b"/>
              <a:pathLst>
                <a:path w="397" h="513" extrusionOk="0">
                  <a:moveTo>
                    <a:pt x="1" y="35"/>
                  </a:moveTo>
                  <a:cubicBezTo>
                    <a:pt x="12" y="280"/>
                    <a:pt x="35" y="513"/>
                    <a:pt x="304" y="443"/>
                  </a:cubicBezTo>
                  <a:cubicBezTo>
                    <a:pt x="373" y="337"/>
                    <a:pt x="397" y="198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4250575" y="38266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" y="59"/>
                  </a:moveTo>
                  <a:cubicBezTo>
                    <a:pt x="13" y="315"/>
                    <a:pt x="36" y="536"/>
                    <a:pt x="316" y="466"/>
                  </a:cubicBezTo>
                  <a:cubicBezTo>
                    <a:pt x="327" y="350"/>
                    <a:pt x="420" y="292"/>
                    <a:pt x="362" y="106"/>
                  </a:cubicBezTo>
                  <a:cubicBezTo>
                    <a:pt x="246" y="94"/>
                    <a:pt x="187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4112300" y="3841225"/>
              <a:ext cx="78050" cy="113875"/>
            </a:xfrm>
            <a:custGeom>
              <a:avLst/>
              <a:gdLst/>
              <a:ahLst/>
              <a:cxnLst/>
              <a:rect l="l" t="t" r="r" b="b"/>
              <a:pathLst>
                <a:path w="3122" h="4555" extrusionOk="0">
                  <a:moveTo>
                    <a:pt x="2935" y="1"/>
                  </a:moveTo>
                  <a:cubicBezTo>
                    <a:pt x="2644" y="490"/>
                    <a:pt x="2248" y="886"/>
                    <a:pt x="1433" y="944"/>
                  </a:cubicBezTo>
                  <a:cubicBezTo>
                    <a:pt x="1445" y="1480"/>
                    <a:pt x="2237" y="1072"/>
                    <a:pt x="2527" y="1282"/>
                  </a:cubicBezTo>
                  <a:cubicBezTo>
                    <a:pt x="2551" y="1597"/>
                    <a:pt x="2551" y="1887"/>
                    <a:pt x="2330" y="2004"/>
                  </a:cubicBezTo>
                  <a:cubicBezTo>
                    <a:pt x="2213" y="1887"/>
                    <a:pt x="2015" y="1864"/>
                    <a:pt x="1794" y="1887"/>
                  </a:cubicBezTo>
                  <a:cubicBezTo>
                    <a:pt x="1526" y="2074"/>
                    <a:pt x="1375" y="2342"/>
                    <a:pt x="1246" y="2645"/>
                  </a:cubicBezTo>
                  <a:cubicBezTo>
                    <a:pt x="175" y="2539"/>
                    <a:pt x="1" y="4146"/>
                    <a:pt x="734" y="4555"/>
                  </a:cubicBezTo>
                  <a:cubicBezTo>
                    <a:pt x="897" y="4100"/>
                    <a:pt x="501" y="3192"/>
                    <a:pt x="1119" y="3098"/>
                  </a:cubicBezTo>
                  <a:cubicBezTo>
                    <a:pt x="1491" y="2935"/>
                    <a:pt x="1409" y="3331"/>
                    <a:pt x="1747" y="3215"/>
                  </a:cubicBezTo>
                  <a:cubicBezTo>
                    <a:pt x="1724" y="2819"/>
                    <a:pt x="1631" y="2365"/>
                    <a:pt x="2015" y="2306"/>
                  </a:cubicBezTo>
                  <a:cubicBezTo>
                    <a:pt x="2283" y="2237"/>
                    <a:pt x="2120" y="2702"/>
                    <a:pt x="2318" y="2715"/>
                  </a:cubicBezTo>
                  <a:cubicBezTo>
                    <a:pt x="3028" y="2225"/>
                    <a:pt x="2760" y="932"/>
                    <a:pt x="3122" y="153"/>
                  </a:cubicBezTo>
                  <a:cubicBezTo>
                    <a:pt x="3098" y="59"/>
                    <a:pt x="3016" y="36"/>
                    <a:pt x="2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3210950" y="3936725"/>
              <a:ext cx="26500" cy="30600"/>
            </a:xfrm>
            <a:custGeom>
              <a:avLst/>
              <a:gdLst/>
              <a:ahLst/>
              <a:cxnLst/>
              <a:rect l="l" t="t" r="r" b="b"/>
              <a:pathLst>
                <a:path w="1060" h="1224" extrusionOk="0">
                  <a:moveTo>
                    <a:pt x="733" y="1224"/>
                  </a:moveTo>
                  <a:cubicBezTo>
                    <a:pt x="373" y="711"/>
                    <a:pt x="920" y="466"/>
                    <a:pt x="1060" y="129"/>
                  </a:cubicBezTo>
                  <a:cubicBezTo>
                    <a:pt x="396" y="0"/>
                    <a:pt x="0" y="1177"/>
                    <a:pt x="733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3383575" y="3921300"/>
              <a:ext cx="49525" cy="43975"/>
            </a:xfrm>
            <a:custGeom>
              <a:avLst/>
              <a:gdLst/>
              <a:ahLst/>
              <a:cxnLst/>
              <a:rect l="l" t="t" r="r" b="b"/>
              <a:pathLst>
                <a:path w="1981" h="1759" extrusionOk="0">
                  <a:moveTo>
                    <a:pt x="1" y="780"/>
                  </a:moveTo>
                  <a:cubicBezTo>
                    <a:pt x="362" y="1759"/>
                    <a:pt x="1980" y="1037"/>
                    <a:pt x="1608" y="1"/>
                  </a:cubicBezTo>
                  <a:cubicBezTo>
                    <a:pt x="1258" y="397"/>
                    <a:pt x="816" y="1270"/>
                    <a:pt x="1" y="7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3420250" y="3918675"/>
              <a:ext cx="48075" cy="47175"/>
            </a:xfrm>
            <a:custGeom>
              <a:avLst/>
              <a:gdLst/>
              <a:ahLst/>
              <a:cxnLst/>
              <a:rect l="l" t="t" r="r" b="b"/>
              <a:pathLst>
                <a:path w="1923" h="1887" extrusionOk="0">
                  <a:moveTo>
                    <a:pt x="933" y="1887"/>
                  </a:moveTo>
                  <a:cubicBezTo>
                    <a:pt x="630" y="839"/>
                    <a:pt x="1713" y="921"/>
                    <a:pt x="1923" y="280"/>
                  </a:cubicBezTo>
                  <a:cubicBezTo>
                    <a:pt x="1061" y="0"/>
                    <a:pt x="1" y="1457"/>
                    <a:pt x="933" y="1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3187350" y="3963800"/>
              <a:ext cx="9050" cy="7875"/>
            </a:xfrm>
            <a:custGeom>
              <a:avLst/>
              <a:gdLst/>
              <a:ahLst/>
              <a:cxnLst/>
              <a:rect l="l" t="t" r="r" b="b"/>
              <a:pathLst>
                <a:path w="362" h="315" extrusionOk="0">
                  <a:moveTo>
                    <a:pt x="1" y="211"/>
                  </a:moveTo>
                  <a:cubicBezTo>
                    <a:pt x="117" y="234"/>
                    <a:pt x="176" y="315"/>
                    <a:pt x="362" y="268"/>
                  </a:cubicBezTo>
                  <a:cubicBezTo>
                    <a:pt x="350" y="175"/>
                    <a:pt x="339" y="94"/>
                    <a:pt x="327" y="1"/>
                  </a:cubicBezTo>
                  <a:cubicBezTo>
                    <a:pt x="129" y="1"/>
                    <a:pt x="1" y="59"/>
                    <a:pt x="1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4192925" y="3869475"/>
              <a:ext cx="23900" cy="22425"/>
            </a:xfrm>
            <a:custGeom>
              <a:avLst/>
              <a:gdLst/>
              <a:ahLst/>
              <a:cxnLst/>
              <a:rect l="l" t="t" r="r" b="b"/>
              <a:pathLst>
                <a:path w="956" h="897" extrusionOk="0">
                  <a:moveTo>
                    <a:pt x="1" y="874"/>
                  </a:moveTo>
                  <a:cubicBezTo>
                    <a:pt x="572" y="897"/>
                    <a:pt x="956" y="327"/>
                    <a:pt x="793" y="1"/>
                  </a:cubicBezTo>
                  <a:cubicBezTo>
                    <a:pt x="653" y="397"/>
                    <a:pt x="199" y="536"/>
                    <a:pt x="1" y="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3411250" y="3949825"/>
              <a:ext cx="12825" cy="15450"/>
            </a:xfrm>
            <a:custGeom>
              <a:avLst/>
              <a:gdLst/>
              <a:ahLst/>
              <a:cxnLst/>
              <a:rect l="l" t="t" r="r" b="b"/>
              <a:pathLst>
                <a:path w="513" h="618" extrusionOk="0">
                  <a:moveTo>
                    <a:pt x="12" y="152"/>
                  </a:moveTo>
                  <a:cubicBezTo>
                    <a:pt x="0" y="618"/>
                    <a:pt x="513" y="478"/>
                    <a:pt x="443" y="105"/>
                  </a:cubicBezTo>
                  <a:cubicBezTo>
                    <a:pt x="314" y="1"/>
                    <a:pt x="105" y="24"/>
                    <a:pt x="12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3909950" y="3923050"/>
              <a:ext cx="9350" cy="122000"/>
            </a:xfrm>
            <a:custGeom>
              <a:avLst/>
              <a:gdLst/>
              <a:ahLst/>
              <a:cxnLst/>
              <a:rect l="l" t="t" r="r" b="b"/>
              <a:pathLst>
                <a:path w="374" h="4880" extrusionOk="0">
                  <a:moveTo>
                    <a:pt x="246" y="4880"/>
                  </a:moveTo>
                  <a:cubicBezTo>
                    <a:pt x="257" y="3599"/>
                    <a:pt x="350" y="1258"/>
                    <a:pt x="373" y="1"/>
                  </a:cubicBezTo>
                  <a:cubicBezTo>
                    <a:pt x="70" y="1456"/>
                    <a:pt x="1" y="2853"/>
                    <a:pt x="246" y="48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4075050" y="3905275"/>
              <a:ext cx="43950" cy="61475"/>
            </a:xfrm>
            <a:custGeom>
              <a:avLst/>
              <a:gdLst/>
              <a:ahLst/>
              <a:cxnLst/>
              <a:rect l="l" t="t" r="r" b="b"/>
              <a:pathLst>
                <a:path w="1758" h="2459" extrusionOk="0">
                  <a:moveTo>
                    <a:pt x="1118" y="2458"/>
                  </a:moveTo>
                  <a:cubicBezTo>
                    <a:pt x="443" y="1258"/>
                    <a:pt x="1560" y="467"/>
                    <a:pt x="1758" y="1"/>
                  </a:cubicBezTo>
                  <a:cubicBezTo>
                    <a:pt x="908" y="210"/>
                    <a:pt x="0" y="1899"/>
                    <a:pt x="1118" y="2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3328575" y="3987675"/>
              <a:ext cx="7850" cy="9050"/>
            </a:xfrm>
            <a:custGeom>
              <a:avLst/>
              <a:gdLst/>
              <a:ahLst/>
              <a:cxnLst/>
              <a:rect l="l" t="t" r="r" b="b"/>
              <a:pathLst>
                <a:path w="314" h="362" extrusionOk="0">
                  <a:moveTo>
                    <a:pt x="0" y="24"/>
                  </a:moveTo>
                  <a:cubicBezTo>
                    <a:pt x="0" y="222"/>
                    <a:pt x="58" y="350"/>
                    <a:pt x="210" y="361"/>
                  </a:cubicBezTo>
                  <a:cubicBezTo>
                    <a:pt x="221" y="234"/>
                    <a:pt x="314" y="175"/>
                    <a:pt x="267" y="1"/>
                  </a:cubicBezTo>
                  <a:cubicBezTo>
                    <a:pt x="174" y="12"/>
                    <a:pt x="93" y="12"/>
                    <a:pt x="0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3413575" y="3978650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105" y="36"/>
                  </a:moveTo>
                  <a:cubicBezTo>
                    <a:pt x="94" y="163"/>
                    <a:pt x="1" y="222"/>
                    <a:pt x="58" y="396"/>
                  </a:cubicBezTo>
                  <a:cubicBezTo>
                    <a:pt x="280" y="396"/>
                    <a:pt x="431" y="326"/>
                    <a:pt x="373" y="94"/>
                  </a:cubicBezTo>
                  <a:cubicBezTo>
                    <a:pt x="268" y="106"/>
                    <a:pt x="245" y="0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3966425" y="3924225"/>
              <a:ext cx="66400" cy="248075"/>
            </a:xfrm>
            <a:custGeom>
              <a:avLst/>
              <a:gdLst/>
              <a:ahLst/>
              <a:cxnLst/>
              <a:rect l="l" t="t" r="r" b="b"/>
              <a:pathLst>
                <a:path w="2656" h="9923" extrusionOk="0">
                  <a:moveTo>
                    <a:pt x="2470" y="47"/>
                  </a:moveTo>
                  <a:cubicBezTo>
                    <a:pt x="746" y="2189"/>
                    <a:pt x="1" y="6300"/>
                    <a:pt x="1061" y="9922"/>
                  </a:cubicBezTo>
                  <a:cubicBezTo>
                    <a:pt x="560" y="5846"/>
                    <a:pt x="979" y="2503"/>
                    <a:pt x="2656" y="210"/>
                  </a:cubicBezTo>
                  <a:cubicBezTo>
                    <a:pt x="2633" y="104"/>
                    <a:pt x="2609" y="0"/>
                    <a:pt x="247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3141075" y="4033950"/>
              <a:ext cx="11375" cy="8775"/>
            </a:xfrm>
            <a:custGeom>
              <a:avLst/>
              <a:gdLst/>
              <a:ahLst/>
              <a:cxnLst/>
              <a:rect l="l" t="t" r="r" b="b"/>
              <a:pathLst>
                <a:path w="455" h="351" extrusionOk="0">
                  <a:moveTo>
                    <a:pt x="12" y="246"/>
                  </a:moveTo>
                  <a:cubicBezTo>
                    <a:pt x="128" y="350"/>
                    <a:pt x="454" y="339"/>
                    <a:pt x="443" y="117"/>
                  </a:cubicBezTo>
                  <a:cubicBezTo>
                    <a:pt x="314" y="1"/>
                    <a:pt x="0" y="24"/>
                    <a:pt x="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3815625" y="3970800"/>
              <a:ext cx="55925" cy="273400"/>
            </a:xfrm>
            <a:custGeom>
              <a:avLst/>
              <a:gdLst/>
              <a:ahLst/>
              <a:cxnLst/>
              <a:rect l="l" t="t" r="r" b="b"/>
              <a:pathLst>
                <a:path w="2237" h="10936" extrusionOk="0">
                  <a:moveTo>
                    <a:pt x="641" y="210"/>
                  </a:moveTo>
                  <a:cubicBezTo>
                    <a:pt x="629" y="94"/>
                    <a:pt x="595" y="0"/>
                    <a:pt x="455" y="47"/>
                  </a:cubicBezTo>
                  <a:cubicBezTo>
                    <a:pt x="0" y="3354"/>
                    <a:pt x="396" y="8711"/>
                    <a:pt x="2236" y="10935"/>
                  </a:cubicBezTo>
                  <a:cubicBezTo>
                    <a:pt x="816" y="8199"/>
                    <a:pt x="82" y="3435"/>
                    <a:pt x="641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4163825" y="3941675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6" y="47"/>
                  </a:moveTo>
                  <a:cubicBezTo>
                    <a:pt x="0" y="361"/>
                    <a:pt x="269" y="467"/>
                    <a:pt x="408" y="268"/>
                  </a:cubicBezTo>
                  <a:cubicBezTo>
                    <a:pt x="420" y="35"/>
                    <a:pt x="257" y="1"/>
                    <a:pt x="36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3347200" y="4026700"/>
              <a:ext cx="13425" cy="17775"/>
            </a:xfrm>
            <a:custGeom>
              <a:avLst/>
              <a:gdLst/>
              <a:ahLst/>
              <a:cxnLst/>
              <a:rect l="l" t="t" r="r" b="b"/>
              <a:pathLst>
                <a:path w="537" h="711" extrusionOk="0">
                  <a:moveTo>
                    <a:pt x="128" y="151"/>
                  </a:moveTo>
                  <a:cubicBezTo>
                    <a:pt x="0" y="303"/>
                    <a:pt x="81" y="710"/>
                    <a:pt x="361" y="652"/>
                  </a:cubicBezTo>
                  <a:cubicBezTo>
                    <a:pt x="536" y="559"/>
                    <a:pt x="420" y="0"/>
                    <a:pt x="128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3134075" y="405550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1" y="350"/>
                    <a:pt x="152" y="397"/>
                    <a:pt x="385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3255775" y="4049675"/>
              <a:ext cx="12250" cy="16650"/>
            </a:xfrm>
            <a:custGeom>
              <a:avLst/>
              <a:gdLst/>
              <a:ahLst/>
              <a:cxnLst/>
              <a:rect l="l" t="t" r="r" b="b"/>
              <a:pathLst>
                <a:path w="490" h="666" extrusionOk="0">
                  <a:moveTo>
                    <a:pt x="71" y="129"/>
                  </a:moveTo>
                  <a:cubicBezTo>
                    <a:pt x="128" y="292"/>
                    <a:pt x="1" y="665"/>
                    <a:pt x="291" y="549"/>
                  </a:cubicBezTo>
                  <a:cubicBezTo>
                    <a:pt x="490" y="455"/>
                    <a:pt x="327" y="1"/>
                    <a:pt x="7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3224025" y="4063075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153" y="59"/>
                  </a:moveTo>
                  <a:cubicBezTo>
                    <a:pt x="1" y="246"/>
                    <a:pt x="117" y="606"/>
                    <a:pt x="455" y="478"/>
                  </a:cubicBezTo>
                  <a:cubicBezTo>
                    <a:pt x="443" y="222"/>
                    <a:pt x="420" y="1"/>
                    <a:pt x="15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4224950" y="3970500"/>
              <a:ext cx="11675" cy="12825"/>
            </a:xfrm>
            <a:custGeom>
              <a:avLst/>
              <a:gdLst/>
              <a:ahLst/>
              <a:cxnLst/>
              <a:rect l="l" t="t" r="r" b="b"/>
              <a:pathLst>
                <a:path w="467" h="513" extrusionOk="0">
                  <a:moveTo>
                    <a:pt x="94" y="59"/>
                  </a:moveTo>
                  <a:cubicBezTo>
                    <a:pt x="36" y="163"/>
                    <a:pt x="1" y="303"/>
                    <a:pt x="48" y="513"/>
                  </a:cubicBezTo>
                  <a:cubicBezTo>
                    <a:pt x="339" y="501"/>
                    <a:pt x="467" y="362"/>
                    <a:pt x="456" y="117"/>
                  </a:cubicBezTo>
                  <a:cubicBezTo>
                    <a:pt x="339" y="93"/>
                    <a:pt x="280" y="0"/>
                    <a:pt x="94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4130050" y="3981550"/>
              <a:ext cx="24200" cy="35550"/>
            </a:xfrm>
            <a:custGeom>
              <a:avLst/>
              <a:gdLst/>
              <a:ahLst/>
              <a:cxnLst/>
              <a:rect l="l" t="t" r="r" b="b"/>
              <a:pathLst>
                <a:path w="968" h="1422" extrusionOk="0">
                  <a:moveTo>
                    <a:pt x="1" y="1422"/>
                  </a:moveTo>
                  <a:cubicBezTo>
                    <a:pt x="769" y="1328"/>
                    <a:pt x="968" y="758"/>
                    <a:pt x="921" y="1"/>
                  </a:cubicBezTo>
                  <a:cubicBezTo>
                    <a:pt x="315" y="223"/>
                    <a:pt x="269" y="921"/>
                    <a:pt x="1" y="1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3109325" y="4089000"/>
              <a:ext cx="12825" cy="15175"/>
            </a:xfrm>
            <a:custGeom>
              <a:avLst/>
              <a:gdLst/>
              <a:ahLst/>
              <a:cxnLst/>
              <a:rect l="l" t="t" r="r" b="b"/>
              <a:pathLst>
                <a:path w="513" h="607" extrusionOk="0">
                  <a:moveTo>
                    <a:pt x="1" y="384"/>
                  </a:moveTo>
                  <a:cubicBezTo>
                    <a:pt x="176" y="361"/>
                    <a:pt x="140" y="606"/>
                    <a:pt x="373" y="524"/>
                  </a:cubicBezTo>
                  <a:cubicBezTo>
                    <a:pt x="409" y="384"/>
                    <a:pt x="478" y="291"/>
                    <a:pt x="513" y="151"/>
                  </a:cubicBezTo>
                  <a:cubicBezTo>
                    <a:pt x="339" y="0"/>
                    <a:pt x="59" y="187"/>
                    <a:pt x="1" y="3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3251975" y="4081125"/>
              <a:ext cx="13725" cy="14300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71" y="36"/>
                  </a:moveTo>
                  <a:cubicBezTo>
                    <a:pt x="1" y="432"/>
                    <a:pt x="350" y="572"/>
                    <a:pt x="549" y="339"/>
                  </a:cubicBezTo>
                  <a:cubicBezTo>
                    <a:pt x="549" y="176"/>
                    <a:pt x="432" y="152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3181250" y="4085200"/>
              <a:ext cx="40475" cy="50100"/>
            </a:xfrm>
            <a:custGeom>
              <a:avLst/>
              <a:gdLst/>
              <a:ahLst/>
              <a:cxnLst/>
              <a:rect l="l" t="t" r="r" b="b"/>
              <a:pathLst>
                <a:path w="1619" h="2004" extrusionOk="0">
                  <a:moveTo>
                    <a:pt x="990" y="2004"/>
                  </a:moveTo>
                  <a:cubicBezTo>
                    <a:pt x="710" y="1061"/>
                    <a:pt x="1223" y="758"/>
                    <a:pt x="1619" y="350"/>
                  </a:cubicBezTo>
                  <a:cubicBezTo>
                    <a:pt x="664" y="1"/>
                    <a:pt x="0" y="1701"/>
                    <a:pt x="990" y="20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4155400" y="4002250"/>
              <a:ext cx="7275" cy="9925"/>
            </a:xfrm>
            <a:custGeom>
              <a:avLst/>
              <a:gdLst/>
              <a:ahLst/>
              <a:cxnLst/>
              <a:rect l="l" t="t" r="r" b="b"/>
              <a:pathLst>
                <a:path w="291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96"/>
                    <a:pt x="210" y="384"/>
                    <a:pt x="291" y="373"/>
                  </a:cubicBezTo>
                  <a:cubicBezTo>
                    <a:pt x="291" y="140"/>
                    <a:pt x="221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4099775" y="4026700"/>
              <a:ext cx="15150" cy="18925"/>
            </a:xfrm>
            <a:custGeom>
              <a:avLst/>
              <a:gdLst/>
              <a:ahLst/>
              <a:cxnLst/>
              <a:rect l="l" t="t" r="r" b="b"/>
              <a:pathLst>
                <a:path w="606" h="757" extrusionOk="0">
                  <a:moveTo>
                    <a:pt x="106" y="81"/>
                  </a:moveTo>
                  <a:cubicBezTo>
                    <a:pt x="0" y="198"/>
                    <a:pt x="59" y="466"/>
                    <a:pt x="82" y="699"/>
                  </a:cubicBezTo>
                  <a:cubicBezTo>
                    <a:pt x="233" y="640"/>
                    <a:pt x="606" y="757"/>
                    <a:pt x="595" y="559"/>
                  </a:cubicBezTo>
                  <a:cubicBezTo>
                    <a:pt x="548" y="466"/>
                    <a:pt x="525" y="0"/>
                    <a:pt x="106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3"/>
            <p:cNvSpPr/>
            <p:nvPr/>
          </p:nvSpPr>
          <p:spPr>
            <a:xfrm>
              <a:off x="4084925" y="4024375"/>
              <a:ext cx="70775" cy="118800"/>
            </a:xfrm>
            <a:custGeom>
              <a:avLst/>
              <a:gdLst/>
              <a:ahLst/>
              <a:cxnLst/>
              <a:rect l="l" t="t" r="r" b="b"/>
              <a:pathLst>
                <a:path w="2831" h="4752" extrusionOk="0">
                  <a:moveTo>
                    <a:pt x="2365" y="0"/>
                  </a:moveTo>
                  <a:cubicBezTo>
                    <a:pt x="2144" y="676"/>
                    <a:pt x="1619" y="1106"/>
                    <a:pt x="1107" y="1549"/>
                  </a:cubicBezTo>
                  <a:cubicBezTo>
                    <a:pt x="1631" y="1665"/>
                    <a:pt x="1981" y="1339"/>
                    <a:pt x="2237" y="1351"/>
                  </a:cubicBezTo>
                  <a:cubicBezTo>
                    <a:pt x="2481" y="3295"/>
                    <a:pt x="676" y="3552"/>
                    <a:pt x="1" y="4752"/>
                  </a:cubicBezTo>
                  <a:cubicBezTo>
                    <a:pt x="630" y="4670"/>
                    <a:pt x="734" y="4530"/>
                    <a:pt x="1270" y="4099"/>
                  </a:cubicBezTo>
                  <a:cubicBezTo>
                    <a:pt x="1957" y="3528"/>
                    <a:pt x="2773" y="2585"/>
                    <a:pt x="2807" y="1817"/>
                  </a:cubicBezTo>
                  <a:cubicBezTo>
                    <a:pt x="2830" y="1374"/>
                    <a:pt x="2563" y="47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3"/>
            <p:cNvSpPr/>
            <p:nvPr/>
          </p:nvSpPr>
          <p:spPr>
            <a:xfrm>
              <a:off x="3274700" y="4121300"/>
              <a:ext cx="15150" cy="28275"/>
            </a:xfrm>
            <a:custGeom>
              <a:avLst/>
              <a:gdLst/>
              <a:ahLst/>
              <a:cxnLst/>
              <a:rect l="l" t="t" r="r" b="b"/>
              <a:pathLst>
                <a:path w="606" h="1131" extrusionOk="0">
                  <a:moveTo>
                    <a:pt x="210" y="1"/>
                  </a:moveTo>
                  <a:cubicBezTo>
                    <a:pt x="47" y="316"/>
                    <a:pt x="0" y="1119"/>
                    <a:pt x="501" y="1131"/>
                  </a:cubicBezTo>
                  <a:cubicBezTo>
                    <a:pt x="186" y="793"/>
                    <a:pt x="606" y="106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3"/>
            <p:cNvSpPr/>
            <p:nvPr/>
          </p:nvSpPr>
          <p:spPr>
            <a:xfrm>
              <a:off x="3392025" y="4116075"/>
              <a:ext cx="39050" cy="39900"/>
            </a:xfrm>
            <a:custGeom>
              <a:avLst/>
              <a:gdLst/>
              <a:ahLst/>
              <a:cxnLst/>
              <a:rect l="l" t="t" r="r" b="b"/>
              <a:pathLst>
                <a:path w="1562" h="1596" extrusionOk="0">
                  <a:moveTo>
                    <a:pt x="979" y="23"/>
                  </a:moveTo>
                  <a:cubicBezTo>
                    <a:pt x="1002" y="582"/>
                    <a:pt x="454" y="664"/>
                    <a:pt x="1" y="827"/>
                  </a:cubicBezTo>
                  <a:cubicBezTo>
                    <a:pt x="385" y="1596"/>
                    <a:pt x="1561" y="815"/>
                    <a:pt x="1246" y="0"/>
                  </a:cubicBezTo>
                  <a:cubicBezTo>
                    <a:pt x="1153" y="12"/>
                    <a:pt x="1072" y="12"/>
                    <a:pt x="97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3"/>
            <p:cNvSpPr/>
            <p:nvPr/>
          </p:nvSpPr>
          <p:spPr>
            <a:xfrm>
              <a:off x="4168475" y="4047925"/>
              <a:ext cx="7600" cy="11675"/>
            </a:xfrm>
            <a:custGeom>
              <a:avLst/>
              <a:gdLst/>
              <a:ahLst/>
              <a:cxnLst/>
              <a:rect l="l" t="t" r="r" b="b"/>
              <a:pathLst>
                <a:path w="304" h="467" extrusionOk="0">
                  <a:moveTo>
                    <a:pt x="1" y="24"/>
                  </a:moveTo>
                  <a:cubicBezTo>
                    <a:pt x="1" y="257"/>
                    <a:pt x="24" y="467"/>
                    <a:pt x="304" y="350"/>
                  </a:cubicBezTo>
                  <a:lnTo>
                    <a:pt x="269" y="1"/>
                  </a:lnTo>
                  <a:cubicBezTo>
                    <a:pt x="176" y="13"/>
                    <a:pt x="94" y="24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3"/>
            <p:cNvSpPr/>
            <p:nvPr/>
          </p:nvSpPr>
          <p:spPr>
            <a:xfrm>
              <a:off x="3188525" y="4149550"/>
              <a:ext cx="11650" cy="13125"/>
            </a:xfrm>
            <a:custGeom>
              <a:avLst/>
              <a:gdLst/>
              <a:ahLst/>
              <a:cxnLst/>
              <a:rect l="l" t="t" r="r" b="b"/>
              <a:pathLst>
                <a:path w="466" h="525" extrusionOk="0">
                  <a:moveTo>
                    <a:pt x="233" y="12"/>
                  </a:moveTo>
                  <a:cubicBezTo>
                    <a:pt x="23" y="94"/>
                    <a:pt x="0" y="524"/>
                    <a:pt x="362" y="443"/>
                  </a:cubicBezTo>
                  <a:cubicBezTo>
                    <a:pt x="466" y="315"/>
                    <a:pt x="455" y="1"/>
                    <a:pt x="233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3"/>
            <p:cNvSpPr/>
            <p:nvPr/>
          </p:nvSpPr>
          <p:spPr>
            <a:xfrm>
              <a:off x="4233425" y="4071225"/>
              <a:ext cx="11650" cy="15175"/>
            </a:xfrm>
            <a:custGeom>
              <a:avLst/>
              <a:gdLst/>
              <a:ahLst/>
              <a:cxnLst/>
              <a:rect l="l" t="t" r="r" b="b"/>
              <a:pathLst>
                <a:path w="466" h="607" extrusionOk="0">
                  <a:moveTo>
                    <a:pt x="163" y="59"/>
                  </a:moveTo>
                  <a:cubicBezTo>
                    <a:pt x="0" y="246"/>
                    <a:pt x="117" y="606"/>
                    <a:pt x="466" y="479"/>
                  </a:cubicBezTo>
                  <a:cubicBezTo>
                    <a:pt x="454" y="222"/>
                    <a:pt x="431" y="1"/>
                    <a:pt x="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3"/>
            <p:cNvSpPr/>
            <p:nvPr/>
          </p:nvSpPr>
          <p:spPr>
            <a:xfrm>
              <a:off x="4170225" y="4084625"/>
              <a:ext cx="10225" cy="13400"/>
            </a:xfrm>
            <a:custGeom>
              <a:avLst/>
              <a:gdLst/>
              <a:ahLst/>
              <a:cxnLst/>
              <a:rect l="l" t="t" r="r" b="b"/>
              <a:pathLst>
                <a:path w="409" h="536" extrusionOk="0">
                  <a:moveTo>
                    <a:pt x="1" y="59"/>
                  </a:moveTo>
                  <a:cubicBezTo>
                    <a:pt x="1" y="315"/>
                    <a:pt x="36" y="536"/>
                    <a:pt x="303" y="466"/>
                  </a:cubicBezTo>
                  <a:cubicBezTo>
                    <a:pt x="315" y="350"/>
                    <a:pt x="409" y="292"/>
                    <a:pt x="350" y="117"/>
                  </a:cubicBezTo>
                  <a:cubicBezTo>
                    <a:pt x="234" y="93"/>
                    <a:pt x="176" y="0"/>
                    <a:pt x="1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3"/>
            <p:cNvSpPr/>
            <p:nvPr/>
          </p:nvSpPr>
          <p:spPr>
            <a:xfrm>
              <a:off x="3156500" y="4187675"/>
              <a:ext cx="13400" cy="14000"/>
            </a:xfrm>
            <a:custGeom>
              <a:avLst/>
              <a:gdLst/>
              <a:ahLst/>
              <a:cxnLst/>
              <a:rect l="l" t="t" r="r" b="b"/>
              <a:pathLst>
                <a:path w="536" h="560" extrusionOk="0">
                  <a:moveTo>
                    <a:pt x="303" y="560"/>
                  </a:moveTo>
                  <a:cubicBezTo>
                    <a:pt x="385" y="443"/>
                    <a:pt x="536" y="373"/>
                    <a:pt x="431" y="94"/>
                  </a:cubicBezTo>
                  <a:cubicBezTo>
                    <a:pt x="35" y="1"/>
                    <a:pt x="0" y="549"/>
                    <a:pt x="303" y="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3"/>
            <p:cNvSpPr/>
            <p:nvPr/>
          </p:nvSpPr>
          <p:spPr>
            <a:xfrm>
              <a:off x="3100900" y="4198475"/>
              <a:ext cx="11950" cy="15150"/>
            </a:xfrm>
            <a:custGeom>
              <a:avLst/>
              <a:gdLst/>
              <a:ahLst/>
              <a:cxnLst/>
              <a:rect l="l" t="t" r="r" b="b"/>
              <a:pathLst>
                <a:path w="478" h="606" extrusionOk="0">
                  <a:moveTo>
                    <a:pt x="128" y="93"/>
                  </a:moveTo>
                  <a:cubicBezTo>
                    <a:pt x="0" y="244"/>
                    <a:pt x="47" y="606"/>
                    <a:pt x="350" y="513"/>
                  </a:cubicBezTo>
                  <a:cubicBezTo>
                    <a:pt x="477" y="373"/>
                    <a:pt x="431" y="0"/>
                    <a:pt x="128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3"/>
            <p:cNvSpPr/>
            <p:nvPr/>
          </p:nvSpPr>
          <p:spPr>
            <a:xfrm>
              <a:off x="3201050" y="4187400"/>
              <a:ext cx="19525" cy="37875"/>
            </a:xfrm>
            <a:custGeom>
              <a:avLst/>
              <a:gdLst/>
              <a:ahLst/>
              <a:cxnLst/>
              <a:rect l="l" t="t" r="r" b="b"/>
              <a:pathLst>
                <a:path w="781" h="1515" extrusionOk="0">
                  <a:moveTo>
                    <a:pt x="93" y="1293"/>
                  </a:moveTo>
                  <a:cubicBezTo>
                    <a:pt x="257" y="1363"/>
                    <a:pt x="373" y="1479"/>
                    <a:pt x="559" y="1515"/>
                  </a:cubicBezTo>
                  <a:cubicBezTo>
                    <a:pt x="396" y="874"/>
                    <a:pt x="594" y="524"/>
                    <a:pt x="780" y="164"/>
                  </a:cubicBezTo>
                  <a:cubicBezTo>
                    <a:pt x="244" y="1"/>
                    <a:pt x="0" y="687"/>
                    <a:pt x="93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3"/>
            <p:cNvSpPr/>
            <p:nvPr/>
          </p:nvSpPr>
          <p:spPr>
            <a:xfrm>
              <a:off x="3356500" y="4173700"/>
              <a:ext cx="11675" cy="15475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164" y="71"/>
                  </a:moveTo>
                  <a:cubicBezTo>
                    <a:pt x="1" y="257"/>
                    <a:pt x="117" y="619"/>
                    <a:pt x="467" y="479"/>
                  </a:cubicBezTo>
                  <a:cubicBezTo>
                    <a:pt x="455" y="223"/>
                    <a:pt x="431" y="1"/>
                    <a:pt x="164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3"/>
            <p:cNvSpPr/>
            <p:nvPr/>
          </p:nvSpPr>
          <p:spPr>
            <a:xfrm>
              <a:off x="3153575" y="4200500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2" y="70"/>
                  </a:moveTo>
                  <a:cubicBezTo>
                    <a:pt x="1" y="256"/>
                    <a:pt x="117" y="618"/>
                    <a:pt x="455" y="478"/>
                  </a:cubicBezTo>
                  <a:cubicBezTo>
                    <a:pt x="455" y="222"/>
                    <a:pt x="420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3"/>
            <p:cNvSpPr/>
            <p:nvPr/>
          </p:nvSpPr>
          <p:spPr>
            <a:xfrm>
              <a:off x="3247900" y="4195825"/>
              <a:ext cx="13425" cy="12575"/>
            </a:xfrm>
            <a:custGeom>
              <a:avLst/>
              <a:gdLst/>
              <a:ahLst/>
              <a:cxnLst/>
              <a:rect l="l" t="t" r="r" b="b"/>
              <a:pathLst>
                <a:path w="537" h="503" extrusionOk="0">
                  <a:moveTo>
                    <a:pt x="117" y="502"/>
                  </a:moveTo>
                  <a:lnTo>
                    <a:pt x="467" y="467"/>
                  </a:lnTo>
                  <a:cubicBezTo>
                    <a:pt x="536" y="1"/>
                    <a:pt x="1" y="106"/>
                    <a:pt x="117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3"/>
            <p:cNvSpPr/>
            <p:nvPr/>
          </p:nvSpPr>
          <p:spPr>
            <a:xfrm>
              <a:off x="3185600" y="4223200"/>
              <a:ext cx="8750" cy="11400"/>
            </a:xfrm>
            <a:custGeom>
              <a:avLst/>
              <a:gdLst/>
              <a:ahLst/>
              <a:cxnLst/>
              <a:rect l="l" t="t" r="r" b="b"/>
              <a:pathLst>
                <a:path w="350" h="456" extrusionOk="0">
                  <a:moveTo>
                    <a:pt x="106" y="13"/>
                  </a:moveTo>
                  <a:cubicBezTo>
                    <a:pt x="1" y="129"/>
                    <a:pt x="13" y="455"/>
                    <a:pt x="234" y="443"/>
                  </a:cubicBezTo>
                  <a:cubicBezTo>
                    <a:pt x="350" y="315"/>
                    <a:pt x="327" y="1"/>
                    <a:pt x="10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3"/>
            <p:cNvSpPr/>
            <p:nvPr/>
          </p:nvSpPr>
          <p:spPr>
            <a:xfrm>
              <a:off x="4169650" y="4139925"/>
              <a:ext cx="15450" cy="17500"/>
            </a:xfrm>
            <a:custGeom>
              <a:avLst/>
              <a:gdLst/>
              <a:ahLst/>
              <a:cxnLst/>
              <a:rect l="l" t="t" r="r" b="b"/>
              <a:pathLst>
                <a:path w="618" h="700" extrusionOk="0">
                  <a:moveTo>
                    <a:pt x="0" y="327"/>
                  </a:moveTo>
                  <a:cubicBezTo>
                    <a:pt x="47" y="490"/>
                    <a:pt x="70" y="700"/>
                    <a:pt x="292" y="653"/>
                  </a:cubicBezTo>
                  <a:cubicBezTo>
                    <a:pt x="618" y="490"/>
                    <a:pt x="269" y="1"/>
                    <a:pt x="0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3"/>
            <p:cNvSpPr/>
            <p:nvPr/>
          </p:nvSpPr>
          <p:spPr>
            <a:xfrm>
              <a:off x="3273525" y="4236325"/>
              <a:ext cx="10225" cy="12825"/>
            </a:xfrm>
            <a:custGeom>
              <a:avLst/>
              <a:gdLst/>
              <a:ahLst/>
              <a:cxnLst/>
              <a:rect l="l" t="t" r="r" b="b"/>
              <a:pathLst>
                <a:path w="409" h="513" extrusionOk="0">
                  <a:moveTo>
                    <a:pt x="1" y="35"/>
                  </a:moveTo>
                  <a:cubicBezTo>
                    <a:pt x="13" y="280"/>
                    <a:pt x="47" y="512"/>
                    <a:pt x="315" y="443"/>
                  </a:cubicBezTo>
                  <a:cubicBezTo>
                    <a:pt x="373" y="337"/>
                    <a:pt x="409" y="198"/>
                    <a:pt x="362" y="0"/>
                  </a:cubicBezTo>
                  <a:cubicBezTo>
                    <a:pt x="246" y="11"/>
                    <a:pt x="117" y="23"/>
                    <a:pt x="1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3"/>
            <p:cNvSpPr/>
            <p:nvPr/>
          </p:nvSpPr>
          <p:spPr>
            <a:xfrm>
              <a:off x="3165800" y="4251725"/>
              <a:ext cx="11975" cy="21575"/>
            </a:xfrm>
            <a:custGeom>
              <a:avLst/>
              <a:gdLst/>
              <a:ahLst/>
              <a:cxnLst/>
              <a:rect l="l" t="t" r="r" b="b"/>
              <a:pathLst>
                <a:path w="479" h="863" extrusionOk="0">
                  <a:moveTo>
                    <a:pt x="140" y="94"/>
                  </a:moveTo>
                  <a:cubicBezTo>
                    <a:pt x="1" y="292"/>
                    <a:pt x="47" y="863"/>
                    <a:pt x="455" y="688"/>
                  </a:cubicBezTo>
                  <a:cubicBezTo>
                    <a:pt x="420" y="409"/>
                    <a:pt x="479" y="1"/>
                    <a:pt x="140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3"/>
            <p:cNvSpPr/>
            <p:nvPr/>
          </p:nvSpPr>
          <p:spPr>
            <a:xfrm>
              <a:off x="3220550" y="4257275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256" y="1"/>
                  </a:moveTo>
                  <a:cubicBezTo>
                    <a:pt x="199" y="1"/>
                    <a:pt x="140" y="12"/>
                    <a:pt x="82" y="12"/>
                  </a:cubicBezTo>
                  <a:cubicBezTo>
                    <a:pt x="82" y="70"/>
                    <a:pt x="82" y="117"/>
                    <a:pt x="0" y="117"/>
                  </a:cubicBezTo>
                  <a:cubicBezTo>
                    <a:pt x="12" y="175"/>
                    <a:pt x="12" y="233"/>
                    <a:pt x="23" y="291"/>
                  </a:cubicBezTo>
                  <a:cubicBezTo>
                    <a:pt x="70" y="291"/>
                    <a:pt x="129" y="291"/>
                    <a:pt x="117" y="361"/>
                  </a:cubicBezTo>
                  <a:cubicBezTo>
                    <a:pt x="175" y="361"/>
                    <a:pt x="233" y="350"/>
                    <a:pt x="292" y="350"/>
                  </a:cubicBezTo>
                  <a:cubicBezTo>
                    <a:pt x="292" y="291"/>
                    <a:pt x="292" y="245"/>
                    <a:pt x="373" y="257"/>
                  </a:cubicBezTo>
                  <a:cubicBezTo>
                    <a:pt x="362" y="198"/>
                    <a:pt x="362" y="140"/>
                    <a:pt x="349" y="82"/>
                  </a:cubicBezTo>
                  <a:cubicBezTo>
                    <a:pt x="303" y="82"/>
                    <a:pt x="245" y="70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3"/>
            <p:cNvSpPr/>
            <p:nvPr/>
          </p:nvSpPr>
          <p:spPr>
            <a:xfrm>
              <a:off x="3255775" y="4255800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1" y="36"/>
                  </a:moveTo>
                  <a:cubicBezTo>
                    <a:pt x="1" y="280"/>
                    <a:pt x="35" y="513"/>
                    <a:pt x="303" y="443"/>
                  </a:cubicBezTo>
                  <a:cubicBezTo>
                    <a:pt x="361" y="339"/>
                    <a:pt x="397" y="199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3"/>
            <p:cNvSpPr/>
            <p:nvPr/>
          </p:nvSpPr>
          <p:spPr>
            <a:xfrm>
              <a:off x="3269175" y="4256400"/>
              <a:ext cx="15150" cy="16900"/>
            </a:xfrm>
            <a:custGeom>
              <a:avLst/>
              <a:gdLst/>
              <a:ahLst/>
              <a:cxnLst/>
              <a:rect l="l" t="t" r="r" b="b"/>
              <a:pathLst>
                <a:path w="606" h="676" extrusionOk="0">
                  <a:moveTo>
                    <a:pt x="175" y="23"/>
                  </a:moveTo>
                  <a:cubicBezTo>
                    <a:pt x="0" y="256"/>
                    <a:pt x="175" y="676"/>
                    <a:pt x="489" y="618"/>
                  </a:cubicBezTo>
                  <a:cubicBezTo>
                    <a:pt x="606" y="478"/>
                    <a:pt x="571" y="105"/>
                    <a:pt x="431" y="0"/>
                  </a:cubicBezTo>
                  <a:cubicBezTo>
                    <a:pt x="350" y="12"/>
                    <a:pt x="257" y="12"/>
                    <a:pt x="17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3"/>
            <p:cNvSpPr/>
            <p:nvPr/>
          </p:nvSpPr>
          <p:spPr>
            <a:xfrm>
              <a:off x="3327400" y="4257275"/>
              <a:ext cx="10775" cy="9925"/>
            </a:xfrm>
            <a:custGeom>
              <a:avLst/>
              <a:gdLst/>
              <a:ahLst/>
              <a:cxnLst/>
              <a:rect l="l" t="t" r="r" b="b"/>
              <a:pathLst>
                <a:path w="431" h="397" extrusionOk="0">
                  <a:moveTo>
                    <a:pt x="70" y="128"/>
                  </a:moveTo>
                  <a:cubicBezTo>
                    <a:pt x="0" y="397"/>
                    <a:pt x="280" y="257"/>
                    <a:pt x="431" y="268"/>
                  </a:cubicBezTo>
                  <a:cubicBezTo>
                    <a:pt x="431" y="175"/>
                    <a:pt x="420" y="82"/>
                    <a:pt x="408" y="1"/>
                  </a:cubicBezTo>
                  <a:cubicBezTo>
                    <a:pt x="257" y="12"/>
                    <a:pt x="140" y="47"/>
                    <a:pt x="70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3"/>
            <p:cNvSpPr/>
            <p:nvPr/>
          </p:nvSpPr>
          <p:spPr>
            <a:xfrm>
              <a:off x="3027225" y="4285500"/>
              <a:ext cx="42525" cy="44275"/>
            </a:xfrm>
            <a:custGeom>
              <a:avLst/>
              <a:gdLst/>
              <a:ahLst/>
              <a:cxnLst/>
              <a:rect l="l" t="t" r="r" b="b"/>
              <a:pathLst>
                <a:path w="1701" h="1771" extrusionOk="0">
                  <a:moveTo>
                    <a:pt x="362" y="1398"/>
                  </a:moveTo>
                  <a:cubicBezTo>
                    <a:pt x="944" y="1771"/>
                    <a:pt x="1701" y="1305"/>
                    <a:pt x="1433" y="490"/>
                  </a:cubicBezTo>
                  <a:cubicBezTo>
                    <a:pt x="898" y="1"/>
                    <a:pt x="1" y="455"/>
                    <a:pt x="362" y="1398"/>
                  </a:cubicBezTo>
                  <a:close/>
                  <a:moveTo>
                    <a:pt x="618" y="1189"/>
                  </a:moveTo>
                  <a:lnTo>
                    <a:pt x="583" y="839"/>
                  </a:lnTo>
                  <a:cubicBezTo>
                    <a:pt x="723" y="828"/>
                    <a:pt x="874" y="816"/>
                    <a:pt x="1014" y="805"/>
                  </a:cubicBezTo>
                  <a:cubicBezTo>
                    <a:pt x="1025" y="1049"/>
                    <a:pt x="898" y="1189"/>
                    <a:pt x="618" y="1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3"/>
            <p:cNvSpPr/>
            <p:nvPr/>
          </p:nvSpPr>
          <p:spPr>
            <a:xfrm>
              <a:off x="3358850" y="4264275"/>
              <a:ext cx="11650" cy="15150"/>
            </a:xfrm>
            <a:custGeom>
              <a:avLst/>
              <a:gdLst/>
              <a:ahLst/>
              <a:cxnLst/>
              <a:rect l="l" t="t" r="r" b="b"/>
              <a:pathLst>
                <a:path w="466" h="606" extrusionOk="0">
                  <a:moveTo>
                    <a:pt x="163" y="58"/>
                  </a:moveTo>
                  <a:cubicBezTo>
                    <a:pt x="0" y="244"/>
                    <a:pt x="117" y="606"/>
                    <a:pt x="466" y="477"/>
                  </a:cubicBezTo>
                  <a:cubicBezTo>
                    <a:pt x="454" y="221"/>
                    <a:pt x="431" y="0"/>
                    <a:pt x="163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3"/>
            <p:cNvSpPr/>
            <p:nvPr/>
          </p:nvSpPr>
          <p:spPr>
            <a:xfrm>
              <a:off x="3244725" y="42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3"/>
            <p:cNvSpPr/>
            <p:nvPr/>
          </p:nvSpPr>
          <p:spPr>
            <a:xfrm>
              <a:off x="3111650" y="429395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1" y="141"/>
                  </a:moveTo>
                  <a:cubicBezTo>
                    <a:pt x="24" y="361"/>
                    <a:pt x="153" y="467"/>
                    <a:pt x="385" y="455"/>
                  </a:cubicBezTo>
                  <a:cubicBezTo>
                    <a:pt x="397" y="338"/>
                    <a:pt x="490" y="280"/>
                    <a:pt x="432" y="94"/>
                  </a:cubicBezTo>
                  <a:cubicBezTo>
                    <a:pt x="303" y="1"/>
                    <a:pt x="106" y="12"/>
                    <a:pt x="1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3"/>
            <p:cNvSpPr/>
            <p:nvPr/>
          </p:nvSpPr>
          <p:spPr>
            <a:xfrm>
              <a:off x="3267425" y="4277075"/>
              <a:ext cx="13125" cy="16025"/>
            </a:xfrm>
            <a:custGeom>
              <a:avLst/>
              <a:gdLst/>
              <a:ahLst/>
              <a:cxnLst/>
              <a:rect l="l" t="t" r="r" b="b"/>
              <a:pathLst>
                <a:path w="525" h="641" extrusionOk="0">
                  <a:moveTo>
                    <a:pt x="151" y="94"/>
                  </a:moveTo>
                  <a:cubicBezTo>
                    <a:pt x="0" y="280"/>
                    <a:pt x="117" y="640"/>
                    <a:pt x="454" y="501"/>
                  </a:cubicBezTo>
                  <a:cubicBezTo>
                    <a:pt x="443" y="384"/>
                    <a:pt x="477" y="303"/>
                    <a:pt x="524" y="233"/>
                  </a:cubicBezTo>
                  <a:cubicBezTo>
                    <a:pt x="350" y="245"/>
                    <a:pt x="384" y="0"/>
                    <a:pt x="151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3"/>
            <p:cNvSpPr/>
            <p:nvPr/>
          </p:nvSpPr>
          <p:spPr>
            <a:xfrm>
              <a:off x="4141700" y="4246800"/>
              <a:ext cx="12250" cy="13100"/>
            </a:xfrm>
            <a:custGeom>
              <a:avLst/>
              <a:gdLst/>
              <a:ahLst/>
              <a:cxnLst/>
              <a:rect l="l" t="t" r="r" b="b"/>
              <a:pathLst>
                <a:path w="490" h="524" extrusionOk="0">
                  <a:moveTo>
                    <a:pt x="455" y="93"/>
                  </a:moveTo>
                  <a:cubicBezTo>
                    <a:pt x="326" y="0"/>
                    <a:pt x="129" y="24"/>
                    <a:pt x="24" y="140"/>
                  </a:cubicBezTo>
                  <a:cubicBezTo>
                    <a:pt x="0" y="420"/>
                    <a:pt x="129" y="524"/>
                    <a:pt x="408" y="454"/>
                  </a:cubicBezTo>
                  <a:cubicBezTo>
                    <a:pt x="373" y="291"/>
                    <a:pt x="489" y="257"/>
                    <a:pt x="45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3"/>
            <p:cNvSpPr/>
            <p:nvPr/>
          </p:nvSpPr>
          <p:spPr>
            <a:xfrm>
              <a:off x="3195500" y="4407775"/>
              <a:ext cx="7600" cy="12850"/>
            </a:xfrm>
            <a:custGeom>
              <a:avLst/>
              <a:gdLst/>
              <a:ahLst/>
              <a:cxnLst/>
              <a:rect l="l" t="t" r="r" b="b"/>
              <a:pathLst>
                <a:path w="304" h="514" extrusionOk="0">
                  <a:moveTo>
                    <a:pt x="1" y="36"/>
                  </a:moveTo>
                  <a:cubicBezTo>
                    <a:pt x="13" y="280"/>
                    <a:pt x="36" y="513"/>
                    <a:pt x="303" y="443"/>
                  </a:cubicBezTo>
                  <a:cubicBezTo>
                    <a:pt x="292" y="292"/>
                    <a:pt x="280" y="153"/>
                    <a:pt x="269" y="1"/>
                  </a:cubicBezTo>
                  <a:cubicBezTo>
                    <a:pt x="176" y="13"/>
                    <a:pt x="94" y="24"/>
                    <a:pt x="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3"/>
            <p:cNvSpPr/>
            <p:nvPr/>
          </p:nvSpPr>
          <p:spPr>
            <a:xfrm>
              <a:off x="3178325" y="4411575"/>
              <a:ext cx="10225" cy="9050"/>
            </a:xfrm>
            <a:custGeom>
              <a:avLst/>
              <a:gdLst/>
              <a:ahLst/>
              <a:cxnLst/>
              <a:rect l="l" t="t" r="r" b="b"/>
              <a:pathLst>
                <a:path w="409" h="362" extrusionOk="0">
                  <a:moveTo>
                    <a:pt x="1" y="35"/>
                  </a:moveTo>
                  <a:cubicBezTo>
                    <a:pt x="1" y="257"/>
                    <a:pt x="164" y="291"/>
                    <a:pt x="292" y="361"/>
                  </a:cubicBezTo>
                  <a:cubicBezTo>
                    <a:pt x="315" y="245"/>
                    <a:pt x="408" y="175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3"/>
            <p:cNvSpPr/>
            <p:nvPr/>
          </p:nvSpPr>
          <p:spPr>
            <a:xfrm>
              <a:off x="3248500" y="4406350"/>
              <a:ext cx="9050" cy="10775"/>
            </a:xfrm>
            <a:custGeom>
              <a:avLst/>
              <a:gdLst/>
              <a:ahLst/>
              <a:cxnLst/>
              <a:rect l="l" t="t" r="r" b="b"/>
              <a:pathLst>
                <a:path w="362" h="431" extrusionOk="0">
                  <a:moveTo>
                    <a:pt x="0" y="58"/>
                  </a:moveTo>
                  <a:cubicBezTo>
                    <a:pt x="0" y="291"/>
                    <a:pt x="70" y="430"/>
                    <a:pt x="303" y="384"/>
                  </a:cubicBezTo>
                  <a:cubicBezTo>
                    <a:pt x="292" y="256"/>
                    <a:pt x="326" y="186"/>
                    <a:pt x="362" y="104"/>
                  </a:cubicBezTo>
                  <a:cubicBezTo>
                    <a:pt x="245" y="93"/>
                    <a:pt x="186" y="0"/>
                    <a:pt x="0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3"/>
            <p:cNvSpPr/>
            <p:nvPr/>
          </p:nvSpPr>
          <p:spPr>
            <a:xfrm>
              <a:off x="3070025" y="4439800"/>
              <a:ext cx="10800" cy="9925"/>
            </a:xfrm>
            <a:custGeom>
              <a:avLst/>
              <a:gdLst/>
              <a:ahLst/>
              <a:cxnLst/>
              <a:rect l="l" t="t" r="r" b="b"/>
              <a:pathLst>
                <a:path w="432" h="397" extrusionOk="0">
                  <a:moveTo>
                    <a:pt x="105" y="36"/>
                  </a:moveTo>
                  <a:cubicBezTo>
                    <a:pt x="94" y="153"/>
                    <a:pt x="1" y="210"/>
                    <a:pt x="47" y="397"/>
                  </a:cubicBezTo>
                  <a:cubicBezTo>
                    <a:pt x="280" y="397"/>
                    <a:pt x="431" y="327"/>
                    <a:pt x="374" y="94"/>
                  </a:cubicBezTo>
                  <a:cubicBezTo>
                    <a:pt x="268" y="106"/>
                    <a:pt x="245" y="1"/>
                    <a:pt x="10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3"/>
            <p:cNvSpPr/>
            <p:nvPr/>
          </p:nvSpPr>
          <p:spPr>
            <a:xfrm>
              <a:off x="3018200" y="4440975"/>
              <a:ext cx="62925" cy="58825"/>
            </a:xfrm>
            <a:custGeom>
              <a:avLst/>
              <a:gdLst/>
              <a:ahLst/>
              <a:cxnLst/>
              <a:rect l="l" t="t" r="r" b="b"/>
              <a:pathLst>
                <a:path w="2517" h="2353" extrusionOk="0">
                  <a:moveTo>
                    <a:pt x="490" y="1747"/>
                  </a:moveTo>
                  <a:cubicBezTo>
                    <a:pt x="1561" y="2353"/>
                    <a:pt x="2516" y="1048"/>
                    <a:pt x="1678" y="303"/>
                  </a:cubicBezTo>
                  <a:cubicBezTo>
                    <a:pt x="700" y="0"/>
                    <a:pt x="1" y="851"/>
                    <a:pt x="490" y="1747"/>
                  </a:cubicBezTo>
                  <a:close/>
                  <a:moveTo>
                    <a:pt x="711" y="1281"/>
                  </a:moveTo>
                  <a:cubicBezTo>
                    <a:pt x="863" y="1037"/>
                    <a:pt x="967" y="735"/>
                    <a:pt x="1456" y="769"/>
                  </a:cubicBezTo>
                  <a:cubicBezTo>
                    <a:pt x="1701" y="1375"/>
                    <a:pt x="990" y="1584"/>
                    <a:pt x="711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3"/>
            <p:cNvSpPr/>
            <p:nvPr/>
          </p:nvSpPr>
          <p:spPr>
            <a:xfrm>
              <a:off x="3225775" y="4437200"/>
              <a:ext cx="26225" cy="19250"/>
            </a:xfrm>
            <a:custGeom>
              <a:avLst/>
              <a:gdLst/>
              <a:ahLst/>
              <a:cxnLst/>
              <a:rect l="l" t="t" r="r" b="b"/>
              <a:pathLst>
                <a:path w="1049" h="770" extrusionOk="0">
                  <a:moveTo>
                    <a:pt x="47" y="769"/>
                  </a:moveTo>
                  <a:cubicBezTo>
                    <a:pt x="339" y="524"/>
                    <a:pt x="735" y="361"/>
                    <a:pt x="1049" y="140"/>
                  </a:cubicBezTo>
                  <a:cubicBezTo>
                    <a:pt x="595" y="0"/>
                    <a:pt x="1" y="245"/>
                    <a:pt x="47" y="7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3"/>
            <p:cNvSpPr/>
            <p:nvPr/>
          </p:nvSpPr>
          <p:spPr>
            <a:xfrm>
              <a:off x="3077025" y="4457850"/>
              <a:ext cx="12250" cy="12850"/>
            </a:xfrm>
            <a:custGeom>
              <a:avLst/>
              <a:gdLst/>
              <a:ahLst/>
              <a:cxnLst/>
              <a:rect l="l" t="t" r="r" b="b"/>
              <a:pathLst>
                <a:path w="490" h="514" extrusionOk="0">
                  <a:moveTo>
                    <a:pt x="0" y="176"/>
                  </a:moveTo>
                  <a:cubicBezTo>
                    <a:pt x="35" y="397"/>
                    <a:pt x="163" y="513"/>
                    <a:pt x="384" y="502"/>
                  </a:cubicBezTo>
                  <a:cubicBezTo>
                    <a:pt x="407" y="373"/>
                    <a:pt x="489" y="316"/>
                    <a:pt x="443" y="141"/>
                  </a:cubicBezTo>
                  <a:cubicBezTo>
                    <a:pt x="221" y="153"/>
                    <a:pt x="151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3"/>
            <p:cNvSpPr/>
            <p:nvPr/>
          </p:nvSpPr>
          <p:spPr>
            <a:xfrm>
              <a:off x="3187925" y="4465150"/>
              <a:ext cx="32650" cy="104525"/>
            </a:xfrm>
            <a:custGeom>
              <a:avLst/>
              <a:gdLst/>
              <a:ahLst/>
              <a:cxnLst/>
              <a:rect l="l" t="t" r="r" b="b"/>
              <a:pathLst>
                <a:path w="1306" h="4181" extrusionOk="0">
                  <a:moveTo>
                    <a:pt x="1177" y="1106"/>
                  </a:moveTo>
                  <a:cubicBezTo>
                    <a:pt x="828" y="804"/>
                    <a:pt x="828" y="373"/>
                    <a:pt x="712" y="0"/>
                  </a:cubicBezTo>
                  <a:cubicBezTo>
                    <a:pt x="653" y="187"/>
                    <a:pt x="467" y="280"/>
                    <a:pt x="502" y="547"/>
                  </a:cubicBezTo>
                  <a:cubicBezTo>
                    <a:pt x="606" y="816"/>
                    <a:pt x="782" y="990"/>
                    <a:pt x="921" y="1212"/>
                  </a:cubicBezTo>
                  <a:cubicBezTo>
                    <a:pt x="362" y="1840"/>
                    <a:pt x="1" y="4064"/>
                    <a:pt x="1305" y="4181"/>
                  </a:cubicBezTo>
                  <a:cubicBezTo>
                    <a:pt x="513" y="3482"/>
                    <a:pt x="665" y="1852"/>
                    <a:pt x="1177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3"/>
            <p:cNvSpPr/>
            <p:nvPr/>
          </p:nvSpPr>
          <p:spPr>
            <a:xfrm>
              <a:off x="3011225" y="4471825"/>
              <a:ext cx="78900" cy="97575"/>
            </a:xfrm>
            <a:custGeom>
              <a:avLst/>
              <a:gdLst/>
              <a:ahLst/>
              <a:cxnLst/>
              <a:rect l="l" t="t" r="r" b="b"/>
              <a:pathLst>
                <a:path w="3156" h="3903" extrusionOk="0">
                  <a:moveTo>
                    <a:pt x="1910" y="1282"/>
                  </a:moveTo>
                  <a:cubicBezTo>
                    <a:pt x="1584" y="1364"/>
                    <a:pt x="1468" y="1177"/>
                    <a:pt x="1118" y="1282"/>
                  </a:cubicBezTo>
                  <a:cubicBezTo>
                    <a:pt x="0" y="1887"/>
                    <a:pt x="862" y="3903"/>
                    <a:pt x="2271" y="3111"/>
                  </a:cubicBezTo>
                  <a:cubicBezTo>
                    <a:pt x="2539" y="2772"/>
                    <a:pt x="2702" y="1923"/>
                    <a:pt x="2294" y="1515"/>
                  </a:cubicBezTo>
                  <a:cubicBezTo>
                    <a:pt x="2726" y="1550"/>
                    <a:pt x="2876" y="1352"/>
                    <a:pt x="3052" y="1177"/>
                  </a:cubicBezTo>
                  <a:cubicBezTo>
                    <a:pt x="3156" y="1"/>
                    <a:pt x="1689" y="420"/>
                    <a:pt x="1910" y="1282"/>
                  </a:cubicBezTo>
                  <a:close/>
                  <a:moveTo>
                    <a:pt x="2050" y="2598"/>
                  </a:moveTo>
                  <a:cubicBezTo>
                    <a:pt x="710" y="3029"/>
                    <a:pt x="1095" y="1247"/>
                    <a:pt x="2073" y="1981"/>
                  </a:cubicBezTo>
                  <a:cubicBezTo>
                    <a:pt x="2154" y="2260"/>
                    <a:pt x="2050" y="2389"/>
                    <a:pt x="2050" y="2598"/>
                  </a:cubicBezTo>
                  <a:close/>
                  <a:moveTo>
                    <a:pt x="2224" y="898"/>
                  </a:moveTo>
                  <a:cubicBezTo>
                    <a:pt x="2376" y="886"/>
                    <a:pt x="2516" y="875"/>
                    <a:pt x="2667" y="863"/>
                  </a:cubicBezTo>
                  <a:cubicBezTo>
                    <a:pt x="2783" y="1201"/>
                    <a:pt x="2178" y="1259"/>
                    <a:pt x="2224" y="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3"/>
            <p:cNvSpPr/>
            <p:nvPr/>
          </p:nvSpPr>
          <p:spPr>
            <a:xfrm>
              <a:off x="3311100" y="4456425"/>
              <a:ext cx="27075" cy="26225"/>
            </a:xfrm>
            <a:custGeom>
              <a:avLst/>
              <a:gdLst/>
              <a:ahLst/>
              <a:cxnLst/>
              <a:rect l="l" t="t" r="r" b="b"/>
              <a:pathLst>
                <a:path w="1083" h="1049" extrusionOk="0">
                  <a:moveTo>
                    <a:pt x="710" y="117"/>
                  </a:moveTo>
                  <a:cubicBezTo>
                    <a:pt x="0" y="0"/>
                    <a:pt x="47" y="769"/>
                    <a:pt x="361" y="1036"/>
                  </a:cubicBezTo>
                  <a:cubicBezTo>
                    <a:pt x="943" y="1048"/>
                    <a:pt x="1083" y="443"/>
                    <a:pt x="71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3"/>
            <p:cNvSpPr/>
            <p:nvPr/>
          </p:nvSpPr>
          <p:spPr>
            <a:xfrm>
              <a:off x="4079975" y="4402550"/>
              <a:ext cx="180250" cy="159275"/>
            </a:xfrm>
            <a:custGeom>
              <a:avLst/>
              <a:gdLst/>
              <a:ahLst/>
              <a:cxnLst/>
              <a:rect l="l" t="t" r="r" b="b"/>
              <a:pathLst>
                <a:path w="7210" h="6371" extrusionOk="0">
                  <a:moveTo>
                    <a:pt x="3530" y="3459"/>
                  </a:moveTo>
                  <a:cubicBezTo>
                    <a:pt x="4764" y="4461"/>
                    <a:pt x="5859" y="5753"/>
                    <a:pt x="7210" y="6371"/>
                  </a:cubicBezTo>
                  <a:lnTo>
                    <a:pt x="7210" y="6301"/>
                  </a:lnTo>
                  <a:cubicBezTo>
                    <a:pt x="4915" y="4065"/>
                    <a:pt x="2330" y="2190"/>
                    <a:pt x="1" y="0"/>
                  </a:cubicBezTo>
                  <a:cubicBezTo>
                    <a:pt x="862" y="1398"/>
                    <a:pt x="2260" y="2422"/>
                    <a:pt x="3530" y="3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3"/>
            <p:cNvSpPr/>
            <p:nvPr/>
          </p:nvSpPr>
          <p:spPr>
            <a:xfrm>
              <a:off x="3298875" y="4512600"/>
              <a:ext cx="10500" cy="15150"/>
            </a:xfrm>
            <a:custGeom>
              <a:avLst/>
              <a:gdLst/>
              <a:ahLst/>
              <a:cxnLst/>
              <a:rect l="l" t="t" r="r" b="b"/>
              <a:pathLst>
                <a:path w="420" h="606" extrusionOk="0">
                  <a:moveTo>
                    <a:pt x="0" y="23"/>
                  </a:moveTo>
                  <a:cubicBezTo>
                    <a:pt x="23" y="292"/>
                    <a:pt x="11" y="606"/>
                    <a:pt x="314" y="525"/>
                  </a:cubicBezTo>
                  <a:cubicBezTo>
                    <a:pt x="419" y="408"/>
                    <a:pt x="396" y="105"/>
                    <a:pt x="268" y="0"/>
                  </a:cubicBezTo>
                  <a:cubicBezTo>
                    <a:pt x="174" y="12"/>
                    <a:pt x="93" y="23"/>
                    <a:pt x="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3"/>
            <p:cNvSpPr/>
            <p:nvPr/>
          </p:nvSpPr>
          <p:spPr>
            <a:xfrm>
              <a:off x="3215300" y="4584525"/>
              <a:ext cx="30300" cy="36975"/>
            </a:xfrm>
            <a:custGeom>
              <a:avLst/>
              <a:gdLst/>
              <a:ahLst/>
              <a:cxnLst/>
              <a:rect l="l" t="t" r="r" b="b"/>
              <a:pathLst>
                <a:path w="1212" h="1479" extrusionOk="0">
                  <a:moveTo>
                    <a:pt x="117" y="1188"/>
                  </a:moveTo>
                  <a:cubicBezTo>
                    <a:pt x="315" y="1421"/>
                    <a:pt x="769" y="1479"/>
                    <a:pt x="1095" y="1269"/>
                  </a:cubicBezTo>
                  <a:cubicBezTo>
                    <a:pt x="1212" y="943"/>
                    <a:pt x="1131" y="419"/>
                    <a:pt x="909" y="221"/>
                  </a:cubicBezTo>
                  <a:cubicBezTo>
                    <a:pt x="292" y="0"/>
                    <a:pt x="0" y="559"/>
                    <a:pt x="117" y="1188"/>
                  </a:cubicBezTo>
                  <a:close/>
                  <a:moveTo>
                    <a:pt x="373" y="1071"/>
                  </a:moveTo>
                  <a:cubicBezTo>
                    <a:pt x="373" y="862"/>
                    <a:pt x="665" y="885"/>
                    <a:pt x="595" y="617"/>
                  </a:cubicBezTo>
                  <a:cubicBezTo>
                    <a:pt x="874" y="489"/>
                    <a:pt x="758" y="873"/>
                    <a:pt x="804" y="1036"/>
                  </a:cubicBezTo>
                  <a:cubicBezTo>
                    <a:pt x="548" y="1118"/>
                    <a:pt x="653" y="1106"/>
                    <a:pt x="373" y="10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3"/>
            <p:cNvSpPr/>
            <p:nvPr/>
          </p:nvSpPr>
          <p:spPr>
            <a:xfrm>
              <a:off x="3128550" y="4604300"/>
              <a:ext cx="13700" cy="14000"/>
            </a:xfrm>
            <a:custGeom>
              <a:avLst/>
              <a:gdLst/>
              <a:ahLst/>
              <a:cxnLst/>
              <a:rect l="l" t="t" r="r" b="b"/>
              <a:pathLst>
                <a:path w="548" h="560" extrusionOk="0">
                  <a:moveTo>
                    <a:pt x="105" y="35"/>
                  </a:moveTo>
                  <a:cubicBezTo>
                    <a:pt x="47" y="257"/>
                    <a:pt x="0" y="560"/>
                    <a:pt x="326" y="548"/>
                  </a:cubicBezTo>
                  <a:cubicBezTo>
                    <a:pt x="548" y="513"/>
                    <a:pt x="478" y="234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3"/>
            <p:cNvSpPr/>
            <p:nvPr/>
          </p:nvSpPr>
          <p:spPr>
            <a:xfrm>
              <a:off x="3282575" y="4590925"/>
              <a:ext cx="11650" cy="11675"/>
            </a:xfrm>
            <a:custGeom>
              <a:avLst/>
              <a:gdLst/>
              <a:ahLst/>
              <a:cxnLst/>
              <a:rect l="l" t="t" r="r" b="b"/>
              <a:pathLst>
                <a:path w="466" h="467" extrusionOk="0">
                  <a:moveTo>
                    <a:pt x="443" y="105"/>
                  </a:moveTo>
                  <a:cubicBezTo>
                    <a:pt x="314" y="81"/>
                    <a:pt x="256" y="0"/>
                    <a:pt x="81" y="47"/>
                  </a:cubicBezTo>
                  <a:cubicBezTo>
                    <a:pt x="0" y="314"/>
                    <a:pt x="81" y="454"/>
                    <a:pt x="384" y="466"/>
                  </a:cubicBezTo>
                  <a:cubicBezTo>
                    <a:pt x="349" y="303"/>
                    <a:pt x="466" y="256"/>
                    <a:pt x="443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3"/>
            <p:cNvSpPr/>
            <p:nvPr/>
          </p:nvSpPr>
          <p:spPr>
            <a:xfrm>
              <a:off x="3022300" y="4604300"/>
              <a:ext cx="44850" cy="41075"/>
            </a:xfrm>
            <a:custGeom>
              <a:avLst/>
              <a:gdLst/>
              <a:ahLst/>
              <a:cxnLst/>
              <a:rect l="l" t="t" r="r" b="b"/>
              <a:pathLst>
                <a:path w="1794" h="1643" extrusionOk="0">
                  <a:moveTo>
                    <a:pt x="606" y="1561"/>
                  </a:moveTo>
                  <a:cubicBezTo>
                    <a:pt x="908" y="1643"/>
                    <a:pt x="1514" y="1631"/>
                    <a:pt x="1654" y="1363"/>
                  </a:cubicBezTo>
                  <a:cubicBezTo>
                    <a:pt x="1793" y="1"/>
                    <a:pt x="0" y="641"/>
                    <a:pt x="606" y="1561"/>
                  </a:cubicBezTo>
                  <a:close/>
                  <a:moveTo>
                    <a:pt x="756" y="1282"/>
                  </a:moveTo>
                  <a:cubicBezTo>
                    <a:pt x="710" y="967"/>
                    <a:pt x="1129" y="804"/>
                    <a:pt x="1339" y="956"/>
                  </a:cubicBezTo>
                  <a:lnTo>
                    <a:pt x="1374" y="1305"/>
                  </a:lnTo>
                  <a:cubicBezTo>
                    <a:pt x="1141" y="1329"/>
                    <a:pt x="885" y="1386"/>
                    <a:pt x="756" y="12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3"/>
            <p:cNvSpPr/>
            <p:nvPr/>
          </p:nvSpPr>
          <p:spPr>
            <a:xfrm>
              <a:off x="3112825" y="4617975"/>
              <a:ext cx="11075" cy="12575"/>
            </a:xfrm>
            <a:custGeom>
              <a:avLst/>
              <a:gdLst/>
              <a:ahLst/>
              <a:cxnLst/>
              <a:rect l="l" t="t" r="r" b="b"/>
              <a:pathLst>
                <a:path w="443" h="503" extrusionOk="0">
                  <a:moveTo>
                    <a:pt x="82" y="83"/>
                  </a:moveTo>
                  <a:cubicBezTo>
                    <a:pt x="82" y="141"/>
                    <a:pt x="82" y="187"/>
                    <a:pt x="0" y="187"/>
                  </a:cubicBezTo>
                  <a:cubicBezTo>
                    <a:pt x="12" y="397"/>
                    <a:pt x="163" y="443"/>
                    <a:pt x="303" y="502"/>
                  </a:cubicBezTo>
                  <a:cubicBezTo>
                    <a:pt x="303" y="374"/>
                    <a:pt x="432" y="339"/>
                    <a:pt x="443" y="223"/>
                  </a:cubicBezTo>
                  <a:cubicBezTo>
                    <a:pt x="269" y="246"/>
                    <a:pt x="315" y="1"/>
                    <a:pt x="82" y="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3"/>
            <p:cNvSpPr/>
            <p:nvPr/>
          </p:nvSpPr>
          <p:spPr>
            <a:xfrm>
              <a:off x="3234525" y="4664575"/>
              <a:ext cx="7300" cy="9925"/>
            </a:xfrm>
            <a:custGeom>
              <a:avLst/>
              <a:gdLst/>
              <a:ahLst/>
              <a:cxnLst/>
              <a:rect l="l" t="t" r="r" b="b"/>
              <a:pathLst>
                <a:path w="292" h="397" extrusionOk="0">
                  <a:moveTo>
                    <a:pt x="0" y="47"/>
                  </a:moveTo>
                  <a:lnTo>
                    <a:pt x="35" y="396"/>
                  </a:lnTo>
                  <a:cubicBezTo>
                    <a:pt x="117" y="385"/>
                    <a:pt x="210" y="385"/>
                    <a:pt x="292" y="373"/>
                  </a:cubicBezTo>
                  <a:cubicBezTo>
                    <a:pt x="292" y="140"/>
                    <a:pt x="222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3"/>
            <p:cNvSpPr/>
            <p:nvPr/>
          </p:nvSpPr>
          <p:spPr>
            <a:xfrm>
              <a:off x="4065425" y="4592075"/>
              <a:ext cx="46025" cy="21000"/>
            </a:xfrm>
            <a:custGeom>
              <a:avLst/>
              <a:gdLst/>
              <a:ahLst/>
              <a:cxnLst/>
              <a:rect l="l" t="t" r="r" b="b"/>
              <a:pathLst>
                <a:path w="1841" h="840" extrusionOk="0">
                  <a:moveTo>
                    <a:pt x="1840" y="700"/>
                  </a:moveTo>
                  <a:cubicBezTo>
                    <a:pt x="1281" y="397"/>
                    <a:pt x="688" y="152"/>
                    <a:pt x="0" y="1"/>
                  </a:cubicBezTo>
                  <a:cubicBezTo>
                    <a:pt x="408" y="420"/>
                    <a:pt x="1247" y="839"/>
                    <a:pt x="1840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3"/>
            <p:cNvSpPr/>
            <p:nvPr/>
          </p:nvSpPr>
          <p:spPr>
            <a:xfrm>
              <a:off x="3139325" y="4684675"/>
              <a:ext cx="9625" cy="10775"/>
            </a:xfrm>
            <a:custGeom>
              <a:avLst/>
              <a:gdLst/>
              <a:ahLst/>
              <a:cxnLst/>
              <a:rect l="l" t="t" r="r" b="b"/>
              <a:pathLst>
                <a:path w="385" h="431" extrusionOk="0">
                  <a:moveTo>
                    <a:pt x="82" y="58"/>
                  </a:moveTo>
                  <a:cubicBezTo>
                    <a:pt x="82" y="104"/>
                    <a:pt x="82" y="163"/>
                    <a:pt x="0" y="151"/>
                  </a:cubicBezTo>
                  <a:cubicBezTo>
                    <a:pt x="0" y="384"/>
                    <a:pt x="151" y="431"/>
                    <a:pt x="373" y="384"/>
                  </a:cubicBezTo>
                  <a:cubicBezTo>
                    <a:pt x="384" y="151"/>
                    <a:pt x="303" y="0"/>
                    <a:pt x="82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3"/>
            <p:cNvSpPr/>
            <p:nvPr/>
          </p:nvSpPr>
          <p:spPr>
            <a:xfrm>
              <a:off x="3296825" y="46698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93" y="106"/>
                  </a:moveTo>
                  <a:cubicBezTo>
                    <a:pt x="70" y="327"/>
                    <a:pt x="0" y="536"/>
                    <a:pt x="315" y="536"/>
                  </a:cubicBezTo>
                  <a:cubicBezTo>
                    <a:pt x="536" y="409"/>
                    <a:pt x="466" y="1"/>
                    <a:pt x="93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3"/>
            <p:cNvSpPr/>
            <p:nvPr/>
          </p:nvSpPr>
          <p:spPr>
            <a:xfrm>
              <a:off x="4202550" y="4588875"/>
              <a:ext cx="57675" cy="58550"/>
            </a:xfrm>
            <a:custGeom>
              <a:avLst/>
              <a:gdLst/>
              <a:ahLst/>
              <a:cxnLst/>
              <a:rect l="l" t="t" r="r" b="b"/>
              <a:pathLst>
                <a:path w="2307" h="2342" extrusionOk="0">
                  <a:moveTo>
                    <a:pt x="175" y="93"/>
                  </a:moveTo>
                  <a:cubicBezTo>
                    <a:pt x="164" y="0"/>
                    <a:pt x="12" y="0"/>
                    <a:pt x="1" y="117"/>
                  </a:cubicBezTo>
                  <a:cubicBezTo>
                    <a:pt x="711" y="909"/>
                    <a:pt x="1503" y="1631"/>
                    <a:pt x="2307" y="2342"/>
                  </a:cubicBezTo>
                  <a:lnTo>
                    <a:pt x="2307" y="1840"/>
                  </a:lnTo>
                  <a:cubicBezTo>
                    <a:pt x="1631" y="1224"/>
                    <a:pt x="920" y="629"/>
                    <a:pt x="17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3"/>
            <p:cNvSpPr/>
            <p:nvPr/>
          </p:nvSpPr>
          <p:spPr>
            <a:xfrm>
              <a:off x="3171350" y="4697750"/>
              <a:ext cx="9625" cy="9925"/>
            </a:xfrm>
            <a:custGeom>
              <a:avLst/>
              <a:gdLst/>
              <a:ahLst/>
              <a:cxnLst/>
              <a:rect l="l" t="t" r="r" b="b"/>
              <a:pathLst>
                <a:path w="385" h="397" extrusionOk="0">
                  <a:moveTo>
                    <a:pt x="12" y="117"/>
                  </a:moveTo>
                  <a:cubicBezTo>
                    <a:pt x="0" y="350"/>
                    <a:pt x="151" y="397"/>
                    <a:pt x="384" y="350"/>
                  </a:cubicBezTo>
                  <a:lnTo>
                    <a:pt x="350" y="1"/>
                  </a:lnTo>
                  <a:cubicBezTo>
                    <a:pt x="198" y="1"/>
                    <a:pt x="82" y="47"/>
                    <a:pt x="12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3"/>
            <p:cNvSpPr/>
            <p:nvPr/>
          </p:nvSpPr>
          <p:spPr>
            <a:xfrm>
              <a:off x="3316625" y="4674775"/>
              <a:ext cx="37275" cy="16025"/>
            </a:xfrm>
            <a:custGeom>
              <a:avLst/>
              <a:gdLst/>
              <a:ahLst/>
              <a:cxnLst/>
              <a:rect l="l" t="t" r="r" b="b"/>
              <a:pathLst>
                <a:path w="1491" h="641" extrusionOk="0">
                  <a:moveTo>
                    <a:pt x="0" y="640"/>
                  </a:moveTo>
                  <a:cubicBezTo>
                    <a:pt x="373" y="524"/>
                    <a:pt x="1095" y="350"/>
                    <a:pt x="1491" y="489"/>
                  </a:cubicBezTo>
                  <a:cubicBezTo>
                    <a:pt x="1340" y="0"/>
                    <a:pt x="117" y="350"/>
                    <a:pt x="0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3"/>
            <p:cNvSpPr/>
            <p:nvPr/>
          </p:nvSpPr>
          <p:spPr>
            <a:xfrm>
              <a:off x="3176275" y="4719875"/>
              <a:ext cx="36725" cy="57100"/>
            </a:xfrm>
            <a:custGeom>
              <a:avLst/>
              <a:gdLst/>
              <a:ahLst/>
              <a:cxnLst/>
              <a:rect l="l" t="t" r="r" b="b"/>
              <a:pathLst>
                <a:path w="1469" h="2284" extrusionOk="0">
                  <a:moveTo>
                    <a:pt x="875" y="991"/>
                  </a:moveTo>
                  <a:cubicBezTo>
                    <a:pt x="852" y="595"/>
                    <a:pt x="1119" y="443"/>
                    <a:pt x="1038" y="1"/>
                  </a:cubicBezTo>
                  <a:cubicBezTo>
                    <a:pt x="1" y="187"/>
                    <a:pt x="420" y="2283"/>
                    <a:pt x="1468" y="1724"/>
                  </a:cubicBezTo>
                  <a:cubicBezTo>
                    <a:pt x="1398" y="1317"/>
                    <a:pt x="933" y="1398"/>
                    <a:pt x="875" y="9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3"/>
            <p:cNvSpPr/>
            <p:nvPr/>
          </p:nvSpPr>
          <p:spPr>
            <a:xfrm>
              <a:off x="3224025" y="4713200"/>
              <a:ext cx="13725" cy="16325"/>
            </a:xfrm>
            <a:custGeom>
              <a:avLst/>
              <a:gdLst/>
              <a:ahLst/>
              <a:cxnLst/>
              <a:rect l="l" t="t" r="r" b="b"/>
              <a:pathLst>
                <a:path w="549" h="653" extrusionOk="0">
                  <a:moveTo>
                    <a:pt x="13" y="268"/>
                  </a:moveTo>
                  <a:cubicBezTo>
                    <a:pt x="1" y="547"/>
                    <a:pt x="129" y="653"/>
                    <a:pt x="397" y="583"/>
                  </a:cubicBezTo>
                  <a:cubicBezTo>
                    <a:pt x="549" y="303"/>
                    <a:pt x="269" y="0"/>
                    <a:pt x="13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3"/>
            <p:cNvSpPr/>
            <p:nvPr/>
          </p:nvSpPr>
          <p:spPr>
            <a:xfrm>
              <a:off x="3739075" y="4667775"/>
              <a:ext cx="9925" cy="12850"/>
            </a:xfrm>
            <a:custGeom>
              <a:avLst/>
              <a:gdLst/>
              <a:ahLst/>
              <a:cxnLst/>
              <a:rect l="l" t="t" r="r" b="b"/>
              <a:pathLst>
                <a:path w="397" h="514" extrusionOk="0">
                  <a:moveTo>
                    <a:pt x="0" y="35"/>
                  </a:moveTo>
                  <a:cubicBezTo>
                    <a:pt x="11" y="291"/>
                    <a:pt x="35" y="513"/>
                    <a:pt x="303" y="443"/>
                  </a:cubicBezTo>
                  <a:cubicBezTo>
                    <a:pt x="373" y="338"/>
                    <a:pt x="396" y="198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3"/>
            <p:cNvSpPr/>
            <p:nvPr/>
          </p:nvSpPr>
          <p:spPr>
            <a:xfrm>
              <a:off x="3636000" y="4684950"/>
              <a:ext cx="29425" cy="16050"/>
            </a:xfrm>
            <a:custGeom>
              <a:avLst/>
              <a:gdLst/>
              <a:ahLst/>
              <a:cxnLst/>
              <a:rect l="l" t="t" r="r" b="b"/>
              <a:pathLst>
                <a:path w="1177" h="642" extrusionOk="0">
                  <a:moveTo>
                    <a:pt x="1" y="641"/>
                  </a:moveTo>
                  <a:cubicBezTo>
                    <a:pt x="420" y="455"/>
                    <a:pt x="979" y="362"/>
                    <a:pt x="1176" y="0"/>
                  </a:cubicBezTo>
                  <a:cubicBezTo>
                    <a:pt x="617" y="82"/>
                    <a:pt x="128" y="210"/>
                    <a:pt x="1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3"/>
            <p:cNvSpPr/>
            <p:nvPr/>
          </p:nvSpPr>
          <p:spPr>
            <a:xfrm>
              <a:off x="3762350" y="4671850"/>
              <a:ext cx="16625" cy="19250"/>
            </a:xfrm>
            <a:custGeom>
              <a:avLst/>
              <a:gdLst/>
              <a:ahLst/>
              <a:cxnLst/>
              <a:rect l="l" t="t" r="r" b="b"/>
              <a:pathLst>
                <a:path w="665" h="770" extrusionOk="0">
                  <a:moveTo>
                    <a:pt x="245" y="105"/>
                  </a:moveTo>
                  <a:cubicBezTo>
                    <a:pt x="152" y="257"/>
                    <a:pt x="1" y="478"/>
                    <a:pt x="210" y="641"/>
                  </a:cubicBezTo>
                  <a:cubicBezTo>
                    <a:pt x="664" y="769"/>
                    <a:pt x="641" y="1"/>
                    <a:pt x="245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3"/>
            <p:cNvSpPr/>
            <p:nvPr/>
          </p:nvSpPr>
          <p:spPr>
            <a:xfrm>
              <a:off x="3238000" y="4745225"/>
              <a:ext cx="11400" cy="15150"/>
            </a:xfrm>
            <a:custGeom>
              <a:avLst/>
              <a:gdLst/>
              <a:ahLst/>
              <a:cxnLst/>
              <a:rect l="l" t="t" r="r" b="b"/>
              <a:pathLst>
                <a:path w="456" h="606" extrusionOk="0">
                  <a:moveTo>
                    <a:pt x="1" y="81"/>
                  </a:moveTo>
                  <a:cubicBezTo>
                    <a:pt x="24" y="314"/>
                    <a:pt x="1" y="606"/>
                    <a:pt x="234" y="594"/>
                  </a:cubicBezTo>
                  <a:cubicBezTo>
                    <a:pt x="350" y="384"/>
                    <a:pt x="455" y="0"/>
                    <a:pt x="1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3"/>
            <p:cNvSpPr/>
            <p:nvPr/>
          </p:nvSpPr>
          <p:spPr>
            <a:xfrm>
              <a:off x="3724800" y="4699500"/>
              <a:ext cx="12250" cy="11675"/>
            </a:xfrm>
            <a:custGeom>
              <a:avLst/>
              <a:gdLst/>
              <a:ahLst/>
              <a:cxnLst/>
              <a:rect l="l" t="t" r="r" b="b"/>
              <a:pathLst>
                <a:path w="490" h="467" extrusionOk="0">
                  <a:moveTo>
                    <a:pt x="82" y="59"/>
                  </a:moveTo>
                  <a:cubicBezTo>
                    <a:pt x="0" y="315"/>
                    <a:pt x="70" y="455"/>
                    <a:pt x="385" y="466"/>
                  </a:cubicBezTo>
                  <a:cubicBezTo>
                    <a:pt x="396" y="350"/>
                    <a:pt x="489" y="292"/>
                    <a:pt x="443" y="106"/>
                  </a:cubicBezTo>
                  <a:cubicBezTo>
                    <a:pt x="315" y="94"/>
                    <a:pt x="256" y="1"/>
                    <a:pt x="8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3"/>
            <p:cNvSpPr/>
            <p:nvPr/>
          </p:nvSpPr>
          <p:spPr>
            <a:xfrm>
              <a:off x="3309925" y="4743475"/>
              <a:ext cx="11100" cy="15450"/>
            </a:xfrm>
            <a:custGeom>
              <a:avLst/>
              <a:gdLst/>
              <a:ahLst/>
              <a:cxnLst/>
              <a:rect l="l" t="t" r="r" b="b"/>
              <a:pathLst>
                <a:path w="444" h="618" extrusionOk="0">
                  <a:moveTo>
                    <a:pt x="47" y="128"/>
                  </a:moveTo>
                  <a:cubicBezTo>
                    <a:pt x="12" y="396"/>
                    <a:pt x="1" y="303"/>
                    <a:pt x="82" y="560"/>
                  </a:cubicBezTo>
                  <a:cubicBezTo>
                    <a:pt x="443" y="617"/>
                    <a:pt x="385" y="1"/>
                    <a:pt x="47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3"/>
            <p:cNvSpPr/>
            <p:nvPr/>
          </p:nvSpPr>
          <p:spPr>
            <a:xfrm>
              <a:off x="3703250" y="47085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0" y="47"/>
                  </a:moveTo>
                  <a:cubicBezTo>
                    <a:pt x="12" y="140"/>
                    <a:pt x="24" y="233"/>
                    <a:pt x="36" y="314"/>
                  </a:cubicBezTo>
                  <a:cubicBezTo>
                    <a:pt x="233" y="326"/>
                    <a:pt x="362" y="256"/>
                    <a:pt x="362" y="104"/>
                  </a:cubicBezTo>
                  <a:cubicBezTo>
                    <a:pt x="245" y="93"/>
                    <a:pt x="187" y="0"/>
                    <a:pt x="0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3"/>
            <p:cNvSpPr/>
            <p:nvPr/>
          </p:nvSpPr>
          <p:spPr>
            <a:xfrm>
              <a:off x="3352425" y="4754825"/>
              <a:ext cx="16625" cy="16050"/>
            </a:xfrm>
            <a:custGeom>
              <a:avLst/>
              <a:gdLst/>
              <a:ahLst/>
              <a:cxnLst/>
              <a:rect l="l" t="t" r="r" b="b"/>
              <a:pathLst>
                <a:path w="665" h="642" extrusionOk="0">
                  <a:moveTo>
                    <a:pt x="408" y="0"/>
                  </a:moveTo>
                  <a:cubicBezTo>
                    <a:pt x="82" y="0"/>
                    <a:pt x="1" y="443"/>
                    <a:pt x="211" y="641"/>
                  </a:cubicBezTo>
                  <a:cubicBezTo>
                    <a:pt x="560" y="629"/>
                    <a:pt x="664" y="419"/>
                    <a:pt x="594" y="70"/>
                  </a:cubicBezTo>
                  <a:cubicBezTo>
                    <a:pt x="525" y="59"/>
                    <a:pt x="420" y="82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3"/>
            <p:cNvSpPr/>
            <p:nvPr/>
          </p:nvSpPr>
          <p:spPr>
            <a:xfrm>
              <a:off x="3395225" y="4753075"/>
              <a:ext cx="8750" cy="11375"/>
            </a:xfrm>
            <a:custGeom>
              <a:avLst/>
              <a:gdLst/>
              <a:ahLst/>
              <a:cxnLst/>
              <a:rect l="l" t="t" r="r" b="b"/>
              <a:pathLst>
                <a:path w="350" h="455" extrusionOk="0">
                  <a:moveTo>
                    <a:pt x="106" y="12"/>
                  </a:moveTo>
                  <a:cubicBezTo>
                    <a:pt x="0" y="140"/>
                    <a:pt x="12" y="455"/>
                    <a:pt x="245" y="443"/>
                  </a:cubicBezTo>
                  <a:cubicBezTo>
                    <a:pt x="350" y="326"/>
                    <a:pt x="339" y="0"/>
                    <a:pt x="106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3"/>
            <p:cNvSpPr/>
            <p:nvPr/>
          </p:nvSpPr>
          <p:spPr>
            <a:xfrm>
              <a:off x="3273525" y="4769375"/>
              <a:ext cx="10500" cy="13425"/>
            </a:xfrm>
            <a:custGeom>
              <a:avLst/>
              <a:gdLst/>
              <a:ahLst/>
              <a:cxnLst/>
              <a:rect l="l" t="t" r="r" b="b"/>
              <a:pathLst>
                <a:path w="420" h="537" extrusionOk="0">
                  <a:moveTo>
                    <a:pt x="176" y="13"/>
                  </a:moveTo>
                  <a:cubicBezTo>
                    <a:pt x="164" y="83"/>
                    <a:pt x="117" y="129"/>
                    <a:pt x="13" y="117"/>
                  </a:cubicBezTo>
                  <a:cubicBezTo>
                    <a:pt x="1" y="396"/>
                    <a:pt x="152" y="466"/>
                    <a:pt x="315" y="536"/>
                  </a:cubicBezTo>
                  <a:cubicBezTo>
                    <a:pt x="420" y="409"/>
                    <a:pt x="420" y="1"/>
                    <a:pt x="17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3"/>
            <p:cNvSpPr/>
            <p:nvPr/>
          </p:nvSpPr>
          <p:spPr>
            <a:xfrm>
              <a:off x="3711125" y="4717550"/>
              <a:ext cx="41950" cy="43125"/>
            </a:xfrm>
            <a:custGeom>
              <a:avLst/>
              <a:gdLst/>
              <a:ahLst/>
              <a:cxnLst/>
              <a:rect l="l" t="t" r="r" b="b"/>
              <a:pathLst>
                <a:path w="1678" h="1725" extrusionOk="0">
                  <a:moveTo>
                    <a:pt x="407" y="1573"/>
                  </a:moveTo>
                  <a:cubicBezTo>
                    <a:pt x="1048" y="1724"/>
                    <a:pt x="1677" y="1049"/>
                    <a:pt x="1258" y="327"/>
                  </a:cubicBezTo>
                  <a:cubicBezTo>
                    <a:pt x="431" y="1"/>
                    <a:pt x="0" y="898"/>
                    <a:pt x="407" y="1573"/>
                  </a:cubicBezTo>
                  <a:close/>
                  <a:moveTo>
                    <a:pt x="594" y="758"/>
                  </a:moveTo>
                  <a:cubicBezTo>
                    <a:pt x="687" y="665"/>
                    <a:pt x="815" y="618"/>
                    <a:pt x="1025" y="618"/>
                  </a:cubicBezTo>
                  <a:cubicBezTo>
                    <a:pt x="1176" y="886"/>
                    <a:pt x="559" y="1095"/>
                    <a:pt x="594" y="7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3"/>
            <p:cNvSpPr/>
            <p:nvPr/>
          </p:nvSpPr>
          <p:spPr>
            <a:xfrm>
              <a:off x="3755950" y="4730075"/>
              <a:ext cx="10500" cy="9925"/>
            </a:xfrm>
            <a:custGeom>
              <a:avLst/>
              <a:gdLst/>
              <a:ahLst/>
              <a:cxnLst/>
              <a:rect l="l" t="t" r="r" b="b"/>
              <a:pathLst>
                <a:path w="420" h="397" extrusionOk="0">
                  <a:moveTo>
                    <a:pt x="105" y="35"/>
                  </a:moveTo>
                  <a:cubicBezTo>
                    <a:pt x="94" y="152"/>
                    <a:pt x="1" y="210"/>
                    <a:pt x="47" y="397"/>
                  </a:cubicBezTo>
                  <a:cubicBezTo>
                    <a:pt x="280" y="397"/>
                    <a:pt x="420" y="327"/>
                    <a:pt x="373" y="94"/>
                  </a:cubicBezTo>
                  <a:cubicBezTo>
                    <a:pt x="268" y="105"/>
                    <a:pt x="245" y="1"/>
                    <a:pt x="10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3"/>
            <p:cNvSpPr/>
            <p:nvPr/>
          </p:nvSpPr>
          <p:spPr>
            <a:xfrm>
              <a:off x="3329425" y="4774025"/>
              <a:ext cx="12825" cy="12250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50" y="36"/>
                  </a:moveTo>
                  <a:cubicBezTo>
                    <a:pt x="1" y="1"/>
                    <a:pt x="59" y="490"/>
                    <a:pt x="385" y="386"/>
                  </a:cubicBezTo>
                  <a:cubicBezTo>
                    <a:pt x="350" y="153"/>
                    <a:pt x="513" y="199"/>
                    <a:pt x="35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3"/>
            <p:cNvSpPr/>
            <p:nvPr/>
          </p:nvSpPr>
          <p:spPr>
            <a:xfrm>
              <a:off x="3478800" y="4760650"/>
              <a:ext cx="26225" cy="103650"/>
            </a:xfrm>
            <a:custGeom>
              <a:avLst/>
              <a:gdLst/>
              <a:ahLst/>
              <a:cxnLst/>
              <a:rect l="l" t="t" r="r" b="b"/>
              <a:pathLst>
                <a:path w="1049" h="4146" extrusionOk="0">
                  <a:moveTo>
                    <a:pt x="303" y="4146"/>
                  </a:moveTo>
                  <a:cubicBezTo>
                    <a:pt x="244" y="2562"/>
                    <a:pt x="920" y="1165"/>
                    <a:pt x="1048" y="0"/>
                  </a:cubicBezTo>
                  <a:cubicBezTo>
                    <a:pt x="536" y="1118"/>
                    <a:pt x="0" y="2632"/>
                    <a:pt x="303" y="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3"/>
            <p:cNvSpPr/>
            <p:nvPr/>
          </p:nvSpPr>
          <p:spPr>
            <a:xfrm>
              <a:off x="3973150" y="4713775"/>
              <a:ext cx="8175" cy="9050"/>
            </a:xfrm>
            <a:custGeom>
              <a:avLst/>
              <a:gdLst/>
              <a:ahLst/>
              <a:cxnLst/>
              <a:rect l="l" t="t" r="r" b="b"/>
              <a:pathLst>
                <a:path w="327" h="362" extrusionOk="0">
                  <a:moveTo>
                    <a:pt x="104" y="1"/>
                  </a:moveTo>
                  <a:cubicBezTo>
                    <a:pt x="93" y="117"/>
                    <a:pt x="0" y="175"/>
                    <a:pt x="58" y="361"/>
                  </a:cubicBezTo>
                  <a:cubicBezTo>
                    <a:pt x="140" y="350"/>
                    <a:pt x="233" y="338"/>
                    <a:pt x="314" y="338"/>
                  </a:cubicBezTo>
                  <a:cubicBezTo>
                    <a:pt x="326" y="128"/>
                    <a:pt x="26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3"/>
            <p:cNvSpPr/>
            <p:nvPr/>
          </p:nvSpPr>
          <p:spPr>
            <a:xfrm>
              <a:off x="3371350" y="4773450"/>
              <a:ext cx="9650" cy="12250"/>
            </a:xfrm>
            <a:custGeom>
              <a:avLst/>
              <a:gdLst/>
              <a:ahLst/>
              <a:cxnLst/>
              <a:rect l="l" t="t" r="r" b="b"/>
              <a:pathLst>
                <a:path w="386" h="490" extrusionOk="0">
                  <a:moveTo>
                    <a:pt x="0" y="106"/>
                  </a:moveTo>
                  <a:lnTo>
                    <a:pt x="36" y="455"/>
                  </a:lnTo>
                  <a:cubicBezTo>
                    <a:pt x="385" y="490"/>
                    <a:pt x="339" y="1"/>
                    <a:pt x="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3"/>
            <p:cNvSpPr/>
            <p:nvPr/>
          </p:nvSpPr>
          <p:spPr>
            <a:xfrm>
              <a:off x="3779825" y="4746375"/>
              <a:ext cx="9925" cy="11100"/>
            </a:xfrm>
            <a:custGeom>
              <a:avLst/>
              <a:gdLst/>
              <a:ahLst/>
              <a:cxnLst/>
              <a:rect l="l" t="t" r="r" b="b"/>
              <a:pathLst>
                <a:path w="397" h="444" extrusionOk="0">
                  <a:moveTo>
                    <a:pt x="94" y="1"/>
                  </a:moveTo>
                  <a:cubicBezTo>
                    <a:pt x="35" y="105"/>
                    <a:pt x="1" y="245"/>
                    <a:pt x="47" y="444"/>
                  </a:cubicBezTo>
                  <a:cubicBezTo>
                    <a:pt x="198" y="431"/>
                    <a:pt x="327" y="397"/>
                    <a:pt x="396" y="315"/>
                  </a:cubicBezTo>
                  <a:cubicBezTo>
                    <a:pt x="384" y="94"/>
                    <a:pt x="233" y="59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3"/>
            <p:cNvSpPr/>
            <p:nvPr/>
          </p:nvSpPr>
          <p:spPr>
            <a:xfrm>
              <a:off x="3754475" y="4754225"/>
              <a:ext cx="9650" cy="13425"/>
            </a:xfrm>
            <a:custGeom>
              <a:avLst/>
              <a:gdLst/>
              <a:ahLst/>
              <a:cxnLst/>
              <a:rect l="l" t="t" r="r" b="b"/>
              <a:pathLst>
                <a:path w="386" h="537" extrusionOk="0">
                  <a:moveTo>
                    <a:pt x="350" y="106"/>
                  </a:moveTo>
                  <a:cubicBezTo>
                    <a:pt x="234" y="94"/>
                    <a:pt x="176" y="1"/>
                    <a:pt x="1" y="60"/>
                  </a:cubicBezTo>
                  <a:cubicBezTo>
                    <a:pt x="1" y="316"/>
                    <a:pt x="36" y="537"/>
                    <a:pt x="304" y="467"/>
                  </a:cubicBezTo>
                  <a:cubicBezTo>
                    <a:pt x="269" y="304"/>
                    <a:pt x="386" y="269"/>
                    <a:pt x="350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3"/>
            <p:cNvSpPr/>
            <p:nvPr/>
          </p:nvSpPr>
          <p:spPr>
            <a:xfrm>
              <a:off x="3241225" y="4809850"/>
              <a:ext cx="10500" cy="11675"/>
            </a:xfrm>
            <a:custGeom>
              <a:avLst/>
              <a:gdLst/>
              <a:ahLst/>
              <a:cxnLst/>
              <a:rect l="l" t="t" r="r" b="b"/>
              <a:pathLst>
                <a:path w="420" h="467" extrusionOk="0">
                  <a:moveTo>
                    <a:pt x="35" y="47"/>
                  </a:moveTo>
                  <a:cubicBezTo>
                    <a:pt x="0" y="361"/>
                    <a:pt x="268" y="467"/>
                    <a:pt x="420" y="268"/>
                  </a:cubicBezTo>
                  <a:cubicBezTo>
                    <a:pt x="420" y="35"/>
                    <a:pt x="268" y="1"/>
                    <a:pt x="3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3"/>
            <p:cNvSpPr/>
            <p:nvPr/>
          </p:nvSpPr>
          <p:spPr>
            <a:xfrm>
              <a:off x="3216175" y="4817125"/>
              <a:ext cx="10200" cy="10225"/>
            </a:xfrm>
            <a:custGeom>
              <a:avLst/>
              <a:gdLst/>
              <a:ahLst/>
              <a:cxnLst/>
              <a:rect l="l" t="t" r="r" b="b"/>
              <a:pathLst>
                <a:path w="408" h="409" extrusionOk="0">
                  <a:moveTo>
                    <a:pt x="12" y="36"/>
                  </a:moveTo>
                  <a:cubicBezTo>
                    <a:pt x="1" y="269"/>
                    <a:pt x="71" y="408"/>
                    <a:pt x="304" y="362"/>
                  </a:cubicBezTo>
                  <a:cubicBezTo>
                    <a:pt x="315" y="233"/>
                    <a:pt x="408" y="176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3"/>
            <p:cNvSpPr/>
            <p:nvPr/>
          </p:nvSpPr>
          <p:spPr>
            <a:xfrm>
              <a:off x="3841825" y="4742300"/>
              <a:ext cx="141250" cy="292350"/>
            </a:xfrm>
            <a:custGeom>
              <a:avLst/>
              <a:gdLst/>
              <a:ahLst/>
              <a:cxnLst/>
              <a:rect l="l" t="t" r="r" b="b"/>
              <a:pathLst>
                <a:path w="5650" h="11694" extrusionOk="0">
                  <a:moveTo>
                    <a:pt x="3367" y="7291"/>
                  </a:moveTo>
                  <a:cubicBezTo>
                    <a:pt x="2423" y="8921"/>
                    <a:pt x="805" y="9993"/>
                    <a:pt x="1" y="11693"/>
                  </a:cubicBezTo>
                  <a:cubicBezTo>
                    <a:pt x="1364" y="10482"/>
                    <a:pt x="2831" y="8921"/>
                    <a:pt x="3786" y="7069"/>
                  </a:cubicBezTo>
                  <a:cubicBezTo>
                    <a:pt x="4717" y="5265"/>
                    <a:pt x="5649" y="2307"/>
                    <a:pt x="5474" y="1"/>
                  </a:cubicBezTo>
                  <a:cubicBezTo>
                    <a:pt x="4904" y="2679"/>
                    <a:pt x="4566" y="5218"/>
                    <a:pt x="3367" y="72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3"/>
            <p:cNvSpPr/>
            <p:nvPr/>
          </p:nvSpPr>
          <p:spPr>
            <a:xfrm>
              <a:off x="3292750" y="4812475"/>
              <a:ext cx="25950" cy="19525"/>
            </a:xfrm>
            <a:custGeom>
              <a:avLst/>
              <a:gdLst/>
              <a:ahLst/>
              <a:cxnLst/>
              <a:rect l="l" t="t" r="r" b="b"/>
              <a:pathLst>
                <a:path w="1038" h="781" extrusionOk="0">
                  <a:moveTo>
                    <a:pt x="23" y="0"/>
                  </a:moveTo>
                  <a:cubicBezTo>
                    <a:pt x="0" y="419"/>
                    <a:pt x="199" y="571"/>
                    <a:pt x="362" y="769"/>
                  </a:cubicBezTo>
                  <a:cubicBezTo>
                    <a:pt x="641" y="722"/>
                    <a:pt x="1037" y="781"/>
                    <a:pt x="944" y="443"/>
                  </a:cubicBezTo>
                  <a:cubicBezTo>
                    <a:pt x="350" y="652"/>
                    <a:pt x="362" y="105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3"/>
            <p:cNvSpPr/>
            <p:nvPr/>
          </p:nvSpPr>
          <p:spPr>
            <a:xfrm>
              <a:off x="3343700" y="4806050"/>
              <a:ext cx="9050" cy="8175"/>
            </a:xfrm>
            <a:custGeom>
              <a:avLst/>
              <a:gdLst/>
              <a:ahLst/>
              <a:cxnLst/>
              <a:rect l="l" t="t" r="r" b="b"/>
              <a:pathLst>
                <a:path w="362" h="327" extrusionOk="0">
                  <a:moveTo>
                    <a:pt x="1" y="60"/>
                  </a:moveTo>
                  <a:cubicBezTo>
                    <a:pt x="1" y="153"/>
                    <a:pt x="12" y="234"/>
                    <a:pt x="24" y="327"/>
                  </a:cubicBezTo>
                  <a:cubicBezTo>
                    <a:pt x="221" y="327"/>
                    <a:pt x="350" y="269"/>
                    <a:pt x="361" y="117"/>
                  </a:cubicBezTo>
                  <a:cubicBezTo>
                    <a:pt x="234" y="94"/>
                    <a:pt x="175" y="1"/>
                    <a:pt x="1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3"/>
            <p:cNvSpPr/>
            <p:nvPr/>
          </p:nvSpPr>
          <p:spPr>
            <a:xfrm>
              <a:off x="3720425" y="4767925"/>
              <a:ext cx="15175" cy="18675"/>
            </a:xfrm>
            <a:custGeom>
              <a:avLst/>
              <a:gdLst/>
              <a:ahLst/>
              <a:cxnLst/>
              <a:rect l="l" t="t" r="r" b="b"/>
              <a:pathLst>
                <a:path w="607" h="747" extrusionOk="0">
                  <a:moveTo>
                    <a:pt x="94" y="164"/>
                  </a:moveTo>
                  <a:cubicBezTo>
                    <a:pt x="35" y="280"/>
                    <a:pt x="1" y="408"/>
                    <a:pt x="47" y="618"/>
                  </a:cubicBezTo>
                  <a:cubicBezTo>
                    <a:pt x="583" y="746"/>
                    <a:pt x="606" y="1"/>
                    <a:pt x="94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3"/>
            <p:cNvSpPr/>
            <p:nvPr/>
          </p:nvSpPr>
          <p:spPr>
            <a:xfrm>
              <a:off x="3435400" y="4815675"/>
              <a:ext cx="17800" cy="21575"/>
            </a:xfrm>
            <a:custGeom>
              <a:avLst/>
              <a:gdLst/>
              <a:ahLst/>
              <a:cxnLst/>
              <a:rect l="l" t="t" r="r" b="b"/>
              <a:pathLst>
                <a:path w="712" h="863" extrusionOk="0">
                  <a:moveTo>
                    <a:pt x="13" y="280"/>
                  </a:moveTo>
                  <a:cubicBezTo>
                    <a:pt x="0" y="664"/>
                    <a:pt x="222" y="746"/>
                    <a:pt x="432" y="862"/>
                  </a:cubicBezTo>
                  <a:cubicBezTo>
                    <a:pt x="711" y="547"/>
                    <a:pt x="409" y="1"/>
                    <a:pt x="13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3"/>
            <p:cNvSpPr/>
            <p:nvPr/>
          </p:nvSpPr>
          <p:spPr>
            <a:xfrm>
              <a:off x="3697150" y="4794725"/>
              <a:ext cx="11350" cy="1542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51" y="70"/>
                  </a:moveTo>
                  <a:cubicBezTo>
                    <a:pt x="0" y="256"/>
                    <a:pt x="117" y="617"/>
                    <a:pt x="454" y="477"/>
                  </a:cubicBezTo>
                  <a:cubicBezTo>
                    <a:pt x="443" y="221"/>
                    <a:pt x="419" y="0"/>
                    <a:pt x="151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3"/>
            <p:cNvSpPr/>
            <p:nvPr/>
          </p:nvSpPr>
          <p:spPr>
            <a:xfrm>
              <a:off x="3720425" y="4793825"/>
              <a:ext cx="7600" cy="9925"/>
            </a:xfrm>
            <a:custGeom>
              <a:avLst/>
              <a:gdLst/>
              <a:ahLst/>
              <a:cxnLst/>
              <a:rect l="l" t="t" r="r" b="b"/>
              <a:pathLst>
                <a:path w="304" h="397" extrusionOk="0">
                  <a:moveTo>
                    <a:pt x="12" y="24"/>
                  </a:moveTo>
                  <a:cubicBezTo>
                    <a:pt x="1" y="257"/>
                    <a:pt x="82" y="397"/>
                    <a:pt x="304" y="350"/>
                  </a:cubicBezTo>
                  <a:lnTo>
                    <a:pt x="268" y="1"/>
                  </a:lnTo>
                  <a:cubicBezTo>
                    <a:pt x="187" y="1"/>
                    <a:pt x="94" y="13"/>
                    <a:pt x="12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3"/>
            <p:cNvSpPr/>
            <p:nvPr/>
          </p:nvSpPr>
          <p:spPr>
            <a:xfrm>
              <a:off x="3728275" y="481305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210" y="0"/>
                  </a:moveTo>
                  <a:cubicBezTo>
                    <a:pt x="1" y="187"/>
                    <a:pt x="47" y="571"/>
                    <a:pt x="362" y="606"/>
                  </a:cubicBezTo>
                  <a:cubicBezTo>
                    <a:pt x="560" y="420"/>
                    <a:pt x="525" y="36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3"/>
            <p:cNvSpPr/>
            <p:nvPr/>
          </p:nvSpPr>
          <p:spPr>
            <a:xfrm>
              <a:off x="3335825" y="4859925"/>
              <a:ext cx="11975" cy="14000"/>
            </a:xfrm>
            <a:custGeom>
              <a:avLst/>
              <a:gdLst/>
              <a:ahLst/>
              <a:cxnLst/>
              <a:rect l="l" t="t" r="r" b="b"/>
              <a:pathLst>
                <a:path w="479" h="560" extrusionOk="0">
                  <a:moveTo>
                    <a:pt x="1" y="152"/>
                  </a:moveTo>
                  <a:cubicBezTo>
                    <a:pt x="47" y="560"/>
                    <a:pt x="479" y="513"/>
                    <a:pt x="443" y="105"/>
                  </a:cubicBezTo>
                  <a:cubicBezTo>
                    <a:pt x="316" y="1"/>
                    <a:pt x="106" y="24"/>
                    <a:pt x="1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3"/>
            <p:cNvSpPr/>
            <p:nvPr/>
          </p:nvSpPr>
          <p:spPr>
            <a:xfrm>
              <a:off x="3360000" y="4853525"/>
              <a:ext cx="16925" cy="16025"/>
            </a:xfrm>
            <a:custGeom>
              <a:avLst/>
              <a:gdLst/>
              <a:ahLst/>
              <a:cxnLst/>
              <a:rect l="l" t="t" r="r" b="b"/>
              <a:pathLst>
                <a:path w="677" h="641" extrusionOk="0">
                  <a:moveTo>
                    <a:pt x="304" y="629"/>
                  </a:moveTo>
                  <a:cubicBezTo>
                    <a:pt x="583" y="641"/>
                    <a:pt x="676" y="513"/>
                    <a:pt x="617" y="245"/>
                  </a:cubicBezTo>
                  <a:cubicBezTo>
                    <a:pt x="350" y="1"/>
                    <a:pt x="1" y="420"/>
                    <a:pt x="304" y="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3"/>
            <p:cNvSpPr/>
            <p:nvPr/>
          </p:nvSpPr>
          <p:spPr>
            <a:xfrm>
              <a:off x="3756525" y="4816550"/>
              <a:ext cx="12850" cy="15450"/>
            </a:xfrm>
            <a:custGeom>
              <a:avLst/>
              <a:gdLst/>
              <a:ahLst/>
              <a:cxnLst/>
              <a:rect l="l" t="t" r="r" b="b"/>
              <a:pathLst>
                <a:path w="514" h="618" extrusionOk="0">
                  <a:moveTo>
                    <a:pt x="164" y="105"/>
                  </a:moveTo>
                  <a:cubicBezTo>
                    <a:pt x="1" y="315"/>
                    <a:pt x="175" y="582"/>
                    <a:pt x="397" y="618"/>
                  </a:cubicBezTo>
                  <a:cubicBezTo>
                    <a:pt x="513" y="466"/>
                    <a:pt x="490" y="0"/>
                    <a:pt x="164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3"/>
            <p:cNvSpPr/>
            <p:nvPr/>
          </p:nvSpPr>
          <p:spPr>
            <a:xfrm>
              <a:off x="3311375" y="4867500"/>
              <a:ext cx="11675" cy="18075"/>
            </a:xfrm>
            <a:custGeom>
              <a:avLst/>
              <a:gdLst/>
              <a:ahLst/>
              <a:cxnLst/>
              <a:rect l="l" t="t" r="r" b="b"/>
              <a:pathLst>
                <a:path w="467" h="723" extrusionOk="0">
                  <a:moveTo>
                    <a:pt x="129" y="105"/>
                  </a:moveTo>
                  <a:cubicBezTo>
                    <a:pt x="0" y="257"/>
                    <a:pt x="24" y="723"/>
                    <a:pt x="350" y="617"/>
                  </a:cubicBezTo>
                  <a:cubicBezTo>
                    <a:pt x="466" y="466"/>
                    <a:pt x="443" y="1"/>
                    <a:pt x="129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3708200" y="4830825"/>
              <a:ext cx="8175" cy="9025"/>
            </a:xfrm>
            <a:custGeom>
              <a:avLst/>
              <a:gdLst/>
              <a:ahLst/>
              <a:cxnLst/>
              <a:rect l="l" t="t" r="r" b="b"/>
              <a:pathLst>
                <a:path w="327" h="361" extrusionOk="0">
                  <a:moveTo>
                    <a:pt x="105" y="0"/>
                  </a:moveTo>
                  <a:cubicBezTo>
                    <a:pt x="94" y="117"/>
                    <a:pt x="1" y="174"/>
                    <a:pt x="58" y="361"/>
                  </a:cubicBezTo>
                  <a:cubicBezTo>
                    <a:pt x="140" y="350"/>
                    <a:pt x="234" y="337"/>
                    <a:pt x="315" y="326"/>
                  </a:cubicBezTo>
                  <a:cubicBezTo>
                    <a:pt x="327" y="128"/>
                    <a:pt x="268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3734675" y="4843050"/>
              <a:ext cx="9650" cy="9625"/>
            </a:xfrm>
            <a:custGeom>
              <a:avLst/>
              <a:gdLst/>
              <a:ahLst/>
              <a:cxnLst/>
              <a:rect l="l" t="t" r="r" b="b"/>
              <a:pathLst>
                <a:path w="386" h="385" extrusionOk="0">
                  <a:moveTo>
                    <a:pt x="1" y="128"/>
                  </a:moveTo>
                  <a:cubicBezTo>
                    <a:pt x="1" y="244"/>
                    <a:pt x="60" y="314"/>
                    <a:pt x="106" y="373"/>
                  </a:cubicBezTo>
                  <a:cubicBezTo>
                    <a:pt x="339" y="384"/>
                    <a:pt x="386" y="221"/>
                    <a:pt x="339" y="0"/>
                  </a:cubicBezTo>
                  <a:cubicBezTo>
                    <a:pt x="187" y="11"/>
                    <a:pt x="71" y="47"/>
                    <a:pt x="1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3712275" y="4844800"/>
              <a:ext cx="15175" cy="16325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47" y="489"/>
                  </a:moveTo>
                  <a:cubicBezTo>
                    <a:pt x="152" y="500"/>
                    <a:pt x="198" y="570"/>
                    <a:pt x="245" y="652"/>
                  </a:cubicBezTo>
                  <a:cubicBezTo>
                    <a:pt x="490" y="606"/>
                    <a:pt x="606" y="454"/>
                    <a:pt x="548" y="174"/>
                  </a:cubicBezTo>
                  <a:cubicBezTo>
                    <a:pt x="327" y="0"/>
                    <a:pt x="1" y="198"/>
                    <a:pt x="47" y="4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3373400" y="4885550"/>
              <a:ext cx="9925" cy="13425"/>
            </a:xfrm>
            <a:custGeom>
              <a:avLst/>
              <a:gdLst/>
              <a:ahLst/>
              <a:cxnLst/>
              <a:rect l="l" t="t" r="r" b="b"/>
              <a:pathLst>
                <a:path w="397" h="537" extrusionOk="0">
                  <a:moveTo>
                    <a:pt x="12" y="35"/>
                  </a:moveTo>
                  <a:cubicBezTo>
                    <a:pt x="0" y="338"/>
                    <a:pt x="81" y="536"/>
                    <a:pt x="396" y="443"/>
                  </a:cubicBezTo>
                  <a:cubicBezTo>
                    <a:pt x="384" y="291"/>
                    <a:pt x="373" y="15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3695975" y="4855850"/>
              <a:ext cx="17500" cy="17775"/>
            </a:xfrm>
            <a:custGeom>
              <a:avLst/>
              <a:gdLst/>
              <a:ahLst/>
              <a:cxnLst/>
              <a:rect l="l" t="t" r="r" b="b"/>
              <a:pathLst>
                <a:path w="700" h="711" extrusionOk="0">
                  <a:moveTo>
                    <a:pt x="234" y="711"/>
                  </a:moveTo>
                  <a:cubicBezTo>
                    <a:pt x="350" y="699"/>
                    <a:pt x="478" y="687"/>
                    <a:pt x="594" y="676"/>
                  </a:cubicBezTo>
                  <a:cubicBezTo>
                    <a:pt x="699" y="548"/>
                    <a:pt x="664" y="175"/>
                    <a:pt x="524" y="71"/>
                  </a:cubicBezTo>
                  <a:cubicBezTo>
                    <a:pt x="94" y="1"/>
                    <a:pt x="1" y="478"/>
                    <a:pt x="234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3"/>
            <p:cNvSpPr/>
            <p:nvPr/>
          </p:nvSpPr>
          <p:spPr>
            <a:xfrm>
              <a:off x="3722750" y="4863425"/>
              <a:ext cx="10225" cy="10200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105" y="47"/>
                  </a:moveTo>
                  <a:cubicBezTo>
                    <a:pt x="94" y="175"/>
                    <a:pt x="1" y="233"/>
                    <a:pt x="48" y="408"/>
                  </a:cubicBezTo>
                  <a:cubicBezTo>
                    <a:pt x="164" y="396"/>
                    <a:pt x="280" y="384"/>
                    <a:pt x="408" y="373"/>
                  </a:cubicBezTo>
                  <a:cubicBezTo>
                    <a:pt x="408" y="140"/>
                    <a:pt x="338" y="0"/>
                    <a:pt x="105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3"/>
            <p:cNvSpPr/>
            <p:nvPr/>
          </p:nvSpPr>
          <p:spPr>
            <a:xfrm>
              <a:off x="3370175" y="4911175"/>
              <a:ext cx="11400" cy="15450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153" y="70"/>
                  </a:moveTo>
                  <a:cubicBezTo>
                    <a:pt x="1" y="257"/>
                    <a:pt x="117" y="617"/>
                    <a:pt x="456" y="477"/>
                  </a:cubicBezTo>
                  <a:cubicBezTo>
                    <a:pt x="456" y="233"/>
                    <a:pt x="420" y="0"/>
                    <a:pt x="153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3"/>
            <p:cNvSpPr/>
            <p:nvPr/>
          </p:nvSpPr>
          <p:spPr>
            <a:xfrm>
              <a:off x="3591175" y="4905925"/>
              <a:ext cx="15150" cy="16625"/>
            </a:xfrm>
            <a:custGeom>
              <a:avLst/>
              <a:gdLst/>
              <a:ahLst/>
              <a:cxnLst/>
              <a:rect l="l" t="t" r="r" b="b"/>
              <a:pathLst>
                <a:path w="606" h="665" extrusionOk="0">
                  <a:moveTo>
                    <a:pt x="221" y="12"/>
                  </a:moveTo>
                  <a:cubicBezTo>
                    <a:pt x="0" y="198"/>
                    <a:pt x="58" y="664"/>
                    <a:pt x="536" y="513"/>
                  </a:cubicBezTo>
                  <a:cubicBezTo>
                    <a:pt x="547" y="443"/>
                    <a:pt x="524" y="338"/>
                    <a:pt x="606" y="327"/>
                  </a:cubicBezTo>
                  <a:cubicBezTo>
                    <a:pt x="583" y="105"/>
                    <a:pt x="443" y="1"/>
                    <a:pt x="22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3"/>
            <p:cNvSpPr/>
            <p:nvPr/>
          </p:nvSpPr>
          <p:spPr>
            <a:xfrm>
              <a:off x="3484900" y="4950175"/>
              <a:ext cx="11650" cy="31475"/>
            </a:xfrm>
            <a:custGeom>
              <a:avLst/>
              <a:gdLst/>
              <a:ahLst/>
              <a:cxnLst/>
              <a:rect l="l" t="t" r="r" b="b"/>
              <a:pathLst>
                <a:path w="466" h="1259" extrusionOk="0">
                  <a:moveTo>
                    <a:pt x="140" y="1"/>
                  </a:moveTo>
                  <a:cubicBezTo>
                    <a:pt x="47" y="385"/>
                    <a:pt x="59" y="850"/>
                    <a:pt x="0" y="1259"/>
                  </a:cubicBezTo>
                  <a:cubicBezTo>
                    <a:pt x="315" y="1119"/>
                    <a:pt x="466" y="164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3"/>
            <p:cNvSpPr/>
            <p:nvPr/>
          </p:nvSpPr>
          <p:spPr>
            <a:xfrm>
              <a:off x="3452275" y="4974925"/>
              <a:ext cx="10525" cy="11375"/>
            </a:xfrm>
            <a:custGeom>
              <a:avLst/>
              <a:gdLst/>
              <a:ahLst/>
              <a:cxnLst/>
              <a:rect l="l" t="t" r="r" b="b"/>
              <a:pathLst>
                <a:path w="421" h="455" extrusionOk="0">
                  <a:moveTo>
                    <a:pt x="36" y="36"/>
                  </a:moveTo>
                  <a:cubicBezTo>
                    <a:pt x="1" y="350"/>
                    <a:pt x="129" y="455"/>
                    <a:pt x="420" y="350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3"/>
            <p:cNvSpPr/>
            <p:nvPr/>
          </p:nvSpPr>
          <p:spPr>
            <a:xfrm>
              <a:off x="3489850" y="4996175"/>
              <a:ext cx="11950" cy="15175"/>
            </a:xfrm>
            <a:custGeom>
              <a:avLst/>
              <a:gdLst/>
              <a:ahLst/>
              <a:cxnLst/>
              <a:rect l="l" t="t" r="r" b="b"/>
              <a:pathLst>
                <a:path w="478" h="607" extrusionOk="0">
                  <a:moveTo>
                    <a:pt x="128" y="94"/>
                  </a:moveTo>
                  <a:cubicBezTo>
                    <a:pt x="1" y="234"/>
                    <a:pt x="47" y="606"/>
                    <a:pt x="350" y="513"/>
                  </a:cubicBezTo>
                  <a:cubicBezTo>
                    <a:pt x="478" y="361"/>
                    <a:pt x="431" y="1"/>
                    <a:pt x="128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3"/>
            <p:cNvSpPr/>
            <p:nvPr/>
          </p:nvSpPr>
          <p:spPr>
            <a:xfrm>
              <a:off x="3459575" y="5015975"/>
              <a:ext cx="11950" cy="10500"/>
            </a:xfrm>
            <a:custGeom>
              <a:avLst/>
              <a:gdLst/>
              <a:ahLst/>
              <a:cxnLst/>
              <a:rect l="l" t="t" r="r" b="b"/>
              <a:pathLst>
                <a:path w="478" h="420" extrusionOk="0">
                  <a:moveTo>
                    <a:pt x="12" y="140"/>
                  </a:moveTo>
                  <a:cubicBezTo>
                    <a:pt x="0" y="420"/>
                    <a:pt x="221" y="397"/>
                    <a:pt x="477" y="361"/>
                  </a:cubicBezTo>
                  <a:lnTo>
                    <a:pt x="443" y="12"/>
                  </a:lnTo>
                  <a:cubicBezTo>
                    <a:pt x="233" y="1"/>
                    <a:pt x="105" y="58"/>
                    <a:pt x="12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3"/>
            <p:cNvSpPr/>
            <p:nvPr/>
          </p:nvSpPr>
          <p:spPr>
            <a:xfrm>
              <a:off x="3164050" y="5101850"/>
              <a:ext cx="433550" cy="81850"/>
            </a:xfrm>
            <a:custGeom>
              <a:avLst/>
              <a:gdLst/>
              <a:ahLst/>
              <a:cxnLst/>
              <a:rect l="l" t="t" r="r" b="b"/>
              <a:pathLst>
                <a:path w="17342" h="3274" extrusionOk="0">
                  <a:moveTo>
                    <a:pt x="16933" y="1"/>
                  </a:moveTo>
                  <a:cubicBezTo>
                    <a:pt x="11379" y="1165"/>
                    <a:pt x="4799" y="1491"/>
                    <a:pt x="1" y="3274"/>
                  </a:cubicBezTo>
                  <a:cubicBezTo>
                    <a:pt x="2377" y="2645"/>
                    <a:pt x="5032" y="2074"/>
                    <a:pt x="7803" y="1620"/>
                  </a:cubicBezTo>
                  <a:cubicBezTo>
                    <a:pt x="10645" y="1154"/>
                    <a:pt x="13556" y="1025"/>
                    <a:pt x="16177" y="432"/>
                  </a:cubicBezTo>
                  <a:cubicBezTo>
                    <a:pt x="16351" y="397"/>
                    <a:pt x="17341" y="140"/>
                    <a:pt x="16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3"/>
            <p:cNvSpPr/>
            <p:nvPr/>
          </p:nvSpPr>
          <p:spPr>
            <a:xfrm>
              <a:off x="4017100" y="4635750"/>
              <a:ext cx="17200" cy="5550"/>
            </a:xfrm>
            <a:custGeom>
              <a:avLst/>
              <a:gdLst/>
              <a:ahLst/>
              <a:cxnLst/>
              <a:rect l="l" t="t" r="r" b="b"/>
              <a:pathLst>
                <a:path w="688" h="222" extrusionOk="0">
                  <a:moveTo>
                    <a:pt x="0" y="1"/>
                  </a:moveTo>
                  <a:cubicBezTo>
                    <a:pt x="222" y="94"/>
                    <a:pt x="455" y="175"/>
                    <a:pt x="688" y="222"/>
                  </a:cubicBezTo>
                  <a:cubicBezTo>
                    <a:pt x="478" y="117"/>
                    <a:pt x="256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3"/>
            <p:cNvSpPr/>
            <p:nvPr/>
          </p:nvSpPr>
          <p:spPr>
            <a:xfrm>
              <a:off x="4031375" y="3760300"/>
              <a:ext cx="231450" cy="764850"/>
            </a:xfrm>
            <a:custGeom>
              <a:avLst/>
              <a:gdLst/>
              <a:ahLst/>
              <a:cxnLst/>
              <a:rect l="l" t="t" r="r" b="b"/>
              <a:pathLst>
                <a:path w="9258" h="30594" extrusionOk="0">
                  <a:moveTo>
                    <a:pt x="5124" y="25644"/>
                  </a:moveTo>
                  <a:cubicBezTo>
                    <a:pt x="5298" y="25213"/>
                    <a:pt x="4926" y="24852"/>
                    <a:pt x="5019" y="24584"/>
                  </a:cubicBezTo>
                  <a:cubicBezTo>
                    <a:pt x="5811" y="25679"/>
                    <a:pt x="7360" y="26156"/>
                    <a:pt x="9154" y="26261"/>
                  </a:cubicBezTo>
                  <a:lnTo>
                    <a:pt x="9154" y="25889"/>
                  </a:lnTo>
                  <a:cubicBezTo>
                    <a:pt x="7593" y="25713"/>
                    <a:pt x="6230" y="25248"/>
                    <a:pt x="5345" y="24375"/>
                  </a:cubicBezTo>
                  <a:cubicBezTo>
                    <a:pt x="5718" y="23780"/>
                    <a:pt x="5241" y="22814"/>
                    <a:pt x="4739" y="22674"/>
                  </a:cubicBezTo>
                  <a:cubicBezTo>
                    <a:pt x="5124" y="21265"/>
                    <a:pt x="4030" y="20520"/>
                    <a:pt x="3552" y="19693"/>
                  </a:cubicBezTo>
                  <a:cubicBezTo>
                    <a:pt x="4169" y="19355"/>
                    <a:pt x="4938" y="18738"/>
                    <a:pt x="4623" y="17900"/>
                  </a:cubicBezTo>
                  <a:cubicBezTo>
                    <a:pt x="3948" y="18156"/>
                    <a:pt x="4204" y="19169"/>
                    <a:pt x="3238" y="19192"/>
                  </a:cubicBezTo>
                  <a:cubicBezTo>
                    <a:pt x="2899" y="19088"/>
                    <a:pt x="2749" y="18133"/>
                    <a:pt x="3028" y="17888"/>
                  </a:cubicBezTo>
                  <a:cubicBezTo>
                    <a:pt x="4193" y="17923"/>
                    <a:pt x="4320" y="17119"/>
                    <a:pt x="4752" y="16560"/>
                  </a:cubicBezTo>
                  <a:cubicBezTo>
                    <a:pt x="6393" y="17038"/>
                    <a:pt x="7873" y="15594"/>
                    <a:pt x="7232" y="13928"/>
                  </a:cubicBezTo>
                  <a:cubicBezTo>
                    <a:pt x="7896" y="13684"/>
                    <a:pt x="8256" y="12729"/>
                    <a:pt x="7744" y="12018"/>
                  </a:cubicBezTo>
                  <a:cubicBezTo>
                    <a:pt x="8000" y="11669"/>
                    <a:pt x="8105" y="10913"/>
                    <a:pt x="7860" y="10411"/>
                  </a:cubicBezTo>
                  <a:cubicBezTo>
                    <a:pt x="8629" y="10260"/>
                    <a:pt x="9048" y="9596"/>
                    <a:pt x="9154" y="8851"/>
                  </a:cubicBezTo>
                  <a:lnTo>
                    <a:pt x="9154" y="8129"/>
                  </a:lnTo>
                  <a:cubicBezTo>
                    <a:pt x="9072" y="7512"/>
                    <a:pt x="8781" y="6941"/>
                    <a:pt x="8280" y="6650"/>
                  </a:cubicBezTo>
                  <a:cubicBezTo>
                    <a:pt x="8618" y="6219"/>
                    <a:pt x="8769" y="5334"/>
                    <a:pt x="8280" y="4880"/>
                  </a:cubicBezTo>
                  <a:cubicBezTo>
                    <a:pt x="8408" y="4671"/>
                    <a:pt x="8489" y="4414"/>
                    <a:pt x="8652" y="4228"/>
                  </a:cubicBezTo>
                  <a:cubicBezTo>
                    <a:pt x="8839" y="4262"/>
                    <a:pt x="9014" y="4251"/>
                    <a:pt x="9154" y="4228"/>
                  </a:cubicBezTo>
                  <a:lnTo>
                    <a:pt x="9154" y="3413"/>
                  </a:lnTo>
                  <a:cubicBezTo>
                    <a:pt x="9014" y="3483"/>
                    <a:pt x="8851" y="3599"/>
                    <a:pt x="8688" y="3610"/>
                  </a:cubicBezTo>
                  <a:cubicBezTo>
                    <a:pt x="8618" y="3063"/>
                    <a:pt x="8245" y="2888"/>
                    <a:pt x="8047" y="2516"/>
                  </a:cubicBezTo>
                  <a:cubicBezTo>
                    <a:pt x="8513" y="2376"/>
                    <a:pt x="8885" y="2306"/>
                    <a:pt x="9154" y="2353"/>
                  </a:cubicBezTo>
                  <a:lnTo>
                    <a:pt x="9154" y="1700"/>
                  </a:lnTo>
                  <a:cubicBezTo>
                    <a:pt x="8769" y="2155"/>
                    <a:pt x="8129" y="2365"/>
                    <a:pt x="7208" y="2073"/>
                  </a:cubicBezTo>
                  <a:cubicBezTo>
                    <a:pt x="7407" y="2027"/>
                    <a:pt x="7255" y="1677"/>
                    <a:pt x="7418" y="1607"/>
                  </a:cubicBezTo>
                  <a:cubicBezTo>
                    <a:pt x="8396" y="1864"/>
                    <a:pt x="8978" y="641"/>
                    <a:pt x="8501" y="0"/>
                  </a:cubicBezTo>
                  <a:cubicBezTo>
                    <a:pt x="8571" y="828"/>
                    <a:pt x="8186" y="1293"/>
                    <a:pt x="7407" y="1433"/>
                  </a:cubicBezTo>
                  <a:cubicBezTo>
                    <a:pt x="7360" y="991"/>
                    <a:pt x="7278" y="606"/>
                    <a:pt x="7034" y="408"/>
                  </a:cubicBezTo>
                  <a:cubicBezTo>
                    <a:pt x="7301" y="1537"/>
                    <a:pt x="6824" y="2062"/>
                    <a:pt x="6568" y="2761"/>
                  </a:cubicBezTo>
                  <a:cubicBezTo>
                    <a:pt x="6894" y="2725"/>
                    <a:pt x="6789" y="2353"/>
                    <a:pt x="7244" y="2422"/>
                  </a:cubicBezTo>
                  <a:cubicBezTo>
                    <a:pt x="8140" y="2714"/>
                    <a:pt x="8408" y="4542"/>
                    <a:pt x="7488" y="4961"/>
                  </a:cubicBezTo>
                  <a:cubicBezTo>
                    <a:pt x="8059" y="4927"/>
                    <a:pt x="8199" y="5404"/>
                    <a:pt x="8222" y="6045"/>
                  </a:cubicBezTo>
                  <a:cubicBezTo>
                    <a:pt x="8210" y="6441"/>
                    <a:pt x="7546" y="6301"/>
                    <a:pt x="7581" y="6720"/>
                  </a:cubicBezTo>
                  <a:cubicBezTo>
                    <a:pt x="9002" y="6976"/>
                    <a:pt x="9258" y="9725"/>
                    <a:pt x="7640" y="9992"/>
                  </a:cubicBezTo>
                  <a:cubicBezTo>
                    <a:pt x="7441" y="9119"/>
                    <a:pt x="7663" y="8467"/>
                    <a:pt x="7581" y="7698"/>
                  </a:cubicBezTo>
                  <a:cubicBezTo>
                    <a:pt x="7441" y="8444"/>
                    <a:pt x="6475" y="8501"/>
                    <a:pt x="6230" y="9154"/>
                  </a:cubicBezTo>
                  <a:cubicBezTo>
                    <a:pt x="6603" y="9386"/>
                    <a:pt x="6848" y="8956"/>
                    <a:pt x="7174" y="8886"/>
                  </a:cubicBezTo>
                  <a:cubicBezTo>
                    <a:pt x="7733" y="9958"/>
                    <a:pt x="6836" y="10470"/>
                    <a:pt x="6126" y="10761"/>
                  </a:cubicBezTo>
                  <a:cubicBezTo>
                    <a:pt x="6428" y="11390"/>
                    <a:pt x="7255" y="10586"/>
                    <a:pt x="7534" y="10714"/>
                  </a:cubicBezTo>
                  <a:cubicBezTo>
                    <a:pt x="7663" y="11459"/>
                    <a:pt x="7464" y="11937"/>
                    <a:pt x="6871" y="12100"/>
                  </a:cubicBezTo>
                  <a:cubicBezTo>
                    <a:pt x="6975" y="12507"/>
                    <a:pt x="7418" y="12205"/>
                    <a:pt x="7546" y="12659"/>
                  </a:cubicBezTo>
                  <a:cubicBezTo>
                    <a:pt x="7651" y="13032"/>
                    <a:pt x="7546" y="13428"/>
                    <a:pt x="6918" y="13428"/>
                  </a:cubicBezTo>
                  <a:cubicBezTo>
                    <a:pt x="7034" y="12834"/>
                    <a:pt x="6905" y="11751"/>
                    <a:pt x="6230" y="11809"/>
                  </a:cubicBezTo>
                  <a:cubicBezTo>
                    <a:pt x="6335" y="12298"/>
                    <a:pt x="6568" y="12636"/>
                    <a:pt x="6545" y="13288"/>
                  </a:cubicBezTo>
                  <a:cubicBezTo>
                    <a:pt x="6207" y="13625"/>
                    <a:pt x="5846" y="13952"/>
                    <a:pt x="5112" y="13964"/>
                  </a:cubicBezTo>
                  <a:cubicBezTo>
                    <a:pt x="5322" y="14720"/>
                    <a:pt x="6649" y="13917"/>
                    <a:pt x="6882" y="13964"/>
                  </a:cubicBezTo>
                  <a:cubicBezTo>
                    <a:pt x="7151" y="15419"/>
                    <a:pt x="6346" y="16397"/>
                    <a:pt x="4984" y="16269"/>
                  </a:cubicBezTo>
                  <a:cubicBezTo>
                    <a:pt x="5182" y="15978"/>
                    <a:pt x="5287" y="15605"/>
                    <a:pt x="5322" y="15175"/>
                  </a:cubicBezTo>
                  <a:cubicBezTo>
                    <a:pt x="4728" y="15186"/>
                    <a:pt x="4658" y="16293"/>
                    <a:pt x="3750" y="16304"/>
                  </a:cubicBezTo>
                  <a:cubicBezTo>
                    <a:pt x="3715" y="16642"/>
                    <a:pt x="4099" y="16467"/>
                    <a:pt x="4146" y="16712"/>
                  </a:cubicBezTo>
                  <a:cubicBezTo>
                    <a:pt x="3936" y="17411"/>
                    <a:pt x="2912" y="17771"/>
                    <a:pt x="2247" y="17248"/>
                  </a:cubicBezTo>
                  <a:cubicBezTo>
                    <a:pt x="2236" y="16968"/>
                    <a:pt x="2632" y="16269"/>
                    <a:pt x="2236" y="16187"/>
                  </a:cubicBezTo>
                  <a:cubicBezTo>
                    <a:pt x="1677" y="18016"/>
                    <a:pt x="1980" y="21184"/>
                    <a:pt x="3202" y="22383"/>
                  </a:cubicBezTo>
                  <a:cubicBezTo>
                    <a:pt x="2679" y="21114"/>
                    <a:pt x="1945" y="19251"/>
                    <a:pt x="2387" y="17678"/>
                  </a:cubicBezTo>
                  <a:cubicBezTo>
                    <a:pt x="2120" y="19285"/>
                    <a:pt x="3901" y="19681"/>
                    <a:pt x="3598" y="21009"/>
                  </a:cubicBezTo>
                  <a:cubicBezTo>
                    <a:pt x="4390" y="20858"/>
                    <a:pt x="4693" y="22383"/>
                    <a:pt x="4123" y="22732"/>
                  </a:cubicBezTo>
                  <a:cubicBezTo>
                    <a:pt x="4006" y="22115"/>
                    <a:pt x="4006" y="21370"/>
                    <a:pt x="3447" y="21288"/>
                  </a:cubicBezTo>
                  <a:cubicBezTo>
                    <a:pt x="3657" y="22511"/>
                    <a:pt x="3587" y="23175"/>
                    <a:pt x="3901" y="24083"/>
                  </a:cubicBezTo>
                  <a:cubicBezTo>
                    <a:pt x="4367" y="23955"/>
                    <a:pt x="3983" y="23117"/>
                    <a:pt x="4705" y="23198"/>
                  </a:cubicBezTo>
                  <a:cubicBezTo>
                    <a:pt x="5508" y="23757"/>
                    <a:pt x="4472" y="24479"/>
                    <a:pt x="4809" y="25143"/>
                  </a:cubicBezTo>
                  <a:cubicBezTo>
                    <a:pt x="4437" y="25038"/>
                    <a:pt x="4460" y="24445"/>
                    <a:pt x="4030" y="24421"/>
                  </a:cubicBezTo>
                  <a:cubicBezTo>
                    <a:pt x="5054" y="26448"/>
                    <a:pt x="6579" y="27856"/>
                    <a:pt x="8059" y="29336"/>
                  </a:cubicBezTo>
                  <a:cubicBezTo>
                    <a:pt x="4600" y="27577"/>
                    <a:pt x="2003" y="24794"/>
                    <a:pt x="0" y="21277"/>
                  </a:cubicBezTo>
                  <a:cubicBezTo>
                    <a:pt x="1595" y="25772"/>
                    <a:pt x="5229" y="28345"/>
                    <a:pt x="9154" y="30593"/>
                  </a:cubicBezTo>
                  <a:lnTo>
                    <a:pt x="9154" y="29510"/>
                  </a:lnTo>
                  <a:cubicBezTo>
                    <a:pt x="7674" y="28381"/>
                    <a:pt x="6312" y="27111"/>
                    <a:pt x="5124" y="256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3"/>
            <p:cNvSpPr/>
            <p:nvPr/>
          </p:nvSpPr>
          <p:spPr>
            <a:xfrm>
              <a:off x="4182175" y="5030525"/>
              <a:ext cx="300" cy="120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12" y="1"/>
                  </a:moveTo>
                  <a:cubicBezTo>
                    <a:pt x="12" y="24"/>
                    <a:pt x="1" y="35"/>
                    <a:pt x="1" y="48"/>
                  </a:cubicBezTo>
                  <a:cubicBezTo>
                    <a:pt x="1" y="35"/>
                    <a:pt x="12" y="2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3"/>
            <p:cNvSpPr/>
            <p:nvPr/>
          </p:nvSpPr>
          <p:spPr>
            <a:xfrm>
              <a:off x="2997250" y="3486625"/>
              <a:ext cx="1262975" cy="1853700"/>
            </a:xfrm>
            <a:custGeom>
              <a:avLst/>
              <a:gdLst/>
              <a:ahLst/>
              <a:cxnLst/>
              <a:rect l="l" t="t" r="r" b="b"/>
              <a:pathLst>
                <a:path w="50519" h="74148" extrusionOk="0">
                  <a:moveTo>
                    <a:pt x="46943" y="47421"/>
                  </a:moveTo>
                  <a:cubicBezTo>
                    <a:pt x="45778" y="46210"/>
                    <a:pt x="43694" y="45383"/>
                    <a:pt x="41982" y="44649"/>
                  </a:cubicBezTo>
                  <a:cubicBezTo>
                    <a:pt x="40457" y="43986"/>
                    <a:pt x="38744" y="43450"/>
                    <a:pt x="37243" y="43345"/>
                  </a:cubicBezTo>
                  <a:cubicBezTo>
                    <a:pt x="33213" y="43066"/>
                    <a:pt x="29149" y="44393"/>
                    <a:pt x="26622" y="45907"/>
                  </a:cubicBezTo>
                  <a:cubicBezTo>
                    <a:pt x="22779" y="48202"/>
                    <a:pt x="19938" y="51998"/>
                    <a:pt x="20124" y="57169"/>
                  </a:cubicBezTo>
                  <a:cubicBezTo>
                    <a:pt x="20380" y="53570"/>
                    <a:pt x="22208" y="51264"/>
                    <a:pt x="24479" y="49307"/>
                  </a:cubicBezTo>
                  <a:cubicBezTo>
                    <a:pt x="23349" y="49797"/>
                    <a:pt x="22697" y="50694"/>
                    <a:pt x="21859" y="51427"/>
                  </a:cubicBezTo>
                  <a:cubicBezTo>
                    <a:pt x="23838" y="48132"/>
                    <a:pt x="26843" y="45686"/>
                    <a:pt x="31431" y="44545"/>
                  </a:cubicBezTo>
                  <a:cubicBezTo>
                    <a:pt x="31699" y="44778"/>
                    <a:pt x="32212" y="44719"/>
                    <a:pt x="32293" y="45162"/>
                  </a:cubicBezTo>
                  <a:cubicBezTo>
                    <a:pt x="28310" y="46023"/>
                    <a:pt x="25900" y="49157"/>
                    <a:pt x="25865" y="53500"/>
                  </a:cubicBezTo>
                  <a:cubicBezTo>
                    <a:pt x="25853" y="55549"/>
                    <a:pt x="26459" y="57879"/>
                    <a:pt x="25585" y="59544"/>
                  </a:cubicBezTo>
                  <a:cubicBezTo>
                    <a:pt x="24980" y="59323"/>
                    <a:pt x="24234" y="60127"/>
                    <a:pt x="23967" y="59358"/>
                  </a:cubicBezTo>
                  <a:cubicBezTo>
                    <a:pt x="24153" y="58647"/>
                    <a:pt x="24863" y="58368"/>
                    <a:pt x="25422" y="57972"/>
                  </a:cubicBezTo>
                  <a:cubicBezTo>
                    <a:pt x="25271" y="57867"/>
                    <a:pt x="24968" y="57937"/>
                    <a:pt x="24875" y="57762"/>
                  </a:cubicBezTo>
                  <a:cubicBezTo>
                    <a:pt x="25201" y="56074"/>
                    <a:pt x="25108" y="53966"/>
                    <a:pt x="25294" y="52138"/>
                  </a:cubicBezTo>
                  <a:cubicBezTo>
                    <a:pt x="25445" y="50542"/>
                    <a:pt x="26051" y="49483"/>
                    <a:pt x="26692" y="48469"/>
                  </a:cubicBezTo>
                  <a:cubicBezTo>
                    <a:pt x="23874" y="50391"/>
                    <a:pt x="25818" y="56225"/>
                    <a:pt x="23734" y="58752"/>
                  </a:cubicBezTo>
                  <a:cubicBezTo>
                    <a:pt x="23781" y="59032"/>
                    <a:pt x="23582" y="59276"/>
                    <a:pt x="23804" y="59462"/>
                  </a:cubicBezTo>
                  <a:cubicBezTo>
                    <a:pt x="23209" y="59568"/>
                    <a:pt x="22849" y="59858"/>
                    <a:pt x="22930" y="60523"/>
                  </a:cubicBezTo>
                  <a:cubicBezTo>
                    <a:pt x="23338" y="60371"/>
                    <a:pt x="23501" y="59672"/>
                    <a:pt x="24118" y="59964"/>
                  </a:cubicBezTo>
                  <a:cubicBezTo>
                    <a:pt x="23931" y="60231"/>
                    <a:pt x="23687" y="60883"/>
                    <a:pt x="23990" y="61302"/>
                  </a:cubicBezTo>
                  <a:cubicBezTo>
                    <a:pt x="23838" y="59649"/>
                    <a:pt x="25737" y="60080"/>
                    <a:pt x="26191" y="60371"/>
                  </a:cubicBezTo>
                  <a:cubicBezTo>
                    <a:pt x="26493" y="59987"/>
                    <a:pt x="25667" y="59870"/>
                    <a:pt x="25934" y="59509"/>
                  </a:cubicBezTo>
                  <a:cubicBezTo>
                    <a:pt x="28007" y="58414"/>
                    <a:pt x="29824" y="56924"/>
                    <a:pt x="31175" y="55270"/>
                  </a:cubicBezTo>
                  <a:cubicBezTo>
                    <a:pt x="32165" y="54059"/>
                    <a:pt x="32945" y="52615"/>
                    <a:pt x="33225" y="50997"/>
                  </a:cubicBezTo>
                  <a:cubicBezTo>
                    <a:pt x="33294" y="50588"/>
                    <a:pt x="33178" y="49820"/>
                    <a:pt x="33796" y="49622"/>
                  </a:cubicBezTo>
                  <a:cubicBezTo>
                    <a:pt x="33527" y="53663"/>
                    <a:pt x="31408" y="57413"/>
                    <a:pt x="28392" y="59358"/>
                  </a:cubicBezTo>
                  <a:cubicBezTo>
                    <a:pt x="27402" y="59998"/>
                    <a:pt x="26261" y="60883"/>
                    <a:pt x="25306" y="61163"/>
                  </a:cubicBezTo>
                  <a:cubicBezTo>
                    <a:pt x="23804" y="61617"/>
                    <a:pt x="22220" y="62024"/>
                    <a:pt x="20554" y="62350"/>
                  </a:cubicBezTo>
                  <a:cubicBezTo>
                    <a:pt x="20368" y="61069"/>
                    <a:pt x="21964" y="60709"/>
                    <a:pt x="22802" y="60976"/>
                  </a:cubicBezTo>
                  <a:cubicBezTo>
                    <a:pt x="22045" y="60138"/>
                    <a:pt x="20543" y="60953"/>
                    <a:pt x="20310" y="61757"/>
                  </a:cubicBezTo>
                  <a:cubicBezTo>
                    <a:pt x="19809" y="61314"/>
                    <a:pt x="18807" y="61501"/>
                    <a:pt x="18680" y="62176"/>
                  </a:cubicBezTo>
                  <a:cubicBezTo>
                    <a:pt x="18447" y="61897"/>
                    <a:pt x="18202" y="61698"/>
                    <a:pt x="18318" y="61245"/>
                  </a:cubicBezTo>
                  <a:cubicBezTo>
                    <a:pt x="18493" y="60895"/>
                    <a:pt x="19180" y="60976"/>
                    <a:pt x="19506" y="60767"/>
                  </a:cubicBezTo>
                  <a:cubicBezTo>
                    <a:pt x="18901" y="60278"/>
                    <a:pt x="17958" y="61093"/>
                    <a:pt x="17783" y="61209"/>
                  </a:cubicBezTo>
                  <a:cubicBezTo>
                    <a:pt x="17795" y="60779"/>
                    <a:pt x="18004" y="60534"/>
                    <a:pt x="18121" y="60196"/>
                  </a:cubicBezTo>
                  <a:cubicBezTo>
                    <a:pt x="17806" y="60220"/>
                    <a:pt x="17632" y="60080"/>
                    <a:pt x="17562" y="59812"/>
                  </a:cubicBezTo>
                  <a:cubicBezTo>
                    <a:pt x="17422" y="59276"/>
                    <a:pt x="17935" y="59265"/>
                    <a:pt x="17806" y="58729"/>
                  </a:cubicBezTo>
                  <a:cubicBezTo>
                    <a:pt x="17410" y="58752"/>
                    <a:pt x="17317" y="59020"/>
                    <a:pt x="16851" y="58997"/>
                  </a:cubicBezTo>
                  <a:cubicBezTo>
                    <a:pt x="16584" y="58880"/>
                    <a:pt x="16245" y="58822"/>
                    <a:pt x="16258" y="58344"/>
                  </a:cubicBezTo>
                  <a:cubicBezTo>
                    <a:pt x="16618" y="58496"/>
                    <a:pt x="17596" y="58577"/>
                    <a:pt x="17736" y="58111"/>
                  </a:cubicBezTo>
                  <a:cubicBezTo>
                    <a:pt x="17189" y="58018"/>
                    <a:pt x="16292" y="58263"/>
                    <a:pt x="16292" y="57728"/>
                  </a:cubicBezTo>
                  <a:cubicBezTo>
                    <a:pt x="16281" y="57332"/>
                    <a:pt x="17422" y="57076"/>
                    <a:pt x="17702" y="57681"/>
                  </a:cubicBezTo>
                  <a:cubicBezTo>
                    <a:pt x="17620" y="57285"/>
                    <a:pt x="17795" y="57192"/>
                    <a:pt x="17969" y="56854"/>
                  </a:cubicBezTo>
                  <a:cubicBezTo>
                    <a:pt x="17655" y="56947"/>
                    <a:pt x="17340" y="57040"/>
                    <a:pt x="16933" y="57040"/>
                  </a:cubicBezTo>
                  <a:cubicBezTo>
                    <a:pt x="16618" y="56830"/>
                    <a:pt x="16677" y="56167"/>
                    <a:pt x="16292" y="56051"/>
                  </a:cubicBezTo>
                  <a:cubicBezTo>
                    <a:pt x="16292" y="56551"/>
                    <a:pt x="16525" y="56749"/>
                    <a:pt x="16584" y="57169"/>
                  </a:cubicBezTo>
                  <a:cubicBezTo>
                    <a:pt x="16199" y="57541"/>
                    <a:pt x="15652" y="57798"/>
                    <a:pt x="14883" y="57867"/>
                  </a:cubicBezTo>
                  <a:cubicBezTo>
                    <a:pt x="14487" y="57634"/>
                    <a:pt x="14208" y="57262"/>
                    <a:pt x="14138" y="56610"/>
                  </a:cubicBezTo>
                  <a:cubicBezTo>
                    <a:pt x="13882" y="56749"/>
                    <a:pt x="13334" y="57040"/>
                    <a:pt x="13090" y="56714"/>
                  </a:cubicBezTo>
                  <a:cubicBezTo>
                    <a:pt x="13206" y="56586"/>
                    <a:pt x="13789" y="56108"/>
                    <a:pt x="13381" y="56074"/>
                  </a:cubicBezTo>
                  <a:cubicBezTo>
                    <a:pt x="13020" y="56097"/>
                    <a:pt x="12845" y="56272"/>
                    <a:pt x="12426" y="56248"/>
                  </a:cubicBezTo>
                  <a:cubicBezTo>
                    <a:pt x="12053" y="55992"/>
                    <a:pt x="12030" y="55293"/>
                    <a:pt x="11762" y="54897"/>
                  </a:cubicBezTo>
                  <a:cubicBezTo>
                    <a:pt x="12542" y="55084"/>
                    <a:pt x="12904" y="54315"/>
                    <a:pt x="13346" y="53955"/>
                  </a:cubicBezTo>
                  <a:cubicBezTo>
                    <a:pt x="13451" y="54374"/>
                    <a:pt x="14022" y="54234"/>
                    <a:pt x="14522" y="54187"/>
                  </a:cubicBezTo>
                  <a:cubicBezTo>
                    <a:pt x="14569" y="54827"/>
                    <a:pt x="15360" y="54723"/>
                    <a:pt x="15722" y="54688"/>
                  </a:cubicBezTo>
                  <a:cubicBezTo>
                    <a:pt x="15605" y="54851"/>
                    <a:pt x="15826" y="55212"/>
                    <a:pt x="15885" y="55468"/>
                  </a:cubicBezTo>
                  <a:cubicBezTo>
                    <a:pt x="16141" y="55655"/>
                    <a:pt x="16851" y="56097"/>
                    <a:pt x="17143" y="55608"/>
                  </a:cubicBezTo>
                  <a:cubicBezTo>
                    <a:pt x="16315" y="55678"/>
                    <a:pt x="15815" y="55305"/>
                    <a:pt x="15815" y="54770"/>
                  </a:cubicBezTo>
                  <a:cubicBezTo>
                    <a:pt x="15826" y="54245"/>
                    <a:pt x="16723" y="54129"/>
                    <a:pt x="16408" y="53640"/>
                  </a:cubicBezTo>
                  <a:cubicBezTo>
                    <a:pt x="16001" y="53756"/>
                    <a:pt x="15815" y="54071"/>
                    <a:pt x="15407" y="54187"/>
                  </a:cubicBezTo>
                  <a:cubicBezTo>
                    <a:pt x="14953" y="54175"/>
                    <a:pt x="14883" y="53722"/>
                    <a:pt x="14464" y="53663"/>
                  </a:cubicBezTo>
                  <a:cubicBezTo>
                    <a:pt x="14312" y="54234"/>
                    <a:pt x="13427" y="53779"/>
                    <a:pt x="13218" y="53523"/>
                  </a:cubicBezTo>
                  <a:cubicBezTo>
                    <a:pt x="12426" y="55084"/>
                    <a:pt x="10458" y="54455"/>
                    <a:pt x="11448" y="52638"/>
                  </a:cubicBezTo>
                  <a:cubicBezTo>
                    <a:pt x="10795" y="52918"/>
                    <a:pt x="10435" y="52138"/>
                    <a:pt x="10039" y="51800"/>
                  </a:cubicBezTo>
                  <a:cubicBezTo>
                    <a:pt x="9876" y="52475"/>
                    <a:pt x="10656" y="52708"/>
                    <a:pt x="11040" y="53023"/>
                  </a:cubicBezTo>
                  <a:cubicBezTo>
                    <a:pt x="10714" y="53675"/>
                    <a:pt x="10971" y="54408"/>
                    <a:pt x="11401" y="54851"/>
                  </a:cubicBezTo>
                  <a:cubicBezTo>
                    <a:pt x="10958" y="55922"/>
                    <a:pt x="9037" y="56085"/>
                    <a:pt x="8735" y="54758"/>
                  </a:cubicBezTo>
                  <a:cubicBezTo>
                    <a:pt x="9049" y="54840"/>
                    <a:pt x="9771" y="54827"/>
                    <a:pt x="10050" y="54630"/>
                  </a:cubicBezTo>
                  <a:cubicBezTo>
                    <a:pt x="10225" y="54874"/>
                    <a:pt x="10342" y="55189"/>
                    <a:pt x="10807" y="55084"/>
                  </a:cubicBezTo>
                  <a:cubicBezTo>
                    <a:pt x="10551" y="54770"/>
                    <a:pt x="10458" y="54268"/>
                    <a:pt x="10167" y="54001"/>
                  </a:cubicBezTo>
                  <a:cubicBezTo>
                    <a:pt x="9666" y="54770"/>
                    <a:pt x="8362" y="54444"/>
                    <a:pt x="8106" y="53756"/>
                  </a:cubicBezTo>
                  <a:cubicBezTo>
                    <a:pt x="8082" y="53931"/>
                    <a:pt x="8280" y="54281"/>
                    <a:pt x="7977" y="54222"/>
                  </a:cubicBezTo>
                  <a:cubicBezTo>
                    <a:pt x="7581" y="54211"/>
                    <a:pt x="7465" y="53849"/>
                    <a:pt x="7454" y="53383"/>
                  </a:cubicBezTo>
                  <a:cubicBezTo>
                    <a:pt x="8292" y="53104"/>
                    <a:pt x="9387" y="53046"/>
                    <a:pt x="9444" y="52126"/>
                  </a:cubicBezTo>
                  <a:cubicBezTo>
                    <a:pt x="9049" y="52278"/>
                    <a:pt x="8781" y="52545"/>
                    <a:pt x="8350" y="52674"/>
                  </a:cubicBezTo>
                  <a:cubicBezTo>
                    <a:pt x="7919" y="52650"/>
                    <a:pt x="7873" y="52138"/>
                    <a:pt x="7418" y="52149"/>
                  </a:cubicBezTo>
                  <a:cubicBezTo>
                    <a:pt x="7314" y="52510"/>
                    <a:pt x="7803" y="52650"/>
                    <a:pt x="7570" y="52837"/>
                  </a:cubicBezTo>
                  <a:cubicBezTo>
                    <a:pt x="6662" y="52987"/>
                    <a:pt x="6871" y="51858"/>
                    <a:pt x="6719" y="51334"/>
                  </a:cubicBezTo>
                  <a:cubicBezTo>
                    <a:pt x="6463" y="51649"/>
                    <a:pt x="6312" y="52079"/>
                    <a:pt x="6393" y="52510"/>
                  </a:cubicBezTo>
                  <a:cubicBezTo>
                    <a:pt x="6499" y="53069"/>
                    <a:pt x="6999" y="53197"/>
                    <a:pt x="7022" y="53512"/>
                  </a:cubicBezTo>
                  <a:cubicBezTo>
                    <a:pt x="5532" y="53815"/>
                    <a:pt x="4716" y="52813"/>
                    <a:pt x="4868" y="51427"/>
                  </a:cubicBezTo>
                  <a:cubicBezTo>
                    <a:pt x="5252" y="51543"/>
                    <a:pt x="5904" y="51637"/>
                    <a:pt x="5986" y="51136"/>
                  </a:cubicBezTo>
                  <a:cubicBezTo>
                    <a:pt x="5229" y="51334"/>
                    <a:pt x="4752" y="50938"/>
                    <a:pt x="4926" y="50275"/>
                  </a:cubicBezTo>
                  <a:cubicBezTo>
                    <a:pt x="5474" y="49843"/>
                    <a:pt x="5974" y="50262"/>
                    <a:pt x="6393" y="49866"/>
                  </a:cubicBezTo>
                  <a:cubicBezTo>
                    <a:pt x="5997" y="49820"/>
                    <a:pt x="5660" y="49703"/>
                    <a:pt x="5695" y="49133"/>
                  </a:cubicBezTo>
                  <a:cubicBezTo>
                    <a:pt x="5229" y="49168"/>
                    <a:pt x="5671" y="49750"/>
                    <a:pt x="5508" y="49855"/>
                  </a:cubicBezTo>
                  <a:cubicBezTo>
                    <a:pt x="5182" y="49809"/>
                    <a:pt x="4845" y="49750"/>
                    <a:pt x="4752" y="49401"/>
                  </a:cubicBezTo>
                  <a:cubicBezTo>
                    <a:pt x="4612" y="48970"/>
                    <a:pt x="4903" y="48888"/>
                    <a:pt x="4845" y="48516"/>
                  </a:cubicBezTo>
                  <a:cubicBezTo>
                    <a:pt x="4297" y="48528"/>
                    <a:pt x="4647" y="49261"/>
                    <a:pt x="4123" y="49296"/>
                  </a:cubicBezTo>
                  <a:cubicBezTo>
                    <a:pt x="2982" y="48504"/>
                    <a:pt x="4460" y="47607"/>
                    <a:pt x="4786" y="47014"/>
                  </a:cubicBezTo>
                  <a:cubicBezTo>
                    <a:pt x="4333" y="46967"/>
                    <a:pt x="3890" y="46921"/>
                    <a:pt x="3994" y="46210"/>
                  </a:cubicBezTo>
                  <a:cubicBezTo>
                    <a:pt x="4309" y="46606"/>
                    <a:pt x="5101" y="46827"/>
                    <a:pt x="5637" y="46664"/>
                  </a:cubicBezTo>
                  <a:cubicBezTo>
                    <a:pt x="5683" y="47713"/>
                    <a:pt x="6359" y="48516"/>
                    <a:pt x="7291" y="48178"/>
                  </a:cubicBezTo>
                  <a:cubicBezTo>
                    <a:pt x="6662" y="47713"/>
                    <a:pt x="6033" y="47456"/>
                    <a:pt x="6056" y="46443"/>
                  </a:cubicBezTo>
                  <a:cubicBezTo>
                    <a:pt x="6056" y="46105"/>
                    <a:pt x="6440" y="45884"/>
                    <a:pt x="6312" y="45441"/>
                  </a:cubicBezTo>
                  <a:cubicBezTo>
                    <a:pt x="5904" y="46199"/>
                    <a:pt x="4472" y="46711"/>
                    <a:pt x="4286" y="45558"/>
                  </a:cubicBezTo>
                  <a:cubicBezTo>
                    <a:pt x="4216" y="45138"/>
                    <a:pt x="4623" y="44929"/>
                    <a:pt x="4460" y="44661"/>
                  </a:cubicBezTo>
                  <a:cubicBezTo>
                    <a:pt x="3867" y="44673"/>
                    <a:pt x="3867" y="45185"/>
                    <a:pt x="3762" y="45604"/>
                  </a:cubicBezTo>
                  <a:cubicBezTo>
                    <a:pt x="2376" y="44812"/>
                    <a:pt x="3564" y="42553"/>
                    <a:pt x="4600" y="42519"/>
                  </a:cubicBezTo>
                  <a:cubicBezTo>
                    <a:pt x="4460" y="43171"/>
                    <a:pt x="5019" y="43671"/>
                    <a:pt x="5288" y="44126"/>
                  </a:cubicBezTo>
                  <a:cubicBezTo>
                    <a:pt x="5438" y="44009"/>
                    <a:pt x="5777" y="44265"/>
                    <a:pt x="6079" y="44056"/>
                  </a:cubicBezTo>
                  <a:cubicBezTo>
                    <a:pt x="6103" y="44579"/>
                    <a:pt x="6324" y="44871"/>
                    <a:pt x="6696" y="44964"/>
                  </a:cubicBezTo>
                  <a:cubicBezTo>
                    <a:pt x="6755" y="44440"/>
                    <a:pt x="6417" y="44382"/>
                    <a:pt x="6417" y="43927"/>
                  </a:cubicBezTo>
                  <a:cubicBezTo>
                    <a:pt x="6556" y="43613"/>
                    <a:pt x="7046" y="43578"/>
                    <a:pt x="7244" y="43322"/>
                  </a:cubicBezTo>
                  <a:cubicBezTo>
                    <a:pt x="6638" y="43054"/>
                    <a:pt x="6359" y="43694"/>
                    <a:pt x="5881" y="43811"/>
                  </a:cubicBezTo>
                  <a:cubicBezTo>
                    <a:pt x="5415" y="43671"/>
                    <a:pt x="5241" y="43334"/>
                    <a:pt x="5182" y="42996"/>
                  </a:cubicBezTo>
                  <a:cubicBezTo>
                    <a:pt x="5031" y="42134"/>
                    <a:pt x="5986" y="41564"/>
                    <a:pt x="6056" y="41132"/>
                  </a:cubicBezTo>
                  <a:cubicBezTo>
                    <a:pt x="5485" y="41226"/>
                    <a:pt x="5182" y="41552"/>
                    <a:pt x="4798" y="41785"/>
                  </a:cubicBezTo>
                  <a:cubicBezTo>
                    <a:pt x="3005" y="40364"/>
                    <a:pt x="5101" y="38361"/>
                    <a:pt x="6044" y="37418"/>
                  </a:cubicBezTo>
                  <a:cubicBezTo>
                    <a:pt x="5625" y="37383"/>
                    <a:pt x="5637" y="37685"/>
                    <a:pt x="5264" y="37674"/>
                  </a:cubicBezTo>
                  <a:cubicBezTo>
                    <a:pt x="4670" y="36893"/>
                    <a:pt x="5275" y="35974"/>
                    <a:pt x="5578" y="35426"/>
                  </a:cubicBezTo>
                  <a:cubicBezTo>
                    <a:pt x="5415" y="35170"/>
                    <a:pt x="5066" y="35135"/>
                    <a:pt x="5066" y="34681"/>
                  </a:cubicBezTo>
                  <a:cubicBezTo>
                    <a:pt x="4926" y="34262"/>
                    <a:pt x="5601" y="34227"/>
                    <a:pt x="5345" y="33948"/>
                  </a:cubicBezTo>
                  <a:cubicBezTo>
                    <a:pt x="3296" y="33295"/>
                    <a:pt x="4170" y="30105"/>
                    <a:pt x="6277" y="30046"/>
                  </a:cubicBezTo>
                  <a:cubicBezTo>
                    <a:pt x="6324" y="30384"/>
                    <a:pt x="6289" y="30827"/>
                    <a:pt x="6545" y="30908"/>
                  </a:cubicBezTo>
                  <a:cubicBezTo>
                    <a:pt x="6673" y="30081"/>
                    <a:pt x="7092" y="29487"/>
                    <a:pt x="7593" y="28951"/>
                  </a:cubicBezTo>
                  <a:cubicBezTo>
                    <a:pt x="6906" y="28928"/>
                    <a:pt x="6719" y="29313"/>
                    <a:pt x="6312" y="29522"/>
                  </a:cubicBezTo>
                  <a:cubicBezTo>
                    <a:pt x="5206" y="28754"/>
                    <a:pt x="5637" y="26971"/>
                    <a:pt x="7034" y="26878"/>
                  </a:cubicBezTo>
                  <a:cubicBezTo>
                    <a:pt x="6230" y="25271"/>
                    <a:pt x="6708" y="24177"/>
                    <a:pt x="8409" y="23827"/>
                  </a:cubicBezTo>
                  <a:cubicBezTo>
                    <a:pt x="7314" y="22919"/>
                    <a:pt x="7814" y="21021"/>
                    <a:pt x="9444" y="20974"/>
                  </a:cubicBezTo>
                  <a:cubicBezTo>
                    <a:pt x="9351" y="21382"/>
                    <a:pt x="9084" y="21638"/>
                    <a:pt x="9224" y="22232"/>
                  </a:cubicBezTo>
                  <a:cubicBezTo>
                    <a:pt x="9771" y="21661"/>
                    <a:pt x="9806" y="20672"/>
                    <a:pt x="10912" y="20566"/>
                  </a:cubicBezTo>
                  <a:cubicBezTo>
                    <a:pt x="10725" y="20799"/>
                    <a:pt x="10958" y="21079"/>
                    <a:pt x="10994" y="21358"/>
                  </a:cubicBezTo>
                  <a:cubicBezTo>
                    <a:pt x="11424" y="20905"/>
                    <a:pt x="11308" y="19996"/>
                    <a:pt x="11786" y="19588"/>
                  </a:cubicBezTo>
                  <a:cubicBezTo>
                    <a:pt x="11110" y="19763"/>
                    <a:pt x="10668" y="20555"/>
                    <a:pt x="9922" y="20392"/>
                  </a:cubicBezTo>
                  <a:cubicBezTo>
                    <a:pt x="9759" y="19146"/>
                    <a:pt x="11017" y="18808"/>
                    <a:pt x="12088" y="19029"/>
                  </a:cubicBezTo>
                  <a:cubicBezTo>
                    <a:pt x="11530" y="17119"/>
                    <a:pt x="13986" y="16316"/>
                    <a:pt x="14941" y="17504"/>
                  </a:cubicBezTo>
                  <a:cubicBezTo>
                    <a:pt x="14918" y="15955"/>
                    <a:pt x="16735" y="14243"/>
                    <a:pt x="18354" y="15315"/>
                  </a:cubicBezTo>
                  <a:cubicBezTo>
                    <a:pt x="17899" y="15711"/>
                    <a:pt x="17247" y="15967"/>
                    <a:pt x="17352" y="16829"/>
                  </a:cubicBezTo>
                  <a:cubicBezTo>
                    <a:pt x="17806" y="16363"/>
                    <a:pt x="18354" y="15315"/>
                    <a:pt x="19379" y="15827"/>
                  </a:cubicBezTo>
                  <a:cubicBezTo>
                    <a:pt x="19460" y="15338"/>
                    <a:pt x="19040" y="15455"/>
                    <a:pt x="18877" y="15256"/>
                  </a:cubicBezTo>
                  <a:cubicBezTo>
                    <a:pt x="19425" y="14231"/>
                    <a:pt x="20741" y="14953"/>
                    <a:pt x="21043" y="15664"/>
                  </a:cubicBezTo>
                  <a:cubicBezTo>
                    <a:pt x="21265" y="15222"/>
                    <a:pt x="20880" y="14779"/>
                    <a:pt x="20671" y="14546"/>
                  </a:cubicBezTo>
                  <a:cubicBezTo>
                    <a:pt x="20857" y="14278"/>
                    <a:pt x="21498" y="13719"/>
                    <a:pt x="21789" y="14267"/>
                  </a:cubicBezTo>
                  <a:cubicBezTo>
                    <a:pt x="21300" y="14208"/>
                    <a:pt x="21183" y="14511"/>
                    <a:pt x="21219" y="14674"/>
                  </a:cubicBezTo>
                  <a:cubicBezTo>
                    <a:pt x="21521" y="14907"/>
                    <a:pt x="21952" y="14500"/>
                    <a:pt x="22348" y="14557"/>
                  </a:cubicBezTo>
                  <a:cubicBezTo>
                    <a:pt x="22860" y="14639"/>
                    <a:pt x="23140" y="15489"/>
                    <a:pt x="23827" y="15128"/>
                  </a:cubicBezTo>
                  <a:cubicBezTo>
                    <a:pt x="24409" y="15291"/>
                    <a:pt x="24444" y="16141"/>
                    <a:pt x="24922" y="16433"/>
                  </a:cubicBezTo>
                  <a:cubicBezTo>
                    <a:pt x="24735" y="14138"/>
                    <a:pt x="23349" y="9946"/>
                    <a:pt x="26785" y="10144"/>
                  </a:cubicBezTo>
                  <a:cubicBezTo>
                    <a:pt x="26726" y="9608"/>
                    <a:pt x="26261" y="9585"/>
                    <a:pt x="26226" y="9049"/>
                  </a:cubicBezTo>
                  <a:cubicBezTo>
                    <a:pt x="26343" y="8758"/>
                    <a:pt x="26575" y="8572"/>
                    <a:pt x="27065" y="8607"/>
                  </a:cubicBezTo>
                  <a:cubicBezTo>
                    <a:pt x="26983" y="8910"/>
                    <a:pt x="27029" y="9469"/>
                    <a:pt x="27425" y="9457"/>
                  </a:cubicBezTo>
                  <a:cubicBezTo>
                    <a:pt x="27309" y="8618"/>
                    <a:pt x="27787" y="8258"/>
                    <a:pt x="28240" y="7873"/>
                  </a:cubicBezTo>
                  <a:cubicBezTo>
                    <a:pt x="27844" y="7593"/>
                    <a:pt x="27461" y="8234"/>
                    <a:pt x="27192" y="8059"/>
                  </a:cubicBezTo>
                  <a:cubicBezTo>
                    <a:pt x="27006" y="6627"/>
                    <a:pt x="27810" y="5986"/>
                    <a:pt x="29277" y="5905"/>
                  </a:cubicBezTo>
                  <a:cubicBezTo>
                    <a:pt x="29498" y="6138"/>
                    <a:pt x="28962" y="6371"/>
                    <a:pt x="29265" y="6708"/>
                  </a:cubicBezTo>
                  <a:cubicBezTo>
                    <a:pt x="29731" y="6092"/>
                    <a:pt x="30605" y="5823"/>
                    <a:pt x="31454" y="5520"/>
                  </a:cubicBezTo>
                  <a:cubicBezTo>
                    <a:pt x="31105" y="5206"/>
                    <a:pt x="30488" y="5451"/>
                    <a:pt x="30116" y="5381"/>
                  </a:cubicBezTo>
                  <a:cubicBezTo>
                    <a:pt x="30197" y="3716"/>
                    <a:pt x="31699" y="1829"/>
                    <a:pt x="33563" y="1853"/>
                  </a:cubicBezTo>
                  <a:cubicBezTo>
                    <a:pt x="34412" y="1864"/>
                    <a:pt x="34681" y="2458"/>
                    <a:pt x="35426" y="2738"/>
                  </a:cubicBezTo>
                  <a:cubicBezTo>
                    <a:pt x="35542" y="2236"/>
                    <a:pt x="35880" y="1934"/>
                    <a:pt x="36578" y="1910"/>
                  </a:cubicBezTo>
                  <a:cubicBezTo>
                    <a:pt x="36567" y="2190"/>
                    <a:pt x="36870" y="2085"/>
                    <a:pt x="36811" y="2423"/>
                  </a:cubicBezTo>
                  <a:cubicBezTo>
                    <a:pt x="36788" y="2795"/>
                    <a:pt x="36159" y="2691"/>
                    <a:pt x="36358" y="3261"/>
                  </a:cubicBezTo>
                  <a:cubicBezTo>
                    <a:pt x="36893" y="2912"/>
                    <a:pt x="37872" y="2842"/>
                    <a:pt x="38361" y="2877"/>
                  </a:cubicBezTo>
                  <a:cubicBezTo>
                    <a:pt x="38174" y="2493"/>
                    <a:pt x="37650" y="2505"/>
                    <a:pt x="37243" y="2376"/>
                  </a:cubicBezTo>
                  <a:cubicBezTo>
                    <a:pt x="37802" y="781"/>
                    <a:pt x="40783" y="199"/>
                    <a:pt x="41376" y="2143"/>
                  </a:cubicBezTo>
                  <a:cubicBezTo>
                    <a:pt x="41050" y="2109"/>
                    <a:pt x="40969" y="2295"/>
                    <a:pt x="40690" y="2295"/>
                  </a:cubicBezTo>
                  <a:cubicBezTo>
                    <a:pt x="40608" y="1783"/>
                    <a:pt x="40515" y="1270"/>
                    <a:pt x="39968" y="1305"/>
                  </a:cubicBezTo>
                  <a:cubicBezTo>
                    <a:pt x="40352" y="1759"/>
                    <a:pt x="40352" y="2435"/>
                    <a:pt x="40142" y="2971"/>
                  </a:cubicBezTo>
                  <a:cubicBezTo>
                    <a:pt x="40678" y="2877"/>
                    <a:pt x="40817" y="2458"/>
                    <a:pt x="41505" y="2481"/>
                  </a:cubicBezTo>
                  <a:cubicBezTo>
                    <a:pt x="41749" y="2807"/>
                    <a:pt x="41889" y="3261"/>
                    <a:pt x="41912" y="3856"/>
                  </a:cubicBezTo>
                  <a:cubicBezTo>
                    <a:pt x="41552" y="4053"/>
                    <a:pt x="40957" y="4053"/>
                    <a:pt x="41004" y="4565"/>
                  </a:cubicBezTo>
                  <a:cubicBezTo>
                    <a:pt x="41167" y="4694"/>
                    <a:pt x="41458" y="4252"/>
                    <a:pt x="41865" y="4309"/>
                  </a:cubicBezTo>
                  <a:cubicBezTo>
                    <a:pt x="42530" y="4402"/>
                    <a:pt x="42681" y="5137"/>
                    <a:pt x="43053" y="5602"/>
                  </a:cubicBezTo>
                  <a:cubicBezTo>
                    <a:pt x="43310" y="5567"/>
                    <a:pt x="43112" y="5253"/>
                    <a:pt x="43159" y="4880"/>
                  </a:cubicBezTo>
                  <a:cubicBezTo>
                    <a:pt x="43170" y="4601"/>
                    <a:pt x="43985" y="4205"/>
                    <a:pt x="43612" y="4135"/>
                  </a:cubicBezTo>
                  <a:cubicBezTo>
                    <a:pt x="43286" y="3867"/>
                    <a:pt x="43159" y="4449"/>
                    <a:pt x="42856" y="4472"/>
                  </a:cubicBezTo>
                  <a:cubicBezTo>
                    <a:pt x="42739" y="4216"/>
                    <a:pt x="42460" y="4158"/>
                    <a:pt x="42355" y="3902"/>
                  </a:cubicBezTo>
                  <a:cubicBezTo>
                    <a:pt x="42937" y="2819"/>
                    <a:pt x="44975" y="2901"/>
                    <a:pt x="44660" y="4822"/>
                  </a:cubicBezTo>
                  <a:cubicBezTo>
                    <a:pt x="45359" y="4402"/>
                    <a:pt x="45953" y="3902"/>
                    <a:pt x="47222" y="3949"/>
                  </a:cubicBezTo>
                  <a:cubicBezTo>
                    <a:pt x="48294" y="4182"/>
                    <a:pt x="48469" y="6359"/>
                    <a:pt x="47805" y="7081"/>
                  </a:cubicBezTo>
                  <a:cubicBezTo>
                    <a:pt x="48166" y="6895"/>
                    <a:pt x="48736" y="7046"/>
                    <a:pt x="48981" y="7314"/>
                  </a:cubicBezTo>
                  <a:cubicBezTo>
                    <a:pt x="49132" y="7640"/>
                    <a:pt x="49272" y="8409"/>
                    <a:pt x="48923" y="8560"/>
                  </a:cubicBezTo>
                  <a:cubicBezTo>
                    <a:pt x="48503" y="8304"/>
                    <a:pt x="47898" y="8164"/>
                    <a:pt x="47514" y="8607"/>
                  </a:cubicBezTo>
                  <a:cubicBezTo>
                    <a:pt x="47502" y="8258"/>
                    <a:pt x="47292" y="8152"/>
                    <a:pt x="46943" y="8222"/>
                  </a:cubicBezTo>
                  <a:cubicBezTo>
                    <a:pt x="47304" y="8467"/>
                    <a:pt x="47258" y="9317"/>
                    <a:pt x="46920" y="9818"/>
                  </a:cubicBezTo>
                  <a:cubicBezTo>
                    <a:pt x="47514" y="9713"/>
                    <a:pt x="47525" y="9131"/>
                    <a:pt x="47700" y="8677"/>
                  </a:cubicBezTo>
                  <a:cubicBezTo>
                    <a:pt x="48923" y="8432"/>
                    <a:pt x="48620" y="9736"/>
                    <a:pt x="48492" y="10458"/>
                  </a:cubicBezTo>
                  <a:cubicBezTo>
                    <a:pt x="49168" y="10307"/>
                    <a:pt x="49121" y="9433"/>
                    <a:pt x="49144" y="8980"/>
                  </a:cubicBezTo>
                  <a:cubicBezTo>
                    <a:pt x="49750" y="8991"/>
                    <a:pt x="50216" y="9306"/>
                    <a:pt x="50519" y="9759"/>
                  </a:cubicBezTo>
                  <a:lnTo>
                    <a:pt x="50519" y="8048"/>
                  </a:lnTo>
                  <a:cubicBezTo>
                    <a:pt x="50472" y="7885"/>
                    <a:pt x="50367" y="7733"/>
                    <a:pt x="50157" y="7640"/>
                  </a:cubicBezTo>
                  <a:cubicBezTo>
                    <a:pt x="49820" y="7605"/>
                    <a:pt x="49750" y="7792"/>
                    <a:pt x="49470" y="7792"/>
                  </a:cubicBezTo>
                  <a:cubicBezTo>
                    <a:pt x="49482" y="7349"/>
                    <a:pt x="49284" y="7174"/>
                    <a:pt x="49191" y="6848"/>
                  </a:cubicBezTo>
                  <a:cubicBezTo>
                    <a:pt x="48969" y="6732"/>
                    <a:pt x="48666" y="6708"/>
                    <a:pt x="48457" y="6569"/>
                  </a:cubicBezTo>
                  <a:cubicBezTo>
                    <a:pt x="48899" y="4764"/>
                    <a:pt x="47957" y="3191"/>
                    <a:pt x="46117" y="3530"/>
                  </a:cubicBezTo>
                  <a:cubicBezTo>
                    <a:pt x="46151" y="2994"/>
                    <a:pt x="46792" y="2947"/>
                    <a:pt x="47002" y="2551"/>
                  </a:cubicBezTo>
                  <a:cubicBezTo>
                    <a:pt x="46081" y="2562"/>
                    <a:pt x="45778" y="3064"/>
                    <a:pt x="45697" y="3750"/>
                  </a:cubicBezTo>
                  <a:cubicBezTo>
                    <a:pt x="45359" y="3693"/>
                    <a:pt x="45173" y="4170"/>
                    <a:pt x="45022" y="3995"/>
                  </a:cubicBezTo>
                  <a:cubicBezTo>
                    <a:pt x="44986" y="2505"/>
                    <a:pt x="43135" y="2632"/>
                    <a:pt x="42261" y="3028"/>
                  </a:cubicBezTo>
                  <a:cubicBezTo>
                    <a:pt x="41971" y="2272"/>
                    <a:pt x="43496" y="1794"/>
                    <a:pt x="43822" y="2609"/>
                  </a:cubicBezTo>
                  <a:cubicBezTo>
                    <a:pt x="43449" y="1491"/>
                    <a:pt x="44766" y="1294"/>
                    <a:pt x="45243" y="1759"/>
                  </a:cubicBezTo>
                  <a:cubicBezTo>
                    <a:pt x="45056" y="629"/>
                    <a:pt x="43555" y="1095"/>
                    <a:pt x="43391" y="1853"/>
                  </a:cubicBezTo>
                  <a:cubicBezTo>
                    <a:pt x="43100" y="1840"/>
                    <a:pt x="42902" y="1736"/>
                    <a:pt x="42587" y="1759"/>
                  </a:cubicBezTo>
                  <a:cubicBezTo>
                    <a:pt x="42518" y="1305"/>
                    <a:pt x="42250" y="1107"/>
                    <a:pt x="41971" y="932"/>
                  </a:cubicBezTo>
                  <a:cubicBezTo>
                    <a:pt x="41575" y="874"/>
                    <a:pt x="41552" y="1118"/>
                    <a:pt x="41283" y="1177"/>
                  </a:cubicBezTo>
                  <a:cubicBezTo>
                    <a:pt x="40434" y="0"/>
                    <a:pt x="38850" y="350"/>
                    <a:pt x="37918" y="1072"/>
                  </a:cubicBezTo>
                  <a:cubicBezTo>
                    <a:pt x="37592" y="1305"/>
                    <a:pt x="37126" y="1853"/>
                    <a:pt x="37021" y="1864"/>
                  </a:cubicBezTo>
                  <a:cubicBezTo>
                    <a:pt x="37044" y="1864"/>
                    <a:pt x="36684" y="1596"/>
                    <a:pt x="36544" y="1561"/>
                  </a:cubicBezTo>
                  <a:cubicBezTo>
                    <a:pt x="35845" y="1375"/>
                    <a:pt x="35473" y="1677"/>
                    <a:pt x="35193" y="2132"/>
                  </a:cubicBezTo>
                  <a:cubicBezTo>
                    <a:pt x="32619" y="339"/>
                    <a:pt x="29650" y="3017"/>
                    <a:pt x="29591" y="5520"/>
                  </a:cubicBezTo>
                  <a:cubicBezTo>
                    <a:pt x="27774" y="5357"/>
                    <a:pt x="26552" y="6289"/>
                    <a:pt x="26843" y="8095"/>
                  </a:cubicBezTo>
                  <a:cubicBezTo>
                    <a:pt x="25888" y="8129"/>
                    <a:pt x="25562" y="8980"/>
                    <a:pt x="25958" y="9865"/>
                  </a:cubicBezTo>
                  <a:cubicBezTo>
                    <a:pt x="24281" y="10028"/>
                    <a:pt x="24025" y="11343"/>
                    <a:pt x="24048" y="12892"/>
                  </a:cubicBezTo>
                  <a:cubicBezTo>
                    <a:pt x="23792" y="12811"/>
                    <a:pt x="23431" y="12857"/>
                    <a:pt x="23070" y="12892"/>
                  </a:cubicBezTo>
                  <a:cubicBezTo>
                    <a:pt x="22674" y="13242"/>
                    <a:pt x="22383" y="13672"/>
                    <a:pt x="22231" y="14220"/>
                  </a:cubicBezTo>
                  <a:cubicBezTo>
                    <a:pt x="21905" y="13276"/>
                    <a:pt x="20438" y="13615"/>
                    <a:pt x="20124" y="14337"/>
                  </a:cubicBezTo>
                  <a:cubicBezTo>
                    <a:pt x="19635" y="13998"/>
                    <a:pt x="18994" y="14487"/>
                    <a:pt x="18563" y="14674"/>
                  </a:cubicBezTo>
                  <a:cubicBezTo>
                    <a:pt x="16840" y="14161"/>
                    <a:pt x="14534" y="15012"/>
                    <a:pt x="14801" y="16910"/>
                  </a:cubicBezTo>
                  <a:cubicBezTo>
                    <a:pt x="14487" y="16596"/>
                    <a:pt x="13998" y="16503"/>
                    <a:pt x="13509" y="16409"/>
                  </a:cubicBezTo>
                  <a:cubicBezTo>
                    <a:pt x="13148" y="15722"/>
                    <a:pt x="13986" y="15442"/>
                    <a:pt x="14255" y="15012"/>
                  </a:cubicBezTo>
                  <a:cubicBezTo>
                    <a:pt x="13486" y="14627"/>
                    <a:pt x="12880" y="15618"/>
                    <a:pt x="13078" y="16549"/>
                  </a:cubicBezTo>
                  <a:cubicBezTo>
                    <a:pt x="12252" y="16910"/>
                    <a:pt x="11693" y="17492"/>
                    <a:pt x="11786" y="18622"/>
                  </a:cubicBezTo>
                  <a:cubicBezTo>
                    <a:pt x="10772" y="18296"/>
                    <a:pt x="9724" y="18995"/>
                    <a:pt x="9514" y="19821"/>
                  </a:cubicBezTo>
                  <a:cubicBezTo>
                    <a:pt x="8222" y="19588"/>
                    <a:pt x="8339" y="21219"/>
                    <a:pt x="7477" y="21615"/>
                  </a:cubicBezTo>
                  <a:cubicBezTo>
                    <a:pt x="7395" y="21860"/>
                    <a:pt x="7395" y="22186"/>
                    <a:pt x="7291" y="22430"/>
                  </a:cubicBezTo>
                  <a:cubicBezTo>
                    <a:pt x="6778" y="22430"/>
                    <a:pt x="6626" y="22745"/>
                    <a:pt x="6370" y="22965"/>
                  </a:cubicBezTo>
                  <a:cubicBezTo>
                    <a:pt x="6429" y="23327"/>
                    <a:pt x="6266" y="23454"/>
                    <a:pt x="6533" y="23653"/>
                  </a:cubicBezTo>
                  <a:cubicBezTo>
                    <a:pt x="6662" y="23222"/>
                    <a:pt x="6836" y="22826"/>
                    <a:pt x="7418" y="22768"/>
                  </a:cubicBezTo>
                  <a:cubicBezTo>
                    <a:pt x="7477" y="23071"/>
                    <a:pt x="7861" y="23478"/>
                    <a:pt x="7768" y="23618"/>
                  </a:cubicBezTo>
                  <a:cubicBezTo>
                    <a:pt x="6859" y="23734"/>
                    <a:pt x="6463" y="24270"/>
                    <a:pt x="6219" y="24922"/>
                  </a:cubicBezTo>
                  <a:cubicBezTo>
                    <a:pt x="5671" y="24712"/>
                    <a:pt x="5415" y="25237"/>
                    <a:pt x="4926" y="25318"/>
                  </a:cubicBezTo>
                  <a:cubicBezTo>
                    <a:pt x="4600" y="26017"/>
                    <a:pt x="4786" y="27158"/>
                    <a:pt x="5334" y="27577"/>
                  </a:cubicBezTo>
                  <a:cubicBezTo>
                    <a:pt x="5451" y="28614"/>
                    <a:pt x="4612" y="28870"/>
                    <a:pt x="4763" y="29929"/>
                  </a:cubicBezTo>
                  <a:cubicBezTo>
                    <a:pt x="5252" y="29790"/>
                    <a:pt x="4985" y="29044"/>
                    <a:pt x="5462" y="28893"/>
                  </a:cubicBezTo>
                  <a:cubicBezTo>
                    <a:pt x="5497" y="29243"/>
                    <a:pt x="5986" y="29557"/>
                    <a:pt x="5893" y="29732"/>
                  </a:cubicBezTo>
                  <a:cubicBezTo>
                    <a:pt x="5275" y="29732"/>
                    <a:pt x="4822" y="30302"/>
                    <a:pt x="4542" y="30314"/>
                  </a:cubicBezTo>
                  <a:cubicBezTo>
                    <a:pt x="4892" y="29091"/>
                    <a:pt x="2586" y="29161"/>
                    <a:pt x="3156" y="30628"/>
                  </a:cubicBezTo>
                  <a:cubicBezTo>
                    <a:pt x="3366" y="30861"/>
                    <a:pt x="3727" y="30920"/>
                    <a:pt x="4076" y="30977"/>
                  </a:cubicBezTo>
                  <a:cubicBezTo>
                    <a:pt x="3168" y="31828"/>
                    <a:pt x="3505" y="34005"/>
                    <a:pt x="4752" y="34274"/>
                  </a:cubicBezTo>
                  <a:cubicBezTo>
                    <a:pt x="4530" y="34751"/>
                    <a:pt x="4915" y="35229"/>
                    <a:pt x="5066" y="35566"/>
                  </a:cubicBezTo>
                  <a:cubicBezTo>
                    <a:pt x="4320" y="36347"/>
                    <a:pt x="2993" y="37802"/>
                    <a:pt x="4251" y="39013"/>
                  </a:cubicBezTo>
                  <a:cubicBezTo>
                    <a:pt x="3389" y="39595"/>
                    <a:pt x="3738" y="41610"/>
                    <a:pt x="4216" y="42204"/>
                  </a:cubicBezTo>
                  <a:cubicBezTo>
                    <a:pt x="2097" y="41820"/>
                    <a:pt x="2294" y="45500"/>
                    <a:pt x="3634" y="46152"/>
                  </a:cubicBezTo>
                  <a:cubicBezTo>
                    <a:pt x="3133" y="46688"/>
                    <a:pt x="4053" y="46978"/>
                    <a:pt x="4018" y="47351"/>
                  </a:cubicBezTo>
                  <a:cubicBezTo>
                    <a:pt x="4007" y="47549"/>
                    <a:pt x="3412" y="47852"/>
                    <a:pt x="3308" y="48225"/>
                  </a:cubicBezTo>
                  <a:cubicBezTo>
                    <a:pt x="3086" y="49017"/>
                    <a:pt x="3424" y="49553"/>
                    <a:pt x="3750" y="49948"/>
                  </a:cubicBezTo>
                  <a:cubicBezTo>
                    <a:pt x="3494" y="50193"/>
                    <a:pt x="3517" y="50670"/>
                    <a:pt x="3611" y="51194"/>
                  </a:cubicBezTo>
                  <a:cubicBezTo>
                    <a:pt x="3774" y="51380"/>
                    <a:pt x="4227" y="51217"/>
                    <a:pt x="4344" y="51486"/>
                  </a:cubicBezTo>
                  <a:cubicBezTo>
                    <a:pt x="4204" y="53220"/>
                    <a:pt x="5334" y="54268"/>
                    <a:pt x="7151" y="53942"/>
                  </a:cubicBezTo>
                  <a:cubicBezTo>
                    <a:pt x="7128" y="54268"/>
                    <a:pt x="7255" y="54408"/>
                    <a:pt x="7384" y="54537"/>
                  </a:cubicBezTo>
                  <a:cubicBezTo>
                    <a:pt x="7698" y="54595"/>
                    <a:pt x="7931" y="54734"/>
                    <a:pt x="8373" y="54618"/>
                  </a:cubicBezTo>
                  <a:cubicBezTo>
                    <a:pt x="8409" y="56202"/>
                    <a:pt x="10306" y="56377"/>
                    <a:pt x="11227" y="55748"/>
                  </a:cubicBezTo>
                  <a:cubicBezTo>
                    <a:pt x="11005" y="58799"/>
                    <a:pt x="13486" y="59998"/>
                    <a:pt x="15850" y="58659"/>
                  </a:cubicBezTo>
                  <a:cubicBezTo>
                    <a:pt x="15862" y="59428"/>
                    <a:pt x="16641" y="59265"/>
                    <a:pt x="17084" y="59509"/>
                  </a:cubicBezTo>
                  <a:cubicBezTo>
                    <a:pt x="16886" y="59987"/>
                    <a:pt x="17247" y="60347"/>
                    <a:pt x="17620" y="60429"/>
                  </a:cubicBezTo>
                  <a:cubicBezTo>
                    <a:pt x="17340" y="60604"/>
                    <a:pt x="17539" y="61163"/>
                    <a:pt x="17270" y="61349"/>
                  </a:cubicBezTo>
                  <a:cubicBezTo>
                    <a:pt x="15919" y="61535"/>
                    <a:pt x="15151" y="62187"/>
                    <a:pt x="14895" y="63259"/>
                  </a:cubicBezTo>
                  <a:cubicBezTo>
                    <a:pt x="8862" y="63631"/>
                    <a:pt x="3401" y="64656"/>
                    <a:pt x="0" y="67487"/>
                  </a:cubicBezTo>
                  <a:cubicBezTo>
                    <a:pt x="2690" y="66578"/>
                    <a:pt x="4985" y="65227"/>
                    <a:pt x="8047" y="64738"/>
                  </a:cubicBezTo>
                  <a:cubicBezTo>
                    <a:pt x="11017" y="64272"/>
                    <a:pt x="14149" y="63900"/>
                    <a:pt x="16863" y="63515"/>
                  </a:cubicBezTo>
                  <a:cubicBezTo>
                    <a:pt x="19343" y="63154"/>
                    <a:pt x="21626" y="62979"/>
                    <a:pt x="23745" y="62386"/>
                  </a:cubicBezTo>
                  <a:cubicBezTo>
                    <a:pt x="28881" y="60942"/>
                    <a:pt x="31850" y="57529"/>
                    <a:pt x="33539" y="53267"/>
                  </a:cubicBezTo>
                  <a:cubicBezTo>
                    <a:pt x="34215" y="51579"/>
                    <a:pt x="34249" y="49553"/>
                    <a:pt x="35577" y="48818"/>
                  </a:cubicBezTo>
                  <a:cubicBezTo>
                    <a:pt x="35193" y="56458"/>
                    <a:pt x="30872" y="61186"/>
                    <a:pt x="24653" y="64412"/>
                  </a:cubicBezTo>
                  <a:cubicBezTo>
                    <a:pt x="29125" y="62479"/>
                    <a:pt x="32549" y="59672"/>
                    <a:pt x="34296" y="55492"/>
                  </a:cubicBezTo>
                  <a:cubicBezTo>
                    <a:pt x="34471" y="55282"/>
                    <a:pt x="34901" y="55259"/>
                    <a:pt x="34436" y="55130"/>
                  </a:cubicBezTo>
                  <a:cubicBezTo>
                    <a:pt x="35100" y="53628"/>
                    <a:pt x="35740" y="51602"/>
                    <a:pt x="35845" y="49680"/>
                  </a:cubicBezTo>
                  <a:cubicBezTo>
                    <a:pt x="35869" y="49238"/>
                    <a:pt x="35542" y="48388"/>
                    <a:pt x="36322" y="48306"/>
                  </a:cubicBezTo>
                  <a:cubicBezTo>
                    <a:pt x="36392" y="51299"/>
                    <a:pt x="36684" y="53011"/>
                    <a:pt x="35577" y="55014"/>
                  </a:cubicBezTo>
                  <a:cubicBezTo>
                    <a:pt x="35473" y="54921"/>
                    <a:pt x="35170" y="55026"/>
                    <a:pt x="35053" y="55154"/>
                  </a:cubicBezTo>
                  <a:cubicBezTo>
                    <a:pt x="35367" y="55223"/>
                    <a:pt x="35426" y="55060"/>
                    <a:pt x="35589" y="55189"/>
                  </a:cubicBezTo>
                  <a:cubicBezTo>
                    <a:pt x="33131" y="60580"/>
                    <a:pt x="28392" y="64097"/>
                    <a:pt x="22104" y="66357"/>
                  </a:cubicBezTo>
                  <a:cubicBezTo>
                    <a:pt x="26726" y="65088"/>
                    <a:pt x="30651" y="62630"/>
                    <a:pt x="33271" y="59405"/>
                  </a:cubicBezTo>
                  <a:cubicBezTo>
                    <a:pt x="35216" y="57006"/>
                    <a:pt x="37068" y="53978"/>
                    <a:pt x="36940" y="50006"/>
                  </a:cubicBezTo>
                  <a:cubicBezTo>
                    <a:pt x="36917" y="49296"/>
                    <a:pt x="36591" y="48365"/>
                    <a:pt x="37103" y="48143"/>
                  </a:cubicBezTo>
                  <a:cubicBezTo>
                    <a:pt x="37685" y="48598"/>
                    <a:pt x="37709" y="49983"/>
                    <a:pt x="37732" y="50903"/>
                  </a:cubicBezTo>
                  <a:cubicBezTo>
                    <a:pt x="37859" y="56644"/>
                    <a:pt x="34226" y="60347"/>
                    <a:pt x="30732" y="63282"/>
                  </a:cubicBezTo>
                  <a:cubicBezTo>
                    <a:pt x="33656" y="61559"/>
                    <a:pt x="36032" y="58520"/>
                    <a:pt x="37557" y="55352"/>
                  </a:cubicBezTo>
                  <a:cubicBezTo>
                    <a:pt x="38477" y="53430"/>
                    <a:pt x="38687" y="50915"/>
                    <a:pt x="38628" y="48341"/>
                  </a:cubicBezTo>
                  <a:cubicBezTo>
                    <a:pt x="39316" y="48353"/>
                    <a:pt x="39979" y="48388"/>
                    <a:pt x="40666" y="48399"/>
                  </a:cubicBezTo>
                  <a:cubicBezTo>
                    <a:pt x="41319" y="51462"/>
                    <a:pt x="41353" y="54758"/>
                    <a:pt x="40561" y="57087"/>
                  </a:cubicBezTo>
                  <a:cubicBezTo>
                    <a:pt x="42041" y="55212"/>
                    <a:pt x="41598" y="51393"/>
                    <a:pt x="41202" y="48435"/>
                  </a:cubicBezTo>
                  <a:cubicBezTo>
                    <a:pt x="41889" y="49250"/>
                    <a:pt x="41959" y="50798"/>
                    <a:pt x="41994" y="51986"/>
                  </a:cubicBezTo>
                  <a:cubicBezTo>
                    <a:pt x="42064" y="54281"/>
                    <a:pt x="41656" y="56889"/>
                    <a:pt x="40468" y="57984"/>
                  </a:cubicBezTo>
                  <a:cubicBezTo>
                    <a:pt x="40410" y="57343"/>
                    <a:pt x="39572" y="57017"/>
                    <a:pt x="39968" y="56435"/>
                  </a:cubicBezTo>
                  <a:cubicBezTo>
                    <a:pt x="39735" y="56248"/>
                    <a:pt x="39781" y="56551"/>
                    <a:pt x="39630" y="56644"/>
                  </a:cubicBezTo>
                  <a:cubicBezTo>
                    <a:pt x="39420" y="56237"/>
                    <a:pt x="38931" y="55969"/>
                    <a:pt x="38943" y="56004"/>
                  </a:cubicBezTo>
                  <a:cubicBezTo>
                    <a:pt x="39187" y="56435"/>
                    <a:pt x="40364" y="57320"/>
                    <a:pt x="40491" y="58158"/>
                  </a:cubicBezTo>
                  <a:cubicBezTo>
                    <a:pt x="37313" y="63049"/>
                    <a:pt x="29591" y="65996"/>
                    <a:pt x="22732" y="68325"/>
                  </a:cubicBezTo>
                  <a:cubicBezTo>
                    <a:pt x="17632" y="70060"/>
                    <a:pt x="11983" y="70875"/>
                    <a:pt x="6871" y="72471"/>
                  </a:cubicBezTo>
                  <a:cubicBezTo>
                    <a:pt x="12286" y="71143"/>
                    <a:pt x="17340" y="70293"/>
                    <a:pt x="22324" y="68628"/>
                  </a:cubicBezTo>
                  <a:cubicBezTo>
                    <a:pt x="29091" y="66380"/>
                    <a:pt x="36078" y="63550"/>
                    <a:pt x="39746" y="59556"/>
                  </a:cubicBezTo>
                  <a:cubicBezTo>
                    <a:pt x="40072" y="59206"/>
                    <a:pt x="40201" y="58647"/>
                    <a:pt x="40701" y="58484"/>
                  </a:cubicBezTo>
                  <a:cubicBezTo>
                    <a:pt x="41808" y="56458"/>
                    <a:pt x="42471" y="53453"/>
                    <a:pt x="42005" y="50309"/>
                  </a:cubicBezTo>
                  <a:cubicBezTo>
                    <a:pt x="41935" y="49809"/>
                    <a:pt x="41691" y="49144"/>
                    <a:pt x="41749" y="48644"/>
                  </a:cubicBezTo>
                  <a:cubicBezTo>
                    <a:pt x="42238" y="48854"/>
                    <a:pt x="42867" y="48865"/>
                    <a:pt x="43228" y="49214"/>
                  </a:cubicBezTo>
                  <a:cubicBezTo>
                    <a:pt x="43508" y="50507"/>
                    <a:pt x="43857" y="52568"/>
                    <a:pt x="43938" y="53652"/>
                  </a:cubicBezTo>
                  <a:cubicBezTo>
                    <a:pt x="43927" y="53628"/>
                    <a:pt x="43752" y="54327"/>
                    <a:pt x="43974" y="54001"/>
                  </a:cubicBezTo>
                  <a:cubicBezTo>
                    <a:pt x="44171" y="52592"/>
                    <a:pt x="43775" y="50787"/>
                    <a:pt x="43508" y="49354"/>
                  </a:cubicBezTo>
                  <a:cubicBezTo>
                    <a:pt x="44509" y="49494"/>
                    <a:pt x="44579" y="51439"/>
                    <a:pt x="44626" y="52615"/>
                  </a:cubicBezTo>
                  <a:cubicBezTo>
                    <a:pt x="44719" y="55096"/>
                    <a:pt x="43974" y="57809"/>
                    <a:pt x="43322" y="59020"/>
                  </a:cubicBezTo>
                  <a:cubicBezTo>
                    <a:pt x="43671" y="58484"/>
                    <a:pt x="43845" y="57798"/>
                    <a:pt x="44207" y="57250"/>
                  </a:cubicBezTo>
                  <a:cubicBezTo>
                    <a:pt x="43566" y="59579"/>
                    <a:pt x="42180" y="61722"/>
                    <a:pt x="40421" y="62852"/>
                  </a:cubicBezTo>
                  <a:cubicBezTo>
                    <a:pt x="40550" y="62339"/>
                    <a:pt x="41039" y="61687"/>
                    <a:pt x="40783" y="61128"/>
                  </a:cubicBezTo>
                  <a:cubicBezTo>
                    <a:pt x="40643" y="62153"/>
                    <a:pt x="40328" y="63015"/>
                    <a:pt x="39699" y="63538"/>
                  </a:cubicBezTo>
                  <a:cubicBezTo>
                    <a:pt x="37487" y="65378"/>
                    <a:pt x="33237" y="66671"/>
                    <a:pt x="30488" y="67999"/>
                  </a:cubicBezTo>
                  <a:cubicBezTo>
                    <a:pt x="33877" y="67067"/>
                    <a:pt x="36625" y="65611"/>
                    <a:pt x="39316" y="64109"/>
                  </a:cubicBezTo>
                  <a:cubicBezTo>
                    <a:pt x="36730" y="67533"/>
                    <a:pt x="32409" y="69653"/>
                    <a:pt x="26948" y="70654"/>
                  </a:cubicBezTo>
                  <a:cubicBezTo>
                    <a:pt x="25771" y="70864"/>
                    <a:pt x="24596" y="70794"/>
                    <a:pt x="23442" y="70991"/>
                  </a:cubicBezTo>
                  <a:cubicBezTo>
                    <a:pt x="18668" y="71830"/>
                    <a:pt x="14464" y="73763"/>
                    <a:pt x="9514" y="74148"/>
                  </a:cubicBezTo>
                  <a:cubicBezTo>
                    <a:pt x="15908" y="73915"/>
                    <a:pt x="20124" y="71201"/>
                    <a:pt x="26703" y="70852"/>
                  </a:cubicBezTo>
                  <a:cubicBezTo>
                    <a:pt x="26808" y="70864"/>
                    <a:pt x="26773" y="70945"/>
                    <a:pt x="26726" y="71027"/>
                  </a:cubicBezTo>
                  <a:cubicBezTo>
                    <a:pt x="29055" y="70409"/>
                    <a:pt x="31687" y="70036"/>
                    <a:pt x="34203" y="69664"/>
                  </a:cubicBezTo>
                  <a:cubicBezTo>
                    <a:pt x="37999" y="69105"/>
                    <a:pt x="43962" y="67102"/>
                    <a:pt x="45860" y="64971"/>
                  </a:cubicBezTo>
                  <a:cubicBezTo>
                    <a:pt x="46337" y="64423"/>
                    <a:pt x="46826" y="63748"/>
                    <a:pt x="46908" y="63096"/>
                  </a:cubicBezTo>
                  <a:cubicBezTo>
                    <a:pt x="44300" y="67684"/>
                    <a:pt x="37266" y="69082"/>
                    <a:pt x="30523" y="70025"/>
                  </a:cubicBezTo>
                  <a:cubicBezTo>
                    <a:pt x="32526" y="69291"/>
                    <a:pt x="34331" y="68569"/>
                    <a:pt x="36008" y="67451"/>
                  </a:cubicBezTo>
                  <a:cubicBezTo>
                    <a:pt x="37615" y="66380"/>
                    <a:pt x="38710" y="64831"/>
                    <a:pt x="40049" y="63597"/>
                  </a:cubicBezTo>
                  <a:cubicBezTo>
                    <a:pt x="41598" y="62176"/>
                    <a:pt x="42879" y="61163"/>
                    <a:pt x="43787" y="59335"/>
                  </a:cubicBezTo>
                  <a:cubicBezTo>
                    <a:pt x="44940" y="57006"/>
                    <a:pt x="45068" y="53745"/>
                    <a:pt x="44742" y="50205"/>
                  </a:cubicBezTo>
                  <a:cubicBezTo>
                    <a:pt x="46291" y="52091"/>
                    <a:pt x="48422" y="54653"/>
                    <a:pt x="48376" y="58251"/>
                  </a:cubicBezTo>
                  <a:cubicBezTo>
                    <a:pt x="48352" y="59591"/>
                    <a:pt x="47665" y="60720"/>
                    <a:pt x="47409" y="61757"/>
                  </a:cubicBezTo>
                  <a:cubicBezTo>
                    <a:pt x="47444" y="61675"/>
                    <a:pt x="47525" y="61594"/>
                    <a:pt x="47561" y="61698"/>
                  </a:cubicBezTo>
                  <a:cubicBezTo>
                    <a:pt x="47467" y="62444"/>
                    <a:pt x="46943" y="63282"/>
                    <a:pt x="46989" y="63876"/>
                  </a:cubicBezTo>
                  <a:cubicBezTo>
                    <a:pt x="47607" y="63236"/>
                    <a:pt x="47665" y="62223"/>
                    <a:pt x="48050" y="61209"/>
                  </a:cubicBezTo>
                  <a:cubicBezTo>
                    <a:pt x="48376" y="60360"/>
                    <a:pt x="48981" y="59521"/>
                    <a:pt x="49202" y="58613"/>
                  </a:cubicBezTo>
                  <a:cubicBezTo>
                    <a:pt x="50192" y="54734"/>
                    <a:pt x="48189" y="49389"/>
                    <a:pt x="45930" y="47876"/>
                  </a:cubicBezTo>
                  <a:cubicBezTo>
                    <a:pt x="48446" y="50158"/>
                    <a:pt x="50460" y="56132"/>
                    <a:pt x="48434" y="59754"/>
                  </a:cubicBezTo>
                  <a:cubicBezTo>
                    <a:pt x="49551" y="55037"/>
                    <a:pt x="47595" y="48958"/>
                    <a:pt x="44300" y="47596"/>
                  </a:cubicBezTo>
                  <a:cubicBezTo>
                    <a:pt x="46792" y="49087"/>
                    <a:pt x="48609" y="52417"/>
                    <a:pt x="48387" y="56574"/>
                  </a:cubicBezTo>
                  <a:cubicBezTo>
                    <a:pt x="47793" y="52359"/>
                    <a:pt x="44346" y="51299"/>
                    <a:pt x="43927" y="47374"/>
                  </a:cubicBezTo>
                  <a:cubicBezTo>
                    <a:pt x="43950" y="47444"/>
                    <a:pt x="44241" y="47607"/>
                    <a:pt x="44195" y="47433"/>
                  </a:cubicBezTo>
                  <a:cubicBezTo>
                    <a:pt x="43298" y="46955"/>
                    <a:pt x="42960" y="45791"/>
                    <a:pt x="42204" y="45151"/>
                  </a:cubicBezTo>
                  <a:cubicBezTo>
                    <a:pt x="43403" y="45616"/>
                    <a:pt x="44183" y="46443"/>
                    <a:pt x="45138" y="47072"/>
                  </a:cubicBezTo>
                  <a:cubicBezTo>
                    <a:pt x="45395" y="47247"/>
                    <a:pt x="45790" y="47293"/>
                    <a:pt x="46070" y="47514"/>
                  </a:cubicBezTo>
                  <a:cubicBezTo>
                    <a:pt x="47059" y="48295"/>
                    <a:pt x="47677" y="49517"/>
                    <a:pt x="48340" y="50821"/>
                  </a:cubicBezTo>
                  <a:cubicBezTo>
                    <a:pt x="49307" y="52731"/>
                    <a:pt x="50227" y="54723"/>
                    <a:pt x="50297" y="57087"/>
                  </a:cubicBezTo>
                  <a:cubicBezTo>
                    <a:pt x="50460" y="62560"/>
                    <a:pt x="46733" y="67091"/>
                    <a:pt x="41971" y="68628"/>
                  </a:cubicBezTo>
                  <a:cubicBezTo>
                    <a:pt x="37289" y="70130"/>
                    <a:pt x="31920" y="71294"/>
                    <a:pt x="27204" y="72308"/>
                  </a:cubicBezTo>
                  <a:cubicBezTo>
                    <a:pt x="33644" y="71387"/>
                    <a:pt x="39932" y="69909"/>
                    <a:pt x="44730" y="67906"/>
                  </a:cubicBezTo>
                  <a:cubicBezTo>
                    <a:pt x="41715" y="69676"/>
                    <a:pt x="37988" y="70864"/>
                    <a:pt x="33772" y="71656"/>
                  </a:cubicBezTo>
                  <a:cubicBezTo>
                    <a:pt x="36637" y="71713"/>
                    <a:pt x="38721" y="70491"/>
                    <a:pt x="40690" y="69990"/>
                  </a:cubicBezTo>
                  <a:cubicBezTo>
                    <a:pt x="42401" y="69559"/>
                    <a:pt x="43752" y="69128"/>
                    <a:pt x="45103" y="68139"/>
                  </a:cubicBezTo>
                  <a:cubicBezTo>
                    <a:pt x="47537" y="66345"/>
                    <a:pt x="49657" y="63970"/>
                    <a:pt x="50519" y="61012"/>
                  </a:cubicBezTo>
                  <a:lnTo>
                    <a:pt x="50519" y="54840"/>
                  </a:lnTo>
                  <a:cubicBezTo>
                    <a:pt x="50169" y="53523"/>
                    <a:pt x="49633" y="52371"/>
                    <a:pt x="49086" y="51194"/>
                  </a:cubicBezTo>
                  <a:cubicBezTo>
                    <a:pt x="48492" y="49925"/>
                    <a:pt x="47805" y="48318"/>
                    <a:pt x="46943" y="47421"/>
                  </a:cubicBezTo>
                  <a:close/>
                  <a:moveTo>
                    <a:pt x="50017" y="8013"/>
                  </a:moveTo>
                  <a:cubicBezTo>
                    <a:pt x="50320" y="8188"/>
                    <a:pt x="50273" y="8804"/>
                    <a:pt x="50483" y="9107"/>
                  </a:cubicBezTo>
                  <a:cubicBezTo>
                    <a:pt x="50250" y="9189"/>
                    <a:pt x="49831" y="8665"/>
                    <a:pt x="49377" y="8688"/>
                  </a:cubicBezTo>
                  <a:cubicBezTo>
                    <a:pt x="49517" y="8397"/>
                    <a:pt x="49458" y="7955"/>
                    <a:pt x="50017" y="8013"/>
                  </a:cubicBezTo>
                  <a:close/>
                  <a:moveTo>
                    <a:pt x="42005" y="2167"/>
                  </a:moveTo>
                  <a:cubicBezTo>
                    <a:pt x="41994" y="1783"/>
                    <a:pt x="41715" y="1736"/>
                    <a:pt x="41668" y="1410"/>
                  </a:cubicBezTo>
                  <a:cubicBezTo>
                    <a:pt x="42064" y="909"/>
                    <a:pt x="42564" y="2097"/>
                    <a:pt x="42005" y="2167"/>
                  </a:cubicBezTo>
                  <a:close/>
                  <a:moveTo>
                    <a:pt x="24083" y="13323"/>
                  </a:moveTo>
                  <a:cubicBezTo>
                    <a:pt x="24130" y="13765"/>
                    <a:pt x="24176" y="14208"/>
                    <a:pt x="24223" y="14639"/>
                  </a:cubicBezTo>
                  <a:cubicBezTo>
                    <a:pt x="22336" y="15222"/>
                    <a:pt x="22523" y="12717"/>
                    <a:pt x="24083" y="13323"/>
                  </a:cubicBezTo>
                  <a:close/>
                  <a:moveTo>
                    <a:pt x="9596" y="20613"/>
                  </a:moveTo>
                  <a:cubicBezTo>
                    <a:pt x="9270" y="20590"/>
                    <a:pt x="8991" y="20520"/>
                    <a:pt x="8711" y="20695"/>
                  </a:cubicBezTo>
                  <a:cubicBezTo>
                    <a:pt x="8688" y="20369"/>
                    <a:pt x="9608" y="19973"/>
                    <a:pt x="9596" y="20613"/>
                  </a:cubicBezTo>
                  <a:close/>
                  <a:moveTo>
                    <a:pt x="6067" y="25201"/>
                  </a:moveTo>
                  <a:cubicBezTo>
                    <a:pt x="6324" y="25516"/>
                    <a:pt x="6393" y="26052"/>
                    <a:pt x="6545" y="26482"/>
                  </a:cubicBezTo>
                  <a:cubicBezTo>
                    <a:pt x="6126" y="26645"/>
                    <a:pt x="5800" y="26890"/>
                    <a:pt x="5462" y="27123"/>
                  </a:cubicBezTo>
                  <a:cubicBezTo>
                    <a:pt x="4892" y="26401"/>
                    <a:pt x="5345" y="25388"/>
                    <a:pt x="6067" y="25201"/>
                  </a:cubicBezTo>
                  <a:close/>
                  <a:moveTo>
                    <a:pt x="3680" y="30570"/>
                  </a:moveTo>
                  <a:cubicBezTo>
                    <a:pt x="3331" y="30244"/>
                    <a:pt x="3727" y="29603"/>
                    <a:pt x="4146" y="29906"/>
                  </a:cubicBezTo>
                  <a:cubicBezTo>
                    <a:pt x="4216" y="30314"/>
                    <a:pt x="4053" y="30535"/>
                    <a:pt x="3680" y="30570"/>
                  </a:cubicBezTo>
                  <a:close/>
                  <a:moveTo>
                    <a:pt x="4472" y="36777"/>
                  </a:moveTo>
                  <a:cubicBezTo>
                    <a:pt x="4786" y="36952"/>
                    <a:pt x="4659" y="37662"/>
                    <a:pt x="5019" y="37791"/>
                  </a:cubicBezTo>
                  <a:cubicBezTo>
                    <a:pt x="4833" y="38011"/>
                    <a:pt x="4786" y="38350"/>
                    <a:pt x="4367" y="38384"/>
                  </a:cubicBezTo>
                  <a:cubicBezTo>
                    <a:pt x="3901" y="37965"/>
                    <a:pt x="4239" y="37126"/>
                    <a:pt x="4472" y="36777"/>
                  </a:cubicBezTo>
                  <a:close/>
                  <a:moveTo>
                    <a:pt x="4553" y="50927"/>
                  </a:moveTo>
                  <a:cubicBezTo>
                    <a:pt x="4239" y="51020"/>
                    <a:pt x="4076" y="50915"/>
                    <a:pt x="3925" y="50810"/>
                  </a:cubicBezTo>
                  <a:cubicBezTo>
                    <a:pt x="3855" y="50298"/>
                    <a:pt x="4100" y="50042"/>
                    <a:pt x="4356" y="49797"/>
                  </a:cubicBezTo>
                  <a:cubicBezTo>
                    <a:pt x="4623" y="49692"/>
                    <a:pt x="4496" y="50076"/>
                    <a:pt x="4729" y="50030"/>
                  </a:cubicBezTo>
                  <a:cubicBezTo>
                    <a:pt x="4705" y="50356"/>
                    <a:pt x="4402" y="50461"/>
                    <a:pt x="4553" y="50927"/>
                  </a:cubicBezTo>
                  <a:close/>
                  <a:moveTo>
                    <a:pt x="11611" y="56074"/>
                  </a:moveTo>
                  <a:cubicBezTo>
                    <a:pt x="12030" y="56470"/>
                    <a:pt x="12438" y="56889"/>
                    <a:pt x="12880" y="57273"/>
                  </a:cubicBezTo>
                  <a:cubicBezTo>
                    <a:pt x="12985" y="57995"/>
                    <a:pt x="13160" y="58636"/>
                    <a:pt x="13975" y="58484"/>
                  </a:cubicBezTo>
                  <a:cubicBezTo>
                    <a:pt x="13742" y="58077"/>
                    <a:pt x="13206" y="58042"/>
                    <a:pt x="13241" y="57320"/>
                  </a:cubicBezTo>
                  <a:cubicBezTo>
                    <a:pt x="13602" y="57343"/>
                    <a:pt x="13730" y="57192"/>
                    <a:pt x="14022" y="57157"/>
                  </a:cubicBezTo>
                  <a:cubicBezTo>
                    <a:pt x="14022" y="58240"/>
                    <a:pt x="15034" y="58077"/>
                    <a:pt x="16036" y="57925"/>
                  </a:cubicBezTo>
                  <a:cubicBezTo>
                    <a:pt x="14371" y="59369"/>
                    <a:pt x="11424" y="58683"/>
                    <a:pt x="11611" y="56074"/>
                  </a:cubicBezTo>
                  <a:close/>
                  <a:moveTo>
                    <a:pt x="16641" y="63085"/>
                  </a:moveTo>
                  <a:cubicBezTo>
                    <a:pt x="16234" y="63131"/>
                    <a:pt x="15826" y="63166"/>
                    <a:pt x="15419" y="63212"/>
                  </a:cubicBezTo>
                  <a:cubicBezTo>
                    <a:pt x="15559" y="62316"/>
                    <a:pt x="17061" y="61501"/>
                    <a:pt x="17946" y="61990"/>
                  </a:cubicBezTo>
                  <a:cubicBezTo>
                    <a:pt x="17200" y="62094"/>
                    <a:pt x="16804" y="62502"/>
                    <a:pt x="16641" y="63085"/>
                  </a:cubicBezTo>
                  <a:close/>
                  <a:moveTo>
                    <a:pt x="17247" y="62945"/>
                  </a:moveTo>
                  <a:cubicBezTo>
                    <a:pt x="17143" y="62432"/>
                    <a:pt x="18481" y="62304"/>
                    <a:pt x="18470" y="62816"/>
                  </a:cubicBezTo>
                  <a:cubicBezTo>
                    <a:pt x="18062" y="62863"/>
                    <a:pt x="17655" y="62898"/>
                    <a:pt x="17247" y="62945"/>
                  </a:cubicBezTo>
                  <a:close/>
                  <a:moveTo>
                    <a:pt x="18994" y="62677"/>
                  </a:moveTo>
                  <a:cubicBezTo>
                    <a:pt x="18901" y="62281"/>
                    <a:pt x="19099" y="62118"/>
                    <a:pt x="19273" y="61943"/>
                  </a:cubicBezTo>
                  <a:cubicBezTo>
                    <a:pt x="19774" y="61885"/>
                    <a:pt x="20042" y="62118"/>
                    <a:pt x="20205" y="62467"/>
                  </a:cubicBezTo>
                  <a:cubicBezTo>
                    <a:pt x="19868" y="62595"/>
                    <a:pt x="19448" y="62653"/>
                    <a:pt x="18994" y="62677"/>
                  </a:cubicBezTo>
                  <a:close/>
                  <a:moveTo>
                    <a:pt x="39222" y="45453"/>
                  </a:moveTo>
                  <a:cubicBezTo>
                    <a:pt x="39129" y="45663"/>
                    <a:pt x="38617" y="45546"/>
                    <a:pt x="38361" y="45628"/>
                  </a:cubicBezTo>
                  <a:cubicBezTo>
                    <a:pt x="38011" y="45104"/>
                    <a:pt x="37709" y="44522"/>
                    <a:pt x="37394" y="43951"/>
                  </a:cubicBezTo>
                  <a:cubicBezTo>
                    <a:pt x="38395" y="43974"/>
                    <a:pt x="38651" y="44905"/>
                    <a:pt x="39222" y="45453"/>
                  </a:cubicBezTo>
                  <a:close/>
                  <a:moveTo>
                    <a:pt x="37895" y="45407"/>
                  </a:moveTo>
                  <a:cubicBezTo>
                    <a:pt x="37580" y="45220"/>
                    <a:pt x="37533" y="44731"/>
                    <a:pt x="37347" y="44393"/>
                  </a:cubicBezTo>
                  <a:cubicBezTo>
                    <a:pt x="37615" y="44638"/>
                    <a:pt x="37709" y="45069"/>
                    <a:pt x="37895" y="45407"/>
                  </a:cubicBezTo>
                  <a:close/>
                  <a:moveTo>
                    <a:pt x="36497" y="43857"/>
                  </a:moveTo>
                  <a:cubicBezTo>
                    <a:pt x="37103" y="44044"/>
                    <a:pt x="37243" y="44789"/>
                    <a:pt x="37452" y="45453"/>
                  </a:cubicBezTo>
                  <a:cubicBezTo>
                    <a:pt x="36951" y="45081"/>
                    <a:pt x="36765" y="44335"/>
                    <a:pt x="36322" y="43881"/>
                  </a:cubicBezTo>
                  <a:cubicBezTo>
                    <a:pt x="36381" y="43870"/>
                    <a:pt x="36439" y="43870"/>
                    <a:pt x="36497" y="43857"/>
                  </a:cubicBezTo>
                  <a:close/>
                  <a:moveTo>
                    <a:pt x="36928" y="45500"/>
                  </a:moveTo>
                  <a:cubicBezTo>
                    <a:pt x="36229" y="45232"/>
                    <a:pt x="36195" y="44172"/>
                    <a:pt x="35530" y="43870"/>
                  </a:cubicBezTo>
                  <a:cubicBezTo>
                    <a:pt x="36346" y="43531"/>
                    <a:pt x="36800" y="44999"/>
                    <a:pt x="36928" y="45500"/>
                  </a:cubicBezTo>
                  <a:close/>
                  <a:moveTo>
                    <a:pt x="33062" y="45791"/>
                  </a:moveTo>
                  <a:cubicBezTo>
                    <a:pt x="32375" y="45919"/>
                    <a:pt x="30872" y="45884"/>
                    <a:pt x="30290" y="46338"/>
                  </a:cubicBezTo>
                  <a:cubicBezTo>
                    <a:pt x="30593" y="46059"/>
                    <a:pt x="32339" y="45220"/>
                    <a:pt x="33062" y="45791"/>
                  </a:cubicBezTo>
                  <a:close/>
                  <a:moveTo>
                    <a:pt x="29265" y="46792"/>
                  </a:moveTo>
                  <a:cubicBezTo>
                    <a:pt x="27787" y="48120"/>
                    <a:pt x="26762" y="50531"/>
                    <a:pt x="26447" y="53093"/>
                  </a:cubicBezTo>
                  <a:cubicBezTo>
                    <a:pt x="26354" y="50461"/>
                    <a:pt x="27391" y="48073"/>
                    <a:pt x="29265" y="46792"/>
                  </a:cubicBezTo>
                  <a:close/>
                  <a:moveTo>
                    <a:pt x="26330" y="59032"/>
                  </a:moveTo>
                  <a:cubicBezTo>
                    <a:pt x="26750" y="56877"/>
                    <a:pt x="26517" y="53500"/>
                    <a:pt x="27437" y="51486"/>
                  </a:cubicBezTo>
                  <a:cubicBezTo>
                    <a:pt x="27624" y="51567"/>
                    <a:pt x="27332" y="52021"/>
                    <a:pt x="27670" y="52079"/>
                  </a:cubicBezTo>
                  <a:cubicBezTo>
                    <a:pt x="28229" y="51812"/>
                    <a:pt x="29009" y="51427"/>
                    <a:pt x="28765" y="50647"/>
                  </a:cubicBezTo>
                  <a:cubicBezTo>
                    <a:pt x="28695" y="50391"/>
                    <a:pt x="28369" y="50006"/>
                    <a:pt x="27833" y="50123"/>
                  </a:cubicBezTo>
                  <a:cubicBezTo>
                    <a:pt x="28054" y="48399"/>
                    <a:pt x="29218" y="47444"/>
                    <a:pt x="30581" y="46664"/>
                  </a:cubicBezTo>
                  <a:cubicBezTo>
                    <a:pt x="30884" y="46489"/>
                    <a:pt x="30663" y="46955"/>
                    <a:pt x="30872" y="46897"/>
                  </a:cubicBezTo>
                  <a:cubicBezTo>
                    <a:pt x="31175" y="46955"/>
                    <a:pt x="30989" y="46618"/>
                    <a:pt x="31001" y="46443"/>
                  </a:cubicBezTo>
                  <a:cubicBezTo>
                    <a:pt x="31478" y="46292"/>
                    <a:pt x="32433" y="46047"/>
                    <a:pt x="32608" y="46548"/>
                  </a:cubicBezTo>
                  <a:cubicBezTo>
                    <a:pt x="31094" y="46466"/>
                    <a:pt x="31956" y="48784"/>
                    <a:pt x="32805" y="47677"/>
                  </a:cubicBezTo>
                  <a:cubicBezTo>
                    <a:pt x="33446" y="48108"/>
                    <a:pt x="32666" y="48585"/>
                    <a:pt x="32491" y="48865"/>
                  </a:cubicBezTo>
                  <a:cubicBezTo>
                    <a:pt x="31641" y="46618"/>
                    <a:pt x="29207" y="50298"/>
                    <a:pt x="32026" y="49610"/>
                  </a:cubicBezTo>
                  <a:cubicBezTo>
                    <a:pt x="31920" y="49820"/>
                    <a:pt x="31850" y="50065"/>
                    <a:pt x="31932" y="50425"/>
                  </a:cubicBezTo>
                  <a:cubicBezTo>
                    <a:pt x="31967" y="50717"/>
                    <a:pt x="32642" y="50717"/>
                    <a:pt x="32829" y="50507"/>
                  </a:cubicBezTo>
                  <a:cubicBezTo>
                    <a:pt x="32678" y="54677"/>
                    <a:pt x="29231" y="56843"/>
                    <a:pt x="26330" y="59032"/>
                  </a:cubicBezTo>
                  <a:close/>
                  <a:moveTo>
                    <a:pt x="27950" y="50461"/>
                  </a:moveTo>
                  <a:cubicBezTo>
                    <a:pt x="28183" y="50449"/>
                    <a:pt x="28159" y="50740"/>
                    <a:pt x="28183" y="50973"/>
                  </a:cubicBezTo>
                  <a:cubicBezTo>
                    <a:pt x="27717" y="51113"/>
                    <a:pt x="27774" y="50612"/>
                    <a:pt x="27950" y="50461"/>
                  </a:cubicBezTo>
                  <a:close/>
                  <a:moveTo>
                    <a:pt x="32666" y="47072"/>
                  </a:moveTo>
                  <a:cubicBezTo>
                    <a:pt x="32689" y="47293"/>
                    <a:pt x="32712" y="47491"/>
                    <a:pt x="32631" y="47607"/>
                  </a:cubicBezTo>
                  <a:cubicBezTo>
                    <a:pt x="32421" y="47596"/>
                    <a:pt x="32258" y="47537"/>
                    <a:pt x="32083" y="47491"/>
                  </a:cubicBezTo>
                  <a:cubicBezTo>
                    <a:pt x="32072" y="47433"/>
                    <a:pt x="32072" y="47374"/>
                    <a:pt x="32060" y="47317"/>
                  </a:cubicBezTo>
                  <a:cubicBezTo>
                    <a:pt x="32049" y="46967"/>
                    <a:pt x="32433" y="47014"/>
                    <a:pt x="32666" y="47072"/>
                  </a:cubicBezTo>
                  <a:close/>
                  <a:moveTo>
                    <a:pt x="32631" y="50262"/>
                  </a:moveTo>
                  <a:cubicBezTo>
                    <a:pt x="32468" y="50262"/>
                    <a:pt x="32456" y="50391"/>
                    <a:pt x="32282" y="50391"/>
                  </a:cubicBezTo>
                  <a:cubicBezTo>
                    <a:pt x="32153" y="50286"/>
                    <a:pt x="32119" y="49983"/>
                    <a:pt x="32235" y="49855"/>
                  </a:cubicBezTo>
                  <a:cubicBezTo>
                    <a:pt x="32316" y="49855"/>
                    <a:pt x="32409" y="49843"/>
                    <a:pt x="32491" y="49832"/>
                  </a:cubicBezTo>
                  <a:cubicBezTo>
                    <a:pt x="32572" y="49925"/>
                    <a:pt x="32631" y="50053"/>
                    <a:pt x="32631" y="50262"/>
                  </a:cubicBezTo>
                  <a:close/>
                  <a:moveTo>
                    <a:pt x="31956" y="48830"/>
                  </a:moveTo>
                  <a:cubicBezTo>
                    <a:pt x="31956" y="49133"/>
                    <a:pt x="31723" y="49238"/>
                    <a:pt x="31467" y="49320"/>
                  </a:cubicBezTo>
                  <a:cubicBezTo>
                    <a:pt x="31304" y="49191"/>
                    <a:pt x="31210" y="48970"/>
                    <a:pt x="31222" y="48632"/>
                  </a:cubicBezTo>
                  <a:cubicBezTo>
                    <a:pt x="31571" y="48562"/>
                    <a:pt x="31862" y="48574"/>
                    <a:pt x="31956" y="48830"/>
                  </a:cubicBezTo>
                  <a:close/>
                  <a:moveTo>
                    <a:pt x="32805" y="49447"/>
                  </a:moveTo>
                  <a:cubicBezTo>
                    <a:pt x="32608" y="48865"/>
                    <a:pt x="33027" y="48598"/>
                    <a:pt x="33446" y="48772"/>
                  </a:cubicBezTo>
                  <a:cubicBezTo>
                    <a:pt x="33597" y="49284"/>
                    <a:pt x="33318" y="49471"/>
                    <a:pt x="32805" y="49447"/>
                  </a:cubicBezTo>
                  <a:close/>
                  <a:moveTo>
                    <a:pt x="32666" y="46280"/>
                  </a:moveTo>
                  <a:cubicBezTo>
                    <a:pt x="33260" y="46606"/>
                    <a:pt x="33423" y="47444"/>
                    <a:pt x="33504" y="48411"/>
                  </a:cubicBezTo>
                  <a:cubicBezTo>
                    <a:pt x="32968" y="47829"/>
                    <a:pt x="33225" y="46862"/>
                    <a:pt x="32666" y="46280"/>
                  </a:cubicBezTo>
                  <a:close/>
                  <a:moveTo>
                    <a:pt x="33225" y="46489"/>
                  </a:moveTo>
                  <a:cubicBezTo>
                    <a:pt x="33470" y="46513"/>
                    <a:pt x="33423" y="46897"/>
                    <a:pt x="33551" y="47072"/>
                  </a:cubicBezTo>
                  <a:cubicBezTo>
                    <a:pt x="33493" y="47200"/>
                    <a:pt x="33248" y="46722"/>
                    <a:pt x="33225" y="46489"/>
                  </a:cubicBezTo>
                  <a:close/>
                  <a:moveTo>
                    <a:pt x="34355" y="49832"/>
                  </a:moveTo>
                  <a:cubicBezTo>
                    <a:pt x="34564" y="47549"/>
                    <a:pt x="33900" y="45045"/>
                    <a:pt x="32223" y="44463"/>
                  </a:cubicBezTo>
                  <a:cubicBezTo>
                    <a:pt x="34249" y="43916"/>
                    <a:pt x="35240" y="46268"/>
                    <a:pt x="35542" y="48469"/>
                  </a:cubicBezTo>
                  <a:cubicBezTo>
                    <a:pt x="35088" y="48818"/>
                    <a:pt x="34751" y="49692"/>
                    <a:pt x="34355" y="49832"/>
                  </a:cubicBezTo>
                  <a:close/>
                  <a:moveTo>
                    <a:pt x="35799" y="48353"/>
                  </a:moveTo>
                  <a:cubicBezTo>
                    <a:pt x="35600" y="47782"/>
                    <a:pt x="35600" y="46955"/>
                    <a:pt x="35426" y="46362"/>
                  </a:cubicBezTo>
                  <a:cubicBezTo>
                    <a:pt x="35589" y="46326"/>
                    <a:pt x="35705" y="46268"/>
                    <a:pt x="35752" y="46152"/>
                  </a:cubicBezTo>
                  <a:cubicBezTo>
                    <a:pt x="35612" y="46140"/>
                    <a:pt x="35612" y="46245"/>
                    <a:pt x="35496" y="46256"/>
                  </a:cubicBezTo>
                  <a:cubicBezTo>
                    <a:pt x="34925" y="45453"/>
                    <a:pt x="34471" y="44498"/>
                    <a:pt x="33527" y="44160"/>
                  </a:cubicBezTo>
                  <a:cubicBezTo>
                    <a:pt x="34518" y="43776"/>
                    <a:pt x="35403" y="45092"/>
                    <a:pt x="35752" y="46152"/>
                  </a:cubicBezTo>
                  <a:cubicBezTo>
                    <a:pt x="36089" y="46466"/>
                    <a:pt x="36754" y="48272"/>
                    <a:pt x="35799" y="48353"/>
                  </a:cubicBezTo>
                  <a:close/>
                  <a:moveTo>
                    <a:pt x="36835" y="48073"/>
                  </a:moveTo>
                  <a:cubicBezTo>
                    <a:pt x="36835" y="47293"/>
                    <a:pt x="35763" y="46152"/>
                    <a:pt x="36428" y="45814"/>
                  </a:cubicBezTo>
                  <a:cubicBezTo>
                    <a:pt x="36334" y="45570"/>
                    <a:pt x="36218" y="45954"/>
                    <a:pt x="35996" y="45860"/>
                  </a:cubicBezTo>
                  <a:cubicBezTo>
                    <a:pt x="35659" y="45045"/>
                    <a:pt x="35170" y="44428"/>
                    <a:pt x="34564" y="43963"/>
                  </a:cubicBezTo>
                  <a:cubicBezTo>
                    <a:pt x="34611" y="43764"/>
                    <a:pt x="35053" y="43881"/>
                    <a:pt x="35263" y="43811"/>
                  </a:cubicBezTo>
                  <a:cubicBezTo>
                    <a:pt x="36404" y="44661"/>
                    <a:pt x="36870" y="46362"/>
                    <a:pt x="37359" y="48026"/>
                  </a:cubicBezTo>
                  <a:cubicBezTo>
                    <a:pt x="37184" y="48039"/>
                    <a:pt x="37010" y="48062"/>
                    <a:pt x="36835" y="48073"/>
                  </a:cubicBezTo>
                  <a:close/>
                  <a:moveTo>
                    <a:pt x="36847" y="45593"/>
                  </a:moveTo>
                  <a:cubicBezTo>
                    <a:pt x="37499" y="45919"/>
                    <a:pt x="37347" y="47211"/>
                    <a:pt x="37615" y="47992"/>
                  </a:cubicBezTo>
                  <a:cubicBezTo>
                    <a:pt x="37300" y="47328"/>
                    <a:pt x="36905" y="46268"/>
                    <a:pt x="36847" y="45593"/>
                  </a:cubicBezTo>
                  <a:close/>
                  <a:moveTo>
                    <a:pt x="37370" y="45546"/>
                  </a:moveTo>
                  <a:cubicBezTo>
                    <a:pt x="37941" y="45966"/>
                    <a:pt x="38209" y="47281"/>
                    <a:pt x="38162" y="48120"/>
                  </a:cubicBezTo>
                  <a:cubicBezTo>
                    <a:pt x="37592" y="47631"/>
                    <a:pt x="37813" y="46199"/>
                    <a:pt x="37370" y="45546"/>
                  </a:cubicBezTo>
                  <a:close/>
                  <a:moveTo>
                    <a:pt x="38279" y="51031"/>
                  </a:moveTo>
                  <a:cubicBezTo>
                    <a:pt x="38046" y="50309"/>
                    <a:pt x="38186" y="49191"/>
                    <a:pt x="37999" y="48225"/>
                  </a:cubicBezTo>
                  <a:cubicBezTo>
                    <a:pt x="38710" y="48761"/>
                    <a:pt x="38221" y="50239"/>
                    <a:pt x="38279" y="51031"/>
                  </a:cubicBezTo>
                  <a:close/>
                  <a:moveTo>
                    <a:pt x="38524" y="48178"/>
                  </a:moveTo>
                  <a:cubicBezTo>
                    <a:pt x="38465" y="47130"/>
                    <a:pt x="38116" y="46443"/>
                    <a:pt x="37906" y="45581"/>
                  </a:cubicBezTo>
                  <a:cubicBezTo>
                    <a:pt x="38395" y="46210"/>
                    <a:pt x="38547" y="47223"/>
                    <a:pt x="38861" y="48050"/>
                  </a:cubicBezTo>
                  <a:cubicBezTo>
                    <a:pt x="39013" y="47270"/>
                    <a:pt x="38488" y="46478"/>
                    <a:pt x="38361" y="45710"/>
                  </a:cubicBezTo>
                  <a:cubicBezTo>
                    <a:pt x="38744" y="45674"/>
                    <a:pt x="39153" y="45604"/>
                    <a:pt x="39432" y="45697"/>
                  </a:cubicBezTo>
                  <a:cubicBezTo>
                    <a:pt x="39921" y="46443"/>
                    <a:pt x="40364" y="47235"/>
                    <a:pt x="40573" y="48329"/>
                  </a:cubicBezTo>
                  <a:cubicBezTo>
                    <a:pt x="39851" y="48259"/>
                    <a:pt x="39047" y="48225"/>
                    <a:pt x="38524" y="48178"/>
                  </a:cubicBezTo>
                  <a:close/>
                  <a:moveTo>
                    <a:pt x="39968" y="45814"/>
                  </a:moveTo>
                  <a:cubicBezTo>
                    <a:pt x="40794" y="45884"/>
                    <a:pt x="41237" y="47281"/>
                    <a:pt x="41470" y="48411"/>
                  </a:cubicBezTo>
                  <a:cubicBezTo>
                    <a:pt x="40538" y="48073"/>
                    <a:pt x="40654" y="46455"/>
                    <a:pt x="39968" y="45814"/>
                  </a:cubicBezTo>
                  <a:close/>
                  <a:moveTo>
                    <a:pt x="41656" y="48481"/>
                  </a:moveTo>
                  <a:cubicBezTo>
                    <a:pt x="41470" y="47421"/>
                    <a:pt x="41027" y="46688"/>
                    <a:pt x="40597" y="45930"/>
                  </a:cubicBezTo>
                  <a:cubicBezTo>
                    <a:pt x="40666" y="45942"/>
                    <a:pt x="40724" y="45954"/>
                    <a:pt x="40794" y="45966"/>
                  </a:cubicBezTo>
                  <a:cubicBezTo>
                    <a:pt x="39828" y="45534"/>
                    <a:pt x="38990" y="44673"/>
                    <a:pt x="38547" y="44009"/>
                  </a:cubicBezTo>
                  <a:cubicBezTo>
                    <a:pt x="40247" y="44102"/>
                    <a:pt x="41190" y="45115"/>
                    <a:pt x="42041" y="46233"/>
                  </a:cubicBezTo>
                  <a:cubicBezTo>
                    <a:pt x="41854" y="46233"/>
                    <a:pt x="41668" y="46222"/>
                    <a:pt x="41482" y="46187"/>
                  </a:cubicBezTo>
                  <a:cubicBezTo>
                    <a:pt x="42448" y="46664"/>
                    <a:pt x="42949" y="47700"/>
                    <a:pt x="43205" y="49040"/>
                  </a:cubicBezTo>
                  <a:cubicBezTo>
                    <a:pt x="42704" y="48830"/>
                    <a:pt x="42145" y="48702"/>
                    <a:pt x="41656" y="48481"/>
                  </a:cubicBezTo>
                  <a:close/>
                  <a:moveTo>
                    <a:pt x="44148" y="49564"/>
                  </a:moveTo>
                  <a:cubicBezTo>
                    <a:pt x="43112" y="49226"/>
                    <a:pt x="43252" y="47444"/>
                    <a:pt x="42541" y="46711"/>
                  </a:cubicBezTo>
                  <a:cubicBezTo>
                    <a:pt x="43659" y="46559"/>
                    <a:pt x="43881" y="48341"/>
                    <a:pt x="44148" y="49564"/>
                  </a:cubicBezTo>
                  <a:close/>
                  <a:moveTo>
                    <a:pt x="43135" y="46559"/>
                  </a:moveTo>
                  <a:cubicBezTo>
                    <a:pt x="42204" y="46758"/>
                    <a:pt x="41854" y="45395"/>
                    <a:pt x="41202" y="44894"/>
                  </a:cubicBezTo>
                  <a:cubicBezTo>
                    <a:pt x="42064" y="44801"/>
                    <a:pt x="42600" y="45942"/>
                    <a:pt x="43135" y="46559"/>
                  </a:cubicBezTo>
                  <a:close/>
                  <a:moveTo>
                    <a:pt x="46466" y="66671"/>
                  </a:moveTo>
                  <a:cubicBezTo>
                    <a:pt x="47071" y="65670"/>
                    <a:pt x="48259" y="64435"/>
                    <a:pt x="49051" y="63317"/>
                  </a:cubicBezTo>
                  <a:cubicBezTo>
                    <a:pt x="48632" y="64470"/>
                    <a:pt x="47491" y="65740"/>
                    <a:pt x="46466" y="66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3"/>
            <p:cNvSpPr/>
            <p:nvPr/>
          </p:nvSpPr>
          <p:spPr>
            <a:xfrm>
              <a:off x="3468900" y="3877625"/>
              <a:ext cx="54750" cy="27675"/>
            </a:xfrm>
            <a:custGeom>
              <a:avLst/>
              <a:gdLst/>
              <a:ahLst/>
              <a:cxnLst/>
              <a:rect l="l" t="t" r="r" b="b"/>
              <a:pathLst>
                <a:path w="2190" h="1107" extrusionOk="0">
                  <a:moveTo>
                    <a:pt x="163" y="1107"/>
                  </a:moveTo>
                  <a:cubicBezTo>
                    <a:pt x="454" y="816"/>
                    <a:pt x="710" y="478"/>
                    <a:pt x="1246" y="385"/>
                  </a:cubicBezTo>
                  <a:cubicBezTo>
                    <a:pt x="1665" y="455"/>
                    <a:pt x="1758" y="932"/>
                    <a:pt x="2189" y="1002"/>
                  </a:cubicBezTo>
                  <a:cubicBezTo>
                    <a:pt x="2108" y="467"/>
                    <a:pt x="1817" y="198"/>
                    <a:pt x="1467" y="1"/>
                  </a:cubicBezTo>
                  <a:cubicBezTo>
                    <a:pt x="1106" y="35"/>
                    <a:pt x="745" y="59"/>
                    <a:pt x="513" y="187"/>
                  </a:cubicBezTo>
                  <a:cubicBezTo>
                    <a:pt x="407" y="513"/>
                    <a:pt x="0" y="571"/>
                    <a:pt x="163" y="11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3"/>
            <p:cNvSpPr/>
            <p:nvPr/>
          </p:nvSpPr>
          <p:spPr>
            <a:xfrm>
              <a:off x="3832225" y="3600750"/>
              <a:ext cx="216050" cy="149975"/>
            </a:xfrm>
            <a:custGeom>
              <a:avLst/>
              <a:gdLst/>
              <a:ahLst/>
              <a:cxnLst/>
              <a:rect l="l" t="t" r="r" b="b"/>
              <a:pathLst>
                <a:path w="8642" h="5999" extrusionOk="0">
                  <a:moveTo>
                    <a:pt x="6277" y="839"/>
                  </a:moveTo>
                  <a:cubicBezTo>
                    <a:pt x="5718" y="968"/>
                    <a:pt x="5684" y="455"/>
                    <a:pt x="5497" y="129"/>
                  </a:cubicBezTo>
                  <a:cubicBezTo>
                    <a:pt x="5497" y="478"/>
                    <a:pt x="5218" y="595"/>
                    <a:pt x="4985" y="350"/>
                  </a:cubicBezTo>
                  <a:cubicBezTo>
                    <a:pt x="4950" y="816"/>
                    <a:pt x="5451" y="641"/>
                    <a:pt x="5415" y="1107"/>
                  </a:cubicBezTo>
                  <a:cubicBezTo>
                    <a:pt x="4973" y="1375"/>
                    <a:pt x="4077" y="1864"/>
                    <a:pt x="3587" y="1375"/>
                  </a:cubicBezTo>
                  <a:cubicBezTo>
                    <a:pt x="3901" y="1095"/>
                    <a:pt x="4367" y="525"/>
                    <a:pt x="4064" y="0"/>
                  </a:cubicBezTo>
                  <a:cubicBezTo>
                    <a:pt x="3855" y="711"/>
                    <a:pt x="3016" y="1258"/>
                    <a:pt x="2050" y="1084"/>
                  </a:cubicBezTo>
                  <a:cubicBezTo>
                    <a:pt x="2143" y="1457"/>
                    <a:pt x="2597" y="1398"/>
                    <a:pt x="2737" y="1724"/>
                  </a:cubicBezTo>
                  <a:cubicBezTo>
                    <a:pt x="2434" y="2109"/>
                    <a:pt x="1771" y="2749"/>
                    <a:pt x="1212" y="2412"/>
                  </a:cubicBezTo>
                  <a:cubicBezTo>
                    <a:pt x="1072" y="3017"/>
                    <a:pt x="467" y="3250"/>
                    <a:pt x="1" y="3587"/>
                  </a:cubicBezTo>
                  <a:cubicBezTo>
                    <a:pt x="793" y="3820"/>
                    <a:pt x="1223" y="3180"/>
                    <a:pt x="1502" y="2738"/>
                  </a:cubicBezTo>
                  <a:cubicBezTo>
                    <a:pt x="2434" y="2994"/>
                    <a:pt x="3040" y="2342"/>
                    <a:pt x="3261" y="1759"/>
                  </a:cubicBezTo>
                  <a:cubicBezTo>
                    <a:pt x="3366" y="2086"/>
                    <a:pt x="3937" y="1864"/>
                    <a:pt x="4100" y="2120"/>
                  </a:cubicBezTo>
                  <a:cubicBezTo>
                    <a:pt x="4030" y="2225"/>
                    <a:pt x="3774" y="2179"/>
                    <a:pt x="3867" y="2412"/>
                  </a:cubicBezTo>
                  <a:cubicBezTo>
                    <a:pt x="4414" y="2062"/>
                    <a:pt x="5019" y="1747"/>
                    <a:pt x="5532" y="1363"/>
                  </a:cubicBezTo>
                  <a:cubicBezTo>
                    <a:pt x="5754" y="1480"/>
                    <a:pt x="5951" y="1631"/>
                    <a:pt x="6103" y="1829"/>
                  </a:cubicBezTo>
                  <a:cubicBezTo>
                    <a:pt x="4659" y="2958"/>
                    <a:pt x="2923" y="4263"/>
                    <a:pt x="2539" y="5998"/>
                  </a:cubicBezTo>
                  <a:cubicBezTo>
                    <a:pt x="3808" y="4356"/>
                    <a:pt x="5066" y="2306"/>
                    <a:pt x="7454" y="1806"/>
                  </a:cubicBezTo>
                  <a:cubicBezTo>
                    <a:pt x="7500" y="1771"/>
                    <a:pt x="7558" y="1759"/>
                    <a:pt x="7605" y="1771"/>
                  </a:cubicBezTo>
                  <a:cubicBezTo>
                    <a:pt x="7547" y="1783"/>
                    <a:pt x="7500" y="1794"/>
                    <a:pt x="7454" y="1806"/>
                  </a:cubicBezTo>
                  <a:cubicBezTo>
                    <a:pt x="7361" y="1864"/>
                    <a:pt x="7314" y="1980"/>
                    <a:pt x="7442" y="1969"/>
                  </a:cubicBezTo>
                  <a:cubicBezTo>
                    <a:pt x="7873" y="1538"/>
                    <a:pt x="8443" y="1224"/>
                    <a:pt x="8642" y="606"/>
                  </a:cubicBezTo>
                  <a:cubicBezTo>
                    <a:pt x="7896" y="396"/>
                    <a:pt x="6429" y="2016"/>
                    <a:pt x="6277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3"/>
            <p:cNvSpPr/>
            <p:nvPr/>
          </p:nvSpPr>
          <p:spPr>
            <a:xfrm>
              <a:off x="4018550" y="3644725"/>
              <a:ext cx="3800" cy="1175"/>
            </a:xfrm>
            <a:custGeom>
              <a:avLst/>
              <a:gdLst/>
              <a:ahLst/>
              <a:cxnLst/>
              <a:rect l="l" t="t" r="r" b="b"/>
              <a:pathLst>
                <a:path w="152" h="47" extrusionOk="0">
                  <a:moveTo>
                    <a:pt x="1" y="47"/>
                  </a:moveTo>
                  <a:cubicBezTo>
                    <a:pt x="47" y="35"/>
                    <a:pt x="94" y="24"/>
                    <a:pt x="152" y="12"/>
                  </a:cubicBezTo>
                  <a:cubicBezTo>
                    <a:pt x="105" y="0"/>
                    <a:pt x="47" y="12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3"/>
            <p:cNvSpPr/>
            <p:nvPr/>
          </p:nvSpPr>
          <p:spPr>
            <a:xfrm>
              <a:off x="3938200" y="3636850"/>
              <a:ext cx="165100" cy="209050"/>
            </a:xfrm>
            <a:custGeom>
              <a:avLst/>
              <a:gdLst/>
              <a:ahLst/>
              <a:cxnLst/>
              <a:rect l="l" t="t" r="r" b="b"/>
              <a:pathLst>
                <a:path w="6604" h="8362" extrusionOk="0">
                  <a:moveTo>
                    <a:pt x="1" y="8362"/>
                  </a:moveTo>
                  <a:cubicBezTo>
                    <a:pt x="327" y="8152"/>
                    <a:pt x="920" y="7360"/>
                    <a:pt x="886" y="7384"/>
                  </a:cubicBezTo>
                  <a:cubicBezTo>
                    <a:pt x="699" y="7512"/>
                    <a:pt x="617" y="7710"/>
                    <a:pt x="384" y="7792"/>
                  </a:cubicBezTo>
                  <a:cubicBezTo>
                    <a:pt x="1631" y="4519"/>
                    <a:pt x="3762" y="1969"/>
                    <a:pt x="6603" y="1"/>
                  </a:cubicBezTo>
                  <a:cubicBezTo>
                    <a:pt x="3261" y="1853"/>
                    <a:pt x="1282" y="4811"/>
                    <a:pt x="1" y="8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3"/>
            <p:cNvSpPr/>
            <p:nvPr/>
          </p:nvSpPr>
          <p:spPr>
            <a:xfrm>
              <a:off x="3854950" y="3655775"/>
              <a:ext cx="265525" cy="820150"/>
            </a:xfrm>
            <a:custGeom>
              <a:avLst/>
              <a:gdLst/>
              <a:ahLst/>
              <a:cxnLst/>
              <a:rect l="l" t="t" r="r" b="b"/>
              <a:pathLst>
                <a:path w="10621" h="32806" extrusionOk="0">
                  <a:moveTo>
                    <a:pt x="7604" y="30093"/>
                  </a:moveTo>
                  <a:cubicBezTo>
                    <a:pt x="7733" y="30104"/>
                    <a:pt x="7767" y="30233"/>
                    <a:pt x="7884" y="30244"/>
                  </a:cubicBezTo>
                  <a:cubicBezTo>
                    <a:pt x="4984" y="27356"/>
                    <a:pt x="1548" y="23711"/>
                    <a:pt x="699" y="18482"/>
                  </a:cubicBezTo>
                  <a:cubicBezTo>
                    <a:pt x="267" y="15816"/>
                    <a:pt x="582" y="13241"/>
                    <a:pt x="885" y="10586"/>
                  </a:cubicBezTo>
                  <a:cubicBezTo>
                    <a:pt x="1036" y="6499"/>
                    <a:pt x="2829" y="3425"/>
                    <a:pt x="5077" y="1060"/>
                  </a:cubicBezTo>
                  <a:cubicBezTo>
                    <a:pt x="5298" y="827"/>
                    <a:pt x="6137" y="1"/>
                    <a:pt x="5624" y="385"/>
                  </a:cubicBezTo>
                  <a:cubicBezTo>
                    <a:pt x="4064" y="1549"/>
                    <a:pt x="3028" y="3552"/>
                    <a:pt x="2201" y="5066"/>
                  </a:cubicBezTo>
                  <a:cubicBezTo>
                    <a:pt x="582" y="7978"/>
                    <a:pt x="0" y="12193"/>
                    <a:pt x="244" y="16584"/>
                  </a:cubicBezTo>
                  <a:cubicBezTo>
                    <a:pt x="477" y="20834"/>
                    <a:pt x="1968" y="23385"/>
                    <a:pt x="3458" y="25819"/>
                  </a:cubicBezTo>
                  <a:cubicBezTo>
                    <a:pt x="2166" y="24247"/>
                    <a:pt x="1258" y="22221"/>
                    <a:pt x="500" y="20008"/>
                  </a:cubicBezTo>
                  <a:cubicBezTo>
                    <a:pt x="2224" y="26238"/>
                    <a:pt x="6276" y="29801"/>
                    <a:pt x="10621" y="32806"/>
                  </a:cubicBezTo>
                  <a:cubicBezTo>
                    <a:pt x="9782" y="31758"/>
                    <a:pt x="8233" y="31071"/>
                    <a:pt x="7604" y="30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3"/>
            <p:cNvSpPr/>
            <p:nvPr/>
          </p:nvSpPr>
          <p:spPr>
            <a:xfrm>
              <a:off x="3665700" y="3802800"/>
              <a:ext cx="38150" cy="279225"/>
            </a:xfrm>
            <a:custGeom>
              <a:avLst/>
              <a:gdLst/>
              <a:ahLst/>
              <a:cxnLst/>
              <a:rect l="l" t="t" r="r" b="b"/>
              <a:pathLst>
                <a:path w="1526" h="11169" extrusionOk="0">
                  <a:moveTo>
                    <a:pt x="1316" y="11169"/>
                  </a:moveTo>
                  <a:cubicBezTo>
                    <a:pt x="477" y="7862"/>
                    <a:pt x="943" y="2808"/>
                    <a:pt x="1526" y="0"/>
                  </a:cubicBezTo>
                  <a:cubicBezTo>
                    <a:pt x="746" y="3005"/>
                    <a:pt x="0" y="7489"/>
                    <a:pt x="1316" y="11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3"/>
            <p:cNvSpPr/>
            <p:nvPr/>
          </p:nvSpPr>
          <p:spPr>
            <a:xfrm>
              <a:off x="3815050" y="4512000"/>
              <a:ext cx="16900" cy="1500"/>
            </a:xfrm>
            <a:custGeom>
              <a:avLst/>
              <a:gdLst/>
              <a:ahLst/>
              <a:cxnLst/>
              <a:rect l="l" t="t" r="r" b="b"/>
              <a:pathLst>
                <a:path w="676" h="60" extrusionOk="0">
                  <a:moveTo>
                    <a:pt x="0" y="1"/>
                  </a:moveTo>
                  <a:cubicBezTo>
                    <a:pt x="222" y="24"/>
                    <a:pt x="443" y="47"/>
                    <a:pt x="676" y="60"/>
                  </a:cubicBezTo>
                  <a:cubicBezTo>
                    <a:pt x="455" y="36"/>
                    <a:pt x="222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3"/>
            <p:cNvSpPr/>
            <p:nvPr/>
          </p:nvSpPr>
          <p:spPr>
            <a:xfrm>
              <a:off x="3703825" y="4201075"/>
              <a:ext cx="325" cy="4400"/>
            </a:xfrm>
            <a:custGeom>
              <a:avLst/>
              <a:gdLst/>
              <a:ahLst/>
              <a:cxnLst/>
              <a:rect l="l" t="t" r="r" b="b"/>
              <a:pathLst>
                <a:path w="13" h="176" extrusionOk="0">
                  <a:moveTo>
                    <a:pt x="13" y="176"/>
                  </a:moveTo>
                  <a:cubicBezTo>
                    <a:pt x="13" y="117"/>
                    <a:pt x="13" y="59"/>
                    <a:pt x="1" y="1"/>
                  </a:cubicBezTo>
                  <a:cubicBezTo>
                    <a:pt x="1" y="59"/>
                    <a:pt x="1" y="117"/>
                    <a:pt x="13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3"/>
            <p:cNvSpPr/>
            <p:nvPr/>
          </p:nvSpPr>
          <p:spPr>
            <a:xfrm>
              <a:off x="3236850" y="3837150"/>
              <a:ext cx="1023375" cy="900525"/>
            </a:xfrm>
            <a:custGeom>
              <a:avLst/>
              <a:gdLst/>
              <a:ahLst/>
              <a:cxnLst/>
              <a:rect l="l" t="t" r="r" b="b"/>
              <a:pathLst>
                <a:path w="40935" h="36021" extrusionOk="0">
                  <a:moveTo>
                    <a:pt x="39082" y="32084"/>
                  </a:moveTo>
                  <a:cubicBezTo>
                    <a:pt x="36509" y="29813"/>
                    <a:pt x="33155" y="29161"/>
                    <a:pt x="29650" y="27892"/>
                  </a:cubicBezTo>
                  <a:cubicBezTo>
                    <a:pt x="29592" y="27682"/>
                    <a:pt x="29475" y="27577"/>
                    <a:pt x="29499" y="27287"/>
                  </a:cubicBezTo>
                  <a:cubicBezTo>
                    <a:pt x="29696" y="27450"/>
                    <a:pt x="29825" y="27147"/>
                    <a:pt x="29999" y="27054"/>
                  </a:cubicBezTo>
                  <a:cubicBezTo>
                    <a:pt x="31921" y="28066"/>
                    <a:pt x="34227" y="28136"/>
                    <a:pt x="35974" y="29208"/>
                  </a:cubicBezTo>
                  <a:cubicBezTo>
                    <a:pt x="36998" y="29836"/>
                    <a:pt x="37581" y="30954"/>
                    <a:pt x="38815" y="31141"/>
                  </a:cubicBezTo>
                  <a:cubicBezTo>
                    <a:pt x="37312" y="29918"/>
                    <a:pt x="36031" y="28439"/>
                    <a:pt x="33901" y="27996"/>
                  </a:cubicBezTo>
                  <a:cubicBezTo>
                    <a:pt x="32072" y="26401"/>
                    <a:pt x="29801" y="25341"/>
                    <a:pt x="27670" y="24107"/>
                  </a:cubicBezTo>
                  <a:cubicBezTo>
                    <a:pt x="27577" y="23594"/>
                    <a:pt x="26925" y="23257"/>
                    <a:pt x="26937" y="22931"/>
                  </a:cubicBezTo>
                  <a:cubicBezTo>
                    <a:pt x="30441" y="25074"/>
                    <a:pt x="33912" y="27251"/>
                    <a:pt x="37487" y="29324"/>
                  </a:cubicBezTo>
                  <a:cubicBezTo>
                    <a:pt x="35263" y="27356"/>
                    <a:pt x="32514" y="26052"/>
                    <a:pt x="30337" y="24189"/>
                  </a:cubicBezTo>
                  <a:cubicBezTo>
                    <a:pt x="29556" y="23525"/>
                    <a:pt x="29044" y="22721"/>
                    <a:pt x="28345" y="21917"/>
                  </a:cubicBezTo>
                  <a:cubicBezTo>
                    <a:pt x="27333" y="20765"/>
                    <a:pt x="26075" y="19717"/>
                    <a:pt x="25574" y="18121"/>
                  </a:cubicBezTo>
                  <a:cubicBezTo>
                    <a:pt x="26575" y="19542"/>
                    <a:pt x="27507" y="21172"/>
                    <a:pt x="28823" y="22302"/>
                  </a:cubicBezTo>
                  <a:cubicBezTo>
                    <a:pt x="30558" y="23793"/>
                    <a:pt x="32212" y="25411"/>
                    <a:pt x="34098" y="26389"/>
                  </a:cubicBezTo>
                  <a:cubicBezTo>
                    <a:pt x="29650" y="22826"/>
                    <a:pt x="24421" y="18587"/>
                    <a:pt x="23187" y="11006"/>
                  </a:cubicBezTo>
                  <a:cubicBezTo>
                    <a:pt x="22628" y="7559"/>
                    <a:pt x="23187" y="4531"/>
                    <a:pt x="23804" y="2097"/>
                  </a:cubicBezTo>
                  <a:cubicBezTo>
                    <a:pt x="23932" y="1597"/>
                    <a:pt x="24351" y="1072"/>
                    <a:pt x="24095" y="560"/>
                  </a:cubicBezTo>
                  <a:cubicBezTo>
                    <a:pt x="23420" y="2156"/>
                    <a:pt x="23082" y="4030"/>
                    <a:pt x="22768" y="5917"/>
                  </a:cubicBezTo>
                  <a:cubicBezTo>
                    <a:pt x="22779" y="3774"/>
                    <a:pt x="23559" y="1841"/>
                    <a:pt x="23594" y="1"/>
                  </a:cubicBezTo>
                  <a:cubicBezTo>
                    <a:pt x="22442" y="3041"/>
                    <a:pt x="22139" y="6884"/>
                    <a:pt x="22535" y="10714"/>
                  </a:cubicBezTo>
                  <a:cubicBezTo>
                    <a:pt x="22954" y="14593"/>
                    <a:pt x="25038" y="17655"/>
                    <a:pt x="26401" y="20241"/>
                  </a:cubicBezTo>
                  <a:cubicBezTo>
                    <a:pt x="24142" y="18878"/>
                    <a:pt x="22616" y="16467"/>
                    <a:pt x="21265" y="13941"/>
                  </a:cubicBezTo>
                  <a:cubicBezTo>
                    <a:pt x="21137" y="13696"/>
                    <a:pt x="20822" y="12950"/>
                    <a:pt x="21161" y="13778"/>
                  </a:cubicBezTo>
                  <a:cubicBezTo>
                    <a:pt x="22499" y="17038"/>
                    <a:pt x="24432" y="19076"/>
                    <a:pt x="26948" y="21254"/>
                  </a:cubicBezTo>
                  <a:cubicBezTo>
                    <a:pt x="23687" y="19146"/>
                    <a:pt x="21428" y="15815"/>
                    <a:pt x="19728" y="11798"/>
                  </a:cubicBezTo>
                  <a:cubicBezTo>
                    <a:pt x="19903" y="11367"/>
                    <a:pt x="20403" y="11041"/>
                    <a:pt x="20532" y="11006"/>
                  </a:cubicBezTo>
                  <a:cubicBezTo>
                    <a:pt x="20403" y="10761"/>
                    <a:pt x="20928" y="10645"/>
                    <a:pt x="20659" y="10551"/>
                  </a:cubicBezTo>
                  <a:cubicBezTo>
                    <a:pt x="20671" y="10668"/>
                    <a:pt x="20450" y="10668"/>
                    <a:pt x="20485" y="10482"/>
                  </a:cubicBezTo>
                  <a:cubicBezTo>
                    <a:pt x="19937" y="6627"/>
                    <a:pt x="20695" y="3413"/>
                    <a:pt x="20997" y="513"/>
                  </a:cubicBezTo>
                  <a:cubicBezTo>
                    <a:pt x="20275" y="3553"/>
                    <a:pt x="19798" y="6790"/>
                    <a:pt x="20345" y="10854"/>
                  </a:cubicBezTo>
                  <a:cubicBezTo>
                    <a:pt x="20124" y="11134"/>
                    <a:pt x="19996" y="11472"/>
                    <a:pt x="19623" y="11623"/>
                  </a:cubicBezTo>
                  <a:cubicBezTo>
                    <a:pt x="19471" y="11180"/>
                    <a:pt x="19355" y="10703"/>
                    <a:pt x="19064" y="10447"/>
                  </a:cubicBezTo>
                  <a:cubicBezTo>
                    <a:pt x="19332" y="11053"/>
                    <a:pt x="19495" y="11879"/>
                    <a:pt x="19378" y="12391"/>
                  </a:cubicBezTo>
                  <a:cubicBezTo>
                    <a:pt x="19425" y="12264"/>
                    <a:pt x="19495" y="12171"/>
                    <a:pt x="19670" y="12159"/>
                  </a:cubicBezTo>
                  <a:cubicBezTo>
                    <a:pt x="21311" y="16806"/>
                    <a:pt x="24200" y="19927"/>
                    <a:pt x="27752" y="22232"/>
                  </a:cubicBezTo>
                  <a:cubicBezTo>
                    <a:pt x="27833" y="22791"/>
                    <a:pt x="28288" y="22896"/>
                    <a:pt x="28485" y="23315"/>
                  </a:cubicBezTo>
                  <a:cubicBezTo>
                    <a:pt x="26191" y="22337"/>
                    <a:pt x="24584" y="20636"/>
                    <a:pt x="22605" y="19391"/>
                  </a:cubicBezTo>
                  <a:cubicBezTo>
                    <a:pt x="21521" y="18692"/>
                    <a:pt x="20310" y="18331"/>
                    <a:pt x="19402" y="17399"/>
                  </a:cubicBezTo>
                  <a:cubicBezTo>
                    <a:pt x="19285" y="17108"/>
                    <a:pt x="19134" y="16863"/>
                    <a:pt x="18971" y="16654"/>
                  </a:cubicBezTo>
                  <a:cubicBezTo>
                    <a:pt x="15698" y="14255"/>
                    <a:pt x="12752" y="11460"/>
                    <a:pt x="10330" y="8036"/>
                  </a:cubicBezTo>
                  <a:cubicBezTo>
                    <a:pt x="11622" y="7920"/>
                    <a:pt x="11798" y="6884"/>
                    <a:pt x="12158" y="5999"/>
                  </a:cubicBezTo>
                  <a:cubicBezTo>
                    <a:pt x="13754" y="6662"/>
                    <a:pt x="14988" y="5300"/>
                    <a:pt x="15338" y="4182"/>
                  </a:cubicBezTo>
                  <a:cubicBezTo>
                    <a:pt x="15431" y="4438"/>
                    <a:pt x="15768" y="4379"/>
                    <a:pt x="15908" y="4566"/>
                  </a:cubicBezTo>
                  <a:cubicBezTo>
                    <a:pt x="15710" y="7035"/>
                    <a:pt x="16363" y="9806"/>
                    <a:pt x="17131" y="11519"/>
                  </a:cubicBezTo>
                  <a:cubicBezTo>
                    <a:pt x="17655" y="12694"/>
                    <a:pt x="18575" y="13731"/>
                    <a:pt x="18680" y="14558"/>
                  </a:cubicBezTo>
                  <a:cubicBezTo>
                    <a:pt x="18692" y="14430"/>
                    <a:pt x="18738" y="14337"/>
                    <a:pt x="18819" y="14278"/>
                  </a:cubicBezTo>
                  <a:cubicBezTo>
                    <a:pt x="19460" y="15070"/>
                    <a:pt x="20217" y="16234"/>
                    <a:pt x="20916" y="16630"/>
                  </a:cubicBezTo>
                  <a:cubicBezTo>
                    <a:pt x="20193" y="15652"/>
                    <a:pt x="19321" y="14837"/>
                    <a:pt x="18762" y="13661"/>
                  </a:cubicBezTo>
                  <a:cubicBezTo>
                    <a:pt x="17201" y="11902"/>
                    <a:pt x="15978" y="8141"/>
                    <a:pt x="16176" y="4542"/>
                  </a:cubicBezTo>
                  <a:cubicBezTo>
                    <a:pt x="16526" y="4473"/>
                    <a:pt x="16852" y="4391"/>
                    <a:pt x="16933" y="4112"/>
                  </a:cubicBezTo>
                  <a:cubicBezTo>
                    <a:pt x="16665" y="4112"/>
                    <a:pt x="16257" y="4275"/>
                    <a:pt x="16211" y="4007"/>
                  </a:cubicBezTo>
                  <a:cubicBezTo>
                    <a:pt x="16246" y="3600"/>
                    <a:pt x="16350" y="3261"/>
                    <a:pt x="16363" y="2842"/>
                  </a:cubicBezTo>
                  <a:cubicBezTo>
                    <a:pt x="15897" y="3028"/>
                    <a:pt x="16234" y="3867"/>
                    <a:pt x="15873" y="4123"/>
                  </a:cubicBezTo>
                  <a:cubicBezTo>
                    <a:pt x="15186" y="3972"/>
                    <a:pt x="15547" y="3424"/>
                    <a:pt x="15338" y="3204"/>
                  </a:cubicBezTo>
                  <a:cubicBezTo>
                    <a:pt x="14849" y="3483"/>
                    <a:pt x="14301" y="3494"/>
                    <a:pt x="13754" y="3367"/>
                  </a:cubicBezTo>
                  <a:cubicBezTo>
                    <a:pt x="13882" y="3856"/>
                    <a:pt x="14417" y="3867"/>
                    <a:pt x="14883" y="3960"/>
                  </a:cubicBezTo>
                  <a:cubicBezTo>
                    <a:pt x="14616" y="5101"/>
                    <a:pt x="13439" y="6092"/>
                    <a:pt x="12030" y="5567"/>
                  </a:cubicBezTo>
                  <a:cubicBezTo>
                    <a:pt x="12181" y="5264"/>
                    <a:pt x="12450" y="5055"/>
                    <a:pt x="12368" y="4566"/>
                  </a:cubicBezTo>
                  <a:cubicBezTo>
                    <a:pt x="12077" y="4787"/>
                    <a:pt x="11063" y="5917"/>
                    <a:pt x="10470" y="5020"/>
                  </a:cubicBezTo>
                  <a:cubicBezTo>
                    <a:pt x="10528" y="4554"/>
                    <a:pt x="11518" y="4857"/>
                    <a:pt x="11553" y="4379"/>
                  </a:cubicBezTo>
                  <a:cubicBezTo>
                    <a:pt x="11052" y="4415"/>
                    <a:pt x="10726" y="4205"/>
                    <a:pt x="10377" y="4053"/>
                  </a:cubicBezTo>
                  <a:cubicBezTo>
                    <a:pt x="10633" y="5230"/>
                    <a:pt x="9003" y="5008"/>
                    <a:pt x="8688" y="4927"/>
                  </a:cubicBezTo>
                  <a:cubicBezTo>
                    <a:pt x="8711" y="5463"/>
                    <a:pt x="9037" y="5614"/>
                    <a:pt x="9386" y="5742"/>
                  </a:cubicBezTo>
                  <a:cubicBezTo>
                    <a:pt x="9666" y="5567"/>
                    <a:pt x="10190" y="5590"/>
                    <a:pt x="10318" y="5300"/>
                  </a:cubicBezTo>
                  <a:cubicBezTo>
                    <a:pt x="10598" y="5754"/>
                    <a:pt x="11169" y="5905"/>
                    <a:pt x="11611" y="5870"/>
                  </a:cubicBezTo>
                  <a:cubicBezTo>
                    <a:pt x="11692" y="7640"/>
                    <a:pt x="8991" y="7978"/>
                    <a:pt x="8001" y="6941"/>
                  </a:cubicBezTo>
                  <a:cubicBezTo>
                    <a:pt x="8118" y="6721"/>
                    <a:pt x="8292" y="6534"/>
                    <a:pt x="8187" y="6126"/>
                  </a:cubicBezTo>
                  <a:cubicBezTo>
                    <a:pt x="7640" y="6045"/>
                    <a:pt x="7535" y="6977"/>
                    <a:pt x="6674" y="6895"/>
                  </a:cubicBezTo>
                  <a:cubicBezTo>
                    <a:pt x="6324" y="6814"/>
                    <a:pt x="6650" y="6476"/>
                    <a:pt x="6441" y="6301"/>
                  </a:cubicBezTo>
                  <a:cubicBezTo>
                    <a:pt x="6056" y="6499"/>
                    <a:pt x="5835" y="6825"/>
                    <a:pt x="5160" y="6778"/>
                  </a:cubicBezTo>
                  <a:cubicBezTo>
                    <a:pt x="5532" y="7489"/>
                    <a:pt x="6475" y="6871"/>
                    <a:pt x="6988" y="7396"/>
                  </a:cubicBezTo>
                  <a:cubicBezTo>
                    <a:pt x="7314" y="7477"/>
                    <a:pt x="7663" y="7151"/>
                    <a:pt x="7779" y="7314"/>
                  </a:cubicBezTo>
                  <a:cubicBezTo>
                    <a:pt x="8141" y="8502"/>
                    <a:pt x="7209" y="8921"/>
                    <a:pt x="7372" y="9480"/>
                  </a:cubicBezTo>
                  <a:cubicBezTo>
                    <a:pt x="7465" y="9702"/>
                    <a:pt x="8012" y="9352"/>
                    <a:pt x="8012" y="9690"/>
                  </a:cubicBezTo>
                  <a:cubicBezTo>
                    <a:pt x="8327" y="10098"/>
                    <a:pt x="8071" y="11110"/>
                    <a:pt x="8281" y="11425"/>
                  </a:cubicBezTo>
                  <a:cubicBezTo>
                    <a:pt x="8897" y="10913"/>
                    <a:pt x="8723" y="9655"/>
                    <a:pt x="8141" y="9143"/>
                  </a:cubicBezTo>
                  <a:cubicBezTo>
                    <a:pt x="8327" y="8735"/>
                    <a:pt x="8245" y="8106"/>
                    <a:pt x="8338" y="7617"/>
                  </a:cubicBezTo>
                  <a:cubicBezTo>
                    <a:pt x="10144" y="10691"/>
                    <a:pt x="12834" y="12718"/>
                    <a:pt x="15349" y="14884"/>
                  </a:cubicBezTo>
                  <a:cubicBezTo>
                    <a:pt x="15885" y="15349"/>
                    <a:pt x="16293" y="15967"/>
                    <a:pt x="16828" y="16421"/>
                  </a:cubicBezTo>
                  <a:cubicBezTo>
                    <a:pt x="18249" y="17632"/>
                    <a:pt x="19867" y="18610"/>
                    <a:pt x="21381" y="19588"/>
                  </a:cubicBezTo>
                  <a:cubicBezTo>
                    <a:pt x="23478" y="20939"/>
                    <a:pt x="26203" y="22069"/>
                    <a:pt x="27402" y="24037"/>
                  </a:cubicBezTo>
                  <a:cubicBezTo>
                    <a:pt x="23233" y="22104"/>
                    <a:pt x="18366" y="21138"/>
                    <a:pt x="14115" y="19437"/>
                  </a:cubicBezTo>
                  <a:cubicBezTo>
                    <a:pt x="11879" y="18529"/>
                    <a:pt x="9899" y="17341"/>
                    <a:pt x="7209" y="17644"/>
                  </a:cubicBezTo>
                  <a:cubicBezTo>
                    <a:pt x="10819" y="17748"/>
                    <a:pt x="13195" y="19379"/>
                    <a:pt x="16071" y="20392"/>
                  </a:cubicBezTo>
                  <a:cubicBezTo>
                    <a:pt x="12857" y="19658"/>
                    <a:pt x="9736" y="18820"/>
                    <a:pt x="6627" y="17958"/>
                  </a:cubicBezTo>
                  <a:cubicBezTo>
                    <a:pt x="6988" y="17492"/>
                    <a:pt x="6498" y="16724"/>
                    <a:pt x="6347" y="16048"/>
                  </a:cubicBezTo>
                  <a:cubicBezTo>
                    <a:pt x="7652" y="15652"/>
                    <a:pt x="8374" y="14092"/>
                    <a:pt x="7803" y="12893"/>
                  </a:cubicBezTo>
                  <a:cubicBezTo>
                    <a:pt x="7745" y="14150"/>
                    <a:pt x="7535" y="15362"/>
                    <a:pt x="6033" y="15629"/>
                  </a:cubicBezTo>
                  <a:cubicBezTo>
                    <a:pt x="6172" y="15198"/>
                    <a:pt x="5998" y="14394"/>
                    <a:pt x="5637" y="14255"/>
                  </a:cubicBezTo>
                  <a:cubicBezTo>
                    <a:pt x="5753" y="14767"/>
                    <a:pt x="5882" y="15129"/>
                    <a:pt x="5765" y="15571"/>
                  </a:cubicBezTo>
                  <a:cubicBezTo>
                    <a:pt x="5602" y="16223"/>
                    <a:pt x="4589" y="16549"/>
                    <a:pt x="4834" y="16899"/>
                  </a:cubicBezTo>
                  <a:cubicBezTo>
                    <a:pt x="5462" y="16852"/>
                    <a:pt x="5556" y="16363"/>
                    <a:pt x="5998" y="16165"/>
                  </a:cubicBezTo>
                  <a:cubicBezTo>
                    <a:pt x="6824" y="17911"/>
                    <a:pt x="5520" y="19169"/>
                    <a:pt x="3936" y="19472"/>
                  </a:cubicBezTo>
                  <a:cubicBezTo>
                    <a:pt x="3890" y="19076"/>
                    <a:pt x="3890" y="18622"/>
                    <a:pt x="3506" y="18622"/>
                  </a:cubicBezTo>
                  <a:cubicBezTo>
                    <a:pt x="4216" y="20636"/>
                    <a:pt x="3168" y="21824"/>
                    <a:pt x="2039" y="22582"/>
                  </a:cubicBezTo>
                  <a:cubicBezTo>
                    <a:pt x="3750" y="22535"/>
                    <a:pt x="3377" y="20776"/>
                    <a:pt x="4938" y="20613"/>
                  </a:cubicBezTo>
                  <a:cubicBezTo>
                    <a:pt x="5043" y="19379"/>
                    <a:pt x="6126" y="18948"/>
                    <a:pt x="6731" y="18133"/>
                  </a:cubicBezTo>
                  <a:cubicBezTo>
                    <a:pt x="12496" y="19728"/>
                    <a:pt x="18738" y="21149"/>
                    <a:pt x="24049" y="23222"/>
                  </a:cubicBezTo>
                  <a:cubicBezTo>
                    <a:pt x="25783" y="23909"/>
                    <a:pt x="27798" y="24782"/>
                    <a:pt x="28777" y="26296"/>
                  </a:cubicBezTo>
                  <a:cubicBezTo>
                    <a:pt x="24060" y="24818"/>
                    <a:pt x="18692" y="22582"/>
                    <a:pt x="12484" y="23490"/>
                  </a:cubicBezTo>
                  <a:cubicBezTo>
                    <a:pt x="11226" y="23664"/>
                    <a:pt x="10085" y="23990"/>
                    <a:pt x="8979" y="23839"/>
                  </a:cubicBezTo>
                  <a:cubicBezTo>
                    <a:pt x="11157" y="23245"/>
                    <a:pt x="13998" y="22896"/>
                    <a:pt x="16234" y="22942"/>
                  </a:cubicBezTo>
                  <a:cubicBezTo>
                    <a:pt x="20054" y="23001"/>
                    <a:pt x="23443" y="24119"/>
                    <a:pt x="26168" y="24957"/>
                  </a:cubicBezTo>
                  <a:cubicBezTo>
                    <a:pt x="21917" y="22675"/>
                    <a:pt x="15628" y="22069"/>
                    <a:pt x="8933" y="23397"/>
                  </a:cubicBezTo>
                  <a:cubicBezTo>
                    <a:pt x="8874" y="23164"/>
                    <a:pt x="8909" y="22326"/>
                    <a:pt x="8758" y="22535"/>
                  </a:cubicBezTo>
                  <a:cubicBezTo>
                    <a:pt x="8793" y="22849"/>
                    <a:pt x="8828" y="23175"/>
                    <a:pt x="8851" y="23490"/>
                  </a:cubicBezTo>
                  <a:cubicBezTo>
                    <a:pt x="8385" y="23594"/>
                    <a:pt x="7849" y="23641"/>
                    <a:pt x="7663" y="23967"/>
                  </a:cubicBezTo>
                  <a:cubicBezTo>
                    <a:pt x="8082" y="24037"/>
                    <a:pt x="8677" y="23501"/>
                    <a:pt x="8897" y="23933"/>
                  </a:cubicBezTo>
                  <a:cubicBezTo>
                    <a:pt x="6906" y="24631"/>
                    <a:pt x="4798" y="25248"/>
                    <a:pt x="3203" y="26273"/>
                  </a:cubicBezTo>
                  <a:cubicBezTo>
                    <a:pt x="2784" y="25947"/>
                    <a:pt x="1817" y="26087"/>
                    <a:pt x="1351" y="26366"/>
                  </a:cubicBezTo>
                  <a:cubicBezTo>
                    <a:pt x="1398" y="25726"/>
                    <a:pt x="1084" y="25504"/>
                    <a:pt x="955" y="25074"/>
                  </a:cubicBezTo>
                  <a:cubicBezTo>
                    <a:pt x="1817" y="24794"/>
                    <a:pt x="1876" y="23537"/>
                    <a:pt x="1526" y="22721"/>
                  </a:cubicBezTo>
                  <a:cubicBezTo>
                    <a:pt x="1573" y="23990"/>
                    <a:pt x="1060" y="24806"/>
                    <a:pt x="0" y="25167"/>
                  </a:cubicBezTo>
                  <a:cubicBezTo>
                    <a:pt x="1025" y="25341"/>
                    <a:pt x="1141" y="26436"/>
                    <a:pt x="455" y="27077"/>
                  </a:cubicBezTo>
                  <a:cubicBezTo>
                    <a:pt x="1211" y="26914"/>
                    <a:pt x="1631" y="26482"/>
                    <a:pt x="2609" y="26506"/>
                  </a:cubicBezTo>
                  <a:cubicBezTo>
                    <a:pt x="4472" y="27030"/>
                    <a:pt x="4717" y="29743"/>
                    <a:pt x="3680" y="31083"/>
                  </a:cubicBezTo>
                  <a:cubicBezTo>
                    <a:pt x="4717" y="30698"/>
                    <a:pt x="5683" y="31397"/>
                    <a:pt x="5346" y="32690"/>
                  </a:cubicBezTo>
                  <a:cubicBezTo>
                    <a:pt x="5090" y="32597"/>
                    <a:pt x="4997" y="32329"/>
                    <a:pt x="4612" y="32411"/>
                  </a:cubicBezTo>
                  <a:cubicBezTo>
                    <a:pt x="5066" y="32900"/>
                    <a:pt x="5357" y="33586"/>
                    <a:pt x="5357" y="34634"/>
                  </a:cubicBezTo>
                  <a:cubicBezTo>
                    <a:pt x="5556" y="34344"/>
                    <a:pt x="6534" y="33982"/>
                    <a:pt x="6941" y="33598"/>
                  </a:cubicBezTo>
                  <a:cubicBezTo>
                    <a:pt x="6417" y="33598"/>
                    <a:pt x="6068" y="33738"/>
                    <a:pt x="5730" y="33889"/>
                  </a:cubicBezTo>
                  <a:cubicBezTo>
                    <a:pt x="5835" y="33423"/>
                    <a:pt x="5276" y="33097"/>
                    <a:pt x="5637" y="32923"/>
                  </a:cubicBezTo>
                  <a:cubicBezTo>
                    <a:pt x="6149" y="32888"/>
                    <a:pt x="6196" y="33423"/>
                    <a:pt x="6580" y="33540"/>
                  </a:cubicBezTo>
                  <a:cubicBezTo>
                    <a:pt x="6848" y="33063"/>
                    <a:pt x="7686" y="33063"/>
                    <a:pt x="8187" y="32760"/>
                  </a:cubicBezTo>
                  <a:cubicBezTo>
                    <a:pt x="7465" y="32794"/>
                    <a:pt x="6988" y="33016"/>
                    <a:pt x="6557" y="33283"/>
                  </a:cubicBezTo>
                  <a:cubicBezTo>
                    <a:pt x="6627" y="32830"/>
                    <a:pt x="6242" y="32934"/>
                    <a:pt x="6219" y="32608"/>
                  </a:cubicBezTo>
                  <a:cubicBezTo>
                    <a:pt x="9084" y="29709"/>
                    <a:pt x="13509" y="26529"/>
                    <a:pt x="19600" y="26495"/>
                  </a:cubicBezTo>
                  <a:cubicBezTo>
                    <a:pt x="20811" y="26495"/>
                    <a:pt x="21894" y="26844"/>
                    <a:pt x="23128" y="26995"/>
                  </a:cubicBezTo>
                  <a:cubicBezTo>
                    <a:pt x="23350" y="27007"/>
                    <a:pt x="23583" y="27030"/>
                    <a:pt x="23804" y="27054"/>
                  </a:cubicBezTo>
                  <a:cubicBezTo>
                    <a:pt x="23571" y="27041"/>
                    <a:pt x="23350" y="27018"/>
                    <a:pt x="23128" y="26995"/>
                  </a:cubicBezTo>
                  <a:cubicBezTo>
                    <a:pt x="17212" y="26564"/>
                    <a:pt x="10819" y="28066"/>
                    <a:pt x="8327" y="31595"/>
                  </a:cubicBezTo>
                  <a:cubicBezTo>
                    <a:pt x="9096" y="31280"/>
                    <a:pt x="9771" y="30558"/>
                    <a:pt x="10563" y="29965"/>
                  </a:cubicBezTo>
                  <a:cubicBezTo>
                    <a:pt x="11320" y="29394"/>
                    <a:pt x="12124" y="28684"/>
                    <a:pt x="13172" y="28637"/>
                  </a:cubicBezTo>
                  <a:cubicBezTo>
                    <a:pt x="18982" y="25889"/>
                    <a:pt x="27007" y="27368"/>
                    <a:pt x="31641" y="29277"/>
                  </a:cubicBezTo>
                  <a:cubicBezTo>
                    <a:pt x="28567" y="28288"/>
                    <a:pt x="24782" y="28148"/>
                    <a:pt x="20671" y="28428"/>
                  </a:cubicBezTo>
                  <a:cubicBezTo>
                    <a:pt x="20287" y="28462"/>
                    <a:pt x="19914" y="28498"/>
                    <a:pt x="19530" y="28544"/>
                  </a:cubicBezTo>
                  <a:cubicBezTo>
                    <a:pt x="20299" y="28718"/>
                    <a:pt x="22232" y="28322"/>
                    <a:pt x="23245" y="28521"/>
                  </a:cubicBezTo>
                  <a:cubicBezTo>
                    <a:pt x="19530" y="28812"/>
                    <a:pt x="16886" y="29825"/>
                    <a:pt x="14872" y="31479"/>
                  </a:cubicBezTo>
                  <a:cubicBezTo>
                    <a:pt x="13288" y="32771"/>
                    <a:pt x="11855" y="34320"/>
                    <a:pt x="11076" y="36021"/>
                  </a:cubicBezTo>
                  <a:cubicBezTo>
                    <a:pt x="13102" y="32841"/>
                    <a:pt x="16269" y="29743"/>
                    <a:pt x="21335" y="28894"/>
                  </a:cubicBezTo>
                  <a:cubicBezTo>
                    <a:pt x="25271" y="28229"/>
                    <a:pt x="28916" y="28835"/>
                    <a:pt x="32037" y="29685"/>
                  </a:cubicBezTo>
                  <a:cubicBezTo>
                    <a:pt x="32351" y="29383"/>
                    <a:pt x="32410" y="29639"/>
                    <a:pt x="33003" y="29673"/>
                  </a:cubicBezTo>
                  <a:cubicBezTo>
                    <a:pt x="32305" y="28707"/>
                    <a:pt x="30791" y="28718"/>
                    <a:pt x="29755" y="28136"/>
                  </a:cubicBezTo>
                  <a:cubicBezTo>
                    <a:pt x="33202" y="29359"/>
                    <a:pt x="36556" y="29953"/>
                    <a:pt x="39013" y="32271"/>
                  </a:cubicBezTo>
                  <a:cubicBezTo>
                    <a:pt x="39758" y="32957"/>
                    <a:pt x="40329" y="33808"/>
                    <a:pt x="40935" y="34623"/>
                  </a:cubicBezTo>
                  <a:lnTo>
                    <a:pt x="40935" y="34367"/>
                  </a:lnTo>
                  <a:cubicBezTo>
                    <a:pt x="40363" y="33552"/>
                    <a:pt x="39828" y="32737"/>
                    <a:pt x="39082" y="32084"/>
                  </a:cubicBezTo>
                  <a:close/>
                  <a:moveTo>
                    <a:pt x="23792" y="14394"/>
                  </a:moveTo>
                  <a:cubicBezTo>
                    <a:pt x="24153" y="15035"/>
                    <a:pt x="24409" y="15804"/>
                    <a:pt x="24712" y="16526"/>
                  </a:cubicBezTo>
                  <a:cubicBezTo>
                    <a:pt x="24305" y="15932"/>
                    <a:pt x="24013" y="15198"/>
                    <a:pt x="23792" y="14394"/>
                  </a:cubicBezTo>
                  <a:close/>
                  <a:moveTo>
                    <a:pt x="8537" y="7780"/>
                  </a:moveTo>
                  <a:cubicBezTo>
                    <a:pt x="8874" y="7687"/>
                    <a:pt x="9550" y="8036"/>
                    <a:pt x="10144" y="7966"/>
                  </a:cubicBezTo>
                  <a:cubicBezTo>
                    <a:pt x="11844" y="10703"/>
                    <a:pt x="14254" y="13032"/>
                    <a:pt x="16607" y="15116"/>
                  </a:cubicBezTo>
                  <a:cubicBezTo>
                    <a:pt x="17411" y="15827"/>
                    <a:pt x="18353" y="16374"/>
                    <a:pt x="19099" y="17073"/>
                  </a:cubicBezTo>
                  <a:cubicBezTo>
                    <a:pt x="19460" y="17422"/>
                    <a:pt x="19681" y="17854"/>
                    <a:pt x="20089" y="18133"/>
                  </a:cubicBezTo>
                  <a:cubicBezTo>
                    <a:pt x="21603" y="19135"/>
                    <a:pt x="23373" y="19764"/>
                    <a:pt x="24712" y="21032"/>
                  </a:cubicBezTo>
                  <a:cubicBezTo>
                    <a:pt x="18296" y="18250"/>
                    <a:pt x="13160" y="13067"/>
                    <a:pt x="8537" y="7780"/>
                  </a:cubicBezTo>
                  <a:close/>
                  <a:moveTo>
                    <a:pt x="4146" y="20602"/>
                  </a:moveTo>
                  <a:cubicBezTo>
                    <a:pt x="3890" y="20404"/>
                    <a:pt x="4216" y="20020"/>
                    <a:pt x="4042" y="19635"/>
                  </a:cubicBezTo>
                  <a:cubicBezTo>
                    <a:pt x="4368" y="19542"/>
                    <a:pt x="4438" y="19751"/>
                    <a:pt x="4752" y="19658"/>
                  </a:cubicBezTo>
                  <a:cubicBezTo>
                    <a:pt x="4845" y="20206"/>
                    <a:pt x="4484" y="20392"/>
                    <a:pt x="4146" y="20602"/>
                  </a:cubicBezTo>
                  <a:close/>
                  <a:moveTo>
                    <a:pt x="20275" y="21743"/>
                  </a:moveTo>
                  <a:cubicBezTo>
                    <a:pt x="20124" y="21778"/>
                    <a:pt x="20089" y="21673"/>
                    <a:pt x="20170" y="21661"/>
                  </a:cubicBezTo>
                  <a:cubicBezTo>
                    <a:pt x="21952" y="22209"/>
                    <a:pt x="24153" y="22815"/>
                    <a:pt x="26040" y="23641"/>
                  </a:cubicBezTo>
                  <a:cubicBezTo>
                    <a:pt x="26960" y="24049"/>
                    <a:pt x="27810" y="24166"/>
                    <a:pt x="28125" y="25120"/>
                  </a:cubicBezTo>
                  <a:cubicBezTo>
                    <a:pt x="25865" y="23560"/>
                    <a:pt x="23024" y="22709"/>
                    <a:pt x="20275" y="21743"/>
                  </a:cubicBezTo>
                  <a:close/>
                  <a:moveTo>
                    <a:pt x="28078" y="24596"/>
                  </a:moveTo>
                  <a:cubicBezTo>
                    <a:pt x="29766" y="25411"/>
                    <a:pt x="31199" y="26541"/>
                    <a:pt x="32794" y="27484"/>
                  </a:cubicBezTo>
                  <a:cubicBezTo>
                    <a:pt x="31409" y="27764"/>
                    <a:pt x="30511" y="26599"/>
                    <a:pt x="29149" y="26518"/>
                  </a:cubicBezTo>
                  <a:cubicBezTo>
                    <a:pt x="29056" y="26355"/>
                    <a:pt x="28940" y="26192"/>
                    <a:pt x="28834" y="26017"/>
                  </a:cubicBezTo>
                  <a:cubicBezTo>
                    <a:pt x="28800" y="25610"/>
                    <a:pt x="29044" y="26099"/>
                    <a:pt x="29196" y="26075"/>
                  </a:cubicBezTo>
                  <a:cubicBezTo>
                    <a:pt x="28858" y="25540"/>
                    <a:pt x="28218" y="25377"/>
                    <a:pt x="28078" y="24596"/>
                  </a:cubicBezTo>
                  <a:close/>
                  <a:moveTo>
                    <a:pt x="3669" y="26482"/>
                  </a:moveTo>
                  <a:cubicBezTo>
                    <a:pt x="6650" y="25062"/>
                    <a:pt x="10167" y="23711"/>
                    <a:pt x="14266" y="23571"/>
                  </a:cubicBezTo>
                  <a:cubicBezTo>
                    <a:pt x="18493" y="23443"/>
                    <a:pt x="22429" y="24701"/>
                    <a:pt x="25690" y="25540"/>
                  </a:cubicBezTo>
                  <a:cubicBezTo>
                    <a:pt x="23547" y="25132"/>
                    <a:pt x="20799" y="24200"/>
                    <a:pt x="17783" y="24293"/>
                  </a:cubicBezTo>
                  <a:cubicBezTo>
                    <a:pt x="12403" y="24456"/>
                    <a:pt x="7640" y="26518"/>
                    <a:pt x="4891" y="29021"/>
                  </a:cubicBezTo>
                  <a:cubicBezTo>
                    <a:pt x="4810" y="27776"/>
                    <a:pt x="4205" y="27181"/>
                    <a:pt x="3669" y="26482"/>
                  </a:cubicBezTo>
                  <a:close/>
                  <a:moveTo>
                    <a:pt x="23443" y="25144"/>
                  </a:moveTo>
                  <a:cubicBezTo>
                    <a:pt x="21311" y="25201"/>
                    <a:pt x="19565" y="24619"/>
                    <a:pt x="16805" y="25097"/>
                  </a:cubicBezTo>
                  <a:cubicBezTo>
                    <a:pt x="14697" y="25458"/>
                    <a:pt x="12414" y="26203"/>
                    <a:pt x="10423" y="26878"/>
                  </a:cubicBezTo>
                  <a:cubicBezTo>
                    <a:pt x="8118" y="27670"/>
                    <a:pt x="6219" y="29057"/>
                    <a:pt x="4728" y="30093"/>
                  </a:cubicBezTo>
                  <a:cubicBezTo>
                    <a:pt x="5160" y="28183"/>
                    <a:pt x="7081" y="27333"/>
                    <a:pt x="9236" y="26459"/>
                  </a:cubicBezTo>
                  <a:cubicBezTo>
                    <a:pt x="13043" y="24934"/>
                    <a:pt x="19041" y="23525"/>
                    <a:pt x="23443" y="25144"/>
                  </a:cubicBezTo>
                  <a:close/>
                  <a:moveTo>
                    <a:pt x="5753" y="32387"/>
                  </a:moveTo>
                  <a:cubicBezTo>
                    <a:pt x="5916" y="32015"/>
                    <a:pt x="5672" y="31758"/>
                    <a:pt x="5649" y="31339"/>
                  </a:cubicBezTo>
                  <a:cubicBezTo>
                    <a:pt x="7942" y="29918"/>
                    <a:pt x="10260" y="28509"/>
                    <a:pt x="12962" y="27426"/>
                  </a:cubicBezTo>
                  <a:cubicBezTo>
                    <a:pt x="10365" y="28917"/>
                    <a:pt x="7652" y="30314"/>
                    <a:pt x="5753" y="32387"/>
                  </a:cubicBezTo>
                  <a:close/>
                  <a:moveTo>
                    <a:pt x="28112" y="27600"/>
                  </a:moveTo>
                  <a:cubicBezTo>
                    <a:pt x="24701" y="26878"/>
                    <a:pt x="20776" y="25737"/>
                    <a:pt x="16479" y="26366"/>
                  </a:cubicBezTo>
                  <a:cubicBezTo>
                    <a:pt x="11925" y="27030"/>
                    <a:pt x="8234" y="28951"/>
                    <a:pt x="5532" y="31083"/>
                  </a:cubicBezTo>
                  <a:cubicBezTo>
                    <a:pt x="5323" y="30791"/>
                    <a:pt x="4997" y="30617"/>
                    <a:pt x="4601" y="30558"/>
                  </a:cubicBezTo>
                  <a:cubicBezTo>
                    <a:pt x="6115" y="29138"/>
                    <a:pt x="8048" y="28066"/>
                    <a:pt x="10190" y="27170"/>
                  </a:cubicBezTo>
                  <a:cubicBezTo>
                    <a:pt x="10411" y="27135"/>
                    <a:pt x="10621" y="27111"/>
                    <a:pt x="10644" y="27298"/>
                  </a:cubicBezTo>
                  <a:cubicBezTo>
                    <a:pt x="10924" y="27298"/>
                    <a:pt x="10400" y="27065"/>
                    <a:pt x="10714" y="27030"/>
                  </a:cubicBezTo>
                  <a:cubicBezTo>
                    <a:pt x="13509" y="26308"/>
                    <a:pt x="16130" y="25074"/>
                    <a:pt x="19355" y="25015"/>
                  </a:cubicBezTo>
                  <a:cubicBezTo>
                    <a:pt x="22837" y="24957"/>
                    <a:pt x="26378" y="26040"/>
                    <a:pt x="29091" y="26797"/>
                  </a:cubicBezTo>
                  <a:cubicBezTo>
                    <a:pt x="29230" y="27111"/>
                    <a:pt x="29336" y="27484"/>
                    <a:pt x="29533" y="27717"/>
                  </a:cubicBezTo>
                  <a:cubicBezTo>
                    <a:pt x="29475" y="28195"/>
                    <a:pt x="29033" y="27682"/>
                    <a:pt x="28753" y="27799"/>
                  </a:cubicBezTo>
                  <a:cubicBezTo>
                    <a:pt x="29010" y="27915"/>
                    <a:pt x="29266" y="28020"/>
                    <a:pt x="29569" y="28066"/>
                  </a:cubicBezTo>
                  <a:cubicBezTo>
                    <a:pt x="29266" y="28159"/>
                    <a:pt x="27856" y="27869"/>
                    <a:pt x="28112" y="27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3"/>
            <p:cNvSpPr/>
            <p:nvPr/>
          </p:nvSpPr>
          <p:spPr>
            <a:xfrm>
              <a:off x="3718675" y="4146925"/>
              <a:ext cx="2650" cy="6150"/>
            </a:xfrm>
            <a:custGeom>
              <a:avLst/>
              <a:gdLst/>
              <a:ahLst/>
              <a:cxnLst/>
              <a:rect l="l" t="t" r="r" b="b"/>
              <a:pathLst>
                <a:path w="106" h="246" extrusionOk="0">
                  <a:moveTo>
                    <a:pt x="105" y="0"/>
                  </a:moveTo>
                  <a:cubicBezTo>
                    <a:pt x="71" y="82"/>
                    <a:pt x="48" y="163"/>
                    <a:pt x="1" y="245"/>
                  </a:cubicBezTo>
                  <a:cubicBezTo>
                    <a:pt x="48" y="176"/>
                    <a:pt x="82" y="94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3"/>
            <p:cNvSpPr/>
            <p:nvPr/>
          </p:nvSpPr>
          <p:spPr>
            <a:xfrm>
              <a:off x="3687525" y="3901200"/>
              <a:ext cx="27700" cy="170350"/>
            </a:xfrm>
            <a:custGeom>
              <a:avLst/>
              <a:gdLst/>
              <a:ahLst/>
              <a:cxnLst/>
              <a:rect l="l" t="t" r="r" b="b"/>
              <a:pathLst>
                <a:path w="1108" h="6814" extrusionOk="0">
                  <a:moveTo>
                    <a:pt x="559" y="409"/>
                  </a:moveTo>
                  <a:cubicBezTo>
                    <a:pt x="0" y="1620"/>
                    <a:pt x="699" y="5567"/>
                    <a:pt x="1107" y="6814"/>
                  </a:cubicBezTo>
                  <a:cubicBezTo>
                    <a:pt x="641" y="4729"/>
                    <a:pt x="665" y="2027"/>
                    <a:pt x="572" y="502"/>
                  </a:cubicBezTo>
                  <a:cubicBezTo>
                    <a:pt x="572" y="642"/>
                    <a:pt x="746" y="1"/>
                    <a:pt x="559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3"/>
            <p:cNvSpPr/>
            <p:nvPr/>
          </p:nvSpPr>
          <p:spPr>
            <a:xfrm>
              <a:off x="3752450" y="4006025"/>
              <a:ext cx="24775" cy="141800"/>
            </a:xfrm>
            <a:custGeom>
              <a:avLst/>
              <a:gdLst/>
              <a:ahLst/>
              <a:cxnLst/>
              <a:rect l="l" t="t" r="r" b="b"/>
              <a:pathLst>
                <a:path w="991" h="5672" extrusionOk="0">
                  <a:moveTo>
                    <a:pt x="863" y="3098"/>
                  </a:moveTo>
                  <a:cubicBezTo>
                    <a:pt x="641" y="3168"/>
                    <a:pt x="700" y="3459"/>
                    <a:pt x="361" y="3413"/>
                  </a:cubicBezTo>
                  <a:cubicBezTo>
                    <a:pt x="245" y="2411"/>
                    <a:pt x="245" y="1351"/>
                    <a:pt x="257" y="675"/>
                  </a:cubicBezTo>
                  <a:cubicBezTo>
                    <a:pt x="280" y="186"/>
                    <a:pt x="59" y="0"/>
                    <a:pt x="164" y="594"/>
                  </a:cubicBezTo>
                  <a:cubicBezTo>
                    <a:pt x="1" y="2085"/>
                    <a:pt x="280" y="4076"/>
                    <a:pt x="746" y="5590"/>
                  </a:cubicBezTo>
                  <a:cubicBezTo>
                    <a:pt x="769" y="5672"/>
                    <a:pt x="874" y="5636"/>
                    <a:pt x="827" y="5486"/>
                  </a:cubicBezTo>
                  <a:cubicBezTo>
                    <a:pt x="664" y="4868"/>
                    <a:pt x="490" y="4274"/>
                    <a:pt x="455" y="3494"/>
                  </a:cubicBezTo>
                  <a:cubicBezTo>
                    <a:pt x="711" y="3517"/>
                    <a:pt x="990" y="2877"/>
                    <a:pt x="863" y="3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3"/>
            <p:cNvSpPr/>
            <p:nvPr/>
          </p:nvSpPr>
          <p:spPr>
            <a:xfrm>
              <a:off x="4249425" y="4033675"/>
              <a:ext cx="10800" cy="33225"/>
            </a:xfrm>
            <a:custGeom>
              <a:avLst/>
              <a:gdLst/>
              <a:ahLst/>
              <a:cxnLst/>
              <a:rect l="l" t="t" r="r" b="b"/>
              <a:pathLst>
                <a:path w="432" h="1329" extrusionOk="0">
                  <a:moveTo>
                    <a:pt x="70" y="1"/>
                  </a:moveTo>
                  <a:cubicBezTo>
                    <a:pt x="385" y="455"/>
                    <a:pt x="0" y="1083"/>
                    <a:pt x="117" y="1328"/>
                  </a:cubicBezTo>
                  <a:cubicBezTo>
                    <a:pt x="256" y="1259"/>
                    <a:pt x="373" y="1060"/>
                    <a:pt x="432" y="839"/>
                  </a:cubicBezTo>
                  <a:lnTo>
                    <a:pt x="432" y="291"/>
                  </a:lnTo>
                  <a:cubicBezTo>
                    <a:pt x="385" y="141"/>
                    <a:pt x="268" y="24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3"/>
            <p:cNvSpPr/>
            <p:nvPr/>
          </p:nvSpPr>
          <p:spPr>
            <a:xfrm>
              <a:off x="3445300" y="4184500"/>
              <a:ext cx="264100" cy="119975"/>
            </a:xfrm>
            <a:custGeom>
              <a:avLst/>
              <a:gdLst/>
              <a:ahLst/>
              <a:cxnLst/>
              <a:rect l="l" t="t" r="r" b="b"/>
              <a:pathLst>
                <a:path w="10564" h="4799" extrusionOk="0">
                  <a:moveTo>
                    <a:pt x="10563" y="4798"/>
                  </a:moveTo>
                  <a:cubicBezTo>
                    <a:pt x="7267" y="2935"/>
                    <a:pt x="3879" y="1176"/>
                    <a:pt x="0" y="0"/>
                  </a:cubicBezTo>
                  <a:cubicBezTo>
                    <a:pt x="3727" y="1292"/>
                    <a:pt x="7314" y="3261"/>
                    <a:pt x="10563" y="47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3"/>
            <p:cNvSpPr/>
            <p:nvPr/>
          </p:nvSpPr>
          <p:spPr>
            <a:xfrm>
              <a:off x="3445300" y="418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3"/>
            <p:cNvSpPr/>
            <p:nvPr/>
          </p:nvSpPr>
          <p:spPr>
            <a:xfrm>
              <a:off x="3544875" y="4205725"/>
              <a:ext cx="295225" cy="187525"/>
            </a:xfrm>
            <a:custGeom>
              <a:avLst/>
              <a:gdLst/>
              <a:ahLst/>
              <a:cxnLst/>
              <a:rect l="l" t="t" r="r" b="b"/>
              <a:pathLst>
                <a:path w="11809" h="7501" extrusionOk="0">
                  <a:moveTo>
                    <a:pt x="11809" y="7501"/>
                  </a:moveTo>
                  <a:cubicBezTo>
                    <a:pt x="8059" y="4845"/>
                    <a:pt x="4635" y="1259"/>
                    <a:pt x="0" y="1"/>
                  </a:cubicBezTo>
                  <a:cubicBezTo>
                    <a:pt x="4670" y="1538"/>
                    <a:pt x="7978" y="5265"/>
                    <a:pt x="11809" y="7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3"/>
            <p:cNvSpPr/>
            <p:nvPr/>
          </p:nvSpPr>
          <p:spPr>
            <a:xfrm>
              <a:off x="3431625" y="4559475"/>
              <a:ext cx="227975" cy="155200"/>
            </a:xfrm>
            <a:custGeom>
              <a:avLst/>
              <a:gdLst/>
              <a:ahLst/>
              <a:cxnLst/>
              <a:rect l="l" t="t" r="r" b="b"/>
              <a:pathLst>
                <a:path w="9119" h="6208" extrusionOk="0">
                  <a:moveTo>
                    <a:pt x="1" y="6207"/>
                  </a:moveTo>
                  <a:cubicBezTo>
                    <a:pt x="1701" y="3040"/>
                    <a:pt x="4903" y="1106"/>
                    <a:pt x="9118" y="1"/>
                  </a:cubicBezTo>
                  <a:cubicBezTo>
                    <a:pt x="4612" y="804"/>
                    <a:pt x="1432" y="3133"/>
                    <a:pt x="1" y="6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3"/>
            <p:cNvSpPr/>
            <p:nvPr/>
          </p:nvSpPr>
          <p:spPr>
            <a:xfrm>
              <a:off x="4117825" y="4516075"/>
              <a:ext cx="142400" cy="96700"/>
            </a:xfrm>
            <a:custGeom>
              <a:avLst/>
              <a:gdLst/>
              <a:ahLst/>
              <a:cxnLst/>
              <a:rect l="l" t="t" r="r" b="b"/>
              <a:pathLst>
                <a:path w="5696" h="3868" extrusionOk="0">
                  <a:moveTo>
                    <a:pt x="0" y="1"/>
                  </a:moveTo>
                  <a:cubicBezTo>
                    <a:pt x="2166" y="956"/>
                    <a:pt x="3995" y="2342"/>
                    <a:pt x="5696" y="3867"/>
                  </a:cubicBezTo>
                  <a:lnTo>
                    <a:pt x="5696" y="3670"/>
                  </a:lnTo>
                  <a:cubicBezTo>
                    <a:pt x="3983" y="2179"/>
                    <a:pt x="2155" y="86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3"/>
            <p:cNvSpPr/>
            <p:nvPr/>
          </p:nvSpPr>
          <p:spPr>
            <a:xfrm>
              <a:off x="3825250" y="4600525"/>
              <a:ext cx="45125" cy="75125"/>
            </a:xfrm>
            <a:custGeom>
              <a:avLst/>
              <a:gdLst/>
              <a:ahLst/>
              <a:cxnLst/>
              <a:rect l="l" t="t" r="r" b="b"/>
              <a:pathLst>
                <a:path w="1805" h="3005" extrusionOk="0">
                  <a:moveTo>
                    <a:pt x="0" y="0"/>
                  </a:moveTo>
                  <a:cubicBezTo>
                    <a:pt x="687" y="885"/>
                    <a:pt x="1374" y="1794"/>
                    <a:pt x="1805" y="3005"/>
                  </a:cubicBezTo>
                  <a:cubicBezTo>
                    <a:pt x="1794" y="2120"/>
                    <a:pt x="699" y="36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3"/>
            <p:cNvSpPr/>
            <p:nvPr/>
          </p:nvSpPr>
          <p:spPr>
            <a:xfrm>
              <a:off x="4252900" y="4741425"/>
              <a:ext cx="7325" cy="8475"/>
            </a:xfrm>
            <a:custGeom>
              <a:avLst/>
              <a:gdLst/>
              <a:ahLst/>
              <a:cxnLst/>
              <a:rect l="l" t="t" r="r" b="b"/>
              <a:pathLst>
                <a:path w="293" h="339" extrusionOk="0">
                  <a:moveTo>
                    <a:pt x="1" y="1"/>
                  </a:moveTo>
                  <a:cubicBezTo>
                    <a:pt x="94" y="117"/>
                    <a:pt x="199" y="222"/>
                    <a:pt x="293" y="339"/>
                  </a:cubicBezTo>
                  <a:lnTo>
                    <a:pt x="293" y="303"/>
                  </a:lnTo>
                  <a:cubicBezTo>
                    <a:pt x="199" y="210"/>
                    <a:pt x="94" y="10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3"/>
            <p:cNvSpPr/>
            <p:nvPr/>
          </p:nvSpPr>
          <p:spPr>
            <a:xfrm>
              <a:off x="3464825" y="4930075"/>
              <a:ext cx="514750" cy="274575"/>
            </a:xfrm>
            <a:custGeom>
              <a:avLst/>
              <a:gdLst/>
              <a:ahLst/>
              <a:cxnLst/>
              <a:rect l="l" t="t" r="r" b="b"/>
              <a:pathLst>
                <a:path w="20590" h="10983" extrusionOk="0">
                  <a:moveTo>
                    <a:pt x="0" y="10983"/>
                  </a:moveTo>
                  <a:cubicBezTo>
                    <a:pt x="6242" y="9294"/>
                    <a:pt x="12682" y="7233"/>
                    <a:pt x="17189" y="4053"/>
                  </a:cubicBezTo>
                  <a:cubicBezTo>
                    <a:pt x="18667" y="3017"/>
                    <a:pt x="20251" y="1841"/>
                    <a:pt x="20589" y="1"/>
                  </a:cubicBezTo>
                  <a:cubicBezTo>
                    <a:pt x="20310" y="1026"/>
                    <a:pt x="19646" y="1841"/>
                    <a:pt x="18900" y="2563"/>
                  </a:cubicBezTo>
                  <a:cubicBezTo>
                    <a:pt x="14708" y="6615"/>
                    <a:pt x="6090" y="8700"/>
                    <a:pt x="0" y="109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3"/>
            <p:cNvSpPr/>
            <p:nvPr/>
          </p:nvSpPr>
          <p:spPr>
            <a:xfrm>
              <a:off x="3315175" y="5119325"/>
              <a:ext cx="374125" cy="93775"/>
            </a:xfrm>
            <a:custGeom>
              <a:avLst/>
              <a:gdLst/>
              <a:ahLst/>
              <a:cxnLst/>
              <a:rect l="l" t="t" r="r" b="b"/>
              <a:pathLst>
                <a:path w="14965" h="3751" extrusionOk="0">
                  <a:moveTo>
                    <a:pt x="14592" y="0"/>
                  </a:moveTo>
                  <a:cubicBezTo>
                    <a:pt x="11075" y="2353"/>
                    <a:pt x="4134" y="1887"/>
                    <a:pt x="0" y="3750"/>
                  </a:cubicBezTo>
                  <a:cubicBezTo>
                    <a:pt x="4134" y="2213"/>
                    <a:pt x="10423" y="2458"/>
                    <a:pt x="13928" y="420"/>
                  </a:cubicBezTo>
                  <a:cubicBezTo>
                    <a:pt x="14196" y="385"/>
                    <a:pt x="14964" y="36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3"/>
            <p:cNvSpPr/>
            <p:nvPr/>
          </p:nvSpPr>
          <p:spPr>
            <a:xfrm>
              <a:off x="4247100" y="3893625"/>
              <a:ext cx="13125" cy="29450"/>
            </a:xfrm>
            <a:custGeom>
              <a:avLst/>
              <a:gdLst/>
              <a:ahLst/>
              <a:cxnLst/>
              <a:rect l="l" t="t" r="r" b="b"/>
              <a:pathLst>
                <a:path w="525" h="1178" extrusionOk="0">
                  <a:moveTo>
                    <a:pt x="525" y="1178"/>
                  </a:moveTo>
                  <a:lnTo>
                    <a:pt x="525" y="1"/>
                  </a:lnTo>
                  <a:cubicBezTo>
                    <a:pt x="0" y="223"/>
                    <a:pt x="116" y="991"/>
                    <a:pt x="525" y="1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3"/>
            <p:cNvSpPr/>
            <p:nvPr/>
          </p:nvSpPr>
          <p:spPr>
            <a:xfrm>
              <a:off x="3050825" y="4217375"/>
              <a:ext cx="17175" cy="15750"/>
            </a:xfrm>
            <a:custGeom>
              <a:avLst/>
              <a:gdLst/>
              <a:ahLst/>
              <a:cxnLst/>
              <a:rect l="l" t="t" r="r" b="b"/>
              <a:pathLst>
                <a:path w="687" h="630" extrusionOk="0">
                  <a:moveTo>
                    <a:pt x="0" y="164"/>
                  </a:moveTo>
                  <a:cubicBezTo>
                    <a:pt x="0" y="373"/>
                    <a:pt x="47" y="502"/>
                    <a:pt x="140" y="595"/>
                  </a:cubicBezTo>
                  <a:cubicBezTo>
                    <a:pt x="536" y="630"/>
                    <a:pt x="687" y="455"/>
                    <a:pt x="617" y="106"/>
                  </a:cubicBezTo>
                  <a:cubicBezTo>
                    <a:pt x="489" y="1"/>
                    <a:pt x="105" y="36"/>
                    <a:pt x="0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3"/>
            <p:cNvSpPr/>
            <p:nvPr/>
          </p:nvSpPr>
          <p:spPr>
            <a:xfrm>
              <a:off x="3023450" y="4247375"/>
              <a:ext cx="32625" cy="33225"/>
            </a:xfrm>
            <a:custGeom>
              <a:avLst/>
              <a:gdLst/>
              <a:ahLst/>
              <a:cxnLst/>
              <a:rect l="l" t="t" r="r" b="b"/>
              <a:pathLst>
                <a:path w="1305" h="1329" extrusionOk="0">
                  <a:moveTo>
                    <a:pt x="431" y="1153"/>
                  </a:moveTo>
                  <a:cubicBezTo>
                    <a:pt x="862" y="1328"/>
                    <a:pt x="1305" y="1095"/>
                    <a:pt x="1258" y="629"/>
                  </a:cubicBezTo>
                  <a:cubicBezTo>
                    <a:pt x="967" y="1"/>
                    <a:pt x="1" y="560"/>
                    <a:pt x="431" y="1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3"/>
            <p:cNvSpPr/>
            <p:nvPr/>
          </p:nvSpPr>
          <p:spPr>
            <a:xfrm>
              <a:off x="3021700" y="4315775"/>
              <a:ext cx="55925" cy="56525"/>
            </a:xfrm>
            <a:custGeom>
              <a:avLst/>
              <a:gdLst/>
              <a:ahLst/>
              <a:cxnLst/>
              <a:rect l="l" t="t" r="r" b="b"/>
              <a:pathLst>
                <a:path w="2237" h="2261" extrusionOk="0">
                  <a:moveTo>
                    <a:pt x="1911" y="1911"/>
                  </a:moveTo>
                  <a:cubicBezTo>
                    <a:pt x="2027" y="1608"/>
                    <a:pt x="2237" y="1538"/>
                    <a:pt x="2097" y="1189"/>
                  </a:cubicBezTo>
                  <a:cubicBezTo>
                    <a:pt x="1654" y="1"/>
                    <a:pt x="1" y="2260"/>
                    <a:pt x="1911" y="1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3"/>
            <p:cNvSpPr/>
            <p:nvPr/>
          </p:nvSpPr>
          <p:spPr>
            <a:xfrm>
              <a:off x="3001325" y="4408950"/>
              <a:ext cx="23025" cy="22150"/>
            </a:xfrm>
            <a:custGeom>
              <a:avLst/>
              <a:gdLst/>
              <a:ahLst/>
              <a:cxnLst/>
              <a:rect l="l" t="t" r="r" b="b"/>
              <a:pathLst>
                <a:path w="921" h="886" extrusionOk="0">
                  <a:moveTo>
                    <a:pt x="187" y="210"/>
                  </a:moveTo>
                  <a:cubicBezTo>
                    <a:pt x="1" y="559"/>
                    <a:pt x="792" y="885"/>
                    <a:pt x="909" y="396"/>
                  </a:cubicBezTo>
                  <a:cubicBezTo>
                    <a:pt x="920" y="36"/>
                    <a:pt x="396" y="0"/>
                    <a:pt x="18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3"/>
            <p:cNvSpPr/>
            <p:nvPr/>
          </p:nvSpPr>
          <p:spPr>
            <a:xfrm>
              <a:off x="3269750" y="4452350"/>
              <a:ext cx="32625" cy="35225"/>
            </a:xfrm>
            <a:custGeom>
              <a:avLst/>
              <a:gdLst/>
              <a:ahLst/>
              <a:cxnLst/>
              <a:rect l="l" t="t" r="r" b="b"/>
              <a:pathLst>
                <a:path w="1305" h="1409" extrusionOk="0">
                  <a:moveTo>
                    <a:pt x="234" y="1118"/>
                  </a:moveTo>
                  <a:cubicBezTo>
                    <a:pt x="431" y="1351"/>
                    <a:pt x="886" y="1409"/>
                    <a:pt x="1223" y="1199"/>
                  </a:cubicBezTo>
                  <a:cubicBezTo>
                    <a:pt x="1305" y="932"/>
                    <a:pt x="1270" y="559"/>
                    <a:pt x="1130" y="314"/>
                  </a:cubicBezTo>
                  <a:cubicBezTo>
                    <a:pt x="594" y="0"/>
                    <a:pt x="1" y="349"/>
                    <a:pt x="234" y="1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3"/>
            <p:cNvSpPr/>
            <p:nvPr/>
          </p:nvSpPr>
          <p:spPr>
            <a:xfrm>
              <a:off x="3130875" y="4457275"/>
              <a:ext cx="39025" cy="47500"/>
            </a:xfrm>
            <a:custGeom>
              <a:avLst/>
              <a:gdLst/>
              <a:ahLst/>
              <a:cxnLst/>
              <a:rect l="l" t="t" r="r" b="b"/>
              <a:pathLst>
                <a:path w="1561" h="1900" extrusionOk="0">
                  <a:moveTo>
                    <a:pt x="921" y="1759"/>
                  </a:moveTo>
                  <a:cubicBezTo>
                    <a:pt x="1305" y="1701"/>
                    <a:pt x="1561" y="1188"/>
                    <a:pt x="1258" y="665"/>
                  </a:cubicBezTo>
                  <a:cubicBezTo>
                    <a:pt x="12" y="1"/>
                    <a:pt x="0" y="1899"/>
                    <a:pt x="921" y="1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3"/>
            <p:cNvSpPr/>
            <p:nvPr/>
          </p:nvSpPr>
          <p:spPr>
            <a:xfrm>
              <a:off x="3212975" y="4516675"/>
              <a:ext cx="90575" cy="69025"/>
            </a:xfrm>
            <a:custGeom>
              <a:avLst/>
              <a:gdLst/>
              <a:ahLst/>
              <a:cxnLst/>
              <a:rect l="l" t="t" r="r" b="b"/>
              <a:pathLst>
                <a:path w="3623" h="2761" extrusionOk="0">
                  <a:moveTo>
                    <a:pt x="3040" y="350"/>
                  </a:moveTo>
                  <a:cubicBezTo>
                    <a:pt x="2842" y="373"/>
                    <a:pt x="2632" y="385"/>
                    <a:pt x="2435" y="408"/>
                  </a:cubicBezTo>
                  <a:cubicBezTo>
                    <a:pt x="2039" y="699"/>
                    <a:pt x="2516" y="1235"/>
                    <a:pt x="2178" y="1491"/>
                  </a:cubicBezTo>
                  <a:cubicBezTo>
                    <a:pt x="2342" y="0"/>
                    <a:pt x="362" y="36"/>
                    <a:pt x="199" y="1072"/>
                  </a:cubicBezTo>
                  <a:cubicBezTo>
                    <a:pt x="0" y="2259"/>
                    <a:pt x="1387" y="2761"/>
                    <a:pt x="2213" y="1840"/>
                  </a:cubicBezTo>
                  <a:cubicBezTo>
                    <a:pt x="2236" y="2272"/>
                    <a:pt x="2761" y="2190"/>
                    <a:pt x="3028" y="2027"/>
                  </a:cubicBezTo>
                  <a:cubicBezTo>
                    <a:pt x="2865" y="1421"/>
                    <a:pt x="3623" y="978"/>
                    <a:pt x="3040" y="350"/>
                  </a:cubicBezTo>
                  <a:close/>
                  <a:moveTo>
                    <a:pt x="1503" y="1829"/>
                  </a:moveTo>
                  <a:cubicBezTo>
                    <a:pt x="117" y="2236"/>
                    <a:pt x="408" y="256"/>
                    <a:pt x="1503" y="944"/>
                  </a:cubicBezTo>
                  <a:cubicBezTo>
                    <a:pt x="1677" y="1223"/>
                    <a:pt x="1666" y="1607"/>
                    <a:pt x="1503" y="1829"/>
                  </a:cubicBezTo>
                  <a:close/>
                  <a:moveTo>
                    <a:pt x="2551" y="746"/>
                  </a:moveTo>
                  <a:cubicBezTo>
                    <a:pt x="2691" y="583"/>
                    <a:pt x="2901" y="746"/>
                    <a:pt x="2924" y="978"/>
                  </a:cubicBezTo>
                  <a:cubicBezTo>
                    <a:pt x="2702" y="1025"/>
                    <a:pt x="2551" y="978"/>
                    <a:pt x="255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3"/>
            <p:cNvSpPr/>
            <p:nvPr/>
          </p:nvSpPr>
          <p:spPr>
            <a:xfrm>
              <a:off x="2472900" y="4540250"/>
              <a:ext cx="22450" cy="7300"/>
            </a:xfrm>
            <a:custGeom>
              <a:avLst/>
              <a:gdLst/>
              <a:ahLst/>
              <a:cxnLst/>
              <a:rect l="l" t="t" r="r" b="b"/>
              <a:pathLst>
                <a:path w="898" h="292" extrusionOk="0">
                  <a:moveTo>
                    <a:pt x="1" y="187"/>
                  </a:moveTo>
                  <a:cubicBezTo>
                    <a:pt x="269" y="141"/>
                    <a:pt x="758" y="292"/>
                    <a:pt x="898" y="105"/>
                  </a:cubicBezTo>
                  <a:cubicBezTo>
                    <a:pt x="618" y="164"/>
                    <a:pt x="140" y="1"/>
                    <a:pt x="1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3"/>
            <p:cNvSpPr/>
            <p:nvPr/>
          </p:nvSpPr>
          <p:spPr>
            <a:xfrm>
              <a:off x="1823975" y="4633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244" y="0"/>
                  </a:moveTo>
                  <a:lnTo>
                    <a:pt x="81" y="0"/>
                  </a:lnTo>
                  <a:cubicBezTo>
                    <a:pt x="81" y="47"/>
                    <a:pt x="70" y="94"/>
                    <a:pt x="0" y="82"/>
                  </a:cubicBezTo>
                  <a:lnTo>
                    <a:pt x="0" y="245"/>
                  </a:lnTo>
                  <a:cubicBezTo>
                    <a:pt x="47" y="245"/>
                    <a:pt x="93" y="257"/>
                    <a:pt x="81" y="327"/>
                  </a:cubicBezTo>
                  <a:lnTo>
                    <a:pt x="244" y="327"/>
                  </a:lnTo>
                  <a:cubicBezTo>
                    <a:pt x="244" y="269"/>
                    <a:pt x="256" y="222"/>
                    <a:pt x="326" y="245"/>
                  </a:cubicBezTo>
                  <a:lnTo>
                    <a:pt x="326" y="82"/>
                  </a:lnTo>
                  <a:cubicBezTo>
                    <a:pt x="280" y="70"/>
                    <a:pt x="233" y="7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3"/>
            <p:cNvSpPr/>
            <p:nvPr/>
          </p:nvSpPr>
          <p:spPr>
            <a:xfrm>
              <a:off x="1816100" y="465555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396" y="327"/>
                  </a:moveTo>
                  <a:lnTo>
                    <a:pt x="396" y="1"/>
                  </a:lnTo>
                  <a:lnTo>
                    <a:pt x="70" y="1"/>
                  </a:lnTo>
                  <a:cubicBezTo>
                    <a:pt x="0" y="280"/>
                    <a:pt x="117" y="397"/>
                    <a:pt x="396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3"/>
            <p:cNvSpPr/>
            <p:nvPr/>
          </p:nvSpPr>
          <p:spPr>
            <a:xfrm>
              <a:off x="1647550" y="4675625"/>
              <a:ext cx="23000" cy="21000"/>
            </a:xfrm>
            <a:custGeom>
              <a:avLst/>
              <a:gdLst/>
              <a:ahLst/>
              <a:cxnLst/>
              <a:rect l="l" t="t" r="r" b="b"/>
              <a:pathLst>
                <a:path w="920" h="840" extrusionOk="0">
                  <a:moveTo>
                    <a:pt x="174" y="583"/>
                  </a:moveTo>
                  <a:cubicBezTo>
                    <a:pt x="291" y="758"/>
                    <a:pt x="722" y="839"/>
                    <a:pt x="920" y="676"/>
                  </a:cubicBezTo>
                  <a:lnTo>
                    <a:pt x="920" y="257"/>
                  </a:lnTo>
                  <a:cubicBezTo>
                    <a:pt x="733" y="1"/>
                    <a:pt x="0" y="1"/>
                    <a:pt x="174" y="583"/>
                  </a:cubicBezTo>
                  <a:close/>
                  <a:moveTo>
                    <a:pt x="757" y="583"/>
                  </a:moveTo>
                  <a:cubicBezTo>
                    <a:pt x="559" y="618"/>
                    <a:pt x="443" y="572"/>
                    <a:pt x="337" y="502"/>
                  </a:cubicBezTo>
                  <a:cubicBezTo>
                    <a:pt x="349" y="269"/>
                    <a:pt x="826" y="292"/>
                    <a:pt x="757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3"/>
            <p:cNvSpPr/>
            <p:nvPr/>
          </p:nvSpPr>
          <p:spPr>
            <a:xfrm>
              <a:off x="2390800" y="4680000"/>
              <a:ext cx="55350" cy="30900"/>
            </a:xfrm>
            <a:custGeom>
              <a:avLst/>
              <a:gdLst/>
              <a:ahLst/>
              <a:cxnLst/>
              <a:rect l="l" t="t" r="r" b="b"/>
              <a:pathLst>
                <a:path w="2214" h="1236" extrusionOk="0">
                  <a:moveTo>
                    <a:pt x="1" y="1235"/>
                  </a:moveTo>
                  <a:cubicBezTo>
                    <a:pt x="723" y="804"/>
                    <a:pt x="1550" y="478"/>
                    <a:pt x="2213" y="1"/>
                  </a:cubicBezTo>
                  <a:cubicBezTo>
                    <a:pt x="1247" y="187"/>
                    <a:pt x="432" y="513"/>
                    <a:pt x="1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3"/>
            <p:cNvSpPr/>
            <p:nvPr/>
          </p:nvSpPr>
          <p:spPr>
            <a:xfrm>
              <a:off x="2636525" y="4681450"/>
              <a:ext cx="45150" cy="7600"/>
            </a:xfrm>
            <a:custGeom>
              <a:avLst/>
              <a:gdLst/>
              <a:ahLst/>
              <a:cxnLst/>
              <a:rect l="l" t="t" r="r" b="b"/>
              <a:pathLst>
                <a:path w="1806" h="304" extrusionOk="0">
                  <a:moveTo>
                    <a:pt x="0" y="187"/>
                  </a:moveTo>
                  <a:cubicBezTo>
                    <a:pt x="571" y="140"/>
                    <a:pt x="1363" y="303"/>
                    <a:pt x="1806" y="106"/>
                  </a:cubicBezTo>
                  <a:cubicBezTo>
                    <a:pt x="1224" y="164"/>
                    <a:pt x="443" y="1"/>
                    <a:pt x="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3"/>
            <p:cNvSpPr/>
            <p:nvPr/>
          </p:nvSpPr>
          <p:spPr>
            <a:xfrm>
              <a:off x="1572425" y="4697750"/>
              <a:ext cx="11950" cy="16625"/>
            </a:xfrm>
            <a:custGeom>
              <a:avLst/>
              <a:gdLst/>
              <a:ahLst/>
              <a:cxnLst/>
              <a:rect l="l" t="t" r="r" b="b"/>
              <a:pathLst>
                <a:path w="478" h="665" extrusionOk="0">
                  <a:moveTo>
                    <a:pt x="478" y="606"/>
                  </a:moveTo>
                  <a:cubicBezTo>
                    <a:pt x="397" y="47"/>
                    <a:pt x="164" y="1"/>
                    <a:pt x="1" y="117"/>
                  </a:cubicBezTo>
                  <a:lnTo>
                    <a:pt x="1" y="222"/>
                  </a:lnTo>
                  <a:cubicBezTo>
                    <a:pt x="152" y="164"/>
                    <a:pt x="431" y="316"/>
                    <a:pt x="397" y="525"/>
                  </a:cubicBezTo>
                  <a:cubicBezTo>
                    <a:pt x="257" y="665"/>
                    <a:pt x="117" y="572"/>
                    <a:pt x="1" y="467"/>
                  </a:cubicBezTo>
                  <a:lnTo>
                    <a:pt x="1" y="642"/>
                  </a:lnTo>
                  <a:cubicBezTo>
                    <a:pt x="105" y="665"/>
                    <a:pt x="257" y="665"/>
                    <a:pt x="478" y="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3"/>
            <p:cNvSpPr/>
            <p:nvPr/>
          </p:nvSpPr>
          <p:spPr>
            <a:xfrm>
              <a:off x="1597475" y="4683500"/>
              <a:ext cx="52425" cy="53875"/>
            </a:xfrm>
            <a:custGeom>
              <a:avLst/>
              <a:gdLst/>
              <a:ahLst/>
              <a:cxnLst/>
              <a:rect l="l" t="t" r="r" b="b"/>
              <a:pathLst>
                <a:path w="2097" h="2155" extrusionOk="0">
                  <a:moveTo>
                    <a:pt x="710" y="1584"/>
                  </a:moveTo>
                  <a:cubicBezTo>
                    <a:pt x="826" y="2061"/>
                    <a:pt x="1618" y="2155"/>
                    <a:pt x="1933" y="1665"/>
                  </a:cubicBezTo>
                  <a:cubicBezTo>
                    <a:pt x="2096" y="280"/>
                    <a:pt x="512" y="769"/>
                    <a:pt x="710" y="1584"/>
                  </a:cubicBezTo>
                  <a:close/>
                  <a:moveTo>
                    <a:pt x="1688" y="1665"/>
                  </a:moveTo>
                  <a:cubicBezTo>
                    <a:pt x="1491" y="1712"/>
                    <a:pt x="1374" y="1841"/>
                    <a:pt x="1281" y="1828"/>
                  </a:cubicBezTo>
                  <a:cubicBezTo>
                    <a:pt x="0" y="1724"/>
                    <a:pt x="2014" y="1"/>
                    <a:pt x="1688" y="1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3"/>
            <p:cNvSpPr/>
            <p:nvPr/>
          </p:nvSpPr>
          <p:spPr>
            <a:xfrm>
              <a:off x="1651900" y="4733575"/>
              <a:ext cx="45150" cy="24175"/>
            </a:xfrm>
            <a:custGeom>
              <a:avLst/>
              <a:gdLst/>
              <a:ahLst/>
              <a:cxnLst/>
              <a:rect l="l" t="t" r="r" b="b"/>
              <a:pathLst>
                <a:path w="1806" h="967" extrusionOk="0">
                  <a:moveTo>
                    <a:pt x="0" y="723"/>
                  </a:moveTo>
                  <a:cubicBezTo>
                    <a:pt x="688" y="397"/>
                    <a:pt x="1235" y="687"/>
                    <a:pt x="1724" y="967"/>
                  </a:cubicBezTo>
                  <a:cubicBezTo>
                    <a:pt x="1806" y="94"/>
                    <a:pt x="175" y="1"/>
                    <a:pt x="0" y="7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3"/>
            <p:cNvSpPr/>
            <p:nvPr/>
          </p:nvSpPr>
          <p:spPr>
            <a:xfrm>
              <a:off x="1752625" y="4754225"/>
              <a:ext cx="51850" cy="45175"/>
            </a:xfrm>
            <a:custGeom>
              <a:avLst/>
              <a:gdLst/>
              <a:ahLst/>
              <a:cxnLst/>
              <a:rect l="l" t="t" r="r" b="b"/>
              <a:pathLst>
                <a:path w="2074" h="1807" extrusionOk="0">
                  <a:moveTo>
                    <a:pt x="153" y="1131"/>
                  </a:moveTo>
                  <a:cubicBezTo>
                    <a:pt x="560" y="1806"/>
                    <a:pt x="2074" y="1364"/>
                    <a:pt x="1538" y="397"/>
                  </a:cubicBezTo>
                  <a:cubicBezTo>
                    <a:pt x="979" y="1"/>
                    <a:pt x="1" y="293"/>
                    <a:pt x="153" y="1131"/>
                  </a:cubicBezTo>
                  <a:close/>
                  <a:moveTo>
                    <a:pt x="642" y="968"/>
                  </a:moveTo>
                  <a:cubicBezTo>
                    <a:pt x="712" y="793"/>
                    <a:pt x="839" y="676"/>
                    <a:pt x="1131" y="723"/>
                  </a:cubicBezTo>
                  <a:cubicBezTo>
                    <a:pt x="1247" y="1084"/>
                    <a:pt x="805" y="1119"/>
                    <a:pt x="642" y="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3"/>
            <p:cNvSpPr/>
            <p:nvPr/>
          </p:nvSpPr>
          <p:spPr>
            <a:xfrm>
              <a:off x="1844350" y="4764725"/>
              <a:ext cx="31175" cy="35250"/>
            </a:xfrm>
            <a:custGeom>
              <a:avLst/>
              <a:gdLst/>
              <a:ahLst/>
              <a:cxnLst/>
              <a:rect l="l" t="t" r="r" b="b"/>
              <a:pathLst>
                <a:path w="1247" h="1410" extrusionOk="0">
                  <a:moveTo>
                    <a:pt x="82" y="1200"/>
                  </a:moveTo>
                  <a:cubicBezTo>
                    <a:pt x="280" y="1386"/>
                    <a:pt x="780" y="1410"/>
                    <a:pt x="1072" y="1281"/>
                  </a:cubicBezTo>
                  <a:cubicBezTo>
                    <a:pt x="1246" y="944"/>
                    <a:pt x="1246" y="641"/>
                    <a:pt x="1072" y="303"/>
                  </a:cubicBezTo>
                  <a:cubicBezTo>
                    <a:pt x="420" y="0"/>
                    <a:pt x="0" y="501"/>
                    <a:pt x="82" y="1200"/>
                  </a:cubicBezTo>
                  <a:close/>
                  <a:moveTo>
                    <a:pt x="490" y="1037"/>
                  </a:moveTo>
                  <a:cubicBezTo>
                    <a:pt x="454" y="967"/>
                    <a:pt x="408" y="909"/>
                    <a:pt x="408" y="792"/>
                  </a:cubicBezTo>
                  <a:cubicBezTo>
                    <a:pt x="524" y="688"/>
                    <a:pt x="710" y="688"/>
                    <a:pt x="827" y="792"/>
                  </a:cubicBezTo>
                  <a:cubicBezTo>
                    <a:pt x="746" y="909"/>
                    <a:pt x="699" y="1048"/>
                    <a:pt x="490" y="1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3"/>
            <p:cNvSpPr/>
            <p:nvPr/>
          </p:nvSpPr>
          <p:spPr>
            <a:xfrm>
              <a:off x="2380625" y="4770250"/>
              <a:ext cx="28825" cy="42825"/>
            </a:xfrm>
            <a:custGeom>
              <a:avLst/>
              <a:gdLst/>
              <a:ahLst/>
              <a:cxnLst/>
              <a:rect l="l" t="t" r="r" b="b"/>
              <a:pathLst>
                <a:path w="1153" h="1713" extrusionOk="0">
                  <a:moveTo>
                    <a:pt x="0" y="979"/>
                  </a:moveTo>
                  <a:cubicBezTo>
                    <a:pt x="384" y="1712"/>
                    <a:pt x="1153" y="501"/>
                    <a:pt x="827" y="1"/>
                  </a:cubicBezTo>
                  <a:cubicBezTo>
                    <a:pt x="629" y="408"/>
                    <a:pt x="687" y="1060"/>
                    <a:pt x="0" y="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3"/>
            <p:cNvSpPr/>
            <p:nvPr/>
          </p:nvSpPr>
          <p:spPr>
            <a:xfrm>
              <a:off x="2464475" y="4780450"/>
              <a:ext cx="10200" cy="12250"/>
            </a:xfrm>
            <a:custGeom>
              <a:avLst/>
              <a:gdLst/>
              <a:ahLst/>
              <a:cxnLst/>
              <a:rect l="l" t="t" r="r" b="b"/>
              <a:pathLst>
                <a:path w="408" h="490" extrusionOk="0">
                  <a:moveTo>
                    <a:pt x="163" y="0"/>
                  </a:moveTo>
                  <a:cubicBezTo>
                    <a:pt x="47" y="186"/>
                    <a:pt x="0" y="152"/>
                    <a:pt x="81" y="408"/>
                  </a:cubicBezTo>
                  <a:cubicBezTo>
                    <a:pt x="384" y="489"/>
                    <a:pt x="407" y="0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3"/>
            <p:cNvSpPr/>
            <p:nvPr/>
          </p:nvSpPr>
          <p:spPr>
            <a:xfrm>
              <a:off x="2046400" y="4774325"/>
              <a:ext cx="29425" cy="32650"/>
            </a:xfrm>
            <a:custGeom>
              <a:avLst/>
              <a:gdLst/>
              <a:ahLst/>
              <a:cxnLst/>
              <a:rect l="l" t="t" r="r" b="b"/>
              <a:pathLst>
                <a:path w="1177" h="1306" extrusionOk="0">
                  <a:moveTo>
                    <a:pt x="769" y="1305"/>
                  </a:moveTo>
                  <a:cubicBezTo>
                    <a:pt x="1072" y="1270"/>
                    <a:pt x="1176" y="1014"/>
                    <a:pt x="1176" y="653"/>
                  </a:cubicBezTo>
                  <a:cubicBezTo>
                    <a:pt x="699" y="1"/>
                    <a:pt x="0" y="1200"/>
                    <a:pt x="769" y="1305"/>
                  </a:cubicBezTo>
                  <a:close/>
                  <a:moveTo>
                    <a:pt x="594" y="1060"/>
                  </a:moveTo>
                  <a:cubicBezTo>
                    <a:pt x="571" y="851"/>
                    <a:pt x="710" y="793"/>
                    <a:pt x="932" y="816"/>
                  </a:cubicBezTo>
                  <a:cubicBezTo>
                    <a:pt x="955" y="1037"/>
                    <a:pt x="816" y="1084"/>
                    <a:pt x="594" y="1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3"/>
            <p:cNvSpPr/>
            <p:nvPr/>
          </p:nvSpPr>
          <p:spPr>
            <a:xfrm>
              <a:off x="2539875" y="4784225"/>
              <a:ext cx="22150" cy="28850"/>
            </a:xfrm>
            <a:custGeom>
              <a:avLst/>
              <a:gdLst/>
              <a:ahLst/>
              <a:cxnLst/>
              <a:rect l="l" t="t" r="r" b="b"/>
              <a:pathLst>
                <a:path w="886" h="1154" extrusionOk="0">
                  <a:moveTo>
                    <a:pt x="105" y="1153"/>
                  </a:moveTo>
                  <a:lnTo>
                    <a:pt x="105" y="1153"/>
                  </a:lnTo>
                  <a:close/>
                  <a:moveTo>
                    <a:pt x="838" y="501"/>
                  </a:moveTo>
                  <a:cubicBezTo>
                    <a:pt x="885" y="909"/>
                    <a:pt x="734" y="1107"/>
                    <a:pt x="431" y="1153"/>
                  </a:cubicBezTo>
                  <a:cubicBezTo>
                    <a:pt x="0" y="874"/>
                    <a:pt x="478" y="1"/>
                    <a:pt x="838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3"/>
            <p:cNvSpPr/>
            <p:nvPr/>
          </p:nvSpPr>
          <p:spPr>
            <a:xfrm>
              <a:off x="1991950" y="4792675"/>
              <a:ext cx="39625" cy="46325"/>
            </a:xfrm>
            <a:custGeom>
              <a:avLst/>
              <a:gdLst/>
              <a:ahLst/>
              <a:cxnLst/>
              <a:rect l="l" t="t" r="r" b="b"/>
              <a:pathLst>
                <a:path w="1585" h="1853" extrusionOk="0">
                  <a:moveTo>
                    <a:pt x="1305" y="1643"/>
                  </a:moveTo>
                  <a:cubicBezTo>
                    <a:pt x="1514" y="1398"/>
                    <a:pt x="1584" y="1107"/>
                    <a:pt x="1468" y="734"/>
                  </a:cubicBezTo>
                  <a:cubicBezTo>
                    <a:pt x="583" y="0"/>
                    <a:pt x="0" y="1852"/>
                    <a:pt x="1305" y="1643"/>
                  </a:cubicBezTo>
                  <a:close/>
                  <a:moveTo>
                    <a:pt x="897" y="1398"/>
                  </a:moveTo>
                  <a:cubicBezTo>
                    <a:pt x="688" y="1188"/>
                    <a:pt x="909" y="990"/>
                    <a:pt x="1060" y="897"/>
                  </a:cubicBezTo>
                  <a:cubicBezTo>
                    <a:pt x="1363" y="967"/>
                    <a:pt x="1188" y="1444"/>
                    <a:pt x="897" y="1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3"/>
            <p:cNvSpPr/>
            <p:nvPr/>
          </p:nvSpPr>
          <p:spPr>
            <a:xfrm>
              <a:off x="1603575" y="4811300"/>
              <a:ext cx="36700" cy="33800"/>
            </a:xfrm>
            <a:custGeom>
              <a:avLst/>
              <a:gdLst/>
              <a:ahLst/>
              <a:cxnLst/>
              <a:rect l="l" t="t" r="r" b="b"/>
              <a:pathLst>
                <a:path w="1468" h="1352" extrusionOk="0">
                  <a:moveTo>
                    <a:pt x="140" y="898"/>
                  </a:moveTo>
                  <a:cubicBezTo>
                    <a:pt x="641" y="1351"/>
                    <a:pt x="1468" y="1002"/>
                    <a:pt x="1118" y="233"/>
                  </a:cubicBezTo>
                  <a:cubicBezTo>
                    <a:pt x="606" y="0"/>
                    <a:pt x="0" y="210"/>
                    <a:pt x="140" y="898"/>
                  </a:cubicBezTo>
                  <a:close/>
                  <a:moveTo>
                    <a:pt x="548" y="559"/>
                  </a:moveTo>
                  <a:lnTo>
                    <a:pt x="874" y="559"/>
                  </a:lnTo>
                  <a:cubicBezTo>
                    <a:pt x="967" y="851"/>
                    <a:pt x="419" y="944"/>
                    <a:pt x="548" y="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3"/>
            <p:cNvSpPr/>
            <p:nvPr/>
          </p:nvSpPr>
          <p:spPr>
            <a:xfrm>
              <a:off x="2307250" y="4813350"/>
              <a:ext cx="11675" cy="14275"/>
            </a:xfrm>
            <a:custGeom>
              <a:avLst/>
              <a:gdLst/>
              <a:ahLst/>
              <a:cxnLst/>
              <a:rect l="l" t="t" r="r" b="b"/>
              <a:pathLst>
                <a:path w="467" h="571" extrusionOk="0">
                  <a:moveTo>
                    <a:pt x="152" y="70"/>
                  </a:moveTo>
                  <a:cubicBezTo>
                    <a:pt x="1" y="233"/>
                    <a:pt x="140" y="501"/>
                    <a:pt x="315" y="571"/>
                  </a:cubicBezTo>
                  <a:cubicBezTo>
                    <a:pt x="443" y="443"/>
                    <a:pt x="467" y="0"/>
                    <a:pt x="152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3"/>
            <p:cNvSpPr/>
            <p:nvPr/>
          </p:nvSpPr>
          <p:spPr>
            <a:xfrm>
              <a:off x="2240875" y="4824700"/>
              <a:ext cx="11675" cy="11075"/>
            </a:xfrm>
            <a:custGeom>
              <a:avLst/>
              <a:gdLst/>
              <a:ahLst/>
              <a:cxnLst/>
              <a:rect l="l" t="t" r="r" b="b"/>
              <a:pathLst>
                <a:path w="467" h="443" extrusionOk="0">
                  <a:moveTo>
                    <a:pt x="105" y="23"/>
                  </a:moveTo>
                  <a:cubicBezTo>
                    <a:pt x="1" y="268"/>
                    <a:pt x="70" y="408"/>
                    <a:pt x="350" y="443"/>
                  </a:cubicBezTo>
                  <a:cubicBezTo>
                    <a:pt x="373" y="326"/>
                    <a:pt x="466" y="280"/>
                    <a:pt x="431" y="117"/>
                  </a:cubicBezTo>
                  <a:cubicBezTo>
                    <a:pt x="327" y="82"/>
                    <a:pt x="280" y="0"/>
                    <a:pt x="105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3"/>
            <p:cNvSpPr/>
            <p:nvPr/>
          </p:nvSpPr>
          <p:spPr>
            <a:xfrm>
              <a:off x="2253375" y="4816850"/>
              <a:ext cx="31775" cy="41650"/>
            </a:xfrm>
            <a:custGeom>
              <a:avLst/>
              <a:gdLst/>
              <a:ahLst/>
              <a:cxnLst/>
              <a:rect l="l" t="t" r="r" b="b"/>
              <a:pathLst>
                <a:path w="1271" h="1666" extrusionOk="0">
                  <a:moveTo>
                    <a:pt x="1084" y="1491"/>
                  </a:moveTo>
                  <a:cubicBezTo>
                    <a:pt x="1247" y="1362"/>
                    <a:pt x="1271" y="1083"/>
                    <a:pt x="1247" y="757"/>
                  </a:cubicBezTo>
                  <a:cubicBezTo>
                    <a:pt x="513" y="0"/>
                    <a:pt x="1" y="1665"/>
                    <a:pt x="1084" y="1491"/>
                  </a:cubicBezTo>
                  <a:close/>
                  <a:moveTo>
                    <a:pt x="1002" y="1246"/>
                  </a:moveTo>
                  <a:cubicBezTo>
                    <a:pt x="665" y="1339"/>
                    <a:pt x="595" y="990"/>
                    <a:pt x="758" y="839"/>
                  </a:cubicBezTo>
                  <a:cubicBezTo>
                    <a:pt x="1014" y="792"/>
                    <a:pt x="1014" y="1013"/>
                    <a:pt x="1002" y="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3"/>
            <p:cNvSpPr/>
            <p:nvPr/>
          </p:nvSpPr>
          <p:spPr>
            <a:xfrm>
              <a:off x="2603625" y="4830825"/>
              <a:ext cx="6450" cy="32050"/>
            </a:xfrm>
            <a:custGeom>
              <a:avLst/>
              <a:gdLst/>
              <a:ahLst/>
              <a:cxnLst/>
              <a:rect l="l" t="t" r="r" b="b"/>
              <a:pathLst>
                <a:path w="258" h="1282" extrusionOk="0">
                  <a:moveTo>
                    <a:pt x="94" y="117"/>
                  </a:moveTo>
                  <a:cubicBezTo>
                    <a:pt x="128" y="407"/>
                    <a:pt x="1" y="1281"/>
                    <a:pt x="175" y="1176"/>
                  </a:cubicBezTo>
                  <a:cubicBezTo>
                    <a:pt x="128" y="885"/>
                    <a:pt x="257" y="0"/>
                    <a:pt x="94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3"/>
            <p:cNvSpPr/>
            <p:nvPr/>
          </p:nvSpPr>
          <p:spPr>
            <a:xfrm>
              <a:off x="1660350" y="4838975"/>
              <a:ext cx="12525" cy="13400"/>
            </a:xfrm>
            <a:custGeom>
              <a:avLst/>
              <a:gdLst/>
              <a:ahLst/>
              <a:cxnLst/>
              <a:rect l="l" t="t" r="r" b="b"/>
              <a:pathLst>
                <a:path w="501" h="536" extrusionOk="0">
                  <a:moveTo>
                    <a:pt x="1" y="117"/>
                  </a:moveTo>
                  <a:cubicBezTo>
                    <a:pt x="35" y="314"/>
                    <a:pt x="70" y="536"/>
                    <a:pt x="327" y="524"/>
                  </a:cubicBezTo>
                  <a:cubicBezTo>
                    <a:pt x="431" y="314"/>
                    <a:pt x="501" y="280"/>
                    <a:pt x="408" y="35"/>
                  </a:cubicBezTo>
                  <a:cubicBezTo>
                    <a:pt x="210" y="0"/>
                    <a:pt x="94" y="47"/>
                    <a:pt x="1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3"/>
            <p:cNvSpPr/>
            <p:nvPr/>
          </p:nvSpPr>
          <p:spPr>
            <a:xfrm>
              <a:off x="1973625" y="4845075"/>
              <a:ext cx="35525" cy="27400"/>
            </a:xfrm>
            <a:custGeom>
              <a:avLst/>
              <a:gdLst/>
              <a:ahLst/>
              <a:cxnLst/>
              <a:rect l="l" t="t" r="r" b="b"/>
              <a:pathLst>
                <a:path w="1421" h="1096" extrusionOk="0">
                  <a:moveTo>
                    <a:pt x="803" y="36"/>
                  </a:moveTo>
                  <a:cubicBezTo>
                    <a:pt x="280" y="0"/>
                    <a:pt x="0" y="1095"/>
                    <a:pt x="885" y="1095"/>
                  </a:cubicBezTo>
                  <a:cubicBezTo>
                    <a:pt x="1421" y="816"/>
                    <a:pt x="1258" y="59"/>
                    <a:pt x="803" y="36"/>
                  </a:cubicBezTo>
                  <a:close/>
                  <a:moveTo>
                    <a:pt x="803" y="851"/>
                  </a:moveTo>
                  <a:cubicBezTo>
                    <a:pt x="745" y="804"/>
                    <a:pt x="675" y="769"/>
                    <a:pt x="559" y="769"/>
                  </a:cubicBezTo>
                  <a:cubicBezTo>
                    <a:pt x="570" y="559"/>
                    <a:pt x="687" y="455"/>
                    <a:pt x="885" y="443"/>
                  </a:cubicBezTo>
                  <a:cubicBezTo>
                    <a:pt x="920" y="629"/>
                    <a:pt x="873" y="758"/>
                    <a:pt x="803" y="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3"/>
            <p:cNvSpPr/>
            <p:nvPr/>
          </p:nvSpPr>
          <p:spPr>
            <a:xfrm>
              <a:off x="2288625" y="4845075"/>
              <a:ext cx="12525" cy="14300"/>
            </a:xfrm>
            <a:custGeom>
              <a:avLst/>
              <a:gdLst/>
              <a:ahLst/>
              <a:cxnLst/>
              <a:rect l="l" t="t" r="r" b="b"/>
              <a:pathLst>
                <a:path w="501" h="572" extrusionOk="0">
                  <a:moveTo>
                    <a:pt x="0" y="117"/>
                  </a:moveTo>
                  <a:cubicBezTo>
                    <a:pt x="0" y="350"/>
                    <a:pt x="24" y="571"/>
                    <a:pt x="327" y="525"/>
                  </a:cubicBezTo>
                  <a:cubicBezTo>
                    <a:pt x="443" y="455"/>
                    <a:pt x="501" y="315"/>
                    <a:pt x="490" y="117"/>
                  </a:cubicBezTo>
                  <a:cubicBezTo>
                    <a:pt x="384" y="0"/>
                    <a:pt x="105" y="0"/>
                    <a:pt x="0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3"/>
            <p:cNvSpPr/>
            <p:nvPr/>
          </p:nvSpPr>
          <p:spPr>
            <a:xfrm>
              <a:off x="2062975" y="4849725"/>
              <a:ext cx="16050" cy="16625"/>
            </a:xfrm>
            <a:custGeom>
              <a:avLst/>
              <a:gdLst/>
              <a:ahLst/>
              <a:cxnLst/>
              <a:rect l="l" t="t" r="r" b="b"/>
              <a:pathLst>
                <a:path w="642" h="665" extrusionOk="0">
                  <a:moveTo>
                    <a:pt x="13" y="94"/>
                  </a:moveTo>
                  <a:cubicBezTo>
                    <a:pt x="13" y="292"/>
                    <a:pt x="1" y="490"/>
                    <a:pt x="106" y="583"/>
                  </a:cubicBezTo>
                  <a:cubicBezTo>
                    <a:pt x="549" y="665"/>
                    <a:pt x="642" y="292"/>
                    <a:pt x="513" y="13"/>
                  </a:cubicBezTo>
                  <a:cubicBezTo>
                    <a:pt x="304" y="1"/>
                    <a:pt x="117" y="1"/>
                    <a:pt x="13" y="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3"/>
            <p:cNvSpPr/>
            <p:nvPr/>
          </p:nvSpPr>
          <p:spPr>
            <a:xfrm>
              <a:off x="2229225" y="4851775"/>
              <a:ext cx="38750" cy="34975"/>
            </a:xfrm>
            <a:custGeom>
              <a:avLst/>
              <a:gdLst/>
              <a:ahLst/>
              <a:cxnLst/>
              <a:rect l="l" t="t" r="r" b="b"/>
              <a:pathLst>
                <a:path w="1550" h="1399" extrusionOk="0">
                  <a:moveTo>
                    <a:pt x="164" y="990"/>
                  </a:moveTo>
                  <a:cubicBezTo>
                    <a:pt x="198" y="1212"/>
                    <a:pt x="443" y="1352"/>
                    <a:pt x="816" y="1398"/>
                  </a:cubicBezTo>
                  <a:cubicBezTo>
                    <a:pt x="1549" y="513"/>
                    <a:pt x="1" y="1"/>
                    <a:pt x="164" y="990"/>
                  </a:cubicBezTo>
                  <a:close/>
                  <a:moveTo>
                    <a:pt x="734" y="1072"/>
                  </a:moveTo>
                  <a:lnTo>
                    <a:pt x="408" y="1072"/>
                  </a:lnTo>
                  <a:lnTo>
                    <a:pt x="408" y="746"/>
                  </a:lnTo>
                  <a:cubicBezTo>
                    <a:pt x="664" y="711"/>
                    <a:pt x="769" y="816"/>
                    <a:pt x="734" y="10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3"/>
            <p:cNvSpPr/>
            <p:nvPr/>
          </p:nvSpPr>
          <p:spPr>
            <a:xfrm>
              <a:off x="2029500" y="4859925"/>
              <a:ext cx="26825" cy="23025"/>
            </a:xfrm>
            <a:custGeom>
              <a:avLst/>
              <a:gdLst/>
              <a:ahLst/>
              <a:cxnLst/>
              <a:rect l="l" t="t" r="r" b="b"/>
              <a:pathLst>
                <a:path w="1073" h="921" extrusionOk="0">
                  <a:moveTo>
                    <a:pt x="211" y="746"/>
                  </a:moveTo>
                  <a:cubicBezTo>
                    <a:pt x="431" y="920"/>
                    <a:pt x="641" y="920"/>
                    <a:pt x="863" y="746"/>
                  </a:cubicBezTo>
                  <a:cubicBezTo>
                    <a:pt x="1072" y="1"/>
                    <a:pt x="1" y="1"/>
                    <a:pt x="211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3"/>
            <p:cNvSpPr/>
            <p:nvPr/>
          </p:nvSpPr>
          <p:spPr>
            <a:xfrm>
              <a:off x="2267650" y="4868075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12" y="420"/>
                  </a:moveTo>
                  <a:cubicBezTo>
                    <a:pt x="117" y="490"/>
                    <a:pt x="234" y="537"/>
                    <a:pt x="431" y="501"/>
                  </a:cubicBezTo>
                  <a:cubicBezTo>
                    <a:pt x="537" y="397"/>
                    <a:pt x="537" y="117"/>
                    <a:pt x="431" y="12"/>
                  </a:cubicBezTo>
                  <a:cubicBezTo>
                    <a:pt x="141" y="1"/>
                    <a:pt x="1" y="128"/>
                    <a:pt x="12" y="4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3"/>
            <p:cNvSpPr/>
            <p:nvPr/>
          </p:nvSpPr>
          <p:spPr>
            <a:xfrm>
              <a:off x="2135775" y="4866625"/>
              <a:ext cx="34950" cy="33200"/>
            </a:xfrm>
            <a:custGeom>
              <a:avLst/>
              <a:gdLst/>
              <a:ahLst/>
              <a:cxnLst/>
              <a:rect l="l" t="t" r="r" b="b"/>
              <a:pathLst>
                <a:path w="1398" h="1328" extrusionOk="0">
                  <a:moveTo>
                    <a:pt x="955" y="1223"/>
                  </a:moveTo>
                  <a:cubicBezTo>
                    <a:pt x="1235" y="1037"/>
                    <a:pt x="1398" y="525"/>
                    <a:pt x="1118" y="233"/>
                  </a:cubicBezTo>
                  <a:cubicBezTo>
                    <a:pt x="199" y="0"/>
                    <a:pt x="0" y="1328"/>
                    <a:pt x="955" y="1223"/>
                  </a:cubicBezTo>
                  <a:close/>
                  <a:moveTo>
                    <a:pt x="629" y="967"/>
                  </a:moveTo>
                  <a:cubicBezTo>
                    <a:pt x="443" y="745"/>
                    <a:pt x="582" y="315"/>
                    <a:pt x="955" y="396"/>
                  </a:cubicBezTo>
                  <a:cubicBezTo>
                    <a:pt x="1141" y="629"/>
                    <a:pt x="1002" y="1048"/>
                    <a:pt x="629" y="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3"/>
            <p:cNvSpPr/>
            <p:nvPr/>
          </p:nvSpPr>
          <p:spPr>
            <a:xfrm>
              <a:off x="2214100" y="4871850"/>
              <a:ext cx="9625" cy="9350"/>
            </a:xfrm>
            <a:custGeom>
              <a:avLst/>
              <a:gdLst/>
              <a:ahLst/>
              <a:cxnLst/>
              <a:rect l="l" t="t" r="r" b="b"/>
              <a:pathLst>
                <a:path w="385" h="374" extrusionOk="0">
                  <a:moveTo>
                    <a:pt x="117" y="24"/>
                  </a:moveTo>
                  <a:cubicBezTo>
                    <a:pt x="93" y="140"/>
                    <a:pt x="0" y="187"/>
                    <a:pt x="35" y="350"/>
                  </a:cubicBezTo>
                  <a:cubicBezTo>
                    <a:pt x="244" y="373"/>
                    <a:pt x="384" y="327"/>
                    <a:pt x="361" y="106"/>
                  </a:cubicBezTo>
                  <a:cubicBezTo>
                    <a:pt x="256" y="106"/>
                    <a:pt x="244" y="1"/>
                    <a:pt x="1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3"/>
            <p:cNvSpPr/>
            <p:nvPr/>
          </p:nvSpPr>
          <p:spPr>
            <a:xfrm>
              <a:off x="2482525" y="4872450"/>
              <a:ext cx="9625" cy="8750"/>
            </a:xfrm>
            <a:custGeom>
              <a:avLst/>
              <a:gdLst/>
              <a:ahLst/>
              <a:cxnLst/>
              <a:rect l="l" t="t" r="r" b="b"/>
              <a:pathLst>
                <a:path w="385" h="350" extrusionOk="0">
                  <a:moveTo>
                    <a:pt x="24" y="0"/>
                  </a:moveTo>
                  <a:cubicBezTo>
                    <a:pt x="0" y="222"/>
                    <a:pt x="47" y="349"/>
                    <a:pt x="268" y="326"/>
                  </a:cubicBezTo>
                  <a:cubicBezTo>
                    <a:pt x="291" y="222"/>
                    <a:pt x="384" y="175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3"/>
            <p:cNvSpPr/>
            <p:nvPr/>
          </p:nvSpPr>
          <p:spPr>
            <a:xfrm>
              <a:off x="2175950" y="4878575"/>
              <a:ext cx="10225" cy="9325"/>
            </a:xfrm>
            <a:custGeom>
              <a:avLst/>
              <a:gdLst/>
              <a:ahLst/>
              <a:cxnLst/>
              <a:rect l="l" t="t" r="r" b="b"/>
              <a:pathLst>
                <a:path w="409" h="373" extrusionOk="0">
                  <a:moveTo>
                    <a:pt x="0" y="244"/>
                  </a:moveTo>
                  <a:cubicBezTo>
                    <a:pt x="105" y="361"/>
                    <a:pt x="408" y="373"/>
                    <a:pt x="408" y="163"/>
                  </a:cubicBezTo>
                  <a:cubicBezTo>
                    <a:pt x="292" y="151"/>
                    <a:pt x="268" y="35"/>
                    <a:pt x="163" y="0"/>
                  </a:cubicBezTo>
                  <a:cubicBezTo>
                    <a:pt x="152" y="117"/>
                    <a:pt x="36" y="140"/>
                    <a:pt x="0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3"/>
            <p:cNvSpPr/>
            <p:nvPr/>
          </p:nvSpPr>
          <p:spPr>
            <a:xfrm>
              <a:off x="2661550" y="4880600"/>
              <a:ext cx="11100" cy="41075"/>
            </a:xfrm>
            <a:custGeom>
              <a:avLst/>
              <a:gdLst/>
              <a:ahLst/>
              <a:cxnLst/>
              <a:rect l="l" t="t" r="r" b="b"/>
              <a:pathLst>
                <a:path w="444" h="1643" extrusionOk="0">
                  <a:moveTo>
                    <a:pt x="223" y="1643"/>
                  </a:moveTo>
                  <a:cubicBezTo>
                    <a:pt x="409" y="1223"/>
                    <a:pt x="443" y="152"/>
                    <a:pt x="223" y="0"/>
                  </a:cubicBezTo>
                  <a:cubicBezTo>
                    <a:pt x="350" y="618"/>
                    <a:pt x="1" y="1200"/>
                    <a:pt x="223" y="1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3"/>
            <p:cNvSpPr/>
            <p:nvPr/>
          </p:nvSpPr>
          <p:spPr>
            <a:xfrm>
              <a:off x="2562875" y="4882650"/>
              <a:ext cx="13425" cy="108600"/>
            </a:xfrm>
            <a:custGeom>
              <a:avLst/>
              <a:gdLst/>
              <a:ahLst/>
              <a:cxnLst/>
              <a:rect l="l" t="t" r="r" b="b"/>
              <a:pathLst>
                <a:path w="537" h="4344" extrusionOk="0">
                  <a:moveTo>
                    <a:pt x="0" y="4343"/>
                  </a:moveTo>
                  <a:cubicBezTo>
                    <a:pt x="524" y="3225"/>
                    <a:pt x="536" y="1118"/>
                    <a:pt x="0" y="0"/>
                  </a:cubicBezTo>
                  <a:cubicBezTo>
                    <a:pt x="303" y="1328"/>
                    <a:pt x="105" y="3249"/>
                    <a:pt x="0" y="43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3"/>
            <p:cNvSpPr/>
            <p:nvPr/>
          </p:nvSpPr>
          <p:spPr>
            <a:xfrm>
              <a:off x="2112200" y="4886725"/>
              <a:ext cx="12525" cy="14275"/>
            </a:xfrm>
            <a:custGeom>
              <a:avLst/>
              <a:gdLst/>
              <a:ahLst/>
              <a:cxnLst/>
              <a:rect l="l" t="t" r="r" b="b"/>
              <a:pathLst>
                <a:path w="501" h="571" extrusionOk="0">
                  <a:moveTo>
                    <a:pt x="174" y="0"/>
                  </a:moveTo>
                  <a:cubicBezTo>
                    <a:pt x="70" y="221"/>
                    <a:pt x="0" y="256"/>
                    <a:pt x="93" y="500"/>
                  </a:cubicBezTo>
                  <a:cubicBezTo>
                    <a:pt x="361" y="570"/>
                    <a:pt x="407" y="419"/>
                    <a:pt x="501" y="326"/>
                  </a:cubicBezTo>
                  <a:cubicBezTo>
                    <a:pt x="501" y="128"/>
                    <a:pt x="384" y="11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3"/>
            <p:cNvSpPr/>
            <p:nvPr/>
          </p:nvSpPr>
          <p:spPr>
            <a:xfrm>
              <a:off x="2257775" y="48867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63" y="0"/>
                  </a:moveTo>
                  <a:cubicBezTo>
                    <a:pt x="151" y="117"/>
                    <a:pt x="34" y="140"/>
                    <a:pt x="0" y="244"/>
                  </a:cubicBezTo>
                  <a:cubicBezTo>
                    <a:pt x="116" y="280"/>
                    <a:pt x="163" y="361"/>
                    <a:pt x="326" y="326"/>
                  </a:cubicBezTo>
                  <a:cubicBezTo>
                    <a:pt x="349" y="140"/>
                    <a:pt x="314" y="23"/>
                    <a:pt x="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3"/>
            <p:cNvSpPr/>
            <p:nvPr/>
          </p:nvSpPr>
          <p:spPr>
            <a:xfrm>
              <a:off x="2243475" y="4892825"/>
              <a:ext cx="8175" cy="8475"/>
            </a:xfrm>
            <a:custGeom>
              <a:avLst/>
              <a:gdLst/>
              <a:ahLst/>
              <a:cxnLst/>
              <a:rect l="l" t="t" r="r" b="b"/>
              <a:pathLst>
                <a:path w="327" h="339" extrusionOk="0">
                  <a:moveTo>
                    <a:pt x="246" y="0"/>
                  </a:moveTo>
                  <a:lnTo>
                    <a:pt x="83" y="0"/>
                  </a:lnTo>
                  <a:cubicBezTo>
                    <a:pt x="83" y="59"/>
                    <a:pt x="71" y="105"/>
                    <a:pt x="1" y="82"/>
                  </a:cubicBezTo>
                  <a:lnTo>
                    <a:pt x="1" y="256"/>
                  </a:lnTo>
                  <a:cubicBezTo>
                    <a:pt x="47" y="256"/>
                    <a:pt x="94" y="269"/>
                    <a:pt x="83" y="338"/>
                  </a:cubicBezTo>
                  <a:lnTo>
                    <a:pt x="246" y="338"/>
                  </a:lnTo>
                  <a:cubicBezTo>
                    <a:pt x="257" y="280"/>
                    <a:pt x="257" y="233"/>
                    <a:pt x="327" y="256"/>
                  </a:cubicBezTo>
                  <a:lnTo>
                    <a:pt x="327" y="82"/>
                  </a:lnTo>
                  <a:cubicBezTo>
                    <a:pt x="280" y="82"/>
                    <a:pt x="234" y="7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3"/>
            <p:cNvSpPr/>
            <p:nvPr/>
          </p:nvSpPr>
          <p:spPr>
            <a:xfrm>
              <a:off x="1572425" y="4899225"/>
              <a:ext cx="9050" cy="16325"/>
            </a:xfrm>
            <a:custGeom>
              <a:avLst/>
              <a:gdLst/>
              <a:ahLst/>
              <a:cxnLst/>
              <a:rect l="l" t="t" r="r" b="b"/>
              <a:pathLst>
                <a:path w="362" h="653" extrusionOk="0">
                  <a:moveTo>
                    <a:pt x="315" y="163"/>
                  </a:moveTo>
                  <a:cubicBezTo>
                    <a:pt x="221" y="24"/>
                    <a:pt x="105" y="0"/>
                    <a:pt x="1" y="24"/>
                  </a:cubicBezTo>
                  <a:lnTo>
                    <a:pt x="1" y="641"/>
                  </a:lnTo>
                  <a:cubicBezTo>
                    <a:pt x="24" y="641"/>
                    <a:pt x="47" y="653"/>
                    <a:pt x="70" y="653"/>
                  </a:cubicBezTo>
                  <a:cubicBezTo>
                    <a:pt x="245" y="583"/>
                    <a:pt x="361" y="443"/>
                    <a:pt x="31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3"/>
            <p:cNvSpPr/>
            <p:nvPr/>
          </p:nvSpPr>
          <p:spPr>
            <a:xfrm>
              <a:off x="1920900" y="4904175"/>
              <a:ext cx="28875" cy="34075"/>
            </a:xfrm>
            <a:custGeom>
              <a:avLst/>
              <a:gdLst/>
              <a:ahLst/>
              <a:cxnLst/>
              <a:rect l="l" t="t" r="r" b="b"/>
              <a:pathLst>
                <a:path w="1155" h="1363" extrusionOk="0">
                  <a:moveTo>
                    <a:pt x="210" y="1189"/>
                  </a:moveTo>
                  <a:cubicBezTo>
                    <a:pt x="502" y="1363"/>
                    <a:pt x="956" y="1200"/>
                    <a:pt x="1119" y="1189"/>
                  </a:cubicBezTo>
                  <a:cubicBezTo>
                    <a:pt x="1154" y="711"/>
                    <a:pt x="1108" y="327"/>
                    <a:pt x="875" y="128"/>
                  </a:cubicBezTo>
                  <a:cubicBezTo>
                    <a:pt x="210" y="1"/>
                    <a:pt x="1" y="700"/>
                    <a:pt x="210" y="1189"/>
                  </a:cubicBezTo>
                  <a:close/>
                  <a:moveTo>
                    <a:pt x="875" y="1026"/>
                  </a:moveTo>
                  <a:cubicBezTo>
                    <a:pt x="560" y="1037"/>
                    <a:pt x="642" y="1119"/>
                    <a:pt x="386" y="1026"/>
                  </a:cubicBezTo>
                  <a:cubicBezTo>
                    <a:pt x="350" y="723"/>
                    <a:pt x="397" y="490"/>
                    <a:pt x="467" y="292"/>
                  </a:cubicBezTo>
                  <a:lnTo>
                    <a:pt x="712" y="292"/>
                  </a:lnTo>
                  <a:cubicBezTo>
                    <a:pt x="723" y="571"/>
                    <a:pt x="909" y="687"/>
                    <a:pt x="875" y="1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3"/>
            <p:cNvSpPr/>
            <p:nvPr/>
          </p:nvSpPr>
          <p:spPr>
            <a:xfrm>
              <a:off x="2119175" y="4908850"/>
              <a:ext cx="10500" cy="10775"/>
            </a:xfrm>
            <a:custGeom>
              <a:avLst/>
              <a:gdLst/>
              <a:ahLst/>
              <a:cxnLst/>
              <a:rect l="l" t="t" r="r" b="b"/>
              <a:pathLst>
                <a:path w="420" h="431" extrusionOk="0">
                  <a:moveTo>
                    <a:pt x="59" y="23"/>
                  </a:moveTo>
                  <a:cubicBezTo>
                    <a:pt x="1" y="314"/>
                    <a:pt x="234" y="431"/>
                    <a:pt x="385" y="268"/>
                  </a:cubicBezTo>
                  <a:cubicBezTo>
                    <a:pt x="420" y="47"/>
                    <a:pt x="280" y="0"/>
                    <a:pt x="5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3"/>
            <p:cNvSpPr/>
            <p:nvPr/>
          </p:nvSpPr>
          <p:spPr>
            <a:xfrm>
              <a:off x="1617250" y="4893700"/>
              <a:ext cx="70775" cy="79500"/>
            </a:xfrm>
            <a:custGeom>
              <a:avLst/>
              <a:gdLst/>
              <a:ahLst/>
              <a:cxnLst/>
              <a:rect l="l" t="t" r="r" b="b"/>
              <a:pathLst>
                <a:path w="2831" h="3180" extrusionOk="0">
                  <a:moveTo>
                    <a:pt x="2214" y="2842"/>
                  </a:moveTo>
                  <a:cubicBezTo>
                    <a:pt x="2504" y="2493"/>
                    <a:pt x="2830" y="1980"/>
                    <a:pt x="2621" y="1363"/>
                  </a:cubicBezTo>
                  <a:cubicBezTo>
                    <a:pt x="1363" y="1"/>
                    <a:pt x="1" y="3179"/>
                    <a:pt x="2214" y="2842"/>
                  </a:cubicBezTo>
                  <a:close/>
                  <a:moveTo>
                    <a:pt x="1969" y="2260"/>
                  </a:moveTo>
                  <a:cubicBezTo>
                    <a:pt x="1212" y="2318"/>
                    <a:pt x="1456" y="1305"/>
                    <a:pt x="2214" y="1526"/>
                  </a:cubicBezTo>
                  <a:cubicBezTo>
                    <a:pt x="2341" y="1805"/>
                    <a:pt x="2225" y="2155"/>
                    <a:pt x="1969" y="22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3"/>
            <p:cNvSpPr/>
            <p:nvPr/>
          </p:nvSpPr>
          <p:spPr>
            <a:xfrm>
              <a:off x="2177400" y="4918450"/>
              <a:ext cx="35550" cy="12825"/>
            </a:xfrm>
            <a:custGeom>
              <a:avLst/>
              <a:gdLst/>
              <a:ahLst/>
              <a:cxnLst/>
              <a:rect l="l" t="t" r="r" b="b"/>
              <a:pathLst>
                <a:path w="1422" h="513" extrusionOk="0">
                  <a:moveTo>
                    <a:pt x="839" y="47"/>
                  </a:moveTo>
                  <a:cubicBezTo>
                    <a:pt x="769" y="0"/>
                    <a:pt x="700" y="116"/>
                    <a:pt x="676" y="129"/>
                  </a:cubicBezTo>
                  <a:cubicBezTo>
                    <a:pt x="1" y="512"/>
                    <a:pt x="1422" y="373"/>
                    <a:pt x="839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3"/>
            <p:cNvSpPr/>
            <p:nvPr/>
          </p:nvSpPr>
          <p:spPr>
            <a:xfrm>
              <a:off x="1576200" y="49292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" y="24"/>
                  </a:moveTo>
                  <a:lnTo>
                    <a:pt x="1" y="350"/>
                  </a:lnTo>
                  <a:cubicBezTo>
                    <a:pt x="152" y="361"/>
                    <a:pt x="257" y="338"/>
                    <a:pt x="327" y="268"/>
                  </a:cubicBezTo>
                  <a:cubicBezTo>
                    <a:pt x="350" y="58"/>
                    <a:pt x="222" y="0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3"/>
            <p:cNvSpPr/>
            <p:nvPr/>
          </p:nvSpPr>
          <p:spPr>
            <a:xfrm>
              <a:off x="1753525" y="4933875"/>
              <a:ext cx="9025" cy="9050"/>
            </a:xfrm>
            <a:custGeom>
              <a:avLst/>
              <a:gdLst/>
              <a:ahLst/>
              <a:cxnLst/>
              <a:rect l="l" t="t" r="r" b="b"/>
              <a:pathLst>
                <a:path w="361" h="362" extrusionOk="0">
                  <a:moveTo>
                    <a:pt x="361" y="327"/>
                  </a:moveTo>
                  <a:lnTo>
                    <a:pt x="361" y="1"/>
                  </a:lnTo>
                  <a:lnTo>
                    <a:pt x="35" y="1"/>
                  </a:lnTo>
                  <a:cubicBezTo>
                    <a:pt x="0" y="257"/>
                    <a:pt x="104" y="361"/>
                    <a:pt x="36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3"/>
            <p:cNvSpPr/>
            <p:nvPr/>
          </p:nvSpPr>
          <p:spPr>
            <a:xfrm>
              <a:off x="1715375" y="4930675"/>
              <a:ext cx="44850" cy="41650"/>
            </a:xfrm>
            <a:custGeom>
              <a:avLst/>
              <a:gdLst/>
              <a:ahLst/>
              <a:cxnLst/>
              <a:rect l="l" t="t" r="r" b="b"/>
              <a:pathLst>
                <a:path w="1794" h="1666" extrusionOk="0">
                  <a:moveTo>
                    <a:pt x="827" y="1607"/>
                  </a:moveTo>
                  <a:cubicBezTo>
                    <a:pt x="1281" y="1666"/>
                    <a:pt x="1793" y="1084"/>
                    <a:pt x="1398" y="536"/>
                  </a:cubicBezTo>
                  <a:cubicBezTo>
                    <a:pt x="256" y="0"/>
                    <a:pt x="0" y="1480"/>
                    <a:pt x="827" y="1607"/>
                  </a:cubicBezTo>
                  <a:close/>
                  <a:moveTo>
                    <a:pt x="745" y="1188"/>
                  </a:moveTo>
                  <a:cubicBezTo>
                    <a:pt x="675" y="1095"/>
                    <a:pt x="629" y="978"/>
                    <a:pt x="664" y="781"/>
                  </a:cubicBezTo>
                  <a:cubicBezTo>
                    <a:pt x="851" y="781"/>
                    <a:pt x="897" y="641"/>
                    <a:pt x="1153" y="699"/>
                  </a:cubicBezTo>
                  <a:cubicBezTo>
                    <a:pt x="1293" y="978"/>
                    <a:pt x="1118" y="1211"/>
                    <a:pt x="745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3"/>
            <p:cNvSpPr/>
            <p:nvPr/>
          </p:nvSpPr>
          <p:spPr>
            <a:xfrm>
              <a:off x="2242900" y="4933575"/>
              <a:ext cx="53025" cy="42825"/>
            </a:xfrm>
            <a:custGeom>
              <a:avLst/>
              <a:gdLst/>
              <a:ahLst/>
              <a:cxnLst/>
              <a:rect l="l" t="t" r="r" b="b"/>
              <a:pathLst>
                <a:path w="2121" h="1713" extrusionOk="0">
                  <a:moveTo>
                    <a:pt x="676" y="1491"/>
                  </a:moveTo>
                  <a:cubicBezTo>
                    <a:pt x="1247" y="1713"/>
                    <a:pt x="1817" y="1678"/>
                    <a:pt x="1910" y="1165"/>
                  </a:cubicBezTo>
                  <a:cubicBezTo>
                    <a:pt x="2120" y="1"/>
                    <a:pt x="1" y="233"/>
                    <a:pt x="676" y="1491"/>
                  </a:cubicBezTo>
                  <a:close/>
                  <a:moveTo>
                    <a:pt x="1503" y="1247"/>
                  </a:moveTo>
                  <a:cubicBezTo>
                    <a:pt x="1177" y="1258"/>
                    <a:pt x="932" y="1212"/>
                    <a:pt x="1002" y="828"/>
                  </a:cubicBezTo>
                  <a:cubicBezTo>
                    <a:pt x="1352" y="781"/>
                    <a:pt x="1584" y="862"/>
                    <a:pt x="1503" y="1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3"/>
            <p:cNvSpPr/>
            <p:nvPr/>
          </p:nvSpPr>
          <p:spPr>
            <a:xfrm>
              <a:off x="2470000" y="4941450"/>
              <a:ext cx="12825" cy="10775"/>
            </a:xfrm>
            <a:custGeom>
              <a:avLst/>
              <a:gdLst/>
              <a:ahLst/>
              <a:cxnLst/>
              <a:rect l="l" t="t" r="r" b="b"/>
              <a:pathLst>
                <a:path w="513" h="431" extrusionOk="0">
                  <a:moveTo>
                    <a:pt x="199" y="24"/>
                  </a:moveTo>
                  <a:cubicBezTo>
                    <a:pt x="152" y="70"/>
                    <a:pt x="0" y="420"/>
                    <a:pt x="199" y="431"/>
                  </a:cubicBezTo>
                  <a:cubicBezTo>
                    <a:pt x="222" y="280"/>
                    <a:pt x="512" y="373"/>
                    <a:pt x="443" y="105"/>
                  </a:cubicBezTo>
                  <a:cubicBezTo>
                    <a:pt x="338" y="105"/>
                    <a:pt x="326" y="0"/>
                    <a:pt x="199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3"/>
            <p:cNvSpPr/>
            <p:nvPr/>
          </p:nvSpPr>
          <p:spPr>
            <a:xfrm>
              <a:off x="2908750" y="4944050"/>
              <a:ext cx="40775" cy="170050"/>
            </a:xfrm>
            <a:custGeom>
              <a:avLst/>
              <a:gdLst/>
              <a:ahLst/>
              <a:cxnLst/>
              <a:rect l="l" t="t" r="r" b="b"/>
              <a:pathLst>
                <a:path w="1631" h="6802" extrusionOk="0">
                  <a:moveTo>
                    <a:pt x="0" y="6802"/>
                  </a:moveTo>
                  <a:cubicBezTo>
                    <a:pt x="1199" y="5300"/>
                    <a:pt x="1631" y="1631"/>
                    <a:pt x="244" y="1"/>
                  </a:cubicBezTo>
                  <a:cubicBezTo>
                    <a:pt x="1491" y="1899"/>
                    <a:pt x="815" y="4951"/>
                    <a:pt x="0" y="68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3"/>
            <p:cNvSpPr/>
            <p:nvPr/>
          </p:nvSpPr>
          <p:spPr>
            <a:xfrm>
              <a:off x="2287750" y="4928650"/>
              <a:ext cx="43400" cy="48350"/>
            </a:xfrm>
            <a:custGeom>
              <a:avLst/>
              <a:gdLst/>
              <a:ahLst/>
              <a:cxnLst/>
              <a:rect l="l" t="t" r="r" b="b"/>
              <a:pathLst>
                <a:path w="1736" h="1934" extrusionOk="0">
                  <a:moveTo>
                    <a:pt x="1421" y="1770"/>
                  </a:moveTo>
                  <a:cubicBezTo>
                    <a:pt x="1607" y="1595"/>
                    <a:pt x="1736" y="1374"/>
                    <a:pt x="1666" y="943"/>
                  </a:cubicBezTo>
                  <a:cubicBezTo>
                    <a:pt x="827" y="0"/>
                    <a:pt x="0" y="1933"/>
                    <a:pt x="1421" y="1770"/>
                  </a:cubicBezTo>
                  <a:close/>
                  <a:moveTo>
                    <a:pt x="1258" y="1525"/>
                  </a:moveTo>
                  <a:cubicBezTo>
                    <a:pt x="1048" y="1514"/>
                    <a:pt x="944" y="1398"/>
                    <a:pt x="932" y="1188"/>
                  </a:cubicBezTo>
                  <a:cubicBezTo>
                    <a:pt x="1025" y="1129"/>
                    <a:pt x="1153" y="1083"/>
                    <a:pt x="1340" y="1106"/>
                  </a:cubicBezTo>
                  <a:cubicBezTo>
                    <a:pt x="1374" y="1304"/>
                    <a:pt x="1328" y="1421"/>
                    <a:pt x="1258" y="1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3"/>
            <p:cNvSpPr/>
            <p:nvPr/>
          </p:nvSpPr>
          <p:spPr>
            <a:xfrm>
              <a:off x="1572425" y="4953950"/>
              <a:ext cx="3225" cy="13425"/>
            </a:xfrm>
            <a:custGeom>
              <a:avLst/>
              <a:gdLst/>
              <a:ahLst/>
              <a:cxnLst/>
              <a:rect l="l" t="t" r="r" b="b"/>
              <a:pathLst>
                <a:path w="129" h="537" extrusionOk="0">
                  <a:moveTo>
                    <a:pt x="1" y="1"/>
                  </a:moveTo>
                  <a:lnTo>
                    <a:pt x="1" y="536"/>
                  </a:lnTo>
                  <a:cubicBezTo>
                    <a:pt x="24" y="525"/>
                    <a:pt x="47" y="513"/>
                    <a:pt x="70" y="513"/>
                  </a:cubicBezTo>
                  <a:cubicBezTo>
                    <a:pt x="128" y="280"/>
                    <a:pt x="94" y="1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3"/>
            <p:cNvSpPr/>
            <p:nvPr/>
          </p:nvSpPr>
          <p:spPr>
            <a:xfrm>
              <a:off x="2335475" y="4952200"/>
              <a:ext cx="17225" cy="20725"/>
            </a:xfrm>
            <a:custGeom>
              <a:avLst/>
              <a:gdLst/>
              <a:ahLst/>
              <a:cxnLst/>
              <a:rect l="l" t="t" r="r" b="b"/>
              <a:pathLst>
                <a:path w="689" h="829" extrusionOk="0">
                  <a:moveTo>
                    <a:pt x="176" y="828"/>
                  </a:moveTo>
                  <a:cubicBezTo>
                    <a:pt x="292" y="642"/>
                    <a:pt x="688" y="304"/>
                    <a:pt x="420" y="1"/>
                  </a:cubicBezTo>
                  <a:cubicBezTo>
                    <a:pt x="397" y="280"/>
                    <a:pt x="1" y="619"/>
                    <a:pt x="176" y="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3"/>
            <p:cNvSpPr/>
            <p:nvPr/>
          </p:nvSpPr>
          <p:spPr>
            <a:xfrm>
              <a:off x="2021650" y="4950775"/>
              <a:ext cx="19800" cy="25625"/>
            </a:xfrm>
            <a:custGeom>
              <a:avLst/>
              <a:gdLst/>
              <a:ahLst/>
              <a:cxnLst/>
              <a:rect l="l" t="t" r="r" b="b"/>
              <a:pathLst>
                <a:path w="792" h="1025" extrusionOk="0">
                  <a:moveTo>
                    <a:pt x="35" y="640"/>
                  </a:moveTo>
                  <a:cubicBezTo>
                    <a:pt x="222" y="1025"/>
                    <a:pt x="792" y="873"/>
                    <a:pt x="688" y="303"/>
                  </a:cubicBezTo>
                  <a:cubicBezTo>
                    <a:pt x="466" y="0"/>
                    <a:pt x="0" y="210"/>
                    <a:pt x="35" y="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3"/>
            <p:cNvSpPr/>
            <p:nvPr/>
          </p:nvSpPr>
          <p:spPr>
            <a:xfrm>
              <a:off x="1901700" y="4986875"/>
              <a:ext cx="51250" cy="47450"/>
            </a:xfrm>
            <a:custGeom>
              <a:avLst/>
              <a:gdLst/>
              <a:ahLst/>
              <a:cxnLst/>
              <a:rect l="l" t="t" r="r" b="b"/>
              <a:pathLst>
                <a:path w="2050" h="1898" extrusionOk="0">
                  <a:moveTo>
                    <a:pt x="489" y="1316"/>
                  </a:moveTo>
                  <a:cubicBezTo>
                    <a:pt x="606" y="920"/>
                    <a:pt x="711" y="0"/>
                    <a:pt x="163" y="11"/>
                  </a:cubicBezTo>
                  <a:cubicBezTo>
                    <a:pt x="362" y="676"/>
                    <a:pt x="140" y="1258"/>
                    <a:pt x="0" y="1817"/>
                  </a:cubicBezTo>
                  <a:cubicBezTo>
                    <a:pt x="618" y="1455"/>
                    <a:pt x="1724" y="1770"/>
                    <a:pt x="2050" y="1898"/>
                  </a:cubicBezTo>
                  <a:cubicBezTo>
                    <a:pt x="1852" y="1351"/>
                    <a:pt x="908" y="1153"/>
                    <a:pt x="489" y="1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3"/>
            <p:cNvSpPr/>
            <p:nvPr/>
          </p:nvSpPr>
          <p:spPr>
            <a:xfrm>
              <a:off x="1691500" y="4994725"/>
              <a:ext cx="14875" cy="16050"/>
            </a:xfrm>
            <a:custGeom>
              <a:avLst/>
              <a:gdLst/>
              <a:ahLst/>
              <a:cxnLst/>
              <a:rect l="l" t="t" r="r" b="b"/>
              <a:pathLst>
                <a:path w="595" h="642" extrusionOk="0">
                  <a:moveTo>
                    <a:pt x="140" y="23"/>
                  </a:moveTo>
                  <a:cubicBezTo>
                    <a:pt x="0" y="163"/>
                    <a:pt x="23" y="618"/>
                    <a:pt x="303" y="595"/>
                  </a:cubicBezTo>
                  <a:cubicBezTo>
                    <a:pt x="595" y="641"/>
                    <a:pt x="548" y="349"/>
                    <a:pt x="548" y="105"/>
                  </a:cubicBezTo>
                  <a:cubicBezTo>
                    <a:pt x="455" y="36"/>
                    <a:pt x="326" y="0"/>
                    <a:pt x="14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3"/>
            <p:cNvSpPr/>
            <p:nvPr/>
          </p:nvSpPr>
          <p:spPr>
            <a:xfrm>
              <a:off x="1928200" y="5036350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0" y="1"/>
                  </a:moveTo>
                  <a:cubicBezTo>
                    <a:pt x="338" y="292"/>
                    <a:pt x="734" y="524"/>
                    <a:pt x="990" y="897"/>
                  </a:cubicBezTo>
                  <a:cubicBezTo>
                    <a:pt x="979" y="280"/>
                    <a:pt x="583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3"/>
            <p:cNvSpPr/>
            <p:nvPr/>
          </p:nvSpPr>
          <p:spPr>
            <a:xfrm>
              <a:off x="1670525" y="5043925"/>
              <a:ext cx="14300" cy="23025"/>
            </a:xfrm>
            <a:custGeom>
              <a:avLst/>
              <a:gdLst/>
              <a:ahLst/>
              <a:cxnLst/>
              <a:rect l="l" t="t" r="r" b="b"/>
              <a:pathLst>
                <a:path w="572" h="921" extrusionOk="0">
                  <a:moveTo>
                    <a:pt x="1" y="920"/>
                  </a:moveTo>
                  <a:lnTo>
                    <a:pt x="1" y="920"/>
                  </a:lnTo>
                  <a:close/>
                  <a:moveTo>
                    <a:pt x="164" y="513"/>
                  </a:moveTo>
                  <a:cubicBezTo>
                    <a:pt x="117" y="210"/>
                    <a:pt x="385" y="1"/>
                    <a:pt x="572" y="187"/>
                  </a:cubicBezTo>
                  <a:cubicBezTo>
                    <a:pt x="560" y="420"/>
                    <a:pt x="432" y="536"/>
                    <a:pt x="164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3"/>
            <p:cNvSpPr/>
            <p:nvPr/>
          </p:nvSpPr>
          <p:spPr>
            <a:xfrm>
              <a:off x="2202150" y="5042450"/>
              <a:ext cx="9050" cy="11100"/>
            </a:xfrm>
            <a:custGeom>
              <a:avLst/>
              <a:gdLst/>
              <a:ahLst/>
              <a:cxnLst/>
              <a:rect l="l" t="t" r="r" b="b"/>
              <a:pathLst>
                <a:path w="362" h="444" extrusionOk="0">
                  <a:moveTo>
                    <a:pt x="106" y="1"/>
                  </a:moveTo>
                  <a:cubicBezTo>
                    <a:pt x="0" y="106"/>
                    <a:pt x="0" y="304"/>
                    <a:pt x="106" y="409"/>
                  </a:cubicBezTo>
                  <a:cubicBezTo>
                    <a:pt x="362" y="444"/>
                    <a:pt x="362" y="234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3"/>
            <p:cNvSpPr/>
            <p:nvPr/>
          </p:nvSpPr>
          <p:spPr>
            <a:xfrm>
              <a:off x="1879275" y="5042450"/>
              <a:ext cx="34675" cy="30625"/>
            </a:xfrm>
            <a:custGeom>
              <a:avLst/>
              <a:gdLst/>
              <a:ahLst/>
              <a:cxnLst/>
              <a:rect l="l" t="t" r="r" b="b"/>
              <a:pathLst>
                <a:path w="1387" h="1225" extrusionOk="0">
                  <a:moveTo>
                    <a:pt x="1" y="1224"/>
                  </a:moveTo>
                  <a:cubicBezTo>
                    <a:pt x="537" y="921"/>
                    <a:pt x="897" y="432"/>
                    <a:pt x="1386" y="83"/>
                  </a:cubicBezTo>
                  <a:cubicBezTo>
                    <a:pt x="467" y="1"/>
                    <a:pt x="12" y="397"/>
                    <a:pt x="1" y="12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3"/>
            <p:cNvSpPr/>
            <p:nvPr/>
          </p:nvSpPr>
          <p:spPr>
            <a:xfrm>
              <a:off x="2226325" y="5049750"/>
              <a:ext cx="11075" cy="9925"/>
            </a:xfrm>
            <a:custGeom>
              <a:avLst/>
              <a:gdLst/>
              <a:ahLst/>
              <a:cxnLst/>
              <a:rect l="l" t="t" r="r" b="b"/>
              <a:pathLst>
                <a:path w="443" h="397" extrusionOk="0">
                  <a:moveTo>
                    <a:pt x="117" y="35"/>
                  </a:moveTo>
                  <a:cubicBezTo>
                    <a:pt x="93" y="140"/>
                    <a:pt x="0" y="187"/>
                    <a:pt x="35" y="361"/>
                  </a:cubicBezTo>
                  <a:cubicBezTo>
                    <a:pt x="291" y="397"/>
                    <a:pt x="373" y="257"/>
                    <a:pt x="443" y="117"/>
                  </a:cubicBezTo>
                  <a:cubicBezTo>
                    <a:pt x="338" y="94"/>
                    <a:pt x="291" y="1"/>
                    <a:pt x="117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3"/>
            <p:cNvSpPr/>
            <p:nvPr/>
          </p:nvSpPr>
          <p:spPr>
            <a:xfrm>
              <a:off x="1835300" y="5056425"/>
              <a:ext cx="27700" cy="16650"/>
            </a:xfrm>
            <a:custGeom>
              <a:avLst/>
              <a:gdLst/>
              <a:ahLst/>
              <a:cxnLst/>
              <a:rect l="l" t="t" r="r" b="b"/>
              <a:pathLst>
                <a:path w="1108" h="666" extrusionOk="0">
                  <a:moveTo>
                    <a:pt x="36" y="665"/>
                  </a:moveTo>
                  <a:cubicBezTo>
                    <a:pt x="420" y="665"/>
                    <a:pt x="758" y="280"/>
                    <a:pt x="1108" y="502"/>
                  </a:cubicBezTo>
                  <a:cubicBezTo>
                    <a:pt x="1015" y="1"/>
                    <a:pt x="1" y="130"/>
                    <a:pt x="36" y="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3"/>
            <p:cNvSpPr/>
            <p:nvPr/>
          </p:nvSpPr>
          <p:spPr>
            <a:xfrm>
              <a:off x="2183225" y="5064300"/>
              <a:ext cx="9925" cy="9350"/>
            </a:xfrm>
            <a:custGeom>
              <a:avLst/>
              <a:gdLst/>
              <a:ahLst/>
              <a:cxnLst/>
              <a:rect l="l" t="t" r="r" b="b"/>
              <a:pathLst>
                <a:path w="397" h="374" extrusionOk="0">
                  <a:moveTo>
                    <a:pt x="117" y="24"/>
                  </a:moveTo>
                  <a:cubicBezTo>
                    <a:pt x="94" y="141"/>
                    <a:pt x="1" y="175"/>
                    <a:pt x="35" y="350"/>
                  </a:cubicBezTo>
                  <a:cubicBezTo>
                    <a:pt x="257" y="374"/>
                    <a:pt x="397" y="327"/>
                    <a:pt x="361" y="105"/>
                  </a:cubicBezTo>
                  <a:cubicBezTo>
                    <a:pt x="257" y="105"/>
                    <a:pt x="257" y="1"/>
                    <a:pt x="117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3"/>
            <p:cNvSpPr/>
            <p:nvPr/>
          </p:nvSpPr>
          <p:spPr>
            <a:xfrm>
              <a:off x="1984950" y="5088175"/>
              <a:ext cx="64075" cy="42225"/>
            </a:xfrm>
            <a:custGeom>
              <a:avLst/>
              <a:gdLst/>
              <a:ahLst/>
              <a:cxnLst/>
              <a:rect l="l" t="t" r="r" b="b"/>
              <a:pathLst>
                <a:path w="2563" h="1689" extrusionOk="0">
                  <a:moveTo>
                    <a:pt x="1503" y="793"/>
                  </a:moveTo>
                  <a:cubicBezTo>
                    <a:pt x="863" y="420"/>
                    <a:pt x="1" y="1177"/>
                    <a:pt x="525" y="1689"/>
                  </a:cubicBezTo>
                  <a:cubicBezTo>
                    <a:pt x="665" y="1479"/>
                    <a:pt x="549" y="1013"/>
                    <a:pt x="851" y="956"/>
                  </a:cubicBezTo>
                  <a:cubicBezTo>
                    <a:pt x="1445" y="816"/>
                    <a:pt x="1480" y="1246"/>
                    <a:pt x="1830" y="1363"/>
                  </a:cubicBezTo>
                  <a:cubicBezTo>
                    <a:pt x="2004" y="1177"/>
                    <a:pt x="1748" y="967"/>
                    <a:pt x="1830" y="630"/>
                  </a:cubicBezTo>
                  <a:cubicBezTo>
                    <a:pt x="2039" y="443"/>
                    <a:pt x="2423" y="455"/>
                    <a:pt x="2563" y="210"/>
                  </a:cubicBezTo>
                  <a:cubicBezTo>
                    <a:pt x="2109" y="1"/>
                    <a:pt x="1678" y="455"/>
                    <a:pt x="1503" y="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3"/>
            <p:cNvSpPr/>
            <p:nvPr/>
          </p:nvSpPr>
          <p:spPr>
            <a:xfrm>
              <a:off x="2068525" y="5093425"/>
              <a:ext cx="11075" cy="9350"/>
            </a:xfrm>
            <a:custGeom>
              <a:avLst/>
              <a:gdLst/>
              <a:ahLst/>
              <a:cxnLst/>
              <a:rect l="l" t="t" r="r" b="b"/>
              <a:pathLst>
                <a:path w="443" h="374" extrusionOk="0">
                  <a:moveTo>
                    <a:pt x="128" y="0"/>
                  </a:moveTo>
                  <a:cubicBezTo>
                    <a:pt x="0" y="128"/>
                    <a:pt x="35" y="373"/>
                    <a:pt x="291" y="338"/>
                  </a:cubicBezTo>
                  <a:cubicBezTo>
                    <a:pt x="443" y="187"/>
                    <a:pt x="268" y="81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3"/>
            <p:cNvSpPr/>
            <p:nvPr/>
          </p:nvSpPr>
          <p:spPr>
            <a:xfrm>
              <a:off x="2047250" y="5110300"/>
              <a:ext cx="7900" cy="11375"/>
            </a:xfrm>
            <a:custGeom>
              <a:avLst/>
              <a:gdLst/>
              <a:ahLst/>
              <a:cxnLst/>
              <a:rect l="l" t="t" r="r" b="b"/>
              <a:pathLst>
                <a:path w="316" h="455" extrusionOk="0">
                  <a:moveTo>
                    <a:pt x="316" y="397"/>
                  </a:moveTo>
                  <a:lnTo>
                    <a:pt x="316" y="71"/>
                  </a:lnTo>
                  <a:cubicBezTo>
                    <a:pt x="1" y="1"/>
                    <a:pt x="1" y="455"/>
                    <a:pt x="316" y="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3"/>
            <p:cNvSpPr/>
            <p:nvPr/>
          </p:nvSpPr>
          <p:spPr>
            <a:xfrm>
              <a:off x="1869075" y="5124275"/>
              <a:ext cx="26550" cy="10200"/>
            </a:xfrm>
            <a:custGeom>
              <a:avLst/>
              <a:gdLst/>
              <a:ahLst/>
              <a:cxnLst/>
              <a:rect l="l" t="t" r="r" b="b"/>
              <a:pathLst>
                <a:path w="1062" h="408" extrusionOk="0">
                  <a:moveTo>
                    <a:pt x="1" y="408"/>
                  </a:moveTo>
                  <a:cubicBezTo>
                    <a:pt x="362" y="292"/>
                    <a:pt x="839" y="268"/>
                    <a:pt x="1061" y="1"/>
                  </a:cubicBezTo>
                  <a:cubicBezTo>
                    <a:pt x="595" y="24"/>
                    <a:pt x="106" y="24"/>
                    <a:pt x="1" y="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3"/>
            <p:cNvSpPr/>
            <p:nvPr/>
          </p:nvSpPr>
          <p:spPr>
            <a:xfrm>
              <a:off x="2067350" y="5115550"/>
              <a:ext cx="106600" cy="57950"/>
            </a:xfrm>
            <a:custGeom>
              <a:avLst/>
              <a:gdLst/>
              <a:ahLst/>
              <a:cxnLst/>
              <a:rect l="l" t="t" r="r" b="b"/>
              <a:pathLst>
                <a:path w="4264" h="2318" extrusionOk="0">
                  <a:moveTo>
                    <a:pt x="3122" y="757"/>
                  </a:moveTo>
                  <a:cubicBezTo>
                    <a:pt x="2900" y="0"/>
                    <a:pt x="1875" y="513"/>
                    <a:pt x="1642" y="920"/>
                  </a:cubicBezTo>
                  <a:cubicBezTo>
                    <a:pt x="630" y="769"/>
                    <a:pt x="1" y="1456"/>
                    <a:pt x="257" y="2317"/>
                  </a:cubicBezTo>
                  <a:cubicBezTo>
                    <a:pt x="630" y="1701"/>
                    <a:pt x="1049" y="1142"/>
                    <a:pt x="2132" y="1246"/>
                  </a:cubicBezTo>
                  <a:cubicBezTo>
                    <a:pt x="2108" y="897"/>
                    <a:pt x="2364" y="816"/>
                    <a:pt x="2633" y="757"/>
                  </a:cubicBezTo>
                  <a:cubicBezTo>
                    <a:pt x="3005" y="1212"/>
                    <a:pt x="3914" y="943"/>
                    <a:pt x="4263" y="920"/>
                  </a:cubicBezTo>
                  <a:cubicBezTo>
                    <a:pt x="4181" y="513"/>
                    <a:pt x="3401" y="501"/>
                    <a:pt x="3122" y="7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3"/>
            <p:cNvSpPr/>
            <p:nvPr/>
          </p:nvSpPr>
          <p:spPr>
            <a:xfrm>
              <a:off x="2032700" y="5127775"/>
              <a:ext cx="6725" cy="8750"/>
            </a:xfrm>
            <a:custGeom>
              <a:avLst/>
              <a:gdLst/>
              <a:ahLst/>
              <a:cxnLst/>
              <a:rect l="l" t="t" r="r" b="b"/>
              <a:pathLst>
                <a:path w="269" h="350" extrusionOk="0">
                  <a:moveTo>
                    <a:pt x="1" y="24"/>
                  </a:moveTo>
                  <a:lnTo>
                    <a:pt x="1" y="350"/>
                  </a:lnTo>
                  <a:lnTo>
                    <a:pt x="246" y="350"/>
                  </a:lnTo>
                  <a:cubicBezTo>
                    <a:pt x="269" y="140"/>
                    <a:pt x="222" y="1"/>
                    <a:pt x="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3"/>
            <p:cNvSpPr/>
            <p:nvPr/>
          </p:nvSpPr>
          <p:spPr>
            <a:xfrm>
              <a:off x="2221350" y="5137950"/>
              <a:ext cx="10525" cy="10825"/>
            </a:xfrm>
            <a:custGeom>
              <a:avLst/>
              <a:gdLst/>
              <a:ahLst/>
              <a:cxnLst/>
              <a:rect l="l" t="t" r="r" b="b"/>
              <a:pathLst>
                <a:path w="421" h="433" extrusionOk="0">
                  <a:moveTo>
                    <a:pt x="71" y="24"/>
                  </a:moveTo>
                  <a:cubicBezTo>
                    <a:pt x="1" y="316"/>
                    <a:pt x="246" y="432"/>
                    <a:pt x="397" y="269"/>
                  </a:cubicBezTo>
                  <a:cubicBezTo>
                    <a:pt x="420" y="59"/>
                    <a:pt x="280" y="1"/>
                    <a:pt x="7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3"/>
            <p:cNvSpPr/>
            <p:nvPr/>
          </p:nvSpPr>
          <p:spPr>
            <a:xfrm>
              <a:off x="2624600" y="5144675"/>
              <a:ext cx="361025" cy="103650"/>
            </a:xfrm>
            <a:custGeom>
              <a:avLst/>
              <a:gdLst/>
              <a:ahLst/>
              <a:cxnLst/>
              <a:rect l="l" t="t" r="r" b="b"/>
              <a:pathLst>
                <a:path w="14441" h="4146" extrusionOk="0">
                  <a:moveTo>
                    <a:pt x="14231" y="0"/>
                  </a:moveTo>
                  <a:cubicBezTo>
                    <a:pt x="11377" y="2364"/>
                    <a:pt x="7360" y="3564"/>
                    <a:pt x="2527" y="3936"/>
                  </a:cubicBezTo>
                  <a:lnTo>
                    <a:pt x="1292" y="3936"/>
                  </a:lnTo>
                  <a:lnTo>
                    <a:pt x="640" y="3936"/>
                  </a:lnTo>
                  <a:cubicBezTo>
                    <a:pt x="477" y="3890"/>
                    <a:pt x="0" y="3983"/>
                    <a:pt x="396" y="4017"/>
                  </a:cubicBezTo>
                  <a:cubicBezTo>
                    <a:pt x="6440" y="4146"/>
                    <a:pt x="11051" y="2829"/>
                    <a:pt x="14312" y="163"/>
                  </a:cubicBezTo>
                  <a:cubicBezTo>
                    <a:pt x="14335" y="58"/>
                    <a:pt x="14441" y="0"/>
                    <a:pt x="14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3"/>
            <p:cNvSpPr/>
            <p:nvPr/>
          </p:nvSpPr>
          <p:spPr>
            <a:xfrm>
              <a:off x="1758175" y="5137950"/>
              <a:ext cx="83275" cy="51850"/>
            </a:xfrm>
            <a:custGeom>
              <a:avLst/>
              <a:gdLst/>
              <a:ahLst/>
              <a:cxnLst/>
              <a:rect l="l" t="t" r="r" b="b"/>
              <a:pathLst>
                <a:path w="3331" h="2074" extrusionOk="0">
                  <a:moveTo>
                    <a:pt x="2224" y="595"/>
                  </a:moveTo>
                  <a:cubicBezTo>
                    <a:pt x="1642" y="1"/>
                    <a:pt x="0" y="502"/>
                    <a:pt x="338" y="1340"/>
                  </a:cubicBezTo>
                  <a:cubicBezTo>
                    <a:pt x="583" y="1026"/>
                    <a:pt x="734" y="758"/>
                    <a:pt x="1072" y="676"/>
                  </a:cubicBezTo>
                  <a:cubicBezTo>
                    <a:pt x="2166" y="443"/>
                    <a:pt x="2387" y="1387"/>
                    <a:pt x="2795" y="2074"/>
                  </a:cubicBezTo>
                  <a:cubicBezTo>
                    <a:pt x="2806" y="1760"/>
                    <a:pt x="2795" y="1468"/>
                    <a:pt x="2713" y="1258"/>
                  </a:cubicBezTo>
                  <a:cubicBezTo>
                    <a:pt x="3168" y="1305"/>
                    <a:pt x="3331" y="1061"/>
                    <a:pt x="3284" y="595"/>
                  </a:cubicBezTo>
                  <a:cubicBezTo>
                    <a:pt x="3005" y="246"/>
                    <a:pt x="2550" y="385"/>
                    <a:pt x="2224" y="595"/>
                  </a:cubicBezTo>
                  <a:close/>
                  <a:moveTo>
                    <a:pt x="2876" y="1002"/>
                  </a:moveTo>
                  <a:cubicBezTo>
                    <a:pt x="2702" y="956"/>
                    <a:pt x="2562" y="886"/>
                    <a:pt x="2632" y="595"/>
                  </a:cubicBezTo>
                  <a:cubicBezTo>
                    <a:pt x="2958" y="502"/>
                    <a:pt x="3039" y="851"/>
                    <a:pt x="2876" y="1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3"/>
            <p:cNvSpPr/>
            <p:nvPr/>
          </p:nvSpPr>
          <p:spPr>
            <a:xfrm>
              <a:off x="2157600" y="5139700"/>
              <a:ext cx="106300" cy="52150"/>
            </a:xfrm>
            <a:custGeom>
              <a:avLst/>
              <a:gdLst/>
              <a:ahLst/>
              <a:cxnLst/>
              <a:rect l="l" t="t" r="r" b="b"/>
              <a:pathLst>
                <a:path w="4252" h="2086" extrusionOk="0">
                  <a:moveTo>
                    <a:pt x="3110" y="1433"/>
                  </a:moveTo>
                  <a:cubicBezTo>
                    <a:pt x="2597" y="1131"/>
                    <a:pt x="1712" y="1550"/>
                    <a:pt x="1549" y="1596"/>
                  </a:cubicBezTo>
                  <a:cubicBezTo>
                    <a:pt x="1841" y="362"/>
                    <a:pt x="315" y="1"/>
                    <a:pt x="1" y="932"/>
                  </a:cubicBezTo>
                  <a:cubicBezTo>
                    <a:pt x="362" y="921"/>
                    <a:pt x="513" y="688"/>
                    <a:pt x="979" y="769"/>
                  </a:cubicBezTo>
                  <a:cubicBezTo>
                    <a:pt x="1282" y="1049"/>
                    <a:pt x="1282" y="1620"/>
                    <a:pt x="1386" y="2086"/>
                  </a:cubicBezTo>
                  <a:cubicBezTo>
                    <a:pt x="1724" y="1887"/>
                    <a:pt x="2679" y="1433"/>
                    <a:pt x="3436" y="1841"/>
                  </a:cubicBezTo>
                  <a:cubicBezTo>
                    <a:pt x="3436" y="1270"/>
                    <a:pt x="3995" y="1247"/>
                    <a:pt x="4251" y="932"/>
                  </a:cubicBezTo>
                  <a:cubicBezTo>
                    <a:pt x="3704" y="629"/>
                    <a:pt x="3343" y="1154"/>
                    <a:pt x="3110" y="14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3"/>
            <p:cNvSpPr/>
            <p:nvPr/>
          </p:nvSpPr>
          <p:spPr>
            <a:xfrm>
              <a:off x="1899075" y="5145825"/>
              <a:ext cx="60275" cy="27675"/>
            </a:xfrm>
            <a:custGeom>
              <a:avLst/>
              <a:gdLst/>
              <a:ahLst/>
              <a:cxnLst/>
              <a:rect l="l" t="t" r="r" b="b"/>
              <a:pathLst>
                <a:path w="2411" h="1107" extrusionOk="0">
                  <a:moveTo>
                    <a:pt x="268" y="1106"/>
                  </a:moveTo>
                  <a:cubicBezTo>
                    <a:pt x="653" y="221"/>
                    <a:pt x="1864" y="757"/>
                    <a:pt x="2400" y="1106"/>
                  </a:cubicBezTo>
                  <a:cubicBezTo>
                    <a:pt x="2411" y="1"/>
                    <a:pt x="1" y="47"/>
                    <a:pt x="268" y="1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3"/>
            <p:cNvSpPr/>
            <p:nvPr/>
          </p:nvSpPr>
          <p:spPr>
            <a:xfrm>
              <a:off x="2207975" y="5154850"/>
              <a:ext cx="9050" cy="8750"/>
            </a:xfrm>
            <a:custGeom>
              <a:avLst/>
              <a:gdLst/>
              <a:ahLst/>
              <a:cxnLst/>
              <a:rect l="l" t="t" r="r" b="b"/>
              <a:pathLst>
                <a:path w="362" h="350" extrusionOk="0">
                  <a:moveTo>
                    <a:pt x="362" y="326"/>
                  </a:moveTo>
                  <a:lnTo>
                    <a:pt x="362" y="0"/>
                  </a:lnTo>
                  <a:cubicBezTo>
                    <a:pt x="222" y="0"/>
                    <a:pt x="105" y="23"/>
                    <a:pt x="36" y="82"/>
                  </a:cubicBezTo>
                  <a:cubicBezTo>
                    <a:pt x="0" y="303"/>
                    <a:pt x="140" y="350"/>
                    <a:pt x="362" y="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3"/>
            <p:cNvSpPr/>
            <p:nvPr/>
          </p:nvSpPr>
          <p:spPr>
            <a:xfrm>
              <a:off x="2080175" y="5136200"/>
              <a:ext cx="65225" cy="57675"/>
            </a:xfrm>
            <a:custGeom>
              <a:avLst/>
              <a:gdLst/>
              <a:ahLst/>
              <a:cxnLst/>
              <a:rect l="l" t="t" r="r" b="b"/>
              <a:pathLst>
                <a:path w="2609" h="2307" extrusionOk="0">
                  <a:moveTo>
                    <a:pt x="1292" y="2307"/>
                  </a:moveTo>
                  <a:lnTo>
                    <a:pt x="1292" y="1410"/>
                  </a:lnTo>
                  <a:cubicBezTo>
                    <a:pt x="1595" y="1189"/>
                    <a:pt x="2154" y="1224"/>
                    <a:pt x="2609" y="1154"/>
                  </a:cubicBezTo>
                  <a:cubicBezTo>
                    <a:pt x="1910" y="1"/>
                    <a:pt x="0" y="1701"/>
                    <a:pt x="1292" y="2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3"/>
            <p:cNvSpPr/>
            <p:nvPr/>
          </p:nvSpPr>
          <p:spPr>
            <a:xfrm>
              <a:off x="2227775" y="5155725"/>
              <a:ext cx="13125" cy="10775"/>
            </a:xfrm>
            <a:custGeom>
              <a:avLst/>
              <a:gdLst/>
              <a:ahLst/>
              <a:cxnLst/>
              <a:rect l="l" t="t" r="r" b="b"/>
              <a:pathLst>
                <a:path w="525" h="431" extrusionOk="0">
                  <a:moveTo>
                    <a:pt x="59" y="128"/>
                  </a:moveTo>
                  <a:cubicBezTo>
                    <a:pt x="0" y="420"/>
                    <a:pt x="349" y="431"/>
                    <a:pt x="466" y="291"/>
                  </a:cubicBezTo>
                  <a:cubicBezTo>
                    <a:pt x="525" y="12"/>
                    <a:pt x="175" y="1"/>
                    <a:pt x="59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3"/>
            <p:cNvSpPr/>
            <p:nvPr/>
          </p:nvSpPr>
          <p:spPr>
            <a:xfrm>
              <a:off x="1791050" y="5158925"/>
              <a:ext cx="11100" cy="10800"/>
            </a:xfrm>
            <a:custGeom>
              <a:avLst/>
              <a:gdLst/>
              <a:ahLst/>
              <a:cxnLst/>
              <a:rect l="l" t="t" r="r" b="b"/>
              <a:pathLst>
                <a:path w="444" h="432" extrusionOk="0">
                  <a:moveTo>
                    <a:pt x="1" y="82"/>
                  </a:moveTo>
                  <a:cubicBezTo>
                    <a:pt x="24" y="315"/>
                    <a:pt x="153" y="432"/>
                    <a:pt x="420" y="419"/>
                  </a:cubicBezTo>
                  <a:cubicBezTo>
                    <a:pt x="443" y="222"/>
                    <a:pt x="397" y="105"/>
                    <a:pt x="339" y="0"/>
                  </a:cubicBezTo>
                  <a:cubicBezTo>
                    <a:pt x="187" y="0"/>
                    <a:pt x="83" y="23"/>
                    <a:pt x="1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3"/>
            <p:cNvSpPr/>
            <p:nvPr/>
          </p:nvSpPr>
          <p:spPr>
            <a:xfrm>
              <a:off x="1683650" y="5168225"/>
              <a:ext cx="43975" cy="56225"/>
            </a:xfrm>
            <a:custGeom>
              <a:avLst/>
              <a:gdLst/>
              <a:ahLst/>
              <a:cxnLst/>
              <a:rect l="l" t="t" r="r" b="b"/>
              <a:pathLst>
                <a:path w="1759" h="2249" extrusionOk="0">
                  <a:moveTo>
                    <a:pt x="1758" y="292"/>
                  </a:moveTo>
                  <a:cubicBezTo>
                    <a:pt x="513" y="1"/>
                    <a:pt x="0" y="2144"/>
                    <a:pt x="1269" y="2249"/>
                  </a:cubicBezTo>
                  <a:cubicBezTo>
                    <a:pt x="1141" y="1783"/>
                    <a:pt x="815" y="1515"/>
                    <a:pt x="943" y="782"/>
                  </a:cubicBezTo>
                  <a:cubicBezTo>
                    <a:pt x="1176" y="572"/>
                    <a:pt x="1549" y="502"/>
                    <a:pt x="1758" y="2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3"/>
            <p:cNvSpPr/>
            <p:nvPr/>
          </p:nvSpPr>
          <p:spPr>
            <a:xfrm>
              <a:off x="1775350" y="5176375"/>
              <a:ext cx="13125" cy="10525"/>
            </a:xfrm>
            <a:custGeom>
              <a:avLst/>
              <a:gdLst/>
              <a:ahLst/>
              <a:cxnLst/>
              <a:rect l="l" t="t" r="r" b="b"/>
              <a:pathLst>
                <a:path w="525" h="421" extrusionOk="0">
                  <a:moveTo>
                    <a:pt x="59" y="129"/>
                  </a:moveTo>
                  <a:cubicBezTo>
                    <a:pt x="0" y="409"/>
                    <a:pt x="349" y="420"/>
                    <a:pt x="466" y="293"/>
                  </a:cubicBezTo>
                  <a:cubicBezTo>
                    <a:pt x="525" y="1"/>
                    <a:pt x="186" y="1"/>
                    <a:pt x="59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3"/>
            <p:cNvSpPr/>
            <p:nvPr/>
          </p:nvSpPr>
          <p:spPr>
            <a:xfrm>
              <a:off x="1572425" y="5187450"/>
              <a:ext cx="7875" cy="20400"/>
            </a:xfrm>
            <a:custGeom>
              <a:avLst/>
              <a:gdLst/>
              <a:ahLst/>
              <a:cxnLst/>
              <a:rect l="l" t="t" r="r" b="b"/>
              <a:pathLst>
                <a:path w="315" h="816" extrusionOk="0">
                  <a:moveTo>
                    <a:pt x="1" y="0"/>
                  </a:moveTo>
                  <a:lnTo>
                    <a:pt x="1" y="816"/>
                  </a:lnTo>
                  <a:cubicBezTo>
                    <a:pt x="315" y="478"/>
                    <a:pt x="221" y="17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3"/>
            <p:cNvSpPr/>
            <p:nvPr/>
          </p:nvSpPr>
          <p:spPr>
            <a:xfrm>
              <a:off x="1607050" y="5187175"/>
              <a:ext cx="20125" cy="22150"/>
            </a:xfrm>
            <a:custGeom>
              <a:avLst/>
              <a:gdLst/>
              <a:ahLst/>
              <a:cxnLst/>
              <a:rect l="l" t="t" r="r" b="b"/>
              <a:pathLst>
                <a:path w="805" h="886" extrusionOk="0">
                  <a:moveTo>
                    <a:pt x="1" y="839"/>
                  </a:moveTo>
                  <a:lnTo>
                    <a:pt x="1" y="839"/>
                  </a:lnTo>
                  <a:close/>
                  <a:moveTo>
                    <a:pt x="83" y="594"/>
                  </a:moveTo>
                  <a:cubicBezTo>
                    <a:pt x="211" y="407"/>
                    <a:pt x="409" y="0"/>
                    <a:pt x="735" y="268"/>
                  </a:cubicBezTo>
                  <a:cubicBezTo>
                    <a:pt x="805" y="722"/>
                    <a:pt x="293" y="885"/>
                    <a:pt x="83" y="5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3"/>
            <p:cNvSpPr/>
            <p:nvPr/>
          </p:nvSpPr>
          <p:spPr>
            <a:xfrm>
              <a:off x="2074050" y="5189775"/>
              <a:ext cx="9925" cy="9650"/>
            </a:xfrm>
            <a:custGeom>
              <a:avLst/>
              <a:gdLst/>
              <a:ahLst/>
              <a:cxnLst/>
              <a:rect l="l" t="t" r="r" b="b"/>
              <a:pathLst>
                <a:path w="397" h="386" extrusionOk="0">
                  <a:moveTo>
                    <a:pt x="396" y="327"/>
                  </a:moveTo>
                  <a:lnTo>
                    <a:pt x="396" y="1"/>
                  </a:lnTo>
                  <a:lnTo>
                    <a:pt x="70" y="1"/>
                  </a:lnTo>
                  <a:cubicBezTo>
                    <a:pt x="0" y="280"/>
                    <a:pt x="117" y="385"/>
                    <a:pt x="396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3"/>
            <p:cNvSpPr/>
            <p:nvPr/>
          </p:nvSpPr>
          <p:spPr>
            <a:xfrm>
              <a:off x="1760775" y="5188025"/>
              <a:ext cx="59150" cy="40500"/>
            </a:xfrm>
            <a:custGeom>
              <a:avLst/>
              <a:gdLst/>
              <a:ahLst/>
              <a:cxnLst/>
              <a:rect l="l" t="t" r="r" b="b"/>
              <a:pathLst>
                <a:path w="2366" h="1620" extrusionOk="0">
                  <a:moveTo>
                    <a:pt x="479" y="1620"/>
                  </a:moveTo>
                  <a:cubicBezTo>
                    <a:pt x="863" y="1294"/>
                    <a:pt x="921" y="816"/>
                    <a:pt x="1550" y="805"/>
                  </a:cubicBezTo>
                  <a:cubicBezTo>
                    <a:pt x="1783" y="805"/>
                    <a:pt x="2086" y="1026"/>
                    <a:pt x="2365" y="1131"/>
                  </a:cubicBezTo>
                  <a:cubicBezTo>
                    <a:pt x="2213" y="1"/>
                    <a:pt x="1" y="525"/>
                    <a:pt x="479" y="16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3"/>
            <p:cNvSpPr/>
            <p:nvPr/>
          </p:nvSpPr>
          <p:spPr>
            <a:xfrm>
              <a:off x="1855100" y="5218600"/>
              <a:ext cx="11400" cy="15750"/>
            </a:xfrm>
            <a:custGeom>
              <a:avLst/>
              <a:gdLst/>
              <a:ahLst/>
              <a:cxnLst/>
              <a:rect l="l" t="t" r="r" b="b"/>
              <a:pathLst>
                <a:path w="456" h="630" extrusionOk="0">
                  <a:moveTo>
                    <a:pt x="141" y="71"/>
                  </a:moveTo>
                  <a:cubicBezTo>
                    <a:pt x="24" y="198"/>
                    <a:pt x="1" y="630"/>
                    <a:pt x="316" y="571"/>
                  </a:cubicBezTo>
                  <a:cubicBezTo>
                    <a:pt x="432" y="444"/>
                    <a:pt x="456" y="1"/>
                    <a:pt x="141" y="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3"/>
            <p:cNvSpPr/>
            <p:nvPr/>
          </p:nvSpPr>
          <p:spPr>
            <a:xfrm>
              <a:off x="1880725" y="5221525"/>
              <a:ext cx="15175" cy="17200"/>
            </a:xfrm>
            <a:custGeom>
              <a:avLst/>
              <a:gdLst/>
              <a:ahLst/>
              <a:cxnLst/>
              <a:rect l="l" t="t" r="r" b="b"/>
              <a:pathLst>
                <a:path w="607" h="688" extrusionOk="0">
                  <a:moveTo>
                    <a:pt x="187" y="35"/>
                  </a:moveTo>
                  <a:cubicBezTo>
                    <a:pt x="24" y="198"/>
                    <a:pt x="1" y="373"/>
                    <a:pt x="106" y="617"/>
                  </a:cubicBezTo>
                  <a:cubicBezTo>
                    <a:pt x="443" y="687"/>
                    <a:pt x="606" y="0"/>
                    <a:pt x="187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3"/>
            <p:cNvSpPr/>
            <p:nvPr/>
          </p:nvSpPr>
          <p:spPr>
            <a:xfrm>
              <a:off x="2431275" y="5224125"/>
              <a:ext cx="90550" cy="20400"/>
            </a:xfrm>
            <a:custGeom>
              <a:avLst/>
              <a:gdLst/>
              <a:ahLst/>
              <a:cxnLst/>
              <a:rect l="l" t="t" r="r" b="b"/>
              <a:pathLst>
                <a:path w="3622" h="816" extrusionOk="0">
                  <a:moveTo>
                    <a:pt x="350" y="13"/>
                  </a:moveTo>
                  <a:cubicBezTo>
                    <a:pt x="1" y="1"/>
                    <a:pt x="338" y="83"/>
                    <a:pt x="431" y="94"/>
                  </a:cubicBezTo>
                  <a:cubicBezTo>
                    <a:pt x="1165" y="223"/>
                    <a:pt x="2714" y="816"/>
                    <a:pt x="3622" y="432"/>
                  </a:cubicBezTo>
                  <a:cubicBezTo>
                    <a:pt x="2388" y="513"/>
                    <a:pt x="1072" y="47"/>
                    <a:pt x="35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3"/>
            <p:cNvSpPr/>
            <p:nvPr/>
          </p:nvSpPr>
          <p:spPr>
            <a:xfrm>
              <a:off x="1842025" y="5232875"/>
              <a:ext cx="13400" cy="12250"/>
            </a:xfrm>
            <a:custGeom>
              <a:avLst/>
              <a:gdLst/>
              <a:ahLst/>
              <a:cxnLst/>
              <a:rect l="l" t="t" r="r" b="b"/>
              <a:pathLst>
                <a:path w="536" h="490" extrusionOk="0">
                  <a:moveTo>
                    <a:pt x="175" y="0"/>
                  </a:moveTo>
                  <a:cubicBezTo>
                    <a:pt x="0" y="163"/>
                    <a:pt x="151" y="443"/>
                    <a:pt x="338" y="489"/>
                  </a:cubicBezTo>
                  <a:cubicBezTo>
                    <a:pt x="361" y="419"/>
                    <a:pt x="407" y="396"/>
                    <a:pt x="501" y="408"/>
                  </a:cubicBezTo>
                  <a:cubicBezTo>
                    <a:pt x="536" y="210"/>
                    <a:pt x="489" y="93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3"/>
            <p:cNvSpPr/>
            <p:nvPr/>
          </p:nvSpPr>
          <p:spPr>
            <a:xfrm>
              <a:off x="1631525" y="5239000"/>
              <a:ext cx="30875" cy="22425"/>
            </a:xfrm>
            <a:custGeom>
              <a:avLst/>
              <a:gdLst/>
              <a:ahLst/>
              <a:cxnLst/>
              <a:rect l="l" t="t" r="r" b="b"/>
              <a:pathLst>
                <a:path w="1235" h="897" extrusionOk="0">
                  <a:moveTo>
                    <a:pt x="0" y="896"/>
                  </a:moveTo>
                  <a:cubicBezTo>
                    <a:pt x="303" y="745"/>
                    <a:pt x="769" y="384"/>
                    <a:pt x="1235" y="652"/>
                  </a:cubicBezTo>
                  <a:cubicBezTo>
                    <a:pt x="1095" y="0"/>
                    <a:pt x="0" y="419"/>
                    <a:pt x="0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3"/>
            <p:cNvSpPr/>
            <p:nvPr/>
          </p:nvSpPr>
          <p:spPr>
            <a:xfrm>
              <a:off x="2478725" y="5267525"/>
              <a:ext cx="431200" cy="62900"/>
            </a:xfrm>
            <a:custGeom>
              <a:avLst/>
              <a:gdLst/>
              <a:ahLst/>
              <a:cxnLst/>
              <a:rect l="l" t="t" r="r" b="b"/>
              <a:pathLst>
                <a:path w="17248" h="2516" extrusionOk="0">
                  <a:moveTo>
                    <a:pt x="17038" y="0"/>
                  </a:moveTo>
                  <a:cubicBezTo>
                    <a:pt x="12531" y="2411"/>
                    <a:pt x="5533" y="792"/>
                    <a:pt x="94" y="327"/>
                  </a:cubicBezTo>
                  <a:cubicBezTo>
                    <a:pt x="0" y="338"/>
                    <a:pt x="24" y="431"/>
                    <a:pt x="176" y="408"/>
                  </a:cubicBezTo>
                  <a:cubicBezTo>
                    <a:pt x="5544" y="1060"/>
                    <a:pt x="12694" y="2516"/>
                    <a:pt x="17119" y="163"/>
                  </a:cubicBezTo>
                  <a:cubicBezTo>
                    <a:pt x="17143" y="58"/>
                    <a:pt x="17248" y="0"/>
                    <a:pt x="17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3"/>
            <p:cNvSpPr/>
            <p:nvPr/>
          </p:nvSpPr>
          <p:spPr>
            <a:xfrm>
              <a:off x="1739550" y="5274800"/>
              <a:ext cx="51525" cy="46025"/>
            </a:xfrm>
            <a:custGeom>
              <a:avLst/>
              <a:gdLst/>
              <a:ahLst/>
              <a:cxnLst/>
              <a:rect l="l" t="t" r="r" b="b"/>
              <a:pathLst>
                <a:path w="2061" h="1841" extrusionOk="0">
                  <a:moveTo>
                    <a:pt x="920" y="1840"/>
                  </a:moveTo>
                  <a:cubicBezTo>
                    <a:pt x="908" y="1118"/>
                    <a:pt x="1561" y="699"/>
                    <a:pt x="2061" y="1188"/>
                  </a:cubicBezTo>
                  <a:cubicBezTo>
                    <a:pt x="1910" y="0"/>
                    <a:pt x="0" y="1247"/>
                    <a:pt x="920" y="1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3"/>
            <p:cNvSpPr/>
            <p:nvPr/>
          </p:nvSpPr>
          <p:spPr>
            <a:xfrm>
              <a:off x="1646950" y="5291975"/>
              <a:ext cx="33500" cy="32050"/>
            </a:xfrm>
            <a:custGeom>
              <a:avLst/>
              <a:gdLst/>
              <a:ahLst/>
              <a:cxnLst/>
              <a:rect l="l" t="t" r="r" b="b"/>
              <a:pathLst>
                <a:path w="1340" h="1282" extrusionOk="0">
                  <a:moveTo>
                    <a:pt x="117" y="746"/>
                  </a:moveTo>
                  <a:cubicBezTo>
                    <a:pt x="338" y="1282"/>
                    <a:pt x="1340" y="1083"/>
                    <a:pt x="1189" y="338"/>
                  </a:cubicBezTo>
                  <a:cubicBezTo>
                    <a:pt x="874" y="1"/>
                    <a:pt x="1" y="128"/>
                    <a:pt x="117" y="746"/>
                  </a:cubicBezTo>
                  <a:close/>
                  <a:moveTo>
                    <a:pt x="455" y="664"/>
                  </a:moveTo>
                  <a:cubicBezTo>
                    <a:pt x="467" y="431"/>
                    <a:pt x="594" y="315"/>
                    <a:pt x="863" y="338"/>
                  </a:cubicBezTo>
                  <a:cubicBezTo>
                    <a:pt x="967" y="687"/>
                    <a:pt x="653" y="850"/>
                    <a:pt x="455" y="6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3"/>
            <p:cNvSpPr/>
            <p:nvPr/>
          </p:nvSpPr>
          <p:spPr>
            <a:xfrm>
              <a:off x="1580575" y="5309150"/>
              <a:ext cx="23600" cy="22725"/>
            </a:xfrm>
            <a:custGeom>
              <a:avLst/>
              <a:gdLst/>
              <a:ahLst/>
              <a:cxnLst/>
              <a:rect l="l" t="t" r="r" b="b"/>
              <a:pathLst>
                <a:path w="944" h="909" extrusionOk="0">
                  <a:moveTo>
                    <a:pt x="897" y="222"/>
                  </a:moveTo>
                  <a:cubicBezTo>
                    <a:pt x="560" y="0"/>
                    <a:pt x="1" y="163"/>
                    <a:pt x="152" y="711"/>
                  </a:cubicBezTo>
                  <a:cubicBezTo>
                    <a:pt x="291" y="851"/>
                    <a:pt x="501" y="909"/>
                    <a:pt x="816" y="874"/>
                  </a:cubicBezTo>
                  <a:cubicBezTo>
                    <a:pt x="943" y="758"/>
                    <a:pt x="886" y="455"/>
                    <a:pt x="897" y="222"/>
                  </a:cubicBezTo>
                  <a:close/>
                  <a:moveTo>
                    <a:pt x="653" y="629"/>
                  </a:moveTo>
                  <a:cubicBezTo>
                    <a:pt x="478" y="665"/>
                    <a:pt x="431" y="571"/>
                    <a:pt x="315" y="548"/>
                  </a:cubicBezTo>
                  <a:cubicBezTo>
                    <a:pt x="338" y="396"/>
                    <a:pt x="466" y="362"/>
                    <a:pt x="653" y="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3"/>
            <p:cNvSpPr/>
            <p:nvPr/>
          </p:nvSpPr>
          <p:spPr>
            <a:xfrm>
              <a:off x="1707200" y="5358950"/>
              <a:ext cx="700225" cy="112675"/>
            </a:xfrm>
            <a:custGeom>
              <a:avLst/>
              <a:gdLst/>
              <a:ahLst/>
              <a:cxnLst/>
              <a:rect l="l" t="t" r="r" b="b"/>
              <a:pathLst>
                <a:path w="28009" h="4507" extrusionOk="0">
                  <a:moveTo>
                    <a:pt x="14162" y="3051"/>
                  </a:moveTo>
                  <a:cubicBezTo>
                    <a:pt x="9958" y="2177"/>
                    <a:pt x="6383" y="652"/>
                    <a:pt x="2133" y="104"/>
                  </a:cubicBezTo>
                  <a:cubicBezTo>
                    <a:pt x="1504" y="163"/>
                    <a:pt x="234" y="11"/>
                    <a:pt x="1" y="186"/>
                  </a:cubicBezTo>
                  <a:cubicBezTo>
                    <a:pt x="5172" y="0"/>
                    <a:pt x="8864" y="2166"/>
                    <a:pt x="13184" y="3051"/>
                  </a:cubicBezTo>
                  <a:cubicBezTo>
                    <a:pt x="17458" y="3936"/>
                    <a:pt x="22943" y="4506"/>
                    <a:pt x="28009" y="3715"/>
                  </a:cubicBezTo>
                  <a:cubicBezTo>
                    <a:pt x="23141" y="4286"/>
                    <a:pt x="18157" y="3890"/>
                    <a:pt x="14162" y="30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3"/>
            <p:cNvSpPr/>
            <p:nvPr/>
          </p:nvSpPr>
          <p:spPr>
            <a:xfrm>
              <a:off x="2462425" y="5371450"/>
              <a:ext cx="22725" cy="7300"/>
            </a:xfrm>
            <a:custGeom>
              <a:avLst/>
              <a:gdLst/>
              <a:ahLst/>
              <a:cxnLst/>
              <a:rect l="l" t="t" r="r" b="b"/>
              <a:pathLst>
                <a:path w="909" h="292" extrusionOk="0">
                  <a:moveTo>
                    <a:pt x="0" y="187"/>
                  </a:moveTo>
                  <a:cubicBezTo>
                    <a:pt x="280" y="129"/>
                    <a:pt x="769" y="292"/>
                    <a:pt x="909" y="106"/>
                  </a:cubicBezTo>
                  <a:cubicBezTo>
                    <a:pt x="629" y="152"/>
                    <a:pt x="140" y="0"/>
                    <a:pt x="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3"/>
            <p:cNvSpPr/>
            <p:nvPr/>
          </p:nvSpPr>
          <p:spPr>
            <a:xfrm>
              <a:off x="2729100" y="4650600"/>
              <a:ext cx="5275" cy="1475"/>
            </a:xfrm>
            <a:custGeom>
              <a:avLst/>
              <a:gdLst/>
              <a:ahLst/>
              <a:cxnLst/>
              <a:rect l="l" t="t" r="r" b="b"/>
              <a:pathLst>
                <a:path w="211" h="59" extrusionOk="0">
                  <a:moveTo>
                    <a:pt x="140" y="36"/>
                  </a:moveTo>
                  <a:lnTo>
                    <a:pt x="1" y="0"/>
                  </a:lnTo>
                  <a:cubicBezTo>
                    <a:pt x="70" y="23"/>
                    <a:pt x="140" y="36"/>
                    <a:pt x="210" y="59"/>
                  </a:cubicBezTo>
                  <a:cubicBezTo>
                    <a:pt x="187" y="47"/>
                    <a:pt x="164" y="36"/>
                    <a:pt x="140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3"/>
            <p:cNvSpPr/>
            <p:nvPr/>
          </p:nvSpPr>
          <p:spPr>
            <a:xfrm>
              <a:off x="1572425" y="5289925"/>
              <a:ext cx="24475" cy="29450"/>
            </a:xfrm>
            <a:custGeom>
              <a:avLst/>
              <a:gdLst/>
              <a:ahLst/>
              <a:cxnLst/>
              <a:rect l="l" t="t" r="r" b="b"/>
              <a:pathLst>
                <a:path w="979" h="1178" extrusionOk="0">
                  <a:moveTo>
                    <a:pt x="979" y="246"/>
                  </a:moveTo>
                  <a:cubicBezTo>
                    <a:pt x="617" y="1"/>
                    <a:pt x="187" y="339"/>
                    <a:pt x="1" y="560"/>
                  </a:cubicBezTo>
                  <a:lnTo>
                    <a:pt x="1" y="1177"/>
                  </a:lnTo>
                  <a:cubicBezTo>
                    <a:pt x="210" y="758"/>
                    <a:pt x="536" y="443"/>
                    <a:pt x="979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3"/>
            <p:cNvSpPr/>
            <p:nvPr/>
          </p:nvSpPr>
          <p:spPr>
            <a:xfrm>
              <a:off x="1572425" y="4440975"/>
              <a:ext cx="1566925" cy="1035300"/>
            </a:xfrm>
            <a:custGeom>
              <a:avLst/>
              <a:gdLst/>
              <a:ahLst/>
              <a:cxnLst/>
              <a:rect l="l" t="t" r="r" b="b"/>
              <a:pathLst>
                <a:path w="62677" h="41412" extrusionOk="0">
                  <a:moveTo>
                    <a:pt x="17678" y="40760"/>
                  </a:moveTo>
                  <a:cubicBezTo>
                    <a:pt x="12403" y="39374"/>
                    <a:pt x="6906" y="38268"/>
                    <a:pt x="1386" y="37488"/>
                  </a:cubicBezTo>
                  <a:cubicBezTo>
                    <a:pt x="2469" y="37056"/>
                    <a:pt x="3668" y="36684"/>
                    <a:pt x="4903" y="36579"/>
                  </a:cubicBezTo>
                  <a:cubicBezTo>
                    <a:pt x="9654" y="36195"/>
                    <a:pt x="12030" y="37499"/>
                    <a:pt x="15384" y="38466"/>
                  </a:cubicBezTo>
                  <a:cubicBezTo>
                    <a:pt x="17702" y="39129"/>
                    <a:pt x="20019" y="39525"/>
                    <a:pt x="22837" y="39444"/>
                  </a:cubicBezTo>
                  <a:cubicBezTo>
                    <a:pt x="20345" y="39292"/>
                    <a:pt x="18225" y="39036"/>
                    <a:pt x="16118" y="38466"/>
                  </a:cubicBezTo>
                  <a:cubicBezTo>
                    <a:pt x="12508" y="37499"/>
                    <a:pt x="9364" y="35718"/>
                    <a:pt x="4333" y="36497"/>
                  </a:cubicBezTo>
                  <a:cubicBezTo>
                    <a:pt x="2889" y="36719"/>
                    <a:pt x="1898" y="37359"/>
                    <a:pt x="233" y="37488"/>
                  </a:cubicBezTo>
                  <a:cubicBezTo>
                    <a:pt x="2516" y="36032"/>
                    <a:pt x="6347" y="35636"/>
                    <a:pt x="9899" y="36090"/>
                  </a:cubicBezTo>
                  <a:cubicBezTo>
                    <a:pt x="11273" y="36264"/>
                    <a:pt x="12705" y="36999"/>
                    <a:pt x="14149" y="37325"/>
                  </a:cubicBezTo>
                  <a:cubicBezTo>
                    <a:pt x="19809" y="38559"/>
                    <a:pt x="25271" y="40084"/>
                    <a:pt x="32002" y="39770"/>
                  </a:cubicBezTo>
                  <a:cubicBezTo>
                    <a:pt x="37639" y="39525"/>
                    <a:pt x="42716" y="37767"/>
                    <a:pt x="47887" y="36742"/>
                  </a:cubicBezTo>
                  <a:cubicBezTo>
                    <a:pt x="53045" y="35729"/>
                    <a:pt x="57657" y="33645"/>
                    <a:pt x="61966" y="31839"/>
                  </a:cubicBezTo>
                  <a:cubicBezTo>
                    <a:pt x="58810" y="32445"/>
                    <a:pt x="56050" y="33959"/>
                    <a:pt x="52882" y="35030"/>
                  </a:cubicBezTo>
                  <a:cubicBezTo>
                    <a:pt x="51322" y="35542"/>
                    <a:pt x="49645" y="35718"/>
                    <a:pt x="47805" y="36090"/>
                  </a:cubicBezTo>
                  <a:cubicBezTo>
                    <a:pt x="46070" y="36440"/>
                    <a:pt x="44148" y="36742"/>
                    <a:pt x="42238" y="36660"/>
                  </a:cubicBezTo>
                  <a:cubicBezTo>
                    <a:pt x="37429" y="36474"/>
                    <a:pt x="32223" y="36334"/>
                    <a:pt x="28322" y="34867"/>
                  </a:cubicBezTo>
                  <a:cubicBezTo>
                    <a:pt x="34552" y="33190"/>
                    <a:pt x="41179" y="36078"/>
                    <a:pt x="48050" y="35030"/>
                  </a:cubicBezTo>
                  <a:cubicBezTo>
                    <a:pt x="40876" y="35787"/>
                    <a:pt x="33993" y="33179"/>
                    <a:pt x="27740" y="34786"/>
                  </a:cubicBezTo>
                  <a:cubicBezTo>
                    <a:pt x="29347" y="33912"/>
                    <a:pt x="31397" y="33796"/>
                    <a:pt x="33400" y="33878"/>
                  </a:cubicBezTo>
                  <a:cubicBezTo>
                    <a:pt x="38221" y="34098"/>
                    <a:pt x="43729" y="35473"/>
                    <a:pt x="48620" y="34704"/>
                  </a:cubicBezTo>
                  <a:cubicBezTo>
                    <a:pt x="42507" y="35426"/>
                    <a:pt x="36695" y="33319"/>
                    <a:pt x="30861" y="33715"/>
                  </a:cubicBezTo>
                  <a:cubicBezTo>
                    <a:pt x="30046" y="33772"/>
                    <a:pt x="29312" y="33935"/>
                    <a:pt x="28648" y="34122"/>
                  </a:cubicBezTo>
                  <a:cubicBezTo>
                    <a:pt x="28043" y="34297"/>
                    <a:pt x="27437" y="34833"/>
                    <a:pt x="26762" y="34541"/>
                  </a:cubicBezTo>
                  <a:cubicBezTo>
                    <a:pt x="27285" y="33889"/>
                    <a:pt x="28229" y="33656"/>
                    <a:pt x="29138" y="33389"/>
                  </a:cubicBezTo>
                  <a:cubicBezTo>
                    <a:pt x="28206" y="33389"/>
                    <a:pt x="27204" y="34029"/>
                    <a:pt x="26436" y="34460"/>
                  </a:cubicBezTo>
                  <a:cubicBezTo>
                    <a:pt x="25597" y="34087"/>
                    <a:pt x="24433" y="34064"/>
                    <a:pt x="23652" y="33633"/>
                  </a:cubicBezTo>
                  <a:cubicBezTo>
                    <a:pt x="28322" y="31362"/>
                    <a:pt x="35123" y="33074"/>
                    <a:pt x="40515" y="33307"/>
                  </a:cubicBezTo>
                  <a:cubicBezTo>
                    <a:pt x="48317" y="33656"/>
                    <a:pt x="54199" y="32258"/>
                    <a:pt x="58042" y="28637"/>
                  </a:cubicBezTo>
                  <a:cubicBezTo>
                    <a:pt x="53884" y="32201"/>
                    <a:pt x="47805" y="33505"/>
                    <a:pt x="39781" y="33143"/>
                  </a:cubicBezTo>
                  <a:cubicBezTo>
                    <a:pt x="35391" y="32946"/>
                    <a:pt x="30034" y="31665"/>
                    <a:pt x="25702" y="32736"/>
                  </a:cubicBezTo>
                  <a:cubicBezTo>
                    <a:pt x="24409" y="33050"/>
                    <a:pt x="23256" y="33924"/>
                    <a:pt x="21765" y="33307"/>
                  </a:cubicBezTo>
                  <a:cubicBezTo>
                    <a:pt x="26191" y="29999"/>
                    <a:pt x="33074" y="32235"/>
                    <a:pt x="38721" y="32491"/>
                  </a:cubicBezTo>
                  <a:cubicBezTo>
                    <a:pt x="41656" y="32620"/>
                    <a:pt x="44882" y="32678"/>
                    <a:pt x="47724" y="32410"/>
                  </a:cubicBezTo>
                  <a:cubicBezTo>
                    <a:pt x="50868" y="32107"/>
                    <a:pt x="53593" y="30442"/>
                    <a:pt x="55829" y="29300"/>
                  </a:cubicBezTo>
                  <a:cubicBezTo>
                    <a:pt x="53127" y="30418"/>
                    <a:pt x="50716" y="32002"/>
                    <a:pt x="47316" y="32247"/>
                  </a:cubicBezTo>
                  <a:cubicBezTo>
                    <a:pt x="44975" y="32410"/>
                    <a:pt x="42437" y="32434"/>
                    <a:pt x="40108" y="32328"/>
                  </a:cubicBezTo>
                  <a:cubicBezTo>
                    <a:pt x="36602" y="32165"/>
                    <a:pt x="33260" y="31479"/>
                    <a:pt x="30034" y="31257"/>
                  </a:cubicBezTo>
                  <a:cubicBezTo>
                    <a:pt x="26832" y="31047"/>
                    <a:pt x="24258" y="31630"/>
                    <a:pt x="22337" y="32654"/>
                  </a:cubicBezTo>
                  <a:cubicBezTo>
                    <a:pt x="21835" y="32923"/>
                    <a:pt x="21323" y="33412"/>
                    <a:pt x="20624" y="33225"/>
                  </a:cubicBezTo>
                  <a:cubicBezTo>
                    <a:pt x="22733" y="31129"/>
                    <a:pt x="26203" y="30279"/>
                    <a:pt x="29790" y="30035"/>
                  </a:cubicBezTo>
                  <a:cubicBezTo>
                    <a:pt x="30302" y="29999"/>
                    <a:pt x="30838" y="29999"/>
                    <a:pt x="31350" y="30035"/>
                  </a:cubicBezTo>
                  <a:cubicBezTo>
                    <a:pt x="33364" y="30151"/>
                    <a:pt x="35461" y="30605"/>
                    <a:pt x="37487" y="30850"/>
                  </a:cubicBezTo>
                  <a:cubicBezTo>
                    <a:pt x="40165" y="31187"/>
                    <a:pt x="42786" y="31699"/>
                    <a:pt x="45511" y="31502"/>
                  </a:cubicBezTo>
                  <a:cubicBezTo>
                    <a:pt x="49238" y="31234"/>
                    <a:pt x="52568" y="30209"/>
                    <a:pt x="55258" y="28637"/>
                  </a:cubicBezTo>
                  <a:cubicBezTo>
                    <a:pt x="57121" y="27554"/>
                    <a:pt x="58821" y="25830"/>
                    <a:pt x="60242" y="24223"/>
                  </a:cubicBezTo>
                  <a:cubicBezTo>
                    <a:pt x="61559" y="22732"/>
                    <a:pt x="62676" y="21265"/>
                    <a:pt x="62537" y="18656"/>
                  </a:cubicBezTo>
                  <a:cubicBezTo>
                    <a:pt x="62548" y="18936"/>
                    <a:pt x="62525" y="19181"/>
                    <a:pt x="62374" y="19309"/>
                  </a:cubicBezTo>
                  <a:cubicBezTo>
                    <a:pt x="61232" y="14336"/>
                    <a:pt x="58414" y="10703"/>
                    <a:pt x="54431" y="8828"/>
                  </a:cubicBezTo>
                  <a:cubicBezTo>
                    <a:pt x="53767" y="8514"/>
                    <a:pt x="53197" y="8059"/>
                    <a:pt x="52556" y="7686"/>
                  </a:cubicBezTo>
                  <a:cubicBezTo>
                    <a:pt x="51857" y="7279"/>
                    <a:pt x="51101" y="7197"/>
                    <a:pt x="50262" y="6860"/>
                  </a:cubicBezTo>
                  <a:cubicBezTo>
                    <a:pt x="48120" y="6022"/>
                    <a:pt x="46128" y="4368"/>
                    <a:pt x="43706" y="3995"/>
                  </a:cubicBezTo>
                  <a:cubicBezTo>
                    <a:pt x="43007" y="3366"/>
                    <a:pt x="42098" y="3366"/>
                    <a:pt x="41167" y="2935"/>
                  </a:cubicBezTo>
                  <a:cubicBezTo>
                    <a:pt x="34832" y="0"/>
                    <a:pt x="24968" y="2120"/>
                    <a:pt x="19891" y="4578"/>
                  </a:cubicBezTo>
                  <a:cubicBezTo>
                    <a:pt x="16385" y="6266"/>
                    <a:pt x="13474" y="8700"/>
                    <a:pt x="9491" y="9399"/>
                  </a:cubicBezTo>
                  <a:cubicBezTo>
                    <a:pt x="9573" y="9049"/>
                    <a:pt x="9690" y="8455"/>
                    <a:pt x="9165" y="8502"/>
                  </a:cubicBezTo>
                  <a:cubicBezTo>
                    <a:pt x="9072" y="8618"/>
                    <a:pt x="9584" y="9084"/>
                    <a:pt x="9002" y="9154"/>
                  </a:cubicBezTo>
                  <a:cubicBezTo>
                    <a:pt x="8898" y="8641"/>
                    <a:pt x="8979" y="7849"/>
                    <a:pt x="8420" y="7686"/>
                  </a:cubicBezTo>
                  <a:cubicBezTo>
                    <a:pt x="7768" y="7489"/>
                    <a:pt x="6988" y="8339"/>
                    <a:pt x="7442" y="9073"/>
                  </a:cubicBezTo>
                  <a:cubicBezTo>
                    <a:pt x="6673" y="8304"/>
                    <a:pt x="5555" y="9073"/>
                    <a:pt x="5392" y="9888"/>
                  </a:cubicBezTo>
                  <a:cubicBezTo>
                    <a:pt x="4134" y="9702"/>
                    <a:pt x="3179" y="10505"/>
                    <a:pt x="2935" y="11611"/>
                  </a:cubicBezTo>
                  <a:cubicBezTo>
                    <a:pt x="2283" y="12077"/>
                    <a:pt x="1176" y="11751"/>
                    <a:pt x="897" y="12671"/>
                  </a:cubicBezTo>
                  <a:cubicBezTo>
                    <a:pt x="536" y="12636"/>
                    <a:pt x="257" y="12671"/>
                    <a:pt x="1" y="12741"/>
                  </a:cubicBezTo>
                  <a:lnTo>
                    <a:pt x="1" y="13369"/>
                  </a:lnTo>
                  <a:cubicBezTo>
                    <a:pt x="606" y="13102"/>
                    <a:pt x="1316" y="13137"/>
                    <a:pt x="1957" y="13661"/>
                  </a:cubicBezTo>
                  <a:cubicBezTo>
                    <a:pt x="2224" y="12846"/>
                    <a:pt x="2376" y="11902"/>
                    <a:pt x="3518" y="11937"/>
                  </a:cubicBezTo>
                  <a:cubicBezTo>
                    <a:pt x="3668" y="11751"/>
                    <a:pt x="3424" y="11483"/>
                    <a:pt x="3518" y="11122"/>
                  </a:cubicBezTo>
                  <a:cubicBezTo>
                    <a:pt x="4170" y="10668"/>
                    <a:pt x="4926" y="11203"/>
                    <a:pt x="5311" y="11529"/>
                  </a:cubicBezTo>
                  <a:cubicBezTo>
                    <a:pt x="5276" y="11681"/>
                    <a:pt x="5136" y="11739"/>
                    <a:pt x="5148" y="11937"/>
                  </a:cubicBezTo>
                  <a:cubicBezTo>
                    <a:pt x="5369" y="11995"/>
                    <a:pt x="5648" y="11472"/>
                    <a:pt x="6207" y="11611"/>
                  </a:cubicBezTo>
                  <a:cubicBezTo>
                    <a:pt x="6219" y="11379"/>
                    <a:pt x="5578" y="11390"/>
                    <a:pt x="5474" y="11529"/>
                  </a:cubicBezTo>
                  <a:cubicBezTo>
                    <a:pt x="4949" y="10132"/>
                    <a:pt x="7011" y="9911"/>
                    <a:pt x="7605" y="10714"/>
                  </a:cubicBezTo>
                  <a:cubicBezTo>
                    <a:pt x="7791" y="10598"/>
                    <a:pt x="7803" y="10307"/>
                    <a:pt x="8013" y="10225"/>
                  </a:cubicBezTo>
                  <a:cubicBezTo>
                    <a:pt x="15000" y="9539"/>
                    <a:pt x="18051" y="4728"/>
                    <a:pt x="24630" y="3343"/>
                  </a:cubicBezTo>
                  <a:cubicBezTo>
                    <a:pt x="25865" y="3087"/>
                    <a:pt x="24304" y="3483"/>
                    <a:pt x="23815" y="3669"/>
                  </a:cubicBezTo>
                  <a:cubicBezTo>
                    <a:pt x="21300" y="4612"/>
                    <a:pt x="18994" y="5789"/>
                    <a:pt x="16851" y="7186"/>
                  </a:cubicBezTo>
                  <a:cubicBezTo>
                    <a:pt x="15815" y="7873"/>
                    <a:pt x="14732" y="8571"/>
                    <a:pt x="13579" y="9154"/>
                  </a:cubicBezTo>
                  <a:cubicBezTo>
                    <a:pt x="12438" y="9748"/>
                    <a:pt x="11110" y="9958"/>
                    <a:pt x="9899" y="10714"/>
                  </a:cubicBezTo>
                  <a:cubicBezTo>
                    <a:pt x="13707" y="9841"/>
                    <a:pt x="16409" y="7536"/>
                    <a:pt x="19553" y="5882"/>
                  </a:cubicBezTo>
                  <a:cubicBezTo>
                    <a:pt x="22720" y="4228"/>
                    <a:pt x="26063" y="2947"/>
                    <a:pt x="30442" y="2365"/>
                  </a:cubicBezTo>
                  <a:lnTo>
                    <a:pt x="30698" y="2365"/>
                  </a:lnTo>
                  <a:cubicBezTo>
                    <a:pt x="27285" y="3297"/>
                    <a:pt x="24177" y="4519"/>
                    <a:pt x="20869" y="5556"/>
                  </a:cubicBezTo>
                  <a:cubicBezTo>
                    <a:pt x="25492" y="4472"/>
                    <a:pt x="29510" y="2073"/>
                    <a:pt x="35682" y="2283"/>
                  </a:cubicBezTo>
                  <a:cubicBezTo>
                    <a:pt x="35286" y="2481"/>
                    <a:pt x="34645" y="2446"/>
                    <a:pt x="34133" y="2528"/>
                  </a:cubicBezTo>
                  <a:cubicBezTo>
                    <a:pt x="36322" y="2493"/>
                    <a:pt x="39013" y="2586"/>
                    <a:pt x="40760" y="3261"/>
                  </a:cubicBezTo>
                  <a:cubicBezTo>
                    <a:pt x="36265" y="2562"/>
                    <a:pt x="30942" y="3261"/>
                    <a:pt x="27006" y="4321"/>
                  </a:cubicBezTo>
                  <a:cubicBezTo>
                    <a:pt x="26995" y="4391"/>
                    <a:pt x="27041" y="4402"/>
                    <a:pt x="27088" y="4402"/>
                  </a:cubicBezTo>
                  <a:cubicBezTo>
                    <a:pt x="27530" y="4589"/>
                    <a:pt x="26878" y="4415"/>
                    <a:pt x="26925" y="4402"/>
                  </a:cubicBezTo>
                  <a:cubicBezTo>
                    <a:pt x="26552" y="4449"/>
                    <a:pt x="26273" y="4671"/>
                    <a:pt x="26028" y="4741"/>
                  </a:cubicBezTo>
                  <a:cubicBezTo>
                    <a:pt x="24234" y="5241"/>
                    <a:pt x="22511" y="5463"/>
                    <a:pt x="20869" y="6045"/>
                  </a:cubicBezTo>
                  <a:cubicBezTo>
                    <a:pt x="16328" y="7652"/>
                    <a:pt x="12508" y="10831"/>
                    <a:pt x="9573" y="13905"/>
                  </a:cubicBezTo>
                  <a:cubicBezTo>
                    <a:pt x="9398" y="13708"/>
                    <a:pt x="9631" y="13416"/>
                    <a:pt x="9736" y="13253"/>
                  </a:cubicBezTo>
                  <a:cubicBezTo>
                    <a:pt x="9072" y="13253"/>
                    <a:pt x="8769" y="14057"/>
                    <a:pt x="9084" y="14557"/>
                  </a:cubicBezTo>
                  <a:cubicBezTo>
                    <a:pt x="7861" y="16071"/>
                    <a:pt x="6941" y="17888"/>
                    <a:pt x="5800" y="19472"/>
                  </a:cubicBezTo>
                  <a:cubicBezTo>
                    <a:pt x="7092" y="18296"/>
                    <a:pt x="7814" y="15862"/>
                    <a:pt x="9410" y="14720"/>
                  </a:cubicBezTo>
                  <a:cubicBezTo>
                    <a:pt x="9445" y="15617"/>
                    <a:pt x="9468" y="16433"/>
                    <a:pt x="9980" y="16770"/>
                  </a:cubicBezTo>
                  <a:cubicBezTo>
                    <a:pt x="10656" y="17225"/>
                    <a:pt x="11238" y="16526"/>
                    <a:pt x="11949" y="16852"/>
                  </a:cubicBezTo>
                  <a:cubicBezTo>
                    <a:pt x="11797" y="17166"/>
                    <a:pt x="11599" y="17434"/>
                    <a:pt x="11530" y="17830"/>
                  </a:cubicBezTo>
                  <a:cubicBezTo>
                    <a:pt x="11949" y="16584"/>
                    <a:pt x="13008" y="16759"/>
                    <a:pt x="14325" y="16852"/>
                  </a:cubicBezTo>
                  <a:cubicBezTo>
                    <a:pt x="13835" y="17574"/>
                    <a:pt x="13533" y="18459"/>
                    <a:pt x="13090" y="19228"/>
                  </a:cubicBezTo>
                  <a:cubicBezTo>
                    <a:pt x="12648" y="19146"/>
                    <a:pt x="12542" y="18738"/>
                    <a:pt x="12356" y="18412"/>
                  </a:cubicBezTo>
                  <a:cubicBezTo>
                    <a:pt x="11972" y="18645"/>
                    <a:pt x="11646" y="18959"/>
                    <a:pt x="10959" y="18902"/>
                  </a:cubicBezTo>
                  <a:cubicBezTo>
                    <a:pt x="10784" y="18703"/>
                    <a:pt x="10656" y="18436"/>
                    <a:pt x="10714" y="17993"/>
                  </a:cubicBezTo>
                  <a:cubicBezTo>
                    <a:pt x="9724" y="18936"/>
                    <a:pt x="11669" y="19880"/>
                    <a:pt x="12193" y="18902"/>
                  </a:cubicBezTo>
                  <a:cubicBezTo>
                    <a:pt x="12345" y="19402"/>
                    <a:pt x="12915" y="19787"/>
                    <a:pt x="13416" y="19472"/>
                  </a:cubicBezTo>
                  <a:cubicBezTo>
                    <a:pt x="13637" y="19251"/>
                    <a:pt x="13300" y="19391"/>
                    <a:pt x="13253" y="19228"/>
                  </a:cubicBezTo>
                  <a:cubicBezTo>
                    <a:pt x="13893" y="18063"/>
                    <a:pt x="14231" y="16607"/>
                    <a:pt x="15547" y="16118"/>
                  </a:cubicBezTo>
                  <a:cubicBezTo>
                    <a:pt x="15500" y="17981"/>
                    <a:pt x="15966" y="19355"/>
                    <a:pt x="17841" y="19309"/>
                  </a:cubicBezTo>
                  <a:cubicBezTo>
                    <a:pt x="17899" y="19880"/>
                    <a:pt x="18517" y="20322"/>
                    <a:pt x="19146" y="20043"/>
                  </a:cubicBezTo>
                  <a:cubicBezTo>
                    <a:pt x="19192" y="20892"/>
                    <a:pt x="19669" y="21790"/>
                    <a:pt x="20787" y="21603"/>
                  </a:cubicBezTo>
                  <a:cubicBezTo>
                    <a:pt x="21137" y="21545"/>
                    <a:pt x="21416" y="21242"/>
                    <a:pt x="21684" y="20951"/>
                  </a:cubicBezTo>
                  <a:cubicBezTo>
                    <a:pt x="22068" y="21254"/>
                    <a:pt x="23035" y="21300"/>
                    <a:pt x="23326" y="20869"/>
                  </a:cubicBezTo>
                  <a:cubicBezTo>
                    <a:pt x="23850" y="21568"/>
                    <a:pt x="25469" y="21440"/>
                    <a:pt x="25865" y="20695"/>
                  </a:cubicBezTo>
                  <a:cubicBezTo>
                    <a:pt x="26447" y="20905"/>
                    <a:pt x="27076" y="20509"/>
                    <a:pt x="27006" y="19798"/>
                  </a:cubicBezTo>
                  <a:cubicBezTo>
                    <a:pt x="27950" y="19460"/>
                    <a:pt x="28509" y="18738"/>
                    <a:pt x="28811" y="17748"/>
                  </a:cubicBezTo>
                  <a:cubicBezTo>
                    <a:pt x="29521" y="17934"/>
                    <a:pt x="29697" y="18656"/>
                    <a:pt x="29953" y="19309"/>
                  </a:cubicBezTo>
                  <a:cubicBezTo>
                    <a:pt x="30174" y="18925"/>
                    <a:pt x="29801" y="18424"/>
                    <a:pt x="29627" y="18156"/>
                  </a:cubicBezTo>
                  <a:cubicBezTo>
                    <a:pt x="29661" y="17981"/>
                    <a:pt x="30034" y="18133"/>
                    <a:pt x="30197" y="18074"/>
                  </a:cubicBezTo>
                  <a:cubicBezTo>
                    <a:pt x="30419" y="18412"/>
                    <a:pt x="30476" y="18889"/>
                    <a:pt x="30616" y="19309"/>
                  </a:cubicBezTo>
                  <a:cubicBezTo>
                    <a:pt x="30884" y="18832"/>
                    <a:pt x="30442" y="18389"/>
                    <a:pt x="30360" y="17993"/>
                  </a:cubicBezTo>
                  <a:cubicBezTo>
                    <a:pt x="30663" y="18016"/>
                    <a:pt x="30663" y="17748"/>
                    <a:pt x="30942" y="17748"/>
                  </a:cubicBezTo>
                  <a:cubicBezTo>
                    <a:pt x="31210" y="18214"/>
                    <a:pt x="31291" y="18878"/>
                    <a:pt x="31268" y="19635"/>
                  </a:cubicBezTo>
                  <a:cubicBezTo>
                    <a:pt x="31594" y="19309"/>
                    <a:pt x="31327" y="18389"/>
                    <a:pt x="31513" y="17911"/>
                  </a:cubicBezTo>
                  <a:cubicBezTo>
                    <a:pt x="32736" y="18400"/>
                    <a:pt x="32503" y="20916"/>
                    <a:pt x="32002" y="22010"/>
                  </a:cubicBezTo>
                  <a:cubicBezTo>
                    <a:pt x="32805" y="21032"/>
                    <a:pt x="32875" y="19122"/>
                    <a:pt x="32246" y="17911"/>
                  </a:cubicBezTo>
                  <a:cubicBezTo>
                    <a:pt x="33225" y="18703"/>
                    <a:pt x="32841" y="20741"/>
                    <a:pt x="32654" y="22092"/>
                  </a:cubicBezTo>
                  <a:cubicBezTo>
                    <a:pt x="33341" y="21044"/>
                    <a:pt x="33388" y="18959"/>
                    <a:pt x="32654" y="17911"/>
                  </a:cubicBezTo>
                  <a:cubicBezTo>
                    <a:pt x="32818" y="17725"/>
                    <a:pt x="32899" y="17445"/>
                    <a:pt x="33155" y="17341"/>
                  </a:cubicBezTo>
                  <a:cubicBezTo>
                    <a:pt x="34599" y="19868"/>
                    <a:pt x="33330" y="23420"/>
                    <a:pt x="31594" y="24712"/>
                  </a:cubicBezTo>
                  <a:cubicBezTo>
                    <a:pt x="32538" y="24037"/>
                    <a:pt x="33703" y="22721"/>
                    <a:pt x="33889" y="20951"/>
                  </a:cubicBezTo>
                  <a:cubicBezTo>
                    <a:pt x="34075" y="19181"/>
                    <a:pt x="33481" y="17865"/>
                    <a:pt x="32981" y="16526"/>
                  </a:cubicBezTo>
                  <a:cubicBezTo>
                    <a:pt x="33760" y="17108"/>
                    <a:pt x="34052" y="18389"/>
                    <a:pt x="34133" y="19554"/>
                  </a:cubicBezTo>
                  <a:cubicBezTo>
                    <a:pt x="34389" y="23152"/>
                    <a:pt x="32654" y="25341"/>
                    <a:pt x="31024" y="27007"/>
                  </a:cubicBezTo>
                  <a:cubicBezTo>
                    <a:pt x="33470" y="25481"/>
                    <a:pt x="35787" y="19937"/>
                    <a:pt x="33318" y="16444"/>
                  </a:cubicBezTo>
                  <a:cubicBezTo>
                    <a:pt x="34005" y="15978"/>
                    <a:pt x="34564" y="16956"/>
                    <a:pt x="34948" y="17504"/>
                  </a:cubicBezTo>
                  <a:cubicBezTo>
                    <a:pt x="35403" y="18144"/>
                    <a:pt x="35740" y="18959"/>
                    <a:pt x="35926" y="19635"/>
                  </a:cubicBezTo>
                  <a:cubicBezTo>
                    <a:pt x="36171" y="18191"/>
                    <a:pt x="34855" y="16898"/>
                    <a:pt x="33889" y="16118"/>
                  </a:cubicBezTo>
                  <a:cubicBezTo>
                    <a:pt x="37336" y="16922"/>
                    <a:pt x="37091" y="23397"/>
                    <a:pt x="35111" y="26016"/>
                  </a:cubicBezTo>
                  <a:cubicBezTo>
                    <a:pt x="33807" y="27752"/>
                    <a:pt x="31443" y="28835"/>
                    <a:pt x="29301" y="29627"/>
                  </a:cubicBezTo>
                  <a:cubicBezTo>
                    <a:pt x="29603" y="28672"/>
                    <a:pt x="30779" y="28741"/>
                    <a:pt x="31513" y="28311"/>
                  </a:cubicBezTo>
                  <a:cubicBezTo>
                    <a:pt x="33703" y="27030"/>
                    <a:pt x="36439" y="24572"/>
                    <a:pt x="36183" y="21114"/>
                  </a:cubicBezTo>
                  <a:cubicBezTo>
                    <a:pt x="35775" y="25074"/>
                    <a:pt x="33271" y="26937"/>
                    <a:pt x="30442" y="28474"/>
                  </a:cubicBezTo>
                  <a:cubicBezTo>
                    <a:pt x="30069" y="28078"/>
                    <a:pt x="28939" y="28591"/>
                    <a:pt x="28975" y="29382"/>
                  </a:cubicBezTo>
                  <a:cubicBezTo>
                    <a:pt x="28590" y="29417"/>
                    <a:pt x="28543" y="29103"/>
                    <a:pt x="28159" y="29137"/>
                  </a:cubicBezTo>
                  <a:cubicBezTo>
                    <a:pt x="27938" y="29406"/>
                    <a:pt x="28520" y="29429"/>
                    <a:pt x="28648" y="29627"/>
                  </a:cubicBezTo>
                  <a:cubicBezTo>
                    <a:pt x="27309" y="30011"/>
                    <a:pt x="25608" y="30022"/>
                    <a:pt x="24304" y="30442"/>
                  </a:cubicBezTo>
                  <a:cubicBezTo>
                    <a:pt x="23629" y="29929"/>
                    <a:pt x="22057" y="29662"/>
                    <a:pt x="21929" y="30850"/>
                  </a:cubicBezTo>
                  <a:cubicBezTo>
                    <a:pt x="22278" y="30791"/>
                    <a:pt x="22930" y="30069"/>
                    <a:pt x="23734" y="30442"/>
                  </a:cubicBezTo>
                  <a:cubicBezTo>
                    <a:pt x="22942" y="30931"/>
                    <a:pt x="21941" y="31222"/>
                    <a:pt x="21276" y="31839"/>
                  </a:cubicBezTo>
                  <a:cubicBezTo>
                    <a:pt x="20857" y="31513"/>
                    <a:pt x="20182" y="31013"/>
                    <a:pt x="19390" y="31339"/>
                  </a:cubicBezTo>
                  <a:cubicBezTo>
                    <a:pt x="19006" y="31129"/>
                    <a:pt x="18866" y="30663"/>
                    <a:pt x="18331" y="30605"/>
                  </a:cubicBezTo>
                  <a:cubicBezTo>
                    <a:pt x="18563" y="30221"/>
                    <a:pt x="18924" y="29941"/>
                    <a:pt x="19472" y="29872"/>
                  </a:cubicBezTo>
                  <a:cubicBezTo>
                    <a:pt x="18983" y="29207"/>
                    <a:pt x="18098" y="30069"/>
                    <a:pt x="17922" y="30524"/>
                  </a:cubicBezTo>
                  <a:cubicBezTo>
                    <a:pt x="17387" y="30477"/>
                    <a:pt x="17037" y="30628"/>
                    <a:pt x="16851" y="30931"/>
                  </a:cubicBezTo>
                  <a:cubicBezTo>
                    <a:pt x="15733" y="29859"/>
                    <a:pt x="13183" y="30384"/>
                    <a:pt x="13334" y="32247"/>
                  </a:cubicBezTo>
                  <a:cubicBezTo>
                    <a:pt x="12648" y="32212"/>
                    <a:pt x="11424" y="32212"/>
                    <a:pt x="11285" y="32980"/>
                  </a:cubicBezTo>
                  <a:cubicBezTo>
                    <a:pt x="11064" y="32573"/>
                    <a:pt x="10714" y="32294"/>
                    <a:pt x="10469" y="31921"/>
                  </a:cubicBezTo>
                  <a:cubicBezTo>
                    <a:pt x="10563" y="30733"/>
                    <a:pt x="12542" y="30337"/>
                    <a:pt x="13334" y="31094"/>
                  </a:cubicBezTo>
                  <a:cubicBezTo>
                    <a:pt x="12729" y="29778"/>
                    <a:pt x="10016" y="30349"/>
                    <a:pt x="10143" y="31921"/>
                  </a:cubicBezTo>
                  <a:cubicBezTo>
                    <a:pt x="9165" y="31479"/>
                    <a:pt x="8106" y="32026"/>
                    <a:pt x="7768" y="32736"/>
                  </a:cubicBezTo>
                  <a:cubicBezTo>
                    <a:pt x="7418" y="31432"/>
                    <a:pt x="5264" y="31292"/>
                    <a:pt x="4496" y="32328"/>
                  </a:cubicBezTo>
                  <a:cubicBezTo>
                    <a:pt x="3750" y="31606"/>
                    <a:pt x="3785" y="29953"/>
                    <a:pt x="4577" y="29300"/>
                  </a:cubicBezTo>
                  <a:cubicBezTo>
                    <a:pt x="4962" y="29277"/>
                    <a:pt x="5206" y="29114"/>
                    <a:pt x="5637" y="29137"/>
                  </a:cubicBezTo>
                  <a:cubicBezTo>
                    <a:pt x="5916" y="28695"/>
                    <a:pt x="6067" y="28136"/>
                    <a:pt x="6545" y="27903"/>
                  </a:cubicBezTo>
                  <a:cubicBezTo>
                    <a:pt x="7022" y="27833"/>
                    <a:pt x="7221" y="28043"/>
                    <a:pt x="7605" y="28066"/>
                  </a:cubicBezTo>
                  <a:cubicBezTo>
                    <a:pt x="7780" y="27041"/>
                    <a:pt x="9025" y="27077"/>
                    <a:pt x="9980" y="26844"/>
                  </a:cubicBezTo>
                  <a:cubicBezTo>
                    <a:pt x="9923" y="26308"/>
                    <a:pt x="8805" y="26494"/>
                    <a:pt x="8502" y="26681"/>
                  </a:cubicBezTo>
                  <a:cubicBezTo>
                    <a:pt x="8327" y="26145"/>
                    <a:pt x="8979" y="25737"/>
                    <a:pt x="9491" y="25609"/>
                  </a:cubicBezTo>
                  <a:cubicBezTo>
                    <a:pt x="9037" y="25201"/>
                    <a:pt x="8339" y="25702"/>
                    <a:pt x="8257" y="26179"/>
                  </a:cubicBezTo>
                  <a:cubicBezTo>
                    <a:pt x="7826" y="25714"/>
                    <a:pt x="6499" y="25923"/>
                    <a:pt x="6463" y="26599"/>
                  </a:cubicBezTo>
                  <a:cubicBezTo>
                    <a:pt x="5986" y="26005"/>
                    <a:pt x="4938" y="26681"/>
                    <a:pt x="5148" y="27251"/>
                  </a:cubicBezTo>
                  <a:cubicBezTo>
                    <a:pt x="5427" y="27297"/>
                    <a:pt x="5660" y="26622"/>
                    <a:pt x="6207" y="26681"/>
                  </a:cubicBezTo>
                  <a:cubicBezTo>
                    <a:pt x="6569" y="26622"/>
                    <a:pt x="6243" y="27251"/>
                    <a:pt x="6463" y="27333"/>
                  </a:cubicBezTo>
                  <a:cubicBezTo>
                    <a:pt x="6883" y="26995"/>
                    <a:pt x="6720" y="26063"/>
                    <a:pt x="7687" y="26261"/>
                  </a:cubicBezTo>
                  <a:cubicBezTo>
                    <a:pt x="8129" y="26727"/>
                    <a:pt x="7780" y="27181"/>
                    <a:pt x="7524" y="27577"/>
                  </a:cubicBezTo>
                  <a:cubicBezTo>
                    <a:pt x="6557" y="27344"/>
                    <a:pt x="5777" y="27880"/>
                    <a:pt x="5555" y="28637"/>
                  </a:cubicBezTo>
                  <a:cubicBezTo>
                    <a:pt x="4181" y="28707"/>
                    <a:pt x="3308" y="29720"/>
                    <a:pt x="3599" y="31176"/>
                  </a:cubicBezTo>
                  <a:cubicBezTo>
                    <a:pt x="2563" y="31269"/>
                    <a:pt x="1852" y="31676"/>
                    <a:pt x="1386" y="32328"/>
                  </a:cubicBezTo>
                  <a:cubicBezTo>
                    <a:pt x="827" y="32294"/>
                    <a:pt x="350" y="32352"/>
                    <a:pt x="1" y="32538"/>
                  </a:cubicBezTo>
                  <a:lnTo>
                    <a:pt x="1" y="33004"/>
                  </a:lnTo>
                  <a:cubicBezTo>
                    <a:pt x="350" y="32678"/>
                    <a:pt x="909" y="32561"/>
                    <a:pt x="1468" y="32899"/>
                  </a:cubicBezTo>
                  <a:cubicBezTo>
                    <a:pt x="2143" y="31839"/>
                    <a:pt x="4100" y="31257"/>
                    <a:pt x="4414" y="32980"/>
                  </a:cubicBezTo>
                  <a:cubicBezTo>
                    <a:pt x="5019" y="31979"/>
                    <a:pt x="7395" y="31781"/>
                    <a:pt x="7361" y="33470"/>
                  </a:cubicBezTo>
                  <a:cubicBezTo>
                    <a:pt x="7011" y="33586"/>
                    <a:pt x="6696" y="33738"/>
                    <a:pt x="6463" y="33959"/>
                  </a:cubicBezTo>
                  <a:cubicBezTo>
                    <a:pt x="6033" y="33470"/>
                    <a:pt x="4460" y="32993"/>
                    <a:pt x="4088" y="33878"/>
                  </a:cubicBezTo>
                  <a:cubicBezTo>
                    <a:pt x="4845" y="33598"/>
                    <a:pt x="6219" y="33575"/>
                    <a:pt x="6044" y="34704"/>
                  </a:cubicBezTo>
                  <a:cubicBezTo>
                    <a:pt x="5904" y="34751"/>
                    <a:pt x="5707" y="34739"/>
                    <a:pt x="5637" y="34867"/>
                  </a:cubicBezTo>
                  <a:cubicBezTo>
                    <a:pt x="5358" y="34739"/>
                    <a:pt x="5288" y="34052"/>
                    <a:pt x="4822" y="34378"/>
                  </a:cubicBezTo>
                  <a:cubicBezTo>
                    <a:pt x="5031" y="34681"/>
                    <a:pt x="5264" y="34960"/>
                    <a:pt x="5311" y="35438"/>
                  </a:cubicBezTo>
                  <a:cubicBezTo>
                    <a:pt x="3412" y="35601"/>
                    <a:pt x="1701" y="36148"/>
                    <a:pt x="233" y="36905"/>
                  </a:cubicBezTo>
                  <a:cubicBezTo>
                    <a:pt x="152" y="36952"/>
                    <a:pt x="82" y="36999"/>
                    <a:pt x="1" y="37033"/>
                  </a:cubicBezTo>
                  <a:lnTo>
                    <a:pt x="1" y="38023"/>
                  </a:lnTo>
                  <a:cubicBezTo>
                    <a:pt x="2446" y="38047"/>
                    <a:pt x="5008" y="38500"/>
                    <a:pt x="7279" y="38955"/>
                  </a:cubicBezTo>
                  <a:cubicBezTo>
                    <a:pt x="9654" y="39444"/>
                    <a:pt x="12053" y="39840"/>
                    <a:pt x="14231" y="40353"/>
                  </a:cubicBezTo>
                  <a:cubicBezTo>
                    <a:pt x="15477" y="40643"/>
                    <a:pt x="16688" y="41005"/>
                    <a:pt x="17899" y="41412"/>
                  </a:cubicBezTo>
                  <a:lnTo>
                    <a:pt x="19542" y="41412"/>
                  </a:lnTo>
                  <a:cubicBezTo>
                    <a:pt x="19285" y="41272"/>
                    <a:pt x="19076" y="41086"/>
                    <a:pt x="18820" y="41005"/>
                  </a:cubicBezTo>
                  <a:cubicBezTo>
                    <a:pt x="18435" y="40876"/>
                    <a:pt x="18074" y="40865"/>
                    <a:pt x="17678" y="40760"/>
                  </a:cubicBezTo>
                  <a:close/>
                  <a:moveTo>
                    <a:pt x="1794" y="13009"/>
                  </a:moveTo>
                  <a:cubicBezTo>
                    <a:pt x="1619" y="12904"/>
                    <a:pt x="1375" y="12869"/>
                    <a:pt x="1386" y="12590"/>
                  </a:cubicBezTo>
                  <a:cubicBezTo>
                    <a:pt x="1596" y="12473"/>
                    <a:pt x="1747" y="12310"/>
                    <a:pt x="2038" y="12264"/>
                  </a:cubicBezTo>
                  <a:cubicBezTo>
                    <a:pt x="1934" y="12496"/>
                    <a:pt x="1794" y="12683"/>
                    <a:pt x="1794" y="13009"/>
                  </a:cubicBezTo>
                  <a:close/>
                  <a:moveTo>
                    <a:pt x="5148" y="10470"/>
                  </a:moveTo>
                  <a:cubicBezTo>
                    <a:pt x="4810" y="10481"/>
                    <a:pt x="4635" y="10318"/>
                    <a:pt x="4251" y="10388"/>
                  </a:cubicBezTo>
                  <a:cubicBezTo>
                    <a:pt x="4426" y="10155"/>
                    <a:pt x="4786" y="10109"/>
                    <a:pt x="5229" y="10144"/>
                  </a:cubicBezTo>
                  <a:cubicBezTo>
                    <a:pt x="5241" y="10284"/>
                    <a:pt x="5136" y="10307"/>
                    <a:pt x="5148" y="10470"/>
                  </a:cubicBezTo>
                  <a:close/>
                  <a:moveTo>
                    <a:pt x="7361" y="9969"/>
                  </a:moveTo>
                  <a:cubicBezTo>
                    <a:pt x="6778" y="9865"/>
                    <a:pt x="6440" y="9783"/>
                    <a:pt x="5800" y="9888"/>
                  </a:cubicBezTo>
                  <a:cubicBezTo>
                    <a:pt x="5788" y="8898"/>
                    <a:pt x="7524" y="8770"/>
                    <a:pt x="7361" y="9969"/>
                  </a:cubicBezTo>
                  <a:close/>
                  <a:moveTo>
                    <a:pt x="7768" y="8991"/>
                  </a:moveTo>
                  <a:cubicBezTo>
                    <a:pt x="7687" y="8886"/>
                    <a:pt x="7628" y="8747"/>
                    <a:pt x="7524" y="8665"/>
                  </a:cubicBezTo>
                  <a:cubicBezTo>
                    <a:pt x="7581" y="8188"/>
                    <a:pt x="7966" y="7756"/>
                    <a:pt x="8502" y="8013"/>
                  </a:cubicBezTo>
                  <a:cubicBezTo>
                    <a:pt x="8490" y="8106"/>
                    <a:pt x="8525" y="8152"/>
                    <a:pt x="8583" y="8176"/>
                  </a:cubicBezTo>
                  <a:cubicBezTo>
                    <a:pt x="8583" y="8711"/>
                    <a:pt x="8303" y="8980"/>
                    <a:pt x="7768" y="8991"/>
                  </a:cubicBezTo>
                  <a:close/>
                  <a:moveTo>
                    <a:pt x="8665" y="9806"/>
                  </a:moveTo>
                  <a:cubicBezTo>
                    <a:pt x="8397" y="9818"/>
                    <a:pt x="8257" y="9946"/>
                    <a:pt x="7931" y="9888"/>
                  </a:cubicBezTo>
                  <a:cubicBezTo>
                    <a:pt x="7814" y="9306"/>
                    <a:pt x="8792" y="9061"/>
                    <a:pt x="8665" y="9806"/>
                  </a:cubicBezTo>
                  <a:close/>
                  <a:moveTo>
                    <a:pt x="34622" y="29790"/>
                  </a:moveTo>
                  <a:cubicBezTo>
                    <a:pt x="34821" y="29650"/>
                    <a:pt x="35123" y="29627"/>
                    <a:pt x="35356" y="29545"/>
                  </a:cubicBezTo>
                  <a:cubicBezTo>
                    <a:pt x="35193" y="29709"/>
                    <a:pt x="34984" y="29825"/>
                    <a:pt x="34622" y="29790"/>
                  </a:cubicBezTo>
                  <a:close/>
                  <a:moveTo>
                    <a:pt x="50670" y="7442"/>
                  </a:moveTo>
                  <a:cubicBezTo>
                    <a:pt x="49377" y="7454"/>
                    <a:pt x="48224" y="7279"/>
                    <a:pt x="47153" y="7349"/>
                  </a:cubicBezTo>
                  <a:cubicBezTo>
                    <a:pt x="44288" y="7559"/>
                    <a:pt x="42460" y="8770"/>
                    <a:pt x="40678" y="10307"/>
                  </a:cubicBezTo>
                  <a:cubicBezTo>
                    <a:pt x="40352" y="10248"/>
                    <a:pt x="40119" y="10098"/>
                    <a:pt x="39863" y="9969"/>
                  </a:cubicBezTo>
                  <a:cubicBezTo>
                    <a:pt x="40258" y="9492"/>
                    <a:pt x="40806" y="9177"/>
                    <a:pt x="41423" y="8910"/>
                  </a:cubicBezTo>
                  <a:cubicBezTo>
                    <a:pt x="40817" y="8886"/>
                    <a:pt x="40189" y="9539"/>
                    <a:pt x="39618" y="9806"/>
                  </a:cubicBezTo>
                  <a:cubicBezTo>
                    <a:pt x="39164" y="9632"/>
                    <a:pt x="38803" y="9375"/>
                    <a:pt x="38384" y="9154"/>
                  </a:cubicBezTo>
                  <a:cubicBezTo>
                    <a:pt x="41505" y="7745"/>
                    <a:pt x="46524" y="6009"/>
                    <a:pt x="50670" y="7442"/>
                  </a:cubicBezTo>
                  <a:close/>
                  <a:moveTo>
                    <a:pt x="49109" y="7768"/>
                  </a:moveTo>
                  <a:lnTo>
                    <a:pt x="49109" y="7768"/>
                  </a:lnTo>
                  <a:close/>
                  <a:moveTo>
                    <a:pt x="47887" y="6615"/>
                  </a:moveTo>
                  <a:cubicBezTo>
                    <a:pt x="44055" y="6744"/>
                    <a:pt x="41190" y="7838"/>
                    <a:pt x="38302" y="8910"/>
                  </a:cubicBezTo>
                  <a:cubicBezTo>
                    <a:pt x="38291" y="9014"/>
                    <a:pt x="38058" y="9014"/>
                    <a:pt x="38058" y="8910"/>
                  </a:cubicBezTo>
                  <a:cubicBezTo>
                    <a:pt x="37999" y="8863"/>
                    <a:pt x="37929" y="8828"/>
                    <a:pt x="37813" y="8828"/>
                  </a:cubicBezTo>
                  <a:cubicBezTo>
                    <a:pt x="40224" y="7186"/>
                    <a:pt x="43752" y="6266"/>
                    <a:pt x="47805" y="6534"/>
                  </a:cubicBezTo>
                  <a:cubicBezTo>
                    <a:pt x="47944" y="6511"/>
                    <a:pt x="47968" y="6615"/>
                    <a:pt x="47887" y="6615"/>
                  </a:cubicBezTo>
                  <a:close/>
                  <a:moveTo>
                    <a:pt x="39292" y="3343"/>
                  </a:moveTo>
                  <a:cubicBezTo>
                    <a:pt x="38827" y="3529"/>
                    <a:pt x="37976" y="3401"/>
                    <a:pt x="37487" y="3343"/>
                  </a:cubicBezTo>
                  <a:cubicBezTo>
                    <a:pt x="34215" y="3623"/>
                    <a:pt x="29999" y="3879"/>
                    <a:pt x="27414" y="4321"/>
                  </a:cubicBezTo>
                  <a:cubicBezTo>
                    <a:pt x="30861" y="3529"/>
                    <a:pt x="35065" y="2842"/>
                    <a:pt x="39292" y="3343"/>
                  </a:cubicBezTo>
                  <a:close/>
                  <a:moveTo>
                    <a:pt x="12845" y="15874"/>
                  </a:moveTo>
                  <a:cubicBezTo>
                    <a:pt x="14348" y="13009"/>
                    <a:pt x="16700" y="10994"/>
                    <a:pt x="19472" y="9399"/>
                  </a:cubicBezTo>
                  <a:cubicBezTo>
                    <a:pt x="17829" y="11250"/>
                    <a:pt x="15896" y="13509"/>
                    <a:pt x="14732" y="16118"/>
                  </a:cubicBezTo>
                  <a:cubicBezTo>
                    <a:pt x="14149" y="16490"/>
                    <a:pt x="13160" y="16409"/>
                    <a:pt x="12845" y="15874"/>
                  </a:cubicBezTo>
                  <a:close/>
                  <a:moveTo>
                    <a:pt x="22011" y="20532"/>
                  </a:moveTo>
                  <a:cubicBezTo>
                    <a:pt x="22220" y="20194"/>
                    <a:pt x="22604" y="20043"/>
                    <a:pt x="22756" y="19635"/>
                  </a:cubicBezTo>
                  <a:cubicBezTo>
                    <a:pt x="22942" y="19798"/>
                    <a:pt x="23186" y="19903"/>
                    <a:pt x="23245" y="20206"/>
                  </a:cubicBezTo>
                  <a:cubicBezTo>
                    <a:pt x="23023" y="20625"/>
                    <a:pt x="22441" y="20998"/>
                    <a:pt x="22011" y="20532"/>
                  </a:cubicBezTo>
                  <a:close/>
                  <a:moveTo>
                    <a:pt x="22919" y="19065"/>
                  </a:moveTo>
                  <a:cubicBezTo>
                    <a:pt x="23186" y="19065"/>
                    <a:pt x="23652" y="19192"/>
                    <a:pt x="24060" y="18983"/>
                  </a:cubicBezTo>
                  <a:cubicBezTo>
                    <a:pt x="23978" y="19274"/>
                    <a:pt x="23804" y="19484"/>
                    <a:pt x="23571" y="19635"/>
                  </a:cubicBezTo>
                  <a:cubicBezTo>
                    <a:pt x="23222" y="19565"/>
                    <a:pt x="22930" y="19460"/>
                    <a:pt x="22919" y="19065"/>
                  </a:cubicBezTo>
                  <a:close/>
                  <a:moveTo>
                    <a:pt x="26191" y="20450"/>
                  </a:moveTo>
                  <a:cubicBezTo>
                    <a:pt x="25981" y="20450"/>
                    <a:pt x="26028" y="20183"/>
                    <a:pt x="26028" y="19961"/>
                  </a:cubicBezTo>
                  <a:cubicBezTo>
                    <a:pt x="26296" y="20007"/>
                    <a:pt x="26413" y="19903"/>
                    <a:pt x="26599" y="19880"/>
                  </a:cubicBezTo>
                  <a:cubicBezTo>
                    <a:pt x="26587" y="20194"/>
                    <a:pt x="26273" y="20206"/>
                    <a:pt x="26191" y="20450"/>
                  </a:cubicBezTo>
                  <a:close/>
                  <a:moveTo>
                    <a:pt x="30616" y="16526"/>
                  </a:moveTo>
                  <a:cubicBezTo>
                    <a:pt x="30569" y="16153"/>
                    <a:pt x="30861" y="16118"/>
                    <a:pt x="31187" y="16118"/>
                  </a:cubicBezTo>
                  <a:cubicBezTo>
                    <a:pt x="31222" y="16479"/>
                    <a:pt x="30978" y="16560"/>
                    <a:pt x="30616" y="16526"/>
                  </a:cubicBezTo>
                  <a:close/>
                  <a:moveTo>
                    <a:pt x="31920" y="17585"/>
                  </a:moveTo>
                  <a:cubicBezTo>
                    <a:pt x="31769" y="17445"/>
                    <a:pt x="31560" y="17352"/>
                    <a:pt x="31594" y="17015"/>
                  </a:cubicBezTo>
                  <a:cubicBezTo>
                    <a:pt x="32014" y="17049"/>
                    <a:pt x="32235" y="16886"/>
                    <a:pt x="32491" y="16770"/>
                  </a:cubicBezTo>
                  <a:cubicBezTo>
                    <a:pt x="32829" y="16945"/>
                    <a:pt x="32223" y="17515"/>
                    <a:pt x="31920" y="17585"/>
                  </a:cubicBezTo>
                  <a:close/>
                  <a:moveTo>
                    <a:pt x="31594" y="16770"/>
                  </a:moveTo>
                  <a:cubicBezTo>
                    <a:pt x="32363" y="14476"/>
                    <a:pt x="28846" y="16223"/>
                    <a:pt x="30779" y="16933"/>
                  </a:cubicBezTo>
                  <a:cubicBezTo>
                    <a:pt x="30628" y="17678"/>
                    <a:pt x="29288" y="17760"/>
                    <a:pt x="28811" y="17259"/>
                  </a:cubicBezTo>
                  <a:cubicBezTo>
                    <a:pt x="28136" y="18412"/>
                    <a:pt x="27355" y="19460"/>
                    <a:pt x="25621" y="19554"/>
                  </a:cubicBezTo>
                  <a:cubicBezTo>
                    <a:pt x="25702" y="20613"/>
                    <a:pt x="23815" y="21312"/>
                    <a:pt x="23571" y="20124"/>
                  </a:cubicBezTo>
                  <a:cubicBezTo>
                    <a:pt x="23908" y="20054"/>
                    <a:pt x="24164" y="19903"/>
                    <a:pt x="24304" y="19635"/>
                  </a:cubicBezTo>
                  <a:cubicBezTo>
                    <a:pt x="23944" y="19204"/>
                    <a:pt x="24619" y="18796"/>
                    <a:pt x="24712" y="18330"/>
                  </a:cubicBezTo>
                  <a:cubicBezTo>
                    <a:pt x="25166" y="18610"/>
                    <a:pt x="25667" y="18855"/>
                    <a:pt x="26110" y="19146"/>
                  </a:cubicBezTo>
                  <a:cubicBezTo>
                    <a:pt x="26563" y="19146"/>
                    <a:pt x="26657" y="18343"/>
                    <a:pt x="26354" y="18074"/>
                  </a:cubicBezTo>
                  <a:cubicBezTo>
                    <a:pt x="25702" y="17958"/>
                    <a:pt x="25458" y="18610"/>
                    <a:pt x="24956" y="18156"/>
                  </a:cubicBezTo>
                  <a:cubicBezTo>
                    <a:pt x="24852" y="17481"/>
                    <a:pt x="25411" y="16829"/>
                    <a:pt x="25702" y="16281"/>
                  </a:cubicBezTo>
                  <a:cubicBezTo>
                    <a:pt x="26004" y="16188"/>
                    <a:pt x="25935" y="16479"/>
                    <a:pt x="26191" y="16444"/>
                  </a:cubicBezTo>
                  <a:cubicBezTo>
                    <a:pt x="26191" y="15070"/>
                    <a:pt x="27880" y="14441"/>
                    <a:pt x="28811" y="15372"/>
                  </a:cubicBezTo>
                  <a:cubicBezTo>
                    <a:pt x="28986" y="14930"/>
                    <a:pt x="29114" y="14418"/>
                    <a:pt x="29382" y="14068"/>
                  </a:cubicBezTo>
                  <a:cubicBezTo>
                    <a:pt x="29009" y="13917"/>
                    <a:pt x="28636" y="14394"/>
                    <a:pt x="28648" y="14883"/>
                  </a:cubicBezTo>
                  <a:cubicBezTo>
                    <a:pt x="27507" y="14057"/>
                    <a:pt x="26121" y="14989"/>
                    <a:pt x="25947" y="16118"/>
                  </a:cubicBezTo>
                  <a:cubicBezTo>
                    <a:pt x="25818" y="15711"/>
                    <a:pt x="26133" y="15209"/>
                    <a:pt x="26354" y="14802"/>
                  </a:cubicBezTo>
                  <a:cubicBezTo>
                    <a:pt x="27006" y="13602"/>
                    <a:pt x="28066" y="12321"/>
                    <a:pt x="29138" y="11529"/>
                  </a:cubicBezTo>
                  <a:cubicBezTo>
                    <a:pt x="27658" y="12427"/>
                    <a:pt x="26319" y="14161"/>
                    <a:pt x="25539" y="16037"/>
                  </a:cubicBezTo>
                  <a:cubicBezTo>
                    <a:pt x="24968" y="15967"/>
                    <a:pt x="24759" y="16234"/>
                    <a:pt x="24386" y="16363"/>
                  </a:cubicBezTo>
                  <a:cubicBezTo>
                    <a:pt x="24351" y="16200"/>
                    <a:pt x="24153" y="16211"/>
                    <a:pt x="24223" y="15955"/>
                  </a:cubicBezTo>
                  <a:cubicBezTo>
                    <a:pt x="24130" y="16200"/>
                    <a:pt x="23512" y="15944"/>
                    <a:pt x="23082" y="16037"/>
                  </a:cubicBezTo>
                  <a:cubicBezTo>
                    <a:pt x="22616" y="16141"/>
                    <a:pt x="22581" y="16677"/>
                    <a:pt x="22092" y="16770"/>
                  </a:cubicBezTo>
                  <a:cubicBezTo>
                    <a:pt x="22371" y="12438"/>
                    <a:pt x="24281" y="9026"/>
                    <a:pt x="27495" y="7349"/>
                  </a:cubicBezTo>
                  <a:cubicBezTo>
                    <a:pt x="27355" y="7675"/>
                    <a:pt x="26878" y="7663"/>
                    <a:pt x="26762" y="8013"/>
                  </a:cubicBezTo>
                  <a:cubicBezTo>
                    <a:pt x="27461" y="7675"/>
                    <a:pt x="27950" y="7116"/>
                    <a:pt x="28893" y="7023"/>
                  </a:cubicBezTo>
                  <a:cubicBezTo>
                    <a:pt x="28532" y="6615"/>
                    <a:pt x="27950" y="7244"/>
                    <a:pt x="27495" y="7267"/>
                  </a:cubicBezTo>
                  <a:cubicBezTo>
                    <a:pt x="29138" y="5683"/>
                    <a:pt x="31630" y="4961"/>
                    <a:pt x="34215" y="4321"/>
                  </a:cubicBezTo>
                  <a:cubicBezTo>
                    <a:pt x="31082" y="4798"/>
                    <a:pt x="27461" y="6103"/>
                    <a:pt x="24386" y="7349"/>
                  </a:cubicBezTo>
                  <a:cubicBezTo>
                    <a:pt x="21894" y="8374"/>
                    <a:pt x="19775" y="10098"/>
                    <a:pt x="18494" y="12019"/>
                  </a:cubicBezTo>
                  <a:cubicBezTo>
                    <a:pt x="20823" y="8863"/>
                    <a:pt x="24712" y="7267"/>
                    <a:pt x="28893" y="5963"/>
                  </a:cubicBezTo>
                  <a:cubicBezTo>
                    <a:pt x="27821" y="6662"/>
                    <a:pt x="26889" y="7512"/>
                    <a:pt x="25621" y="8013"/>
                  </a:cubicBezTo>
                  <a:cubicBezTo>
                    <a:pt x="25632" y="8118"/>
                    <a:pt x="25784" y="8094"/>
                    <a:pt x="25784" y="8013"/>
                  </a:cubicBezTo>
                  <a:cubicBezTo>
                    <a:pt x="25923" y="8118"/>
                    <a:pt x="25458" y="8502"/>
                    <a:pt x="25213" y="8747"/>
                  </a:cubicBezTo>
                  <a:cubicBezTo>
                    <a:pt x="23431" y="10493"/>
                    <a:pt x="21998" y="13102"/>
                    <a:pt x="21847" y="16526"/>
                  </a:cubicBezTo>
                  <a:cubicBezTo>
                    <a:pt x="21649" y="16479"/>
                    <a:pt x="21475" y="16409"/>
                    <a:pt x="21195" y="16444"/>
                  </a:cubicBezTo>
                  <a:cubicBezTo>
                    <a:pt x="21172" y="15268"/>
                    <a:pt x="19320" y="15035"/>
                    <a:pt x="18983" y="16118"/>
                  </a:cubicBezTo>
                  <a:cubicBezTo>
                    <a:pt x="19425" y="16037"/>
                    <a:pt x="19856" y="15699"/>
                    <a:pt x="20380" y="15955"/>
                  </a:cubicBezTo>
                  <a:cubicBezTo>
                    <a:pt x="20554" y="16211"/>
                    <a:pt x="20834" y="16537"/>
                    <a:pt x="20624" y="16933"/>
                  </a:cubicBezTo>
                  <a:cubicBezTo>
                    <a:pt x="21219" y="16805"/>
                    <a:pt x="21998" y="16898"/>
                    <a:pt x="22337" y="17422"/>
                  </a:cubicBezTo>
                  <a:cubicBezTo>
                    <a:pt x="22802" y="16980"/>
                    <a:pt x="22849" y="16130"/>
                    <a:pt x="23978" y="16363"/>
                  </a:cubicBezTo>
                  <a:cubicBezTo>
                    <a:pt x="24223" y="16503"/>
                    <a:pt x="24200" y="16910"/>
                    <a:pt x="24304" y="17178"/>
                  </a:cubicBezTo>
                  <a:cubicBezTo>
                    <a:pt x="24689" y="16968"/>
                    <a:pt x="24573" y="16246"/>
                    <a:pt x="25295" y="16363"/>
                  </a:cubicBezTo>
                  <a:cubicBezTo>
                    <a:pt x="24782" y="17329"/>
                    <a:pt x="24234" y="19530"/>
                    <a:pt x="22756" y="18493"/>
                  </a:cubicBezTo>
                  <a:cubicBezTo>
                    <a:pt x="22639" y="18902"/>
                    <a:pt x="22511" y="19285"/>
                    <a:pt x="22174" y="19472"/>
                  </a:cubicBezTo>
                  <a:cubicBezTo>
                    <a:pt x="21789" y="19530"/>
                    <a:pt x="21801" y="19192"/>
                    <a:pt x="21684" y="18983"/>
                  </a:cubicBezTo>
                  <a:cubicBezTo>
                    <a:pt x="21475" y="19181"/>
                    <a:pt x="21207" y="19309"/>
                    <a:pt x="20787" y="19309"/>
                  </a:cubicBezTo>
                  <a:cubicBezTo>
                    <a:pt x="20590" y="19099"/>
                    <a:pt x="20787" y="18832"/>
                    <a:pt x="20787" y="18575"/>
                  </a:cubicBezTo>
                  <a:cubicBezTo>
                    <a:pt x="20380" y="18563"/>
                    <a:pt x="19961" y="18913"/>
                    <a:pt x="19553" y="18656"/>
                  </a:cubicBezTo>
                  <a:cubicBezTo>
                    <a:pt x="20391" y="18820"/>
                    <a:pt x="20717" y="17318"/>
                    <a:pt x="19728" y="17504"/>
                  </a:cubicBezTo>
                  <a:cubicBezTo>
                    <a:pt x="19146" y="17621"/>
                    <a:pt x="19355" y="18249"/>
                    <a:pt x="19227" y="18902"/>
                  </a:cubicBezTo>
                  <a:cubicBezTo>
                    <a:pt x="19367" y="19344"/>
                    <a:pt x="19972" y="19041"/>
                    <a:pt x="20380" y="19065"/>
                  </a:cubicBezTo>
                  <a:cubicBezTo>
                    <a:pt x="20403" y="20357"/>
                    <a:pt x="21696" y="19321"/>
                    <a:pt x="22174" y="19798"/>
                  </a:cubicBezTo>
                  <a:cubicBezTo>
                    <a:pt x="21998" y="20415"/>
                    <a:pt x="21032" y="20217"/>
                    <a:pt x="20706" y="19880"/>
                  </a:cubicBezTo>
                  <a:cubicBezTo>
                    <a:pt x="20671" y="20403"/>
                    <a:pt x="21242" y="20333"/>
                    <a:pt x="21358" y="20695"/>
                  </a:cubicBezTo>
                  <a:cubicBezTo>
                    <a:pt x="20927" y="20905"/>
                    <a:pt x="20764" y="21207"/>
                    <a:pt x="20135" y="21032"/>
                  </a:cubicBezTo>
                  <a:cubicBezTo>
                    <a:pt x="19798" y="20590"/>
                    <a:pt x="19739" y="19891"/>
                    <a:pt x="19553" y="19309"/>
                  </a:cubicBezTo>
                  <a:cubicBezTo>
                    <a:pt x="19216" y="19321"/>
                    <a:pt x="19169" y="19624"/>
                    <a:pt x="18820" y="19635"/>
                  </a:cubicBezTo>
                  <a:cubicBezTo>
                    <a:pt x="18412" y="19507"/>
                    <a:pt x="18168" y="19204"/>
                    <a:pt x="18004" y="18820"/>
                  </a:cubicBezTo>
                  <a:cubicBezTo>
                    <a:pt x="16176" y="18773"/>
                    <a:pt x="15500" y="16956"/>
                    <a:pt x="16036" y="15046"/>
                  </a:cubicBezTo>
                  <a:cubicBezTo>
                    <a:pt x="15512" y="15035"/>
                    <a:pt x="15500" y="15559"/>
                    <a:pt x="15221" y="15792"/>
                  </a:cubicBezTo>
                  <a:cubicBezTo>
                    <a:pt x="17550" y="10505"/>
                    <a:pt x="22034" y="6662"/>
                    <a:pt x="28811" y="5556"/>
                  </a:cubicBezTo>
                  <a:cubicBezTo>
                    <a:pt x="26366" y="5590"/>
                    <a:pt x="24095" y="6487"/>
                    <a:pt x="22174" y="7605"/>
                  </a:cubicBezTo>
                  <a:cubicBezTo>
                    <a:pt x="20275" y="8700"/>
                    <a:pt x="18307" y="9643"/>
                    <a:pt x="16688" y="10877"/>
                  </a:cubicBezTo>
                  <a:cubicBezTo>
                    <a:pt x="14871" y="12275"/>
                    <a:pt x="13497" y="14278"/>
                    <a:pt x="12275" y="16200"/>
                  </a:cubicBezTo>
                  <a:cubicBezTo>
                    <a:pt x="11890" y="16164"/>
                    <a:pt x="11913" y="15734"/>
                    <a:pt x="11530" y="15711"/>
                  </a:cubicBezTo>
                  <a:cubicBezTo>
                    <a:pt x="11040" y="15897"/>
                    <a:pt x="11191" y="16397"/>
                    <a:pt x="10632" y="16363"/>
                  </a:cubicBezTo>
                  <a:cubicBezTo>
                    <a:pt x="9783" y="16304"/>
                    <a:pt x="10086" y="14919"/>
                    <a:pt x="9899" y="13987"/>
                  </a:cubicBezTo>
                  <a:cubicBezTo>
                    <a:pt x="12811" y="10714"/>
                    <a:pt x="16781" y="7256"/>
                    <a:pt x="22011" y="5963"/>
                  </a:cubicBezTo>
                  <a:cubicBezTo>
                    <a:pt x="26063" y="4961"/>
                    <a:pt x="30465" y="3739"/>
                    <a:pt x="35600" y="3669"/>
                  </a:cubicBezTo>
                  <a:cubicBezTo>
                    <a:pt x="39083" y="3623"/>
                    <a:pt x="42553" y="3727"/>
                    <a:pt x="44859" y="4985"/>
                  </a:cubicBezTo>
                  <a:cubicBezTo>
                    <a:pt x="42786" y="4938"/>
                    <a:pt x="40597" y="4554"/>
                    <a:pt x="38465" y="4659"/>
                  </a:cubicBezTo>
                  <a:cubicBezTo>
                    <a:pt x="34844" y="4822"/>
                    <a:pt x="31816" y="5986"/>
                    <a:pt x="29056" y="6860"/>
                  </a:cubicBezTo>
                  <a:cubicBezTo>
                    <a:pt x="29068" y="6964"/>
                    <a:pt x="29207" y="6930"/>
                    <a:pt x="29301" y="6941"/>
                  </a:cubicBezTo>
                  <a:cubicBezTo>
                    <a:pt x="28054" y="7826"/>
                    <a:pt x="26739" y="8641"/>
                    <a:pt x="25702" y="9725"/>
                  </a:cubicBezTo>
                  <a:cubicBezTo>
                    <a:pt x="27565" y="8595"/>
                    <a:pt x="28497" y="6522"/>
                    <a:pt x="31839" y="6860"/>
                  </a:cubicBezTo>
                  <a:cubicBezTo>
                    <a:pt x="28602" y="9166"/>
                    <a:pt x="25445" y="11553"/>
                    <a:pt x="24223" y="15874"/>
                  </a:cubicBezTo>
                  <a:cubicBezTo>
                    <a:pt x="25725" y="11658"/>
                    <a:pt x="28776" y="9014"/>
                    <a:pt x="32328" y="6860"/>
                  </a:cubicBezTo>
                  <a:lnTo>
                    <a:pt x="33318" y="6860"/>
                  </a:lnTo>
                  <a:cubicBezTo>
                    <a:pt x="33307" y="6685"/>
                    <a:pt x="32968" y="6825"/>
                    <a:pt x="32818" y="6778"/>
                  </a:cubicBezTo>
                  <a:cubicBezTo>
                    <a:pt x="36265" y="5055"/>
                    <a:pt x="42308" y="4449"/>
                    <a:pt x="46652" y="5719"/>
                  </a:cubicBezTo>
                  <a:cubicBezTo>
                    <a:pt x="45056" y="5823"/>
                    <a:pt x="42914" y="5450"/>
                    <a:pt x="41249" y="5800"/>
                  </a:cubicBezTo>
                  <a:cubicBezTo>
                    <a:pt x="41854" y="5940"/>
                    <a:pt x="42797" y="5707"/>
                    <a:pt x="43624" y="5800"/>
                  </a:cubicBezTo>
                  <a:cubicBezTo>
                    <a:pt x="40853" y="6115"/>
                    <a:pt x="38302" y="7081"/>
                    <a:pt x="36183" y="7768"/>
                  </a:cubicBezTo>
                  <a:cubicBezTo>
                    <a:pt x="35216" y="8747"/>
                    <a:pt x="32934" y="9107"/>
                    <a:pt x="32083" y="10470"/>
                  </a:cubicBezTo>
                  <a:cubicBezTo>
                    <a:pt x="36113" y="8315"/>
                    <a:pt x="40212" y="5683"/>
                    <a:pt x="46489" y="6208"/>
                  </a:cubicBezTo>
                  <a:cubicBezTo>
                    <a:pt x="42972" y="6405"/>
                    <a:pt x="40061" y="7197"/>
                    <a:pt x="37732" y="8584"/>
                  </a:cubicBezTo>
                  <a:cubicBezTo>
                    <a:pt x="37533" y="8595"/>
                    <a:pt x="37394" y="8537"/>
                    <a:pt x="37324" y="8421"/>
                  </a:cubicBezTo>
                  <a:cubicBezTo>
                    <a:pt x="37080" y="8490"/>
                    <a:pt x="37510" y="8537"/>
                    <a:pt x="37406" y="8747"/>
                  </a:cubicBezTo>
                  <a:cubicBezTo>
                    <a:pt x="35740" y="9573"/>
                    <a:pt x="34448" y="10761"/>
                    <a:pt x="33481" y="12264"/>
                  </a:cubicBezTo>
                  <a:cubicBezTo>
                    <a:pt x="34203" y="11542"/>
                    <a:pt x="35007" y="10505"/>
                    <a:pt x="36102" y="9725"/>
                  </a:cubicBezTo>
                  <a:cubicBezTo>
                    <a:pt x="36637" y="9340"/>
                    <a:pt x="37370" y="8607"/>
                    <a:pt x="38058" y="8991"/>
                  </a:cubicBezTo>
                  <a:cubicBezTo>
                    <a:pt x="37557" y="9352"/>
                    <a:pt x="36881" y="9562"/>
                    <a:pt x="36509" y="10062"/>
                  </a:cubicBezTo>
                  <a:cubicBezTo>
                    <a:pt x="37010" y="9713"/>
                    <a:pt x="37569" y="9433"/>
                    <a:pt x="38139" y="9154"/>
                  </a:cubicBezTo>
                  <a:cubicBezTo>
                    <a:pt x="38710" y="9294"/>
                    <a:pt x="38990" y="9736"/>
                    <a:pt x="39536" y="9888"/>
                  </a:cubicBezTo>
                  <a:cubicBezTo>
                    <a:pt x="39001" y="10726"/>
                    <a:pt x="38279" y="11366"/>
                    <a:pt x="37895" y="12345"/>
                  </a:cubicBezTo>
                  <a:cubicBezTo>
                    <a:pt x="38605" y="11692"/>
                    <a:pt x="39001" y="10714"/>
                    <a:pt x="39700" y="10062"/>
                  </a:cubicBezTo>
                  <a:cubicBezTo>
                    <a:pt x="40072" y="10109"/>
                    <a:pt x="40305" y="10330"/>
                    <a:pt x="40678" y="10388"/>
                  </a:cubicBezTo>
                  <a:cubicBezTo>
                    <a:pt x="39373" y="11553"/>
                    <a:pt x="38861" y="13532"/>
                    <a:pt x="37324" y="14476"/>
                  </a:cubicBezTo>
                  <a:cubicBezTo>
                    <a:pt x="36998" y="14476"/>
                    <a:pt x="36928" y="14220"/>
                    <a:pt x="36754" y="14068"/>
                  </a:cubicBezTo>
                  <a:cubicBezTo>
                    <a:pt x="36415" y="14243"/>
                    <a:pt x="36171" y="14523"/>
                    <a:pt x="35682" y="14557"/>
                  </a:cubicBezTo>
                  <a:cubicBezTo>
                    <a:pt x="35414" y="14394"/>
                    <a:pt x="35437" y="13928"/>
                    <a:pt x="35193" y="13742"/>
                  </a:cubicBezTo>
                  <a:cubicBezTo>
                    <a:pt x="34611" y="13975"/>
                    <a:pt x="34692" y="14639"/>
                    <a:pt x="34378" y="15046"/>
                  </a:cubicBezTo>
                  <a:cubicBezTo>
                    <a:pt x="33726" y="15897"/>
                    <a:pt x="32619" y="16304"/>
                    <a:pt x="31594" y="16770"/>
                  </a:cubicBezTo>
                  <a:close/>
                  <a:moveTo>
                    <a:pt x="19635" y="18249"/>
                  </a:moveTo>
                  <a:cubicBezTo>
                    <a:pt x="19681" y="18040"/>
                    <a:pt x="19716" y="17818"/>
                    <a:pt x="19972" y="17830"/>
                  </a:cubicBezTo>
                  <a:cubicBezTo>
                    <a:pt x="20031" y="18144"/>
                    <a:pt x="19879" y="18237"/>
                    <a:pt x="19635" y="18249"/>
                  </a:cubicBezTo>
                  <a:close/>
                  <a:moveTo>
                    <a:pt x="39945" y="4904"/>
                  </a:moveTo>
                  <a:cubicBezTo>
                    <a:pt x="36824" y="5055"/>
                    <a:pt x="34308" y="5812"/>
                    <a:pt x="32002" y="6778"/>
                  </a:cubicBezTo>
                  <a:lnTo>
                    <a:pt x="30116" y="6778"/>
                  </a:lnTo>
                  <a:cubicBezTo>
                    <a:pt x="32608" y="5509"/>
                    <a:pt x="36637" y="4671"/>
                    <a:pt x="39945" y="4904"/>
                  </a:cubicBezTo>
                  <a:close/>
                  <a:moveTo>
                    <a:pt x="38803" y="16607"/>
                  </a:moveTo>
                  <a:cubicBezTo>
                    <a:pt x="38954" y="16735"/>
                    <a:pt x="39397" y="16875"/>
                    <a:pt x="39618" y="16689"/>
                  </a:cubicBezTo>
                  <a:cubicBezTo>
                    <a:pt x="40538" y="15897"/>
                    <a:pt x="38721" y="14953"/>
                    <a:pt x="38628" y="16200"/>
                  </a:cubicBezTo>
                  <a:cubicBezTo>
                    <a:pt x="38337" y="15804"/>
                    <a:pt x="38151" y="15361"/>
                    <a:pt x="37732" y="15291"/>
                  </a:cubicBezTo>
                  <a:cubicBezTo>
                    <a:pt x="38745" y="16304"/>
                    <a:pt x="39373" y="18575"/>
                    <a:pt x="39129" y="21032"/>
                  </a:cubicBezTo>
                  <a:cubicBezTo>
                    <a:pt x="38838" y="23793"/>
                    <a:pt x="36579" y="25516"/>
                    <a:pt x="35111" y="26925"/>
                  </a:cubicBezTo>
                  <a:cubicBezTo>
                    <a:pt x="36206" y="25586"/>
                    <a:pt x="37662" y="23583"/>
                    <a:pt x="37487" y="20450"/>
                  </a:cubicBezTo>
                  <a:cubicBezTo>
                    <a:pt x="37464" y="20043"/>
                    <a:pt x="37394" y="19518"/>
                    <a:pt x="37324" y="19065"/>
                  </a:cubicBezTo>
                  <a:cubicBezTo>
                    <a:pt x="37277" y="18738"/>
                    <a:pt x="37277" y="18074"/>
                    <a:pt x="36835" y="17993"/>
                  </a:cubicBezTo>
                  <a:cubicBezTo>
                    <a:pt x="37126" y="19146"/>
                    <a:pt x="37533" y="22022"/>
                    <a:pt x="36917" y="23152"/>
                  </a:cubicBezTo>
                  <a:cubicBezTo>
                    <a:pt x="37580" y="19705"/>
                    <a:pt x="36428" y="16805"/>
                    <a:pt x="34378" y="15548"/>
                  </a:cubicBezTo>
                  <a:cubicBezTo>
                    <a:pt x="35170" y="15734"/>
                    <a:pt x="35484" y="16397"/>
                    <a:pt x="36020" y="16852"/>
                  </a:cubicBezTo>
                  <a:cubicBezTo>
                    <a:pt x="35799" y="16083"/>
                    <a:pt x="35077" y="15815"/>
                    <a:pt x="34704" y="15209"/>
                  </a:cubicBezTo>
                  <a:cubicBezTo>
                    <a:pt x="34844" y="15140"/>
                    <a:pt x="34995" y="15058"/>
                    <a:pt x="34948" y="14802"/>
                  </a:cubicBezTo>
                  <a:cubicBezTo>
                    <a:pt x="36579" y="15186"/>
                    <a:pt x="38162" y="16339"/>
                    <a:pt x="38465" y="18330"/>
                  </a:cubicBezTo>
                  <a:cubicBezTo>
                    <a:pt x="38675" y="16619"/>
                    <a:pt x="36905" y="15745"/>
                    <a:pt x="36183" y="14965"/>
                  </a:cubicBezTo>
                  <a:cubicBezTo>
                    <a:pt x="36707" y="14779"/>
                    <a:pt x="36951" y="15256"/>
                    <a:pt x="37406" y="15209"/>
                  </a:cubicBezTo>
                  <a:cubicBezTo>
                    <a:pt x="38512" y="15116"/>
                    <a:pt x="39047" y="13253"/>
                    <a:pt x="39700" y="12508"/>
                  </a:cubicBezTo>
                  <a:cubicBezTo>
                    <a:pt x="40771" y="12787"/>
                    <a:pt x="41342" y="13545"/>
                    <a:pt x="41994" y="14231"/>
                  </a:cubicBezTo>
                  <a:cubicBezTo>
                    <a:pt x="41516" y="13369"/>
                    <a:pt x="40817" y="12729"/>
                    <a:pt x="39781" y="12427"/>
                  </a:cubicBezTo>
                  <a:cubicBezTo>
                    <a:pt x="40177" y="12042"/>
                    <a:pt x="40864" y="12531"/>
                    <a:pt x="41249" y="12846"/>
                  </a:cubicBezTo>
                  <a:cubicBezTo>
                    <a:pt x="41772" y="13253"/>
                    <a:pt x="42145" y="13998"/>
                    <a:pt x="42564" y="14313"/>
                  </a:cubicBezTo>
                  <a:cubicBezTo>
                    <a:pt x="42005" y="13300"/>
                    <a:pt x="41190" y="12520"/>
                    <a:pt x="40026" y="12101"/>
                  </a:cubicBezTo>
                  <a:cubicBezTo>
                    <a:pt x="40224" y="11786"/>
                    <a:pt x="40364" y="11332"/>
                    <a:pt x="40841" y="11529"/>
                  </a:cubicBezTo>
                  <a:cubicBezTo>
                    <a:pt x="40876" y="11332"/>
                    <a:pt x="40468" y="11576"/>
                    <a:pt x="40597" y="11285"/>
                  </a:cubicBezTo>
                  <a:cubicBezTo>
                    <a:pt x="43392" y="10761"/>
                    <a:pt x="44637" y="13195"/>
                    <a:pt x="45674" y="14965"/>
                  </a:cubicBezTo>
                  <a:cubicBezTo>
                    <a:pt x="44940" y="12810"/>
                    <a:pt x="43706" y="11157"/>
                    <a:pt x="41004" y="10959"/>
                  </a:cubicBezTo>
                  <a:cubicBezTo>
                    <a:pt x="43485" y="9166"/>
                    <a:pt x="46955" y="12147"/>
                    <a:pt x="48294" y="13742"/>
                  </a:cubicBezTo>
                  <a:cubicBezTo>
                    <a:pt x="49854" y="15605"/>
                    <a:pt x="50902" y="17667"/>
                    <a:pt x="51322" y="19961"/>
                  </a:cubicBezTo>
                  <a:cubicBezTo>
                    <a:pt x="51275" y="17551"/>
                    <a:pt x="49971" y="15419"/>
                    <a:pt x="48539" y="13661"/>
                  </a:cubicBezTo>
                  <a:cubicBezTo>
                    <a:pt x="47072" y="11856"/>
                    <a:pt x="44882" y="10039"/>
                    <a:pt x="41831" y="10225"/>
                  </a:cubicBezTo>
                  <a:cubicBezTo>
                    <a:pt x="42890" y="9480"/>
                    <a:pt x="44381" y="7931"/>
                    <a:pt x="46268" y="8385"/>
                  </a:cubicBezTo>
                  <a:cubicBezTo>
                    <a:pt x="46093" y="8339"/>
                    <a:pt x="45930" y="8292"/>
                    <a:pt x="45755" y="8258"/>
                  </a:cubicBezTo>
                  <a:cubicBezTo>
                    <a:pt x="47211" y="7849"/>
                    <a:pt x="49447" y="8082"/>
                    <a:pt x="50996" y="8013"/>
                  </a:cubicBezTo>
                  <a:cubicBezTo>
                    <a:pt x="50972" y="8129"/>
                    <a:pt x="50752" y="8036"/>
                    <a:pt x="50752" y="8176"/>
                  </a:cubicBezTo>
                  <a:cubicBezTo>
                    <a:pt x="52300" y="8397"/>
                    <a:pt x="53674" y="8804"/>
                    <a:pt x="54595" y="9643"/>
                  </a:cubicBezTo>
                  <a:cubicBezTo>
                    <a:pt x="57972" y="11146"/>
                    <a:pt x="62117" y="15617"/>
                    <a:pt x="62048" y="20450"/>
                  </a:cubicBezTo>
                  <a:cubicBezTo>
                    <a:pt x="62024" y="21883"/>
                    <a:pt x="60312" y="23617"/>
                    <a:pt x="59264" y="24549"/>
                  </a:cubicBezTo>
                  <a:cubicBezTo>
                    <a:pt x="58018" y="25656"/>
                    <a:pt x="56947" y="26715"/>
                    <a:pt x="55829" y="27577"/>
                  </a:cubicBezTo>
                  <a:cubicBezTo>
                    <a:pt x="53138" y="29639"/>
                    <a:pt x="49761" y="30268"/>
                    <a:pt x="46163" y="30931"/>
                  </a:cubicBezTo>
                  <a:cubicBezTo>
                    <a:pt x="48224" y="29406"/>
                    <a:pt x="50367" y="27985"/>
                    <a:pt x="51404" y="25446"/>
                  </a:cubicBezTo>
                  <a:cubicBezTo>
                    <a:pt x="50786" y="26459"/>
                    <a:pt x="49924" y="27530"/>
                    <a:pt x="48865" y="28474"/>
                  </a:cubicBezTo>
                  <a:cubicBezTo>
                    <a:pt x="47770" y="29464"/>
                    <a:pt x="46431" y="30896"/>
                    <a:pt x="44777" y="31013"/>
                  </a:cubicBezTo>
                  <a:cubicBezTo>
                    <a:pt x="41656" y="31234"/>
                    <a:pt x="39001" y="30279"/>
                    <a:pt x="36020" y="29953"/>
                  </a:cubicBezTo>
                  <a:cubicBezTo>
                    <a:pt x="39781" y="28392"/>
                    <a:pt x="44510" y="27799"/>
                    <a:pt x="46000" y="23979"/>
                  </a:cubicBezTo>
                  <a:cubicBezTo>
                    <a:pt x="47631" y="22651"/>
                    <a:pt x="48620" y="20695"/>
                    <a:pt x="48865" y="17993"/>
                  </a:cubicBezTo>
                  <a:cubicBezTo>
                    <a:pt x="48422" y="20252"/>
                    <a:pt x="47781" y="22313"/>
                    <a:pt x="46244" y="23478"/>
                  </a:cubicBezTo>
                  <a:cubicBezTo>
                    <a:pt x="47968" y="20066"/>
                    <a:pt x="47153" y="14383"/>
                    <a:pt x="45022" y="12019"/>
                  </a:cubicBezTo>
                  <a:cubicBezTo>
                    <a:pt x="45860" y="13638"/>
                    <a:pt x="47106" y="16164"/>
                    <a:pt x="46909" y="19228"/>
                  </a:cubicBezTo>
                  <a:cubicBezTo>
                    <a:pt x="46477" y="25644"/>
                    <a:pt x="41400" y="28066"/>
                    <a:pt x="35682" y="29464"/>
                  </a:cubicBezTo>
                  <a:cubicBezTo>
                    <a:pt x="39246" y="27636"/>
                    <a:pt x="44114" y="27134"/>
                    <a:pt x="45266" y="22908"/>
                  </a:cubicBezTo>
                  <a:cubicBezTo>
                    <a:pt x="43426" y="26914"/>
                    <a:pt x="38605" y="27926"/>
                    <a:pt x="34541" y="29709"/>
                  </a:cubicBezTo>
                  <a:cubicBezTo>
                    <a:pt x="36415" y="28532"/>
                    <a:pt x="38594" y="27193"/>
                    <a:pt x="40678" y="25609"/>
                  </a:cubicBezTo>
                  <a:cubicBezTo>
                    <a:pt x="42879" y="23956"/>
                    <a:pt x="45232" y="21777"/>
                    <a:pt x="45022" y="17830"/>
                  </a:cubicBezTo>
                  <a:cubicBezTo>
                    <a:pt x="44766" y="23467"/>
                    <a:pt x="40398" y="25807"/>
                    <a:pt x="36591" y="28148"/>
                  </a:cubicBezTo>
                  <a:cubicBezTo>
                    <a:pt x="36066" y="28474"/>
                    <a:pt x="35473" y="28765"/>
                    <a:pt x="34948" y="29056"/>
                  </a:cubicBezTo>
                  <a:cubicBezTo>
                    <a:pt x="34412" y="29347"/>
                    <a:pt x="33830" y="29848"/>
                    <a:pt x="33237" y="29709"/>
                  </a:cubicBezTo>
                  <a:cubicBezTo>
                    <a:pt x="37464" y="27333"/>
                    <a:pt x="40911" y="24176"/>
                    <a:pt x="41586" y="18249"/>
                  </a:cubicBezTo>
                  <a:cubicBezTo>
                    <a:pt x="40410" y="24060"/>
                    <a:pt x="37126" y="27763"/>
                    <a:pt x="31920" y="29545"/>
                  </a:cubicBezTo>
                  <a:cubicBezTo>
                    <a:pt x="35903" y="27379"/>
                    <a:pt x="41144" y="23245"/>
                    <a:pt x="38803" y="16607"/>
                  </a:cubicBezTo>
                  <a:close/>
                  <a:moveTo>
                    <a:pt x="38884" y="16281"/>
                  </a:moveTo>
                  <a:cubicBezTo>
                    <a:pt x="38861" y="15908"/>
                    <a:pt x="39071" y="15757"/>
                    <a:pt x="39455" y="15792"/>
                  </a:cubicBezTo>
                  <a:cubicBezTo>
                    <a:pt x="39688" y="16037"/>
                    <a:pt x="39595" y="16397"/>
                    <a:pt x="39292" y="16526"/>
                  </a:cubicBezTo>
                  <a:cubicBezTo>
                    <a:pt x="39047" y="16549"/>
                    <a:pt x="39001" y="16374"/>
                    <a:pt x="38884" y="16281"/>
                  </a:cubicBezTo>
                  <a:close/>
                  <a:moveTo>
                    <a:pt x="14651" y="37068"/>
                  </a:moveTo>
                  <a:cubicBezTo>
                    <a:pt x="17596" y="36311"/>
                    <a:pt x="20135" y="37930"/>
                    <a:pt x="22593" y="38466"/>
                  </a:cubicBezTo>
                  <a:cubicBezTo>
                    <a:pt x="20321" y="37941"/>
                    <a:pt x="17329" y="37441"/>
                    <a:pt x="14651" y="37068"/>
                  </a:cubicBezTo>
                  <a:close/>
                  <a:moveTo>
                    <a:pt x="28893" y="35601"/>
                  </a:moveTo>
                  <a:cubicBezTo>
                    <a:pt x="33551" y="36707"/>
                    <a:pt x="38617" y="37441"/>
                    <a:pt x="44451" y="37068"/>
                  </a:cubicBezTo>
                  <a:cubicBezTo>
                    <a:pt x="42646" y="37534"/>
                    <a:pt x="40212" y="37371"/>
                    <a:pt x="37976" y="37406"/>
                  </a:cubicBezTo>
                  <a:cubicBezTo>
                    <a:pt x="39676" y="37651"/>
                    <a:pt x="41761" y="37592"/>
                    <a:pt x="43461" y="37406"/>
                  </a:cubicBezTo>
                  <a:cubicBezTo>
                    <a:pt x="40760" y="38268"/>
                    <a:pt x="37825" y="38908"/>
                    <a:pt x="34459" y="39118"/>
                  </a:cubicBezTo>
                  <a:cubicBezTo>
                    <a:pt x="34984" y="38990"/>
                    <a:pt x="35519" y="38873"/>
                    <a:pt x="36183" y="38873"/>
                  </a:cubicBezTo>
                  <a:cubicBezTo>
                    <a:pt x="35530" y="38547"/>
                    <a:pt x="34739" y="38896"/>
                    <a:pt x="33970" y="38955"/>
                  </a:cubicBezTo>
                  <a:cubicBezTo>
                    <a:pt x="31956" y="39106"/>
                    <a:pt x="29754" y="38676"/>
                    <a:pt x="28077" y="38384"/>
                  </a:cubicBezTo>
                  <a:cubicBezTo>
                    <a:pt x="29697" y="38955"/>
                    <a:pt x="31734" y="39095"/>
                    <a:pt x="33889" y="39118"/>
                  </a:cubicBezTo>
                  <a:lnTo>
                    <a:pt x="34296" y="39118"/>
                  </a:lnTo>
                  <a:cubicBezTo>
                    <a:pt x="34448" y="39188"/>
                    <a:pt x="34249" y="39211"/>
                    <a:pt x="34133" y="39199"/>
                  </a:cubicBezTo>
                  <a:lnTo>
                    <a:pt x="33400" y="39199"/>
                  </a:lnTo>
                  <a:cubicBezTo>
                    <a:pt x="31327" y="39351"/>
                    <a:pt x="29428" y="39525"/>
                    <a:pt x="27332" y="39362"/>
                  </a:cubicBezTo>
                  <a:cubicBezTo>
                    <a:pt x="23385" y="39072"/>
                    <a:pt x="20065" y="36766"/>
                    <a:pt x="16525" y="36497"/>
                  </a:cubicBezTo>
                  <a:cubicBezTo>
                    <a:pt x="15593" y="36428"/>
                    <a:pt x="14883" y="36556"/>
                    <a:pt x="14149" y="36905"/>
                  </a:cubicBezTo>
                  <a:cubicBezTo>
                    <a:pt x="13753" y="36905"/>
                    <a:pt x="13579" y="36673"/>
                    <a:pt x="13171" y="36660"/>
                  </a:cubicBezTo>
                  <a:cubicBezTo>
                    <a:pt x="15454" y="34564"/>
                    <a:pt x="20252" y="35857"/>
                    <a:pt x="22593" y="36986"/>
                  </a:cubicBezTo>
                  <a:cubicBezTo>
                    <a:pt x="20321" y="35729"/>
                    <a:pt x="16677" y="34681"/>
                    <a:pt x="13823" y="35927"/>
                  </a:cubicBezTo>
                  <a:cubicBezTo>
                    <a:pt x="13194" y="36207"/>
                    <a:pt x="12880" y="36730"/>
                    <a:pt x="12112" y="36334"/>
                  </a:cubicBezTo>
                  <a:cubicBezTo>
                    <a:pt x="13777" y="35275"/>
                    <a:pt x="16059" y="34600"/>
                    <a:pt x="18657" y="34867"/>
                  </a:cubicBezTo>
                  <a:cubicBezTo>
                    <a:pt x="20741" y="35077"/>
                    <a:pt x="22919" y="36101"/>
                    <a:pt x="25131" y="36660"/>
                  </a:cubicBezTo>
                  <a:cubicBezTo>
                    <a:pt x="27461" y="37255"/>
                    <a:pt x="29778" y="37569"/>
                    <a:pt x="32246" y="37814"/>
                  </a:cubicBezTo>
                  <a:cubicBezTo>
                    <a:pt x="28742" y="37348"/>
                    <a:pt x="25166" y="36521"/>
                    <a:pt x="21929" y="35601"/>
                  </a:cubicBezTo>
                  <a:cubicBezTo>
                    <a:pt x="20823" y="35286"/>
                    <a:pt x="19693" y="34809"/>
                    <a:pt x="18657" y="34704"/>
                  </a:cubicBezTo>
                  <a:cubicBezTo>
                    <a:pt x="15908" y="34401"/>
                    <a:pt x="13800" y="35322"/>
                    <a:pt x="11786" y="36171"/>
                  </a:cubicBezTo>
                  <a:cubicBezTo>
                    <a:pt x="13533" y="34833"/>
                    <a:pt x="16106" y="33912"/>
                    <a:pt x="19227" y="34204"/>
                  </a:cubicBezTo>
                  <a:cubicBezTo>
                    <a:pt x="16164" y="33482"/>
                    <a:pt x="13288" y="34867"/>
                    <a:pt x="11367" y="36090"/>
                  </a:cubicBezTo>
                  <a:cubicBezTo>
                    <a:pt x="11704" y="35322"/>
                    <a:pt x="12764" y="34972"/>
                    <a:pt x="13660" y="34623"/>
                  </a:cubicBezTo>
                  <a:cubicBezTo>
                    <a:pt x="15536" y="33878"/>
                    <a:pt x="17387" y="33493"/>
                    <a:pt x="20217" y="33633"/>
                  </a:cubicBezTo>
                  <a:cubicBezTo>
                    <a:pt x="23059" y="33772"/>
                    <a:pt x="25958" y="34902"/>
                    <a:pt x="28893" y="35601"/>
                  </a:cubicBezTo>
                  <a:close/>
                  <a:moveTo>
                    <a:pt x="18901" y="33062"/>
                  </a:moveTo>
                  <a:cubicBezTo>
                    <a:pt x="18179" y="33213"/>
                    <a:pt x="17224" y="33132"/>
                    <a:pt x="16525" y="33307"/>
                  </a:cubicBezTo>
                  <a:cubicBezTo>
                    <a:pt x="16781" y="32328"/>
                    <a:pt x="18447" y="32095"/>
                    <a:pt x="18901" y="33062"/>
                  </a:cubicBezTo>
                  <a:close/>
                  <a:moveTo>
                    <a:pt x="17270" y="32084"/>
                  </a:moveTo>
                  <a:cubicBezTo>
                    <a:pt x="17376" y="31525"/>
                    <a:pt x="17911" y="31909"/>
                    <a:pt x="18249" y="32002"/>
                  </a:cubicBezTo>
                  <a:cubicBezTo>
                    <a:pt x="18074" y="32165"/>
                    <a:pt x="17539" y="31862"/>
                    <a:pt x="17270" y="32084"/>
                  </a:cubicBezTo>
                  <a:close/>
                  <a:moveTo>
                    <a:pt x="18901" y="31839"/>
                  </a:moveTo>
                  <a:cubicBezTo>
                    <a:pt x="19390" y="31397"/>
                    <a:pt x="20554" y="31409"/>
                    <a:pt x="20950" y="31921"/>
                  </a:cubicBezTo>
                  <a:cubicBezTo>
                    <a:pt x="20683" y="32387"/>
                    <a:pt x="20112" y="32550"/>
                    <a:pt x="19972" y="33143"/>
                  </a:cubicBezTo>
                  <a:lnTo>
                    <a:pt x="19309" y="33143"/>
                  </a:lnTo>
                  <a:cubicBezTo>
                    <a:pt x="19262" y="32491"/>
                    <a:pt x="18540" y="32503"/>
                    <a:pt x="18494" y="31839"/>
                  </a:cubicBezTo>
                  <a:cubicBezTo>
                    <a:pt x="18202" y="31106"/>
                    <a:pt x="16863" y="31944"/>
                    <a:pt x="16851" y="31339"/>
                  </a:cubicBezTo>
                  <a:cubicBezTo>
                    <a:pt x="16851" y="30547"/>
                    <a:pt x="19064" y="30710"/>
                    <a:pt x="18901" y="31839"/>
                  </a:cubicBezTo>
                  <a:close/>
                  <a:moveTo>
                    <a:pt x="17189" y="32084"/>
                  </a:moveTo>
                  <a:cubicBezTo>
                    <a:pt x="17084" y="32305"/>
                    <a:pt x="16770" y="32317"/>
                    <a:pt x="16688" y="32573"/>
                  </a:cubicBezTo>
                  <a:cubicBezTo>
                    <a:pt x="16478" y="32491"/>
                    <a:pt x="16467" y="32189"/>
                    <a:pt x="16281" y="32084"/>
                  </a:cubicBezTo>
                  <a:cubicBezTo>
                    <a:pt x="16502" y="31549"/>
                    <a:pt x="16944" y="31676"/>
                    <a:pt x="17189" y="32084"/>
                  </a:cubicBezTo>
                  <a:close/>
                  <a:moveTo>
                    <a:pt x="9817" y="34460"/>
                  </a:moveTo>
                  <a:cubicBezTo>
                    <a:pt x="10225" y="34157"/>
                    <a:pt x="10795" y="34017"/>
                    <a:pt x="11367" y="33878"/>
                  </a:cubicBezTo>
                  <a:cubicBezTo>
                    <a:pt x="11098" y="33528"/>
                    <a:pt x="10120" y="33738"/>
                    <a:pt x="9980" y="34041"/>
                  </a:cubicBezTo>
                  <a:cubicBezTo>
                    <a:pt x="9561" y="33516"/>
                    <a:pt x="8839" y="33109"/>
                    <a:pt x="7850" y="33389"/>
                  </a:cubicBezTo>
                  <a:cubicBezTo>
                    <a:pt x="8210" y="31665"/>
                    <a:pt x="10971" y="32154"/>
                    <a:pt x="11285" y="33552"/>
                  </a:cubicBezTo>
                  <a:cubicBezTo>
                    <a:pt x="11623" y="32654"/>
                    <a:pt x="12682" y="32224"/>
                    <a:pt x="13579" y="33062"/>
                  </a:cubicBezTo>
                  <a:cubicBezTo>
                    <a:pt x="13940" y="32434"/>
                    <a:pt x="13742" y="31712"/>
                    <a:pt x="14231" y="31176"/>
                  </a:cubicBezTo>
                  <a:cubicBezTo>
                    <a:pt x="14837" y="30535"/>
                    <a:pt x="15896" y="30535"/>
                    <a:pt x="16607" y="31176"/>
                  </a:cubicBezTo>
                  <a:cubicBezTo>
                    <a:pt x="16793" y="31467"/>
                    <a:pt x="16106" y="31455"/>
                    <a:pt x="16199" y="31921"/>
                  </a:cubicBezTo>
                  <a:cubicBezTo>
                    <a:pt x="15710" y="31490"/>
                    <a:pt x="14848" y="31712"/>
                    <a:pt x="14651" y="32247"/>
                  </a:cubicBezTo>
                  <a:cubicBezTo>
                    <a:pt x="15349" y="31699"/>
                    <a:pt x="16933" y="32305"/>
                    <a:pt x="16118" y="33389"/>
                  </a:cubicBezTo>
                  <a:cubicBezTo>
                    <a:pt x="13975" y="33889"/>
                    <a:pt x="11844" y="34401"/>
                    <a:pt x="10469" y="35682"/>
                  </a:cubicBezTo>
                  <a:cubicBezTo>
                    <a:pt x="9491" y="35403"/>
                    <a:pt x="8292" y="35345"/>
                    <a:pt x="7034" y="35356"/>
                  </a:cubicBezTo>
                  <a:cubicBezTo>
                    <a:pt x="6859" y="35089"/>
                    <a:pt x="6789" y="34727"/>
                    <a:pt x="6382" y="34704"/>
                  </a:cubicBezTo>
                  <a:cubicBezTo>
                    <a:pt x="6906" y="33505"/>
                    <a:pt x="9142" y="33458"/>
                    <a:pt x="9817" y="34460"/>
                  </a:cubicBezTo>
                  <a:close/>
                  <a:moveTo>
                    <a:pt x="6545" y="35356"/>
                  </a:moveTo>
                  <a:cubicBezTo>
                    <a:pt x="6149" y="35322"/>
                    <a:pt x="5858" y="35379"/>
                    <a:pt x="5555" y="35438"/>
                  </a:cubicBezTo>
                  <a:cubicBezTo>
                    <a:pt x="5671" y="35135"/>
                    <a:pt x="6475" y="34763"/>
                    <a:pt x="6545" y="3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3"/>
            <p:cNvSpPr/>
            <p:nvPr/>
          </p:nvSpPr>
          <p:spPr>
            <a:xfrm>
              <a:off x="1572425" y="5042450"/>
              <a:ext cx="75425" cy="43125"/>
            </a:xfrm>
            <a:custGeom>
              <a:avLst/>
              <a:gdLst/>
              <a:ahLst/>
              <a:cxnLst/>
              <a:rect l="l" t="t" r="r" b="b"/>
              <a:pathLst>
                <a:path w="3017" h="1725" extrusionOk="0">
                  <a:moveTo>
                    <a:pt x="3016" y="1"/>
                  </a:moveTo>
                  <a:cubicBezTo>
                    <a:pt x="2516" y="409"/>
                    <a:pt x="967" y="1201"/>
                    <a:pt x="723" y="1"/>
                  </a:cubicBezTo>
                  <a:cubicBezTo>
                    <a:pt x="350" y="1"/>
                    <a:pt x="291" y="316"/>
                    <a:pt x="1" y="397"/>
                  </a:cubicBezTo>
                  <a:lnTo>
                    <a:pt x="1" y="828"/>
                  </a:lnTo>
                  <a:cubicBezTo>
                    <a:pt x="233" y="782"/>
                    <a:pt x="361" y="630"/>
                    <a:pt x="560" y="572"/>
                  </a:cubicBezTo>
                  <a:cubicBezTo>
                    <a:pt x="1049" y="1725"/>
                    <a:pt x="2912" y="945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3"/>
            <p:cNvSpPr/>
            <p:nvPr/>
          </p:nvSpPr>
          <p:spPr>
            <a:xfrm>
              <a:off x="2734350" y="4652050"/>
              <a:ext cx="273400" cy="433250"/>
            </a:xfrm>
            <a:custGeom>
              <a:avLst/>
              <a:gdLst/>
              <a:ahLst/>
              <a:cxnLst/>
              <a:rect l="l" t="t" r="r" b="b"/>
              <a:pathLst>
                <a:path w="10936" h="17330" extrusionOk="0">
                  <a:moveTo>
                    <a:pt x="10493" y="17329"/>
                  </a:moveTo>
                  <a:cubicBezTo>
                    <a:pt x="10936" y="7931"/>
                    <a:pt x="7232" y="2004"/>
                    <a:pt x="0" y="1"/>
                  </a:cubicBezTo>
                  <a:cubicBezTo>
                    <a:pt x="6592" y="1981"/>
                    <a:pt x="10773" y="8117"/>
                    <a:pt x="10493" y="17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3"/>
            <p:cNvSpPr/>
            <p:nvPr/>
          </p:nvSpPr>
          <p:spPr>
            <a:xfrm>
              <a:off x="2394875" y="4886725"/>
              <a:ext cx="25950" cy="124900"/>
            </a:xfrm>
            <a:custGeom>
              <a:avLst/>
              <a:gdLst/>
              <a:ahLst/>
              <a:cxnLst/>
              <a:rect l="l" t="t" r="r" b="b"/>
              <a:pathLst>
                <a:path w="1038" h="4996" extrusionOk="0">
                  <a:moveTo>
                    <a:pt x="1" y="0"/>
                  </a:moveTo>
                  <a:cubicBezTo>
                    <a:pt x="1014" y="1199"/>
                    <a:pt x="525" y="3750"/>
                    <a:pt x="164" y="4996"/>
                  </a:cubicBezTo>
                  <a:cubicBezTo>
                    <a:pt x="816" y="3703"/>
                    <a:pt x="1037" y="76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3"/>
            <p:cNvSpPr/>
            <p:nvPr/>
          </p:nvSpPr>
          <p:spPr>
            <a:xfrm>
              <a:off x="2251625" y="4598175"/>
              <a:ext cx="299050" cy="159575"/>
            </a:xfrm>
            <a:custGeom>
              <a:avLst/>
              <a:gdLst/>
              <a:ahLst/>
              <a:cxnLst/>
              <a:rect l="l" t="t" r="r" b="b"/>
              <a:pathLst>
                <a:path w="11962" h="6383" extrusionOk="0">
                  <a:moveTo>
                    <a:pt x="7943" y="1061"/>
                  </a:moveTo>
                  <a:cubicBezTo>
                    <a:pt x="4915" y="2400"/>
                    <a:pt x="1748" y="4042"/>
                    <a:pt x="1" y="6383"/>
                  </a:cubicBezTo>
                  <a:cubicBezTo>
                    <a:pt x="2330" y="4054"/>
                    <a:pt x="5172" y="2156"/>
                    <a:pt x="8514" y="1235"/>
                  </a:cubicBezTo>
                  <a:cubicBezTo>
                    <a:pt x="9178" y="665"/>
                    <a:pt x="10924" y="479"/>
                    <a:pt x="11961" y="1"/>
                  </a:cubicBezTo>
                  <a:cubicBezTo>
                    <a:pt x="10401" y="83"/>
                    <a:pt x="8898" y="1002"/>
                    <a:pt x="7780" y="979"/>
                  </a:cubicBezTo>
                  <a:cubicBezTo>
                    <a:pt x="7862" y="979"/>
                    <a:pt x="7885" y="1049"/>
                    <a:pt x="7943" y="1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3"/>
            <p:cNvSpPr/>
            <p:nvPr/>
          </p:nvSpPr>
          <p:spPr>
            <a:xfrm>
              <a:off x="2339875" y="4606350"/>
              <a:ext cx="118500" cy="57375"/>
            </a:xfrm>
            <a:custGeom>
              <a:avLst/>
              <a:gdLst/>
              <a:ahLst/>
              <a:cxnLst/>
              <a:rect l="l" t="t" r="r" b="b"/>
              <a:pathLst>
                <a:path w="4740" h="2295" extrusionOk="0">
                  <a:moveTo>
                    <a:pt x="0" y="2295"/>
                  </a:moveTo>
                  <a:cubicBezTo>
                    <a:pt x="1106" y="1561"/>
                    <a:pt x="2772" y="559"/>
                    <a:pt x="4006" y="489"/>
                  </a:cubicBezTo>
                  <a:cubicBezTo>
                    <a:pt x="3843" y="245"/>
                    <a:pt x="4705" y="315"/>
                    <a:pt x="4739" y="0"/>
                  </a:cubicBezTo>
                  <a:cubicBezTo>
                    <a:pt x="3458" y="292"/>
                    <a:pt x="2317" y="641"/>
                    <a:pt x="1385" y="1153"/>
                  </a:cubicBezTo>
                  <a:cubicBezTo>
                    <a:pt x="815" y="1467"/>
                    <a:pt x="198" y="1840"/>
                    <a:pt x="0" y="2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3"/>
            <p:cNvSpPr/>
            <p:nvPr/>
          </p:nvSpPr>
          <p:spPr>
            <a:xfrm>
              <a:off x="2685725" y="4688150"/>
              <a:ext cx="190425" cy="313300"/>
            </a:xfrm>
            <a:custGeom>
              <a:avLst/>
              <a:gdLst/>
              <a:ahLst/>
              <a:cxnLst/>
              <a:rect l="l" t="t" r="r" b="b"/>
              <a:pathLst>
                <a:path w="7617" h="12532" extrusionOk="0">
                  <a:moveTo>
                    <a:pt x="1" y="1"/>
                  </a:moveTo>
                  <a:cubicBezTo>
                    <a:pt x="4612" y="2108"/>
                    <a:pt x="6848" y="6580"/>
                    <a:pt x="7617" y="12531"/>
                  </a:cubicBezTo>
                  <a:cubicBezTo>
                    <a:pt x="7314" y="6289"/>
                    <a:pt x="4240" y="16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3"/>
            <p:cNvSpPr/>
            <p:nvPr/>
          </p:nvSpPr>
          <p:spPr>
            <a:xfrm>
              <a:off x="2335475" y="4702725"/>
              <a:ext cx="196575" cy="124900"/>
            </a:xfrm>
            <a:custGeom>
              <a:avLst/>
              <a:gdLst/>
              <a:ahLst/>
              <a:cxnLst/>
              <a:rect l="l" t="t" r="r" b="b"/>
              <a:pathLst>
                <a:path w="7863" h="4996" extrusionOk="0">
                  <a:moveTo>
                    <a:pt x="5824" y="2201"/>
                  </a:moveTo>
                  <a:cubicBezTo>
                    <a:pt x="6546" y="1642"/>
                    <a:pt x="7443" y="396"/>
                    <a:pt x="7780" y="0"/>
                  </a:cubicBezTo>
                  <a:cubicBezTo>
                    <a:pt x="7035" y="524"/>
                    <a:pt x="6639" y="1421"/>
                    <a:pt x="5824" y="1875"/>
                  </a:cubicBezTo>
                  <a:cubicBezTo>
                    <a:pt x="4147" y="1525"/>
                    <a:pt x="3413" y="2795"/>
                    <a:pt x="2796" y="3761"/>
                  </a:cubicBezTo>
                  <a:cubicBezTo>
                    <a:pt x="2773" y="3703"/>
                    <a:pt x="2785" y="3598"/>
                    <a:pt x="2715" y="3598"/>
                  </a:cubicBezTo>
                  <a:cubicBezTo>
                    <a:pt x="2563" y="4193"/>
                    <a:pt x="2423" y="4786"/>
                    <a:pt x="1561" y="4658"/>
                  </a:cubicBezTo>
                  <a:cubicBezTo>
                    <a:pt x="1468" y="4379"/>
                    <a:pt x="1235" y="4216"/>
                    <a:pt x="1235" y="3843"/>
                  </a:cubicBezTo>
                  <a:cubicBezTo>
                    <a:pt x="886" y="3913"/>
                    <a:pt x="769" y="4193"/>
                    <a:pt x="257" y="4087"/>
                  </a:cubicBezTo>
                  <a:cubicBezTo>
                    <a:pt x="1" y="3784"/>
                    <a:pt x="432" y="3389"/>
                    <a:pt x="339" y="3272"/>
                  </a:cubicBezTo>
                  <a:cubicBezTo>
                    <a:pt x="153" y="3471"/>
                    <a:pt x="36" y="3738"/>
                    <a:pt x="94" y="4169"/>
                  </a:cubicBezTo>
                  <a:cubicBezTo>
                    <a:pt x="397" y="4379"/>
                    <a:pt x="898" y="4193"/>
                    <a:pt x="1154" y="4087"/>
                  </a:cubicBezTo>
                  <a:cubicBezTo>
                    <a:pt x="1154" y="4716"/>
                    <a:pt x="1597" y="4902"/>
                    <a:pt x="2132" y="4996"/>
                  </a:cubicBezTo>
                  <a:cubicBezTo>
                    <a:pt x="2459" y="4705"/>
                    <a:pt x="2831" y="4483"/>
                    <a:pt x="2796" y="3843"/>
                  </a:cubicBezTo>
                  <a:cubicBezTo>
                    <a:pt x="3763" y="3401"/>
                    <a:pt x="4077" y="1851"/>
                    <a:pt x="5498" y="2120"/>
                  </a:cubicBezTo>
                  <a:cubicBezTo>
                    <a:pt x="5277" y="2516"/>
                    <a:pt x="4729" y="2562"/>
                    <a:pt x="4589" y="3028"/>
                  </a:cubicBezTo>
                  <a:cubicBezTo>
                    <a:pt x="5207" y="3121"/>
                    <a:pt x="5090" y="2632"/>
                    <a:pt x="5661" y="2539"/>
                  </a:cubicBezTo>
                  <a:cubicBezTo>
                    <a:pt x="5707" y="2795"/>
                    <a:pt x="5498" y="2783"/>
                    <a:pt x="5661" y="2946"/>
                  </a:cubicBezTo>
                  <a:cubicBezTo>
                    <a:pt x="6406" y="3540"/>
                    <a:pt x="7850" y="3121"/>
                    <a:pt x="7862" y="2376"/>
                  </a:cubicBezTo>
                  <a:cubicBezTo>
                    <a:pt x="7373" y="2958"/>
                    <a:pt x="6022" y="3202"/>
                    <a:pt x="5824" y="2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3"/>
            <p:cNvSpPr/>
            <p:nvPr/>
          </p:nvSpPr>
          <p:spPr>
            <a:xfrm>
              <a:off x="2151475" y="4704750"/>
              <a:ext cx="44875" cy="108325"/>
            </a:xfrm>
            <a:custGeom>
              <a:avLst/>
              <a:gdLst/>
              <a:ahLst/>
              <a:cxnLst/>
              <a:rect l="l" t="t" r="r" b="b"/>
              <a:pathLst>
                <a:path w="1795" h="4333" extrusionOk="0">
                  <a:moveTo>
                    <a:pt x="1794" y="0"/>
                  </a:moveTo>
                  <a:cubicBezTo>
                    <a:pt x="852" y="991"/>
                    <a:pt x="153" y="3098"/>
                    <a:pt x="1" y="4332"/>
                  </a:cubicBezTo>
                  <a:cubicBezTo>
                    <a:pt x="362" y="2714"/>
                    <a:pt x="1189" y="1107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3"/>
            <p:cNvSpPr/>
            <p:nvPr/>
          </p:nvSpPr>
          <p:spPr>
            <a:xfrm>
              <a:off x="2592275" y="4723375"/>
              <a:ext cx="101625" cy="138900"/>
            </a:xfrm>
            <a:custGeom>
              <a:avLst/>
              <a:gdLst/>
              <a:ahLst/>
              <a:cxnLst/>
              <a:rect l="l" t="t" r="r" b="b"/>
              <a:pathLst>
                <a:path w="4065" h="5556" extrusionOk="0">
                  <a:moveTo>
                    <a:pt x="1200" y="641"/>
                  </a:moveTo>
                  <a:cubicBezTo>
                    <a:pt x="1072" y="583"/>
                    <a:pt x="0" y="1"/>
                    <a:pt x="711" y="478"/>
                  </a:cubicBezTo>
                  <a:cubicBezTo>
                    <a:pt x="1177" y="805"/>
                    <a:pt x="1980" y="1177"/>
                    <a:pt x="2504" y="1876"/>
                  </a:cubicBezTo>
                  <a:cubicBezTo>
                    <a:pt x="3354" y="2971"/>
                    <a:pt x="3716" y="4472"/>
                    <a:pt x="4065" y="5556"/>
                  </a:cubicBezTo>
                  <a:cubicBezTo>
                    <a:pt x="3913" y="3320"/>
                    <a:pt x="2830" y="1445"/>
                    <a:pt x="1200" y="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3"/>
            <p:cNvSpPr/>
            <p:nvPr/>
          </p:nvSpPr>
          <p:spPr>
            <a:xfrm>
              <a:off x="2336650" y="4735325"/>
              <a:ext cx="18650" cy="16325"/>
            </a:xfrm>
            <a:custGeom>
              <a:avLst/>
              <a:gdLst/>
              <a:ahLst/>
              <a:cxnLst/>
              <a:rect l="l" t="t" r="r" b="b"/>
              <a:pathLst>
                <a:path w="746" h="653" extrusionOk="0">
                  <a:moveTo>
                    <a:pt x="129" y="653"/>
                  </a:moveTo>
                  <a:cubicBezTo>
                    <a:pt x="176" y="408"/>
                    <a:pt x="746" y="245"/>
                    <a:pt x="536" y="0"/>
                  </a:cubicBezTo>
                  <a:cubicBezTo>
                    <a:pt x="362" y="140"/>
                    <a:pt x="0" y="501"/>
                    <a:pt x="129" y="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3"/>
            <p:cNvSpPr/>
            <p:nvPr/>
          </p:nvSpPr>
          <p:spPr>
            <a:xfrm>
              <a:off x="1983500" y="4760050"/>
              <a:ext cx="30900" cy="69625"/>
            </a:xfrm>
            <a:custGeom>
              <a:avLst/>
              <a:gdLst/>
              <a:ahLst/>
              <a:cxnLst/>
              <a:rect l="l" t="t" r="r" b="b"/>
              <a:pathLst>
                <a:path w="1236" h="2785" extrusionOk="0">
                  <a:moveTo>
                    <a:pt x="1235" y="1"/>
                  </a:moveTo>
                  <a:cubicBezTo>
                    <a:pt x="594" y="688"/>
                    <a:pt x="164" y="1597"/>
                    <a:pt x="1" y="2785"/>
                  </a:cubicBezTo>
                  <a:cubicBezTo>
                    <a:pt x="478" y="1969"/>
                    <a:pt x="839" y="606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3"/>
            <p:cNvSpPr/>
            <p:nvPr/>
          </p:nvSpPr>
          <p:spPr>
            <a:xfrm>
              <a:off x="1572425" y="4836925"/>
              <a:ext cx="14000" cy="16050"/>
            </a:xfrm>
            <a:custGeom>
              <a:avLst/>
              <a:gdLst/>
              <a:ahLst/>
              <a:cxnLst/>
              <a:rect l="l" t="t" r="r" b="b"/>
              <a:pathLst>
                <a:path w="560" h="642" extrusionOk="0">
                  <a:moveTo>
                    <a:pt x="560" y="199"/>
                  </a:moveTo>
                  <a:cubicBezTo>
                    <a:pt x="338" y="187"/>
                    <a:pt x="152" y="117"/>
                    <a:pt x="1" y="0"/>
                  </a:cubicBezTo>
                  <a:lnTo>
                    <a:pt x="1" y="641"/>
                  </a:lnTo>
                  <a:cubicBezTo>
                    <a:pt x="152" y="455"/>
                    <a:pt x="327" y="292"/>
                    <a:pt x="560" y="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3"/>
            <p:cNvSpPr/>
            <p:nvPr/>
          </p:nvSpPr>
          <p:spPr>
            <a:xfrm>
              <a:off x="2472900" y="4829650"/>
              <a:ext cx="40775" cy="44850"/>
            </a:xfrm>
            <a:custGeom>
              <a:avLst/>
              <a:gdLst/>
              <a:ahLst/>
              <a:cxnLst/>
              <a:rect l="l" t="t" r="r" b="b"/>
              <a:pathLst>
                <a:path w="1631" h="1794" extrusionOk="0">
                  <a:moveTo>
                    <a:pt x="1" y="1"/>
                  </a:moveTo>
                  <a:cubicBezTo>
                    <a:pt x="711" y="431"/>
                    <a:pt x="991" y="1293"/>
                    <a:pt x="1631" y="1794"/>
                  </a:cubicBezTo>
                  <a:cubicBezTo>
                    <a:pt x="1317" y="1013"/>
                    <a:pt x="629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3"/>
            <p:cNvSpPr/>
            <p:nvPr/>
          </p:nvSpPr>
          <p:spPr>
            <a:xfrm>
              <a:off x="2413500" y="4852050"/>
              <a:ext cx="48675" cy="208800"/>
            </a:xfrm>
            <a:custGeom>
              <a:avLst/>
              <a:gdLst/>
              <a:ahLst/>
              <a:cxnLst/>
              <a:rect l="l" t="t" r="r" b="b"/>
              <a:pathLst>
                <a:path w="1947" h="8352" extrusionOk="0">
                  <a:moveTo>
                    <a:pt x="1" y="1"/>
                  </a:moveTo>
                  <a:cubicBezTo>
                    <a:pt x="1900" y="1561"/>
                    <a:pt x="1410" y="6441"/>
                    <a:pt x="409" y="8351"/>
                  </a:cubicBezTo>
                  <a:cubicBezTo>
                    <a:pt x="1806" y="6418"/>
                    <a:pt x="1946" y="11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3"/>
            <p:cNvSpPr/>
            <p:nvPr/>
          </p:nvSpPr>
          <p:spPr>
            <a:xfrm>
              <a:off x="2710200" y="4856125"/>
              <a:ext cx="11950" cy="112725"/>
            </a:xfrm>
            <a:custGeom>
              <a:avLst/>
              <a:gdLst/>
              <a:ahLst/>
              <a:cxnLst/>
              <a:rect l="l" t="t" r="r" b="b"/>
              <a:pathLst>
                <a:path w="478" h="4509" extrusionOk="0">
                  <a:moveTo>
                    <a:pt x="0" y="4508"/>
                  </a:moveTo>
                  <a:cubicBezTo>
                    <a:pt x="477" y="3401"/>
                    <a:pt x="466" y="1119"/>
                    <a:pt x="0" y="1"/>
                  </a:cubicBezTo>
                  <a:cubicBezTo>
                    <a:pt x="326" y="1434"/>
                    <a:pt x="174" y="3308"/>
                    <a:pt x="0" y="45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3"/>
            <p:cNvSpPr/>
            <p:nvPr/>
          </p:nvSpPr>
          <p:spPr>
            <a:xfrm>
              <a:off x="2505500" y="4921650"/>
              <a:ext cx="27400" cy="124925"/>
            </a:xfrm>
            <a:custGeom>
              <a:avLst/>
              <a:gdLst/>
              <a:ahLst/>
              <a:cxnLst/>
              <a:rect l="l" t="t" r="r" b="b"/>
              <a:pathLst>
                <a:path w="1096" h="4997" extrusionOk="0">
                  <a:moveTo>
                    <a:pt x="1" y="4996"/>
                  </a:moveTo>
                  <a:cubicBezTo>
                    <a:pt x="746" y="3937"/>
                    <a:pt x="1096" y="1712"/>
                    <a:pt x="653" y="1"/>
                  </a:cubicBezTo>
                  <a:cubicBezTo>
                    <a:pt x="1061" y="1934"/>
                    <a:pt x="373" y="3831"/>
                    <a:pt x="1" y="49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3"/>
            <p:cNvSpPr/>
            <p:nvPr/>
          </p:nvSpPr>
          <p:spPr>
            <a:xfrm>
              <a:off x="1611125" y="4956275"/>
              <a:ext cx="81850" cy="82125"/>
            </a:xfrm>
            <a:custGeom>
              <a:avLst/>
              <a:gdLst/>
              <a:ahLst/>
              <a:cxnLst/>
              <a:rect l="l" t="t" r="r" b="b"/>
              <a:pathLst>
                <a:path w="3274" h="3285" extrusionOk="0">
                  <a:moveTo>
                    <a:pt x="1" y="3285"/>
                  </a:moveTo>
                  <a:cubicBezTo>
                    <a:pt x="1806" y="2959"/>
                    <a:pt x="2808" y="1398"/>
                    <a:pt x="3274" y="1"/>
                  </a:cubicBezTo>
                  <a:cubicBezTo>
                    <a:pt x="2389" y="1305"/>
                    <a:pt x="1492" y="2598"/>
                    <a:pt x="1" y="32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3"/>
            <p:cNvSpPr/>
            <p:nvPr/>
          </p:nvSpPr>
          <p:spPr>
            <a:xfrm>
              <a:off x="2335775" y="5009575"/>
              <a:ext cx="28575" cy="32900"/>
            </a:xfrm>
            <a:custGeom>
              <a:avLst/>
              <a:gdLst/>
              <a:ahLst/>
              <a:cxnLst/>
              <a:rect l="l" t="t" r="r" b="b"/>
              <a:pathLst>
                <a:path w="1143" h="1316" extrusionOk="0">
                  <a:moveTo>
                    <a:pt x="1" y="1316"/>
                  </a:moveTo>
                  <a:cubicBezTo>
                    <a:pt x="501" y="1002"/>
                    <a:pt x="874" y="547"/>
                    <a:pt x="1142" y="1"/>
                  </a:cubicBezTo>
                  <a:cubicBezTo>
                    <a:pt x="664" y="291"/>
                    <a:pt x="164" y="990"/>
                    <a:pt x="1" y="1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3"/>
            <p:cNvSpPr/>
            <p:nvPr/>
          </p:nvSpPr>
          <p:spPr>
            <a:xfrm>
              <a:off x="2927075" y="5173200"/>
              <a:ext cx="220125" cy="94350"/>
            </a:xfrm>
            <a:custGeom>
              <a:avLst/>
              <a:gdLst/>
              <a:ahLst/>
              <a:cxnLst/>
              <a:rect l="l" t="t" r="r" b="b"/>
              <a:pathLst>
                <a:path w="8805" h="3774" extrusionOk="0">
                  <a:moveTo>
                    <a:pt x="8595" y="11"/>
                  </a:moveTo>
                  <a:cubicBezTo>
                    <a:pt x="5230" y="757"/>
                    <a:pt x="2702" y="2353"/>
                    <a:pt x="0" y="3773"/>
                  </a:cubicBezTo>
                  <a:cubicBezTo>
                    <a:pt x="2795" y="2480"/>
                    <a:pt x="5264" y="850"/>
                    <a:pt x="8595" y="93"/>
                  </a:cubicBezTo>
                  <a:cubicBezTo>
                    <a:pt x="8735" y="105"/>
                    <a:pt x="8804" y="0"/>
                    <a:pt x="8595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3"/>
            <p:cNvSpPr/>
            <p:nvPr/>
          </p:nvSpPr>
          <p:spPr>
            <a:xfrm>
              <a:off x="2110450" y="5195325"/>
              <a:ext cx="294925" cy="70175"/>
            </a:xfrm>
            <a:custGeom>
              <a:avLst/>
              <a:gdLst/>
              <a:ahLst/>
              <a:cxnLst/>
              <a:rect l="l" t="t" r="r" b="b"/>
              <a:pathLst>
                <a:path w="11797" h="2807" extrusionOk="0">
                  <a:moveTo>
                    <a:pt x="0" y="2806"/>
                  </a:moveTo>
                  <a:cubicBezTo>
                    <a:pt x="1479" y="1852"/>
                    <a:pt x="3086" y="803"/>
                    <a:pt x="5241" y="594"/>
                  </a:cubicBezTo>
                  <a:cubicBezTo>
                    <a:pt x="7418" y="384"/>
                    <a:pt x="9607" y="1072"/>
                    <a:pt x="11797" y="1083"/>
                  </a:cubicBezTo>
                  <a:cubicBezTo>
                    <a:pt x="7674" y="0"/>
                    <a:pt x="1991" y="280"/>
                    <a:pt x="0" y="28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3"/>
            <p:cNvSpPr/>
            <p:nvPr/>
          </p:nvSpPr>
          <p:spPr>
            <a:xfrm>
              <a:off x="2898550" y="5253250"/>
              <a:ext cx="253900" cy="126950"/>
            </a:xfrm>
            <a:custGeom>
              <a:avLst/>
              <a:gdLst/>
              <a:ahLst/>
              <a:cxnLst/>
              <a:rect l="l" t="t" r="r" b="b"/>
              <a:pathLst>
                <a:path w="10156" h="5078" extrusionOk="0">
                  <a:moveTo>
                    <a:pt x="0" y="5078"/>
                  </a:moveTo>
                  <a:cubicBezTo>
                    <a:pt x="4262" y="4263"/>
                    <a:pt x="7430" y="2353"/>
                    <a:pt x="10155" y="0"/>
                  </a:cubicBezTo>
                  <a:cubicBezTo>
                    <a:pt x="8525" y="839"/>
                    <a:pt x="7314" y="2027"/>
                    <a:pt x="5730" y="2947"/>
                  </a:cubicBezTo>
                  <a:cubicBezTo>
                    <a:pt x="4088" y="3890"/>
                    <a:pt x="1619" y="4495"/>
                    <a:pt x="0" y="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3"/>
            <p:cNvSpPr/>
            <p:nvPr/>
          </p:nvSpPr>
          <p:spPr>
            <a:xfrm>
              <a:off x="2335775" y="5261125"/>
              <a:ext cx="62050" cy="4375"/>
            </a:xfrm>
            <a:custGeom>
              <a:avLst/>
              <a:gdLst/>
              <a:ahLst/>
              <a:cxnLst/>
              <a:rect l="l" t="t" r="r" b="b"/>
              <a:pathLst>
                <a:path w="2482" h="175" extrusionOk="0">
                  <a:moveTo>
                    <a:pt x="1" y="174"/>
                  </a:moveTo>
                  <a:cubicBezTo>
                    <a:pt x="548" y="128"/>
                    <a:pt x="2481" y="47"/>
                    <a:pt x="1468" y="11"/>
                  </a:cubicBezTo>
                  <a:cubicBezTo>
                    <a:pt x="1130" y="0"/>
                    <a:pt x="455" y="0"/>
                    <a:pt x="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3"/>
            <p:cNvSpPr/>
            <p:nvPr/>
          </p:nvSpPr>
          <p:spPr>
            <a:xfrm>
              <a:off x="2309000" y="5265475"/>
              <a:ext cx="23600" cy="6150"/>
            </a:xfrm>
            <a:custGeom>
              <a:avLst/>
              <a:gdLst/>
              <a:ahLst/>
              <a:cxnLst/>
              <a:rect l="l" t="t" r="r" b="b"/>
              <a:pathLst>
                <a:path w="944" h="246" extrusionOk="0">
                  <a:moveTo>
                    <a:pt x="1" y="245"/>
                  </a:moveTo>
                  <a:cubicBezTo>
                    <a:pt x="268" y="176"/>
                    <a:pt x="943" y="106"/>
                    <a:pt x="897" y="0"/>
                  </a:cubicBezTo>
                  <a:cubicBezTo>
                    <a:pt x="547" y="24"/>
                    <a:pt x="221" y="82"/>
                    <a:pt x="1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3"/>
            <p:cNvSpPr/>
            <p:nvPr/>
          </p:nvSpPr>
          <p:spPr>
            <a:xfrm>
              <a:off x="2120625" y="5312650"/>
              <a:ext cx="120850" cy="25050"/>
            </a:xfrm>
            <a:custGeom>
              <a:avLst/>
              <a:gdLst/>
              <a:ahLst/>
              <a:cxnLst/>
              <a:rect l="l" t="t" r="r" b="b"/>
              <a:pathLst>
                <a:path w="4834" h="1002" extrusionOk="0">
                  <a:moveTo>
                    <a:pt x="4834" y="978"/>
                  </a:moveTo>
                  <a:cubicBezTo>
                    <a:pt x="3250" y="734"/>
                    <a:pt x="1025" y="256"/>
                    <a:pt x="1" y="0"/>
                  </a:cubicBezTo>
                  <a:cubicBezTo>
                    <a:pt x="1398" y="489"/>
                    <a:pt x="3203" y="1002"/>
                    <a:pt x="4834" y="9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3"/>
            <p:cNvSpPr/>
            <p:nvPr/>
          </p:nvSpPr>
          <p:spPr>
            <a:xfrm>
              <a:off x="2485125" y="5367675"/>
              <a:ext cx="313000" cy="78050"/>
            </a:xfrm>
            <a:custGeom>
              <a:avLst/>
              <a:gdLst/>
              <a:ahLst/>
              <a:cxnLst/>
              <a:rect l="l" t="t" r="r" b="b"/>
              <a:pathLst>
                <a:path w="12520" h="3122" extrusionOk="0">
                  <a:moveTo>
                    <a:pt x="12520" y="0"/>
                  </a:moveTo>
                  <a:cubicBezTo>
                    <a:pt x="7769" y="466"/>
                    <a:pt x="4286" y="2190"/>
                    <a:pt x="1" y="3121"/>
                  </a:cubicBezTo>
                  <a:cubicBezTo>
                    <a:pt x="4438" y="2341"/>
                    <a:pt x="7920" y="617"/>
                    <a:pt x="12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3"/>
            <p:cNvSpPr/>
            <p:nvPr/>
          </p:nvSpPr>
          <p:spPr>
            <a:xfrm>
              <a:off x="2192250" y="5381925"/>
              <a:ext cx="34950" cy="16925"/>
            </a:xfrm>
            <a:custGeom>
              <a:avLst/>
              <a:gdLst/>
              <a:ahLst/>
              <a:cxnLst/>
              <a:rect l="l" t="t" r="r" b="b"/>
              <a:pathLst>
                <a:path w="1398" h="677" extrusionOk="0">
                  <a:moveTo>
                    <a:pt x="0" y="176"/>
                  </a:moveTo>
                  <a:cubicBezTo>
                    <a:pt x="420" y="246"/>
                    <a:pt x="1281" y="676"/>
                    <a:pt x="1398" y="502"/>
                  </a:cubicBezTo>
                  <a:cubicBezTo>
                    <a:pt x="944" y="466"/>
                    <a:pt x="117" y="1"/>
                    <a:pt x="0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3"/>
            <p:cNvSpPr/>
            <p:nvPr/>
          </p:nvSpPr>
          <p:spPr>
            <a:xfrm>
              <a:off x="2660400" y="5408725"/>
              <a:ext cx="160450" cy="67550"/>
            </a:xfrm>
            <a:custGeom>
              <a:avLst/>
              <a:gdLst/>
              <a:ahLst/>
              <a:cxnLst/>
              <a:rect l="l" t="t" r="r" b="b"/>
              <a:pathLst>
                <a:path w="6418" h="2702" extrusionOk="0">
                  <a:moveTo>
                    <a:pt x="0" y="2702"/>
                  </a:moveTo>
                  <a:lnTo>
                    <a:pt x="443" y="2702"/>
                  </a:lnTo>
                  <a:cubicBezTo>
                    <a:pt x="2598" y="1875"/>
                    <a:pt x="4519" y="815"/>
                    <a:pt x="6417" y="0"/>
                  </a:cubicBezTo>
                  <a:cubicBezTo>
                    <a:pt x="4262" y="885"/>
                    <a:pt x="2248" y="1910"/>
                    <a:pt x="0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3"/>
            <p:cNvSpPr/>
            <p:nvPr/>
          </p:nvSpPr>
          <p:spPr>
            <a:xfrm>
              <a:off x="2778325" y="5462000"/>
              <a:ext cx="42525" cy="14275"/>
            </a:xfrm>
            <a:custGeom>
              <a:avLst/>
              <a:gdLst/>
              <a:ahLst/>
              <a:cxnLst/>
              <a:rect l="l" t="t" r="r" b="b"/>
              <a:pathLst>
                <a:path w="1701" h="571" extrusionOk="0">
                  <a:moveTo>
                    <a:pt x="0" y="571"/>
                  </a:moveTo>
                  <a:lnTo>
                    <a:pt x="373" y="571"/>
                  </a:lnTo>
                  <a:cubicBezTo>
                    <a:pt x="826" y="373"/>
                    <a:pt x="1269" y="187"/>
                    <a:pt x="1700" y="1"/>
                  </a:cubicBezTo>
                  <a:cubicBezTo>
                    <a:pt x="1129" y="175"/>
                    <a:pt x="570" y="373"/>
                    <a:pt x="0" y="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3"/>
            <p:cNvSpPr/>
            <p:nvPr/>
          </p:nvSpPr>
          <p:spPr>
            <a:xfrm>
              <a:off x="2003300" y="4875650"/>
              <a:ext cx="27675" cy="27400"/>
            </a:xfrm>
            <a:custGeom>
              <a:avLst/>
              <a:gdLst/>
              <a:ahLst/>
              <a:cxnLst/>
              <a:rect l="l" t="t" r="r" b="b"/>
              <a:pathLst>
                <a:path w="1107" h="1096" extrusionOk="0">
                  <a:moveTo>
                    <a:pt x="443" y="35"/>
                  </a:moveTo>
                  <a:cubicBezTo>
                    <a:pt x="105" y="94"/>
                    <a:pt x="1" y="711"/>
                    <a:pt x="198" y="1025"/>
                  </a:cubicBezTo>
                  <a:cubicBezTo>
                    <a:pt x="793" y="1095"/>
                    <a:pt x="1107" y="886"/>
                    <a:pt x="1014" y="280"/>
                  </a:cubicBezTo>
                  <a:cubicBezTo>
                    <a:pt x="827" y="198"/>
                    <a:pt x="746" y="1"/>
                    <a:pt x="44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3"/>
            <p:cNvSpPr/>
            <p:nvPr/>
          </p:nvSpPr>
          <p:spPr>
            <a:xfrm>
              <a:off x="1723825" y="5207550"/>
              <a:ext cx="20400" cy="21850"/>
            </a:xfrm>
            <a:custGeom>
              <a:avLst/>
              <a:gdLst/>
              <a:ahLst/>
              <a:cxnLst/>
              <a:rect l="l" t="t" r="r" b="b"/>
              <a:pathLst>
                <a:path w="816" h="874" extrusionOk="0">
                  <a:moveTo>
                    <a:pt x="244" y="839"/>
                  </a:moveTo>
                  <a:cubicBezTo>
                    <a:pt x="454" y="839"/>
                    <a:pt x="710" y="873"/>
                    <a:pt x="815" y="757"/>
                  </a:cubicBezTo>
                  <a:lnTo>
                    <a:pt x="815" y="268"/>
                  </a:lnTo>
                  <a:cubicBezTo>
                    <a:pt x="583" y="198"/>
                    <a:pt x="477" y="0"/>
                    <a:pt x="151" y="24"/>
                  </a:cubicBezTo>
                  <a:cubicBezTo>
                    <a:pt x="0" y="221"/>
                    <a:pt x="58" y="734"/>
                    <a:pt x="244" y="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3"/>
            <p:cNvSpPr/>
            <p:nvPr/>
          </p:nvSpPr>
          <p:spPr>
            <a:xfrm>
              <a:off x="2931150" y="5150775"/>
              <a:ext cx="499625" cy="325500"/>
            </a:xfrm>
            <a:custGeom>
              <a:avLst/>
              <a:gdLst/>
              <a:ahLst/>
              <a:cxnLst/>
              <a:rect l="l" t="t" r="r" b="b"/>
              <a:pathLst>
                <a:path w="19985" h="13020" extrusionOk="0">
                  <a:moveTo>
                    <a:pt x="19984" y="0"/>
                  </a:moveTo>
                  <a:lnTo>
                    <a:pt x="19740" y="0"/>
                  </a:lnTo>
                  <a:cubicBezTo>
                    <a:pt x="17422" y="1084"/>
                    <a:pt x="15501" y="2691"/>
                    <a:pt x="13428" y="4018"/>
                  </a:cubicBezTo>
                  <a:cubicBezTo>
                    <a:pt x="11332" y="5357"/>
                    <a:pt x="9329" y="6743"/>
                    <a:pt x="7373" y="8268"/>
                  </a:cubicBezTo>
                  <a:cubicBezTo>
                    <a:pt x="5101" y="10051"/>
                    <a:pt x="2726" y="11715"/>
                    <a:pt x="1" y="13020"/>
                  </a:cubicBezTo>
                  <a:lnTo>
                    <a:pt x="641" y="13020"/>
                  </a:lnTo>
                  <a:cubicBezTo>
                    <a:pt x="874" y="12903"/>
                    <a:pt x="1095" y="12799"/>
                    <a:pt x="1317" y="12694"/>
                  </a:cubicBezTo>
                  <a:cubicBezTo>
                    <a:pt x="8385" y="9293"/>
                    <a:pt x="13568" y="3960"/>
                    <a:pt x="19984" y="0"/>
                  </a:cubicBezTo>
                  <a:close/>
                  <a:moveTo>
                    <a:pt x="9992" y="6801"/>
                  </a:moveTo>
                  <a:cubicBezTo>
                    <a:pt x="9748" y="7023"/>
                    <a:pt x="8665" y="7815"/>
                    <a:pt x="8025" y="8187"/>
                  </a:cubicBezTo>
                  <a:cubicBezTo>
                    <a:pt x="8269" y="7954"/>
                    <a:pt x="9306" y="7127"/>
                    <a:pt x="9992" y="6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54" name="Google Shape;3254;p33"/>
          <p:cNvPicPr preferRelativeResize="0"/>
          <p:nvPr/>
        </p:nvPicPr>
        <p:blipFill rotWithShape="1">
          <a:blip r:embed="rId3">
            <a:alphaModFix/>
          </a:blip>
          <a:srcRect l="7827" t="10380" r="12945" b="5635"/>
          <a:stretch/>
        </p:blipFill>
        <p:spPr>
          <a:xfrm flipH="1">
            <a:off x="5068951" y="107025"/>
            <a:ext cx="4075049" cy="431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9" name="Google Shape;3259;p34"/>
          <p:cNvGrpSpPr/>
          <p:nvPr/>
        </p:nvGrpSpPr>
        <p:grpSpPr>
          <a:xfrm>
            <a:off x="-627817" y="3947020"/>
            <a:ext cx="2153557" cy="2102951"/>
            <a:chOff x="2307250" y="238125"/>
            <a:chExt cx="1735200" cy="1694425"/>
          </a:xfrm>
        </p:grpSpPr>
        <p:sp>
          <p:nvSpPr>
            <p:cNvPr id="3260" name="Google Shape;3260;p34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4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4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4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4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4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4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4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4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4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4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4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4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4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4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4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4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4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4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4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4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4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4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4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4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4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4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4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4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4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4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4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4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4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4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4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4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4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4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4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4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4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4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4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4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4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4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4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4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4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4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4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4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4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4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4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4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4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4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4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4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4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4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4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4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4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4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4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4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4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4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4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4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4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4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4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4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4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4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4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4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4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4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4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4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4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4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4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4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4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4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4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4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4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4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4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4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4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4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4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4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4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4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4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4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4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4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4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4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4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4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4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4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4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4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4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4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4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4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4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4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4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4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4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4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4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4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4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4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9" name="Google Shape;3389;p34"/>
          <p:cNvGrpSpPr/>
          <p:nvPr/>
        </p:nvGrpSpPr>
        <p:grpSpPr>
          <a:xfrm>
            <a:off x="6151369" y="-1126103"/>
            <a:ext cx="2669258" cy="2606534"/>
            <a:chOff x="2307250" y="238125"/>
            <a:chExt cx="1735200" cy="1694425"/>
          </a:xfrm>
        </p:grpSpPr>
        <p:sp>
          <p:nvSpPr>
            <p:cNvPr id="3390" name="Google Shape;3390;p34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4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4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4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4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4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4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4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4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4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4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4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4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4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4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4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4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4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4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4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4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4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4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4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4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4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4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4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4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4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4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4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4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4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4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4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4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4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4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4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4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4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4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4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4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4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4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4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4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4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4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4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4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4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4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4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4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4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4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4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4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4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4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4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4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4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4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4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4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4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4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4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4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4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4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4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4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4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4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4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4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4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4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4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4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4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4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4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4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4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4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4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4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4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4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4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4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4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4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4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4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4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4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4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4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4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4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4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4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4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4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4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4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4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4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4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4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4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4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4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4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4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4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4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4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4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4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4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4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9" name="Google Shape;351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nispace" panose="02000809060000020004" pitchFamily="49" charset="0"/>
              </a:rPr>
              <a:t>Member</a:t>
            </a:r>
            <a:endParaRPr dirty="0">
              <a:latin typeface="Unispace" panose="02000809060000020004" pitchFamily="49" charset="0"/>
            </a:endParaRPr>
          </a:p>
        </p:txBody>
      </p:sp>
      <p:sp>
        <p:nvSpPr>
          <p:cNvPr id="4" name="Google Shape;3524;p34">
            <a:extLst>
              <a:ext uri="{FF2B5EF4-FFF2-40B4-BE49-F238E27FC236}">
                <a16:creationId xmlns:a16="http://schemas.microsoft.com/office/drawing/2014/main" id="{FE2677B9-9AAD-4BEB-5EC3-3703D391D631}"/>
              </a:ext>
            </a:extLst>
          </p:cNvPr>
          <p:cNvSpPr/>
          <p:nvPr/>
        </p:nvSpPr>
        <p:spPr>
          <a:xfrm>
            <a:off x="571876" y="1745875"/>
            <a:ext cx="683925" cy="233525"/>
          </a:xfrm>
          <a:custGeom>
            <a:avLst/>
            <a:gdLst/>
            <a:ahLst/>
            <a:cxnLst/>
            <a:rect l="l" t="t" r="r" b="b"/>
            <a:pathLst>
              <a:path w="27357" h="9341" extrusionOk="0">
                <a:moveTo>
                  <a:pt x="15827" y="1"/>
                </a:moveTo>
                <a:cubicBezTo>
                  <a:pt x="11157" y="1"/>
                  <a:pt x="7140" y="2516"/>
                  <a:pt x="5334" y="3855"/>
                </a:cubicBezTo>
                <a:cubicBezTo>
                  <a:pt x="4239" y="3052"/>
                  <a:pt x="2353" y="1818"/>
                  <a:pt x="0" y="956"/>
                </a:cubicBezTo>
                <a:lnTo>
                  <a:pt x="0" y="8374"/>
                </a:lnTo>
                <a:cubicBezTo>
                  <a:pt x="2353" y="7524"/>
                  <a:pt x="4239" y="6290"/>
                  <a:pt x="5334" y="5486"/>
                </a:cubicBezTo>
                <a:cubicBezTo>
                  <a:pt x="7140" y="6825"/>
                  <a:pt x="11157" y="9341"/>
                  <a:pt x="15827" y="9341"/>
                </a:cubicBezTo>
                <a:cubicBezTo>
                  <a:pt x="22197" y="9341"/>
                  <a:pt x="27356" y="4670"/>
                  <a:pt x="27356" y="4670"/>
                </a:cubicBezTo>
                <a:cubicBezTo>
                  <a:pt x="27356" y="4670"/>
                  <a:pt x="22197" y="1"/>
                  <a:pt x="15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nispace" panose="02000809060000020004" pitchFamily="49" charset="0"/>
            </a:endParaRPr>
          </a:p>
        </p:txBody>
      </p:sp>
      <p:sp>
        <p:nvSpPr>
          <p:cNvPr id="5" name="Google Shape;3524;p34">
            <a:extLst>
              <a:ext uri="{FF2B5EF4-FFF2-40B4-BE49-F238E27FC236}">
                <a16:creationId xmlns:a16="http://schemas.microsoft.com/office/drawing/2014/main" id="{527E07FE-37FC-0676-07E3-F13BE0BDB972}"/>
              </a:ext>
            </a:extLst>
          </p:cNvPr>
          <p:cNvSpPr/>
          <p:nvPr/>
        </p:nvSpPr>
        <p:spPr>
          <a:xfrm>
            <a:off x="558427" y="2277052"/>
            <a:ext cx="683925" cy="233525"/>
          </a:xfrm>
          <a:custGeom>
            <a:avLst/>
            <a:gdLst/>
            <a:ahLst/>
            <a:cxnLst/>
            <a:rect l="l" t="t" r="r" b="b"/>
            <a:pathLst>
              <a:path w="27357" h="9341" extrusionOk="0">
                <a:moveTo>
                  <a:pt x="15827" y="1"/>
                </a:moveTo>
                <a:cubicBezTo>
                  <a:pt x="11157" y="1"/>
                  <a:pt x="7140" y="2516"/>
                  <a:pt x="5334" y="3855"/>
                </a:cubicBezTo>
                <a:cubicBezTo>
                  <a:pt x="4239" y="3052"/>
                  <a:pt x="2353" y="1818"/>
                  <a:pt x="0" y="956"/>
                </a:cubicBezTo>
                <a:lnTo>
                  <a:pt x="0" y="8374"/>
                </a:lnTo>
                <a:cubicBezTo>
                  <a:pt x="2353" y="7524"/>
                  <a:pt x="4239" y="6290"/>
                  <a:pt x="5334" y="5486"/>
                </a:cubicBezTo>
                <a:cubicBezTo>
                  <a:pt x="7140" y="6825"/>
                  <a:pt x="11157" y="9341"/>
                  <a:pt x="15827" y="9341"/>
                </a:cubicBezTo>
                <a:cubicBezTo>
                  <a:pt x="22197" y="9341"/>
                  <a:pt x="27356" y="4670"/>
                  <a:pt x="27356" y="4670"/>
                </a:cubicBezTo>
                <a:cubicBezTo>
                  <a:pt x="27356" y="4670"/>
                  <a:pt x="22197" y="1"/>
                  <a:pt x="15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nispace" panose="02000809060000020004" pitchFamily="49" charset="0"/>
            </a:endParaRPr>
          </a:p>
        </p:txBody>
      </p:sp>
      <p:sp>
        <p:nvSpPr>
          <p:cNvPr id="6" name="Google Shape;3524;p34">
            <a:extLst>
              <a:ext uri="{FF2B5EF4-FFF2-40B4-BE49-F238E27FC236}">
                <a16:creationId xmlns:a16="http://schemas.microsoft.com/office/drawing/2014/main" id="{9397A927-28C8-E41C-F144-9FD74AA3B1A7}"/>
              </a:ext>
            </a:extLst>
          </p:cNvPr>
          <p:cNvSpPr/>
          <p:nvPr/>
        </p:nvSpPr>
        <p:spPr>
          <a:xfrm>
            <a:off x="571876" y="2704345"/>
            <a:ext cx="683925" cy="233525"/>
          </a:xfrm>
          <a:custGeom>
            <a:avLst/>
            <a:gdLst/>
            <a:ahLst/>
            <a:cxnLst/>
            <a:rect l="l" t="t" r="r" b="b"/>
            <a:pathLst>
              <a:path w="27357" h="9341" extrusionOk="0">
                <a:moveTo>
                  <a:pt x="15827" y="1"/>
                </a:moveTo>
                <a:cubicBezTo>
                  <a:pt x="11157" y="1"/>
                  <a:pt x="7140" y="2516"/>
                  <a:pt x="5334" y="3855"/>
                </a:cubicBezTo>
                <a:cubicBezTo>
                  <a:pt x="4239" y="3052"/>
                  <a:pt x="2353" y="1818"/>
                  <a:pt x="0" y="956"/>
                </a:cubicBezTo>
                <a:lnTo>
                  <a:pt x="0" y="8374"/>
                </a:lnTo>
                <a:cubicBezTo>
                  <a:pt x="2353" y="7524"/>
                  <a:pt x="4239" y="6290"/>
                  <a:pt x="5334" y="5486"/>
                </a:cubicBezTo>
                <a:cubicBezTo>
                  <a:pt x="7140" y="6825"/>
                  <a:pt x="11157" y="9341"/>
                  <a:pt x="15827" y="9341"/>
                </a:cubicBezTo>
                <a:cubicBezTo>
                  <a:pt x="22197" y="9341"/>
                  <a:pt x="27356" y="4670"/>
                  <a:pt x="27356" y="4670"/>
                </a:cubicBezTo>
                <a:cubicBezTo>
                  <a:pt x="27356" y="4670"/>
                  <a:pt x="22197" y="1"/>
                  <a:pt x="15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nispace" panose="02000809060000020004" pitchFamily="49" charset="0"/>
            </a:endParaRPr>
          </a:p>
        </p:txBody>
      </p:sp>
      <p:sp>
        <p:nvSpPr>
          <p:cNvPr id="7" name="Google Shape;3524;p34">
            <a:extLst>
              <a:ext uri="{FF2B5EF4-FFF2-40B4-BE49-F238E27FC236}">
                <a16:creationId xmlns:a16="http://schemas.microsoft.com/office/drawing/2014/main" id="{0DA28C49-F451-2136-2738-17CEF69BA67B}"/>
              </a:ext>
            </a:extLst>
          </p:cNvPr>
          <p:cNvSpPr/>
          <p:nvPr/>
        </p:nvSpPr>
        <p:spPr>
          <a:xfrm>
            <a:off x="554069" y="3156727"/>
            <a:ext cx="683925" cy="233525"/>
          </a:xfrm>
          <a:custGeom>
            <a:avLst/>
            <a:gdLst/>
            <a:ahLst/>
            <a:cxnLst/>
            <a:rect l="l" t="t" r="r" b="b"/>
            <a:pathLst>
              <a:path w="27357" h="9341" extrusionOk="0">
                <a:moveTo>
                  <a:pt x="15827" y="1"/>
                </a:moveTo>
                <a:cubicBezTo>
                  <a:pt x="11157" y="1"/>
                  <a:pt x="7140" y="2516"/>
                  <a:pt x="5334" y="3855"/>
                </a:cubicBezTo>
                <a:cubicBezTo>
                  <a:pt x="4239" y="3052"/>
                  <a:pt x="2353" y="1818"/>
                  <a:pt x="0" y="956"/>
                </a:cubicBezTo>
                <a:lnTo>
                  <a:pt x="0" y="8374"/>
                </a:lnTo>
                <a:cubicBezTo>
                  <a:pt x="2353" y="7524"/>
                  <a:pt x="4239" y="6290"/>
                  <a:pt x="5334" y="5486"/>
                </a:cubicBezTo>
                <a:cubicBezTo>
                  <a:pt x="7140" y="6825"/>
                  <a:pt x="11157" y="9341"/>
                  <a:pt x="15827" y="9341"/>
                </a:cubicBezTo>
                <a:cubicBezTo>
                  <a:pt x="22197" y="9341"/>
                  <a:pt x="27356" y="4670"/>
                  <a:pt x="27356" y="4670"/>
                </a:cubicBezTo>
                <a:cubicBezTo>
                  <a:pt x="27356" y="4670"/>
                  <a:pt x="22197" y="1"/>
                  <a:pt x="15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nispace" panose="02000809060000020004" pitchFamily="49" charset="0"/>
            </a:endParaRPr>
          </a:p>
        </p:txBody>
      </p:sp>
      <p:sp>
        <p:nvSpPr>
          <p:cNvPr id="8" name="Google Shape;3524;p34">
            <a:extLst>
              <a:ext uri="{FF2B5EF4-FFF2-40B4-BE49-F238E27FC236}">
                <a16:creationId xmlns:a16="http://schemas.microsoft.com/office/drawing/2014/main" id="{B2B598AA-A9BB-4109-788B-FE1AC252BA88}"/>
              </a:ext>
            </a:extLst>
          </p:cNvPr>
          <p:cNvSpPr/>
          <p:nvPr/>
        </p:nvSpPr>
        <p:spPr>
          <a:xfrm>
            <a:off x="558118" y="3639075"/>
            <a:ext cx="683925" cy="233525"/>
          </a:xfrm>
          <a:custGeom>
            <a:avLst/>
            <a:gdLst/>
            <a:ahLst/>
            <a:cxnLst/>
            <a:rect l="l" t="t" r="r" b="b"/>
            <a:pathLst>
              <a:path w="27357" h="9341" extrusionOk="0">
                <a:moveTo>
                  <a:pt x="15827" y="1"/>
                </a:moveTo>
                <a:cubicBezTo>
                  <a:pt x="11157" y="1"/>
                  <a:pt x="7140" y="2516"/>
                  <a:pt x="5334" y="3855"/>
                </a:cubicBezTo>
                <a:cubicBezTo>
                  <a:pt x="4239" y="3052"/>
                  <a:pt x="2353" y="1818"/>
                  <a:pt x="0" y="956"/>
                </a:cubicBezTo>
                <a:lnTo>
                  <a:pt x="0" y="8374"/>
                </a:lnTo>
                <a:cubicBezTo>
                  <a:pt x="2353" y="7524"/>
                  <a:pt x="4239" y="6290"/>
                  <a:pt x="5334" y="5486"/>
                </a:cubicBezTo>
                <a:cubicBezTo>
                  <a:pt x="7140" y="6825"/>
                  <a:pt x="11157" y="9341"/>
                  <a:pt x="15827" y="9341"/>
                </a:cubicBezTo>
                <a:cubicBezTo>
                  <a:pt x="22197" y="9341"/>
                  <a:pt x="27356" y="4670"/>
                  <a:pt x="27356" y="4670"/>
                </a:cubicBezTo>
                <a:cubicBezTo>
                  <a:pt x="27356" y="4670"/>
                  <a:pt x="22197" y="1"/>
                  <a:pt x="15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nispace" panose="0200080906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F1821-8510-85EF-CBC3-D12B6B725905}"/>
              </a:ext>
            </a:extLst>
          </p:cNvPr>
          <p:cNvSpPr txBox="1"/>
          <p:nvPr/>
        </p:nvSpPr>
        <p:spPr>
          <a:xfrm>
            <a:off x="1414384" y="172483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Unispace" panose="02000809060000020004" pitchFamily="49" charset="0"/>
              </a:rPr>
              <a:t>Fadel Malik</a:t>
            </a:r>
            <a:endParaRPr lang="en-ID" sz="1800" dirty="0">
              <a:latin typeface="Unispace" panose="0200080906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09182-45AA-421C-0D91-C4A08B893659}"/>
              </a:ext>
            </a:extLst>
          </p:cNvPr>
          <p:cNvSpPr txBox="1"/>
          <p:nvPr/>
        </p:nvSpPr>
        <p:spPr>
          <a:xfrm>
            <a:off x="1404244" y="216207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Unispace" panose="02000809060000020004" pitchFamily="49" charset="0"/>
              </a:rPr>
              <a:t>M. </a:t>
            </a:r>
            <a:r>
              <a:rPr lang="en-US" sz="1800" dirty="0" err="1">
                <a:latin typeface="Unispace" panose="02000809060000020004" pitchFamily="49" charset="0"/>
              </a:rPr>
              <a:t>Taqy</a:t>
            </a:r>
            <a:r>
              <a:rPr lang="en-US" sz="1800" dirty="0">
                <a:latin typeface="Unispace" panose="02000809060000020004" pitchFamily="49" charset="0"/>
              </a:rPr>
              <a:t> Abdullah</a:t>
            </a:r>
            <a:endParaRPr lang="en-ID" sz="1800" dirty="0">
              <a:latin typeface="Unispace" panose="0200080906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D8272-D7D6-AF80-8B30-3A9085E54FB4}"/>
              </a:ext>
            </a:extLst>
          </p:cNvPr>
          <p:cNvSpPr txBox="1"/>
          <p:nvPr/>
        </p:nvSpPr>
        <p:spPr>
          <a:xfrm>
            <a:off x="1380842" y="3080913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i="0" dirty="0" err="1">
                <a:effectLst/>
                <a:latin typeface="Unispace" panose="02000809060000020004" pitchFamily="49" charset="0"/>
              </a:rPr>
              <a:t>Sindikia</a:t>
            </a:r>
            <a:r>
              <a:rPr lang="en-ID" sz="1800" i="0" dirty="0">
                <a:effectLst/>
                <a:latin typeface="Unispace" panose="02000809060000020004" pitchFamily="49" charset="0"/>
              </a:rPr>
              <a:t> Al </a:t>
            </a:r>
            <a:r>
              <a:rPr lang="en-ID" sz="1800" i="0" dirty="0" err="1">
                <a:effectLst/>
                <a:latin typeface="Unispace" panose="02000809060000020004" pitchFamily="49" charset="0"/>
              </a:rPr>
              <a:t>Ulya</a:t>
            </a:r>
            <a:r>
              <a:rPr lang="en-ID" sz="1800" i="0" dirty="0">
                <a:effectLst/>
                <a:latin typeface="Unispace" panose="02000809060000020004" pitchFamily="49" charset="0"/>
              </a:rPr>
              <a:t> </a:t>
            </a:r>
            <a:r>
              <a:rPr lang="en-ID" sz="1800" i="0" dirty="0" err="1">
                <a:effectLst/>
                <a:latin typeface="Unispace" panose="02000809060000020004" pitchFamily="49" charset="0"/>
              </a:rPr>
              <a:t>Nurussyifa</a:t>
            </a:r>
            <a:endParaRPr lang="en-ID" dirty="0">
              <a:latin typeface="Unispace" panose="0200080906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4C767-1A08-C670-C56B-5320A885D674}"/>
              </a:ext>
            </a:extLst>
          </p:cNvPr>
          <p:cNvSpPr txBox="1"/>
          <p:nvPr/>
        </p:nvSpPr>
        <p:spPr>
          <a:xfrm>
            <a:off x="1404197" y="262492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i="0" dirty="0" err="1">
                <a:effectLst/>
                <a:latin typeface="Unispace" panose="02000809060000020004" pitchFamily="49" charset="0"/>
              </a:rPr>
              <a:t>Maleakhi</a:t>
            </a:r>
            <a:r>
              <a:rPr lang="en-ID" sz="1800" i="0" dirty="0">
                <a:effectLst/>
                <a:latin typeface="Unispace" panose="02000809060000020004" pitchFamily="49" charset="0"/>
              </a:rPr>
              <a:t> </a:t>
            </a:r>
            <a:r>
              <a:rPr lang="en-ID" sz="1800" i="0" dirty="0" err="1">
                <a:effectLst/>
                <a:latin typeface="Unispace" panose="02000809060000020004" pitchFamily="49" charset="0"/>
              </a:rPr>
              <a:t>Pratama</a:t>
            </a:r>
            <a:r>
              <a:rPr lang="en-ID" sz="1800" i="0" dirty="0">
                <a:effectLst/>
                <a:latin typeface="Unispace" panose="02000809060000020004" pitchFamily="49" charset="0"/>
              </a:rPr>
              <a:t> </a:t>
            </a:r>
            <a:r>
              <a:rPr lang="en-ID" sz="1800" i="0" dirty="0" err="1">
                <a:effectLst/>
                <a:latin typeface="Unispace" panose="02000809060000020004" pitchFamily="49" charset="0"/>
              </a:rPr>
              <a:t>Tobing</a:t>
            </a:r>
            <a:endParaRPr lang="en-ID" dirty="0">
              <a:latin typeface="Unispace" panose="0200080906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82931-6B01-8E11-E99C-87EB661270BA}"/>
              </a:ext>
            </a:extLst>
          </p:cNvPr>
          <p:cNvSpPr txBox="1"/>
          <p:nvPr/>
        </p:nvSpPr>
        <p:spPr>
          <a:xfrm>
            <a:off x="1388754" y="3580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i="0" dirty="0">
                <a:effectLst/>
                <a:latin typeface="Unispace" panose="02000809060000020004" pitchFamily="49" charset="0"/>
              </a:rPr>
              <a:t>Nova </a:t>
            </a:r>
            <a:r>
              <a:rPr lang="en-ID" sz="1800" i="0" dirty="0" err="1">
                <a:effectLst/>
                <a:latin typeface="Unispace" panose="02000809060000020004" pitchFamily="49" charset="0"/>
              </a:rPr>
              <a:t>Yutavia</a:t>
            </a:r>
            <a:endParaRPr lang="en-ID" dirty="0">
              <a:latin typeface="Unispace" panose="02000809060000020004" pitchFamily="49" charset="0"/>
            </a:endParaRPr>
          </a:p>
        </p:txBody>
      </p:sp>
      <p:pic>
        <p:nvPicPr>
          <p:cNvPr id="15" name="Google Shape;3254;p33">
            <a:extLst>
              <a:ext uri="{FF2B5EF4-FFF2-40B4-BE49-F238E27FC236}">
                <a16:creationId xmlns:a16="http://schemas.microsoft.com/office/drawing/2014/main" id="{9A348D35-34B6-DBA6-3537-1CB44C7181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827" t="10380" r="12945" b="5635"/>
          <a:stretch/>
        </p:blipFill>
        <p:spPr>
          <a:xfrm flipH="1">
            <a:off x="4996367" y="905799"/>
            <a:ext cx="4075049" cy="431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9" name="Google Shape;3529;p35"/>
          <p:cNvGrpSpPr/>
          <p:nvPr/>
        </p:nvGrpSpPr>
        <p:grpSpPr>
          <a:xfrm>
            <a:off x="4393520" y="-1120405"/>
            <a:ext cx="2153557" cy="2102951"/>
            <a:chOff x="2307250" y="238125"/>
            <a:chExt cx="1735200" cy="1694425"/>
          </a:xfrm>
        </p:grpSpPr>
        <p:sp>
          <p:nvSpPr>
            <p:cNvPr id="3530" name="Google Shape;3530;p35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5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5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5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5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5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5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5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5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5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5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5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5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5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5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5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5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5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5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5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5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5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5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5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5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5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5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5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5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5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5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5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5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5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5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5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5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5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5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5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5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5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5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5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5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5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5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5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5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5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5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5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5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5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5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5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5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5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5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5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5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5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5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5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5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5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5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5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5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5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5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5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5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5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5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5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5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5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5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5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5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5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5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5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5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5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5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5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5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5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5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5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5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5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5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5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5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5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5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5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5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5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5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5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5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5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5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5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5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5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5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5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5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5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5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5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5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5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5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5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5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5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5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5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5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5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5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5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5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59" name="Google Shape;3659;p35"/>
          <p:cNvPicPr preferRelativeResize="0"/>
          <p:nvPr/>
        </p:nvPicPr>
        <p:blipFill rotWithShape="1">
          <a:blip r:embed="rId3">
            <a:alphaModFix/>
          </a:blip>
          <a:srcRect t="24319" b="29863"/>
          <a:stretch/>
        </p:blipFill>
        <p:spPr>
          <a:xfrm>
            <a:off x="6197225" y="1782075"/>
            <a:ext cx="5497923" cy="251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664" name="Google Shape;3664;p35"/>
          <p:cNvSpPr txBox="1">
            <a:spLocks noGrp="1"/>
          </p:cNvSpPr>
          <p:nvPr>
            <p:ph type="title"/>
          </p:nvPr>
        </p:nvSpPr>
        <p:spPr>
          <a:xfrm>
            <a:off x="3160586" y="445025"/>
            <a:ext cx="52634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8D2B0-2989-DE12-CB27-C3A7354E6A66}"/>
              </a:ext>
            </a:extLst>
          </p:cNvPr>
          <p:cNvSpPr txBox="1"/>
          <p:nvPr/>
        </p:nvSpPr>
        <p:spPr>
          <a:xfrm>
            <a:off x="740180" y="1371421"/>
            <a:ext cx="7784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Unispace" panose="02000809060000020004" pitchFamily="49" charset="0"/>
              </a:rPr>
              <a:t>Konsep</a:t>
            </a:r>
            <a:r>
              <a:rPr lang="en-US" sz="1800" dirty="0">
                <a:latin typeface="Unispace" panose="02000809060000020004" pitchFamily="49" charset="0"/>
              </a:rPr>
              <a:t> di </a:t>
            </a:r>
            <a:r>
              <a:rPr lang="en-US" sz="1800" dirty="0" err="1">
                <a:latin typeface="Unispace" panose="02000809060000020004" pitchFamily="49" charset="0"/>
              </a:rPr>
              <a:t>dalam</a:t>
            </a:r>
            <a:r>
              <a:rPr lang="en-US" sz="1800" dirty="0">
                <a:latin typeface="Unispace" panose="02000809060000020004" pitchFamily="49" charset="0"/>
              </a:rPr>
              <a:t> game </a:t>
            </a:r>
            <a:r>
              <a:rPr lang="en-US" sz="1800" dirty="0" err="1">
                <a:latin typeface="Unispace" panose="02000809060000020004" pitchFamily="49" charset="0"/>
              </a:rPr>
              <a:t>ini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adalah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kita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menjadi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seorang</a:t>
            </a:r>
            <a:r>
              <a:rPr lang="en-US" sz="1800" dirty="0">
                <a:latin typeface="Unispace" panose="02000809060000020004" pitchFamily="49" charset="0"/>
              </a:rPr>
              <a:t> fisherman yang </a:t>
            </a:r>
            <a:r>
              <a:rPr lang="en-US" sz="1800" dirty="0" err="1">
                <a:latin typeface="Unispace" panose="02000809060000020004" pitchFamily="49" charset="0"/>
              </a:rPr>
              <a:t>memancing</a:t>
            </a:r>
            <a:r>
              <a:rPr lang="en-US" sz="1800" dirty="0">
                <a:latin typeface="Unispace" panose="02000809060000020004" pitchFamily="49" charset="0"/>
              </a:rPr>
              <a:t> ikan </a:t>
            </a:r>
            <a:r>
              <a:rPr lang="en-US" sz="1800" dirty="0" err="1">
                <a:latin typeface="Unispace" panose="02000809060000020004" pitchFamily="49" charset="0"/>
              </a:rPr>
              <a:t>dengan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cara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melemparkan</a:t>
            </a:r>
            <a:r>
              <a:rPr lang="en-US" sz="1800" dirty="0">
                <a:latin typeface="Unispace" panose="02000809060000020004" pitchFamily="49" charset="0"/>
              </a:rPr>
              <a:t> kail </a:t>
            </a:r>
            <a:r>
              <a:rPr lang="en-US" sz="1800" dirty="0" err="1">
                <a:latin typeface="Unispace" panose="02000809060000020004" pitchFamily="49" charset="0"/>
              </a:rPr>
              <a:t>ke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dalam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laut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lalu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menarik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kailnya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sehingga</a:t>
            </a:r>
            <a:r>
              <a:rPr lang="en-US" sz="1800" dirty="0">
                <a:latin typeface="Unispace" panose="02000809060000020004" pitchFamily="49" charset="0"/>
              </a:rPr>
              <a:t> ikan </a:t>
            </a:r>
            <a:r>
              <a:rPr lang="en-US" sz="1800" dirty="0" err="1">
                <a:latin typeface="Unispace" panose="02000809060000020004" pitchFamily="49" charset="0"/>
              </a:rPr>
              <a:t>terbawa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ke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atas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untuk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dijual</a:t>
            </a:r>
            <a:r>
              <a:rPr lang="en-US" sz="1800" dirty="0">
                <a:latin typeface="Unispace" panose="02000809060000020004" pitchFamily="49" charset="0"/>
              </a:rPr>
              <a:t>, </a:t>
            </a:r>
            <a:r>
              <a:rPr lang="en-US" sz="1800" dirty="0" err="1">
                <a:latin typeface="Unispace" panose="02000809060000020004" pitchFamily="49" charset="0"/>
              </a:rPr>
              <a:t>koin</a:t>
            </a:r>
            <a:r>
              <a:rPr lang="en-US" sz="1800" dirty="0">
                <a:latin typeface="Unispace" panose="02000809060000020004" pitchFamily="49" charset="0"/>
              </a:rPr>
              <a:t> yang </a:t>
            </a:r>
            <a:r>
              <a:rPr lang="en-US" sz="1800" dirty="0" err="1">
                <a:latin typeface="Unispace" panose="02000809060000020004" pitchFamily="49" charset="0"/>
              </a:rPr>
              <a:t>didapat</a:t>
            </a:r>
            <a:endParaRPr lang="en-US" sz="1800" dirty="0">
              <a:latin typeface="Unispace" panose="02000809060000020004" pitchFamily="49" charset="0"/>
            </a:endParaRPr>
          </a:p>
          <a:p>
            <a:r>
              <a:rPr lang="en-US" sz="1800" dirty="0" err="1">
                <a:latin typeface="Unispace" panose="02000809060000020004" pitchFamily="49" charset="0"/>
              </a:rPr>
              <a:t>dari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penjualan</a:t>
            </a:r>
            <a:r>
              <a:rPr lang="en-US" sz="1800" dirty="0">
                <a:latin typeface="Unispace" panose="02000809060000020004" pitchFamily="49" charset="0"/>
              </a:rPr>
              <a:t> ikan </a:t>
            </a:r>
            <a:r>
              <a:rPr lang="en-US" sz="1800" dirty="0" err="1">
                <a:latin typeface="Unispace" panose="02000809060000020004" pitchFamily="49" charset="0"/>
              </a:rPr>
              <a:t>digunakan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untuk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menambahkan</a:t>
            </a:r>
            <a:endParaRPr lang="en-US" sz="1800" dirty="0">
              <a:latin typeface="Unispace" panose="02000809060000020004" pitchFamily="49" charset="0"/>
            </a:endParaRPr>
          </a:p>
          <a:p>
            <a:r>
              <a:rPr lang="en-US" sz="1800" dirty="0">
                <a:latin typeface="Unispace" panose="02000809060000020004" pitchFamily="49" charset="0"/>
              </a:rPr>
              <a:t>level </a:t>
            </a:r>
            <a:r>
              <a:rPr lang="en-US" sz="1800" dirty="0" err="1">
                <a:latin typeface="Unispace" panose="02000809060000020004" pitchFamily="49" charset="0"/>
              </a:rPr>
              <a:t>dari</a:t>
            </a:r>
            <a:r>
              <a:rPr lang="en-US" sz="1800" dirty="0">
                <a:latin typeface="Unispace" panose="02000809060000020004" pitchFamily="49" charset="0"/>
              </a:rPr>
              <a:t> kail dan </a:t>
            </a:r>
            <a:r>
              <a:rPr lang="en-US" sz="1800" dirty="0" err="1">
                <a:latin typeface="Unispace" panose="02000809060000020004" pitchFamily="49" charset="0"/>
              </a:rPr>
              <a:t>tali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pancing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sehingga</a:t>
            </a:r>
            <a:endParaRPr lang="en-US" sz="1800" dirty="0">
              <a:latin typeface="Unispace" panose="02000809060000020004" pitchFamily="49" charset="0"/>
            </a:endParaRPr>
          </a:p>
          <a:p>
            <a:r>
              <a:rPr lang="en-US" sz="1800" dirty="0" err="1">
                <a:latin typeface="Unispace" panose="02000809060000020004" pitchFamily="49" charset="0"/>
              </a:rPr>
              <a:t>dapat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memancing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berbagai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macam</a:t>
            </a:r>
            <a:r>
              <a:rPr lang="en-US" sz="1800" dirty="0">
                <a:latin typeface="Unispace" panose="02000809060000020004" pitchFamily="49" charset="0"/>
              </a:rPr>
              <a:t> ikan</a:t>
            </a:r>
            <a:endParaRPr lang="en-ID" sz="1800" dirty="0">
              <a:latin typeface="Unispace" panose="0200080906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5" name="Google Shape;3685;p36"/>
          <p:cNvPicPr preferRelativeResize="0"/>
          <p:nvPr/>
        </p:nvPicPr>
        <p:blipFill rotWithShape="1">
          <a:blip r:embed="rId3">
            <a:alphaModFix/>
          </a:blip>
          <a:srcRect l="20177" t="10089" r="22155" b="7211"/>
          <a:stretch/>
        </p:blipFill>
        <p:spPr>
          <a:xfrm>
            <a:off x="5816775" y="1215250"/>
            <a:ext cx="2449423" cy="3512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6" name="Google Shape;3686;p36"/>
          <p:cNvGrpSpPr/>
          <p:nvPr/>
        </p:nvGrpSpPr>
        <p:grpSpPr>
          <a:xfrm>
            <a:off x="1972042" y="-2082595"/>
            <a:ext cx="4247249" cy="4147444"/>
            <a:chOff x="2307250" y="238125"/>
            <a:chExt cx="1735200" cy="1694425"/>
          </a:xfrm>
        </p:grpSpPr>
        <p:sp>
          <p:nvSpPr>
            <p:cNvPr id="3687" name="Google Shape;3687;p36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6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6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6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6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6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6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6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6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6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6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6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6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6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6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6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6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6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6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6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6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6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6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6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6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6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6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6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6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6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6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6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6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6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6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6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6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6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6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6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6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6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6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6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6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6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6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6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6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6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6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6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6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6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6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6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FD9B13-4641-6670-8C7C-8CD1DC91DBA9}"/>
              </a:ext>
            </a:extLst>
          </p:cNvPr>
          <p:cNvSpPr txBox="1"/>
          <p:nvPr/>
        </p:nvSpPr>
        <p:spPr>
          <a:xfrm>
            <a:off x="89895" y="81707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Unispace" panose="02000809060000020004" pitchFamily="49" charset="0"/>
              </a:rPr>
              <a:t>Kelas</a:t>
            </a:r>
            <a:r>
              <a:rPr lang="en-US" sz="1800" dirty="0">
                <a:latin typeface="Unispace" panose="02000809060000020004" pitchFamily="49" charset="0"/>
              </a:rPr>
              <a:t> dan </a:t>
            </a:r>
            <a:r>
              <a:rPr lang="en-US" sz="1800" dirty="0" err="1">
                <a:latin typeface="Unispace" panose="02000809060000020004" pitchFamily="49" charset="0"/>
              </a:rPr>
              <a:t>Objek</a:t>
            </a:r>
            <a:endParaRPr lang="en-ID" sz="1800" dirty="0">
              <a:latin typeface="Unispace" panose="0200080906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E904-CE42-C6D8-10EA-C1B85CD361F5}"/>
              </a:ext>
            </a:extLst>
          </p:cNvPr>
          <p:cNvSpPr txBox="1"/>
          <p:nvPr/>
        </p:nvSpPr>
        <p:spPr>
          <a:xfrm>
            <a:off x="201706" y="150181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nispace" panose="02000809060000020004" pitchFamily="49" charset="0"/>
              </a:rPr>
              <a:t>Kelas</a:t>
            </a:r>
            <a:r>
              <a:rPr lang="en-US" dirty="0">
                <a:latin typeface="Unispace" panose="02000809060000020004" pitchFamily="49" charset="0"/>
              </a:rPr>
              <a:t> : 	- Player</a:t>
            </a:r>
          </a:p>
          <a:p>
            <a:r>
              <a:rPr lang="en-US" dirty="0">
                <a:latin typeface="Unispace" panose="02000809060000020004" pitchFamily="49" charset="0"/>
              </a:rPr>
              <a:t>	- Ikan</a:t>
            </a:r>
            <a:endParaRPr lang="en-ID" dirty="0">
              <a:latin typeface="Unispace" panose="0200080906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06D2A-B0CE-83D4-D580-08D54F689027}"/>
              </a:ext>
            </a:extLst>
          </p:cNvPr>
          <p:cNvSpPr txBox="1"/>
          <p:nvPr/>
        </p:nvSpPr>
        <p:spPr>
          <a:xfrm>
            <a:off x="268941" y="2427194"/>
            <a:ext cx="2634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nispace" panose="02000809060000020004" pitchFamily="49" charset="0"/>
              </a:rPr>
              <a:t>Objek</a:t>
            </a:r>
            <a:r>
              <a:rPr lang="en-US" dirty="0">
                <a:latin typeface="Unispace" panose="02000809060000020004" pitchFamily="49" charset="0"/>
              </a:rPr>
              <a:t> :	- Koin</a:t>
            </a:r>
          </a:p>
          <a:p>
            <a:r>
              <a:rPr lang="en-US" dirty="0">
                <a:latin typeface="Unispace" panose="02000809060000020004" pitchFamily="49" charset="0"/>
              </a:rPr>
              <a:t>	- Kail </a:t>
            </a:r>
            <a:r>
              <a:rPr lang="en-US" dirty="0" err="1">
                <a:latin typeface="Unispace" panose="02000809060000020004" pitchFamily="49" charset="0"/>
              </a:rPr>
              <a:t>pancing</a:t>
            </a:r>
            <a:endParaRPr lang="en-US" dirty="0">
              <a:latin typeface="Unispace" panose="02000809060000020004" pitchFamily="49" charset="0"/>
            </a:endParaRPr>
          </a:p>
          <a:p>
            <a:r>
              <a:rPr lang="en-US" dirty="0">
                <a:latin typeface="Unispace" panose="02000809060000020004" pitchFamily="49" charset="0"/>
              </a:rPr>
              <a:t>	- </a:t>
            </a:r>
            <a:r>
              <a:rPr lang="en-US" dirty="0" err="1">
                <a:latin typeface="Unispace" panose="02000809060000020004" pitchFamily="49" charset="0"/>
              </a:rPr>
              <a:t>Tali</a:t>
            </a:r>
            <a:r>
              <a:rPr lang="en-US" dirty="0">
                <a:latin typeface="Unispace" panose="02000809060000020004" pitchFamily="49" charset="0"/>
              </a:rPr>
              <a:t> </a:t>
            </a:r>
            <a:r>
              <a:rPr lang="en-US" dirty="0" err="1">
                <a:latin typeface="Unispace" panose="02000809060000020004" pitchFamily="49" charset="0"/>
              </a:rPr>
              <a:t>pancing</a:t>
            </a:r>
            <a:endParaRPr lang="en-US" dirty="0">
              <a:latin typeface="Unispace" panose="02000809060000020004" pitchFamily="49" charset="0"/>
            </a:endParaRPr>
          </a:p>
          <a:p>
            <a:r>
              <a:rPr lang="en-US" dirty="0">
                <a:latin typeface="Unispace" panose="02000809060000020004" pitchFamily="49" charset="0"/>
              </a:rPr>
              <a:t>	- </a:t>
            </a:r>
            <a:r>
              <a:rPr lang="en-US" dirty="0" err="1">
                <a:latin typeface="Unispace" panose="02000809060000020004" pitchFamily="49" charset="0"/>
              </a:rPr>
              <a:t>Jenis</a:t>
            </a:r>
            <a:r>
              <a:rPr lang="en-US" dirty="0">
                <a:latin typeface="Unispace" panose="02000809060000020004" pitchFamily="49" charset="0"/>
              </a:rPr>
              <a:t> ikan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37"/>
          <p:cNvSpPr/>
          <p:nvPr/>
        </p:nvSpPr>
        <p:spPr>
          <a:xfrm>
            <a:off x="1441775" y="539500"/>
            <a:ext cx="2290200" cy="22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1" name="Google Shape;3821;p37"/>
          <p:cNvPicPr preferRelativeResize="0"/>
          <p:nvPr/>
        </p:nvPicPr>
        <p:blipFill rotWithShape="1">
          <a:blip r:embed="rId3">
            <a:alphaModFix/>
          </a:blip>
          <a:srcRect t="31812" b="30469"/>
          <a:stretch/>
        </p:blipFill>
        <p:spPr>
          <a:xfrm>
            <a:off x="0" y="306498"/>
            <a:ext cx="4264151" cy="1608402"/>
          </a:xfrm>
          <a:prstGeom prst="rect">
            <a:avLst/>
          </a:prstGeom>
          <a:noFill/>
          <a:ln>
            <a:noFill/>
          </a:ln>
        </p:spPr>
      </p:pic>
      <p:sp>
        <p:nvSpPr>
          <p:cNvPr id="3822" name="Google Shape;3822;p37"/>
          <p:cNvSpPr txBox="1">
            <a:spLocks noGrp="1"/>
          </p:cNvSpPr>
          <p:nvPr>
            <p:ph type="title"/>
          </p:nvPr>
        </p:nvSpPr>
        <p:spPr>
          <a:xfrm>
            <a:off x="1265884" y="1459013"/>
            <a:ext cx="6223500" cy="12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 PBO</a:t>
            </a:r>
            <a:endParaRPr dirty="0"/>
          </a:p>
        </p:txBody>
      </p:sp>
      <p:sp>
        <p:nvSpPr>
          <p:cNvPr id="3823" name="Google Shape;3823;p37"/>
          <p:cNvSpPr txBox="1">
            <a:spLocks noGrp="1"/>
          </p:cNvSpPr>
          <p:nvPr>
            <p:ph type="subTitle" idx="1"/>
          </p:nvPr>
        </p:nvSpPr>
        <p:spPr>
          <a:xfrm>
            <a:off x="1460250" y="2746600"/>
            <a:ext cx="62235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Terdiri</a:t>
            </a:r>
            <a:r>
              <a:rPr lang="en-US" sz="1800" dirty="0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 </a:t>
            </a:r>
            <a:r>
              <a:rPr lang="en-US" sz="1800" dirty="0" err="1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dari</a:t>
            </a:r>
            <a:r>
              <a:rPr lang="en-US" sz="1800" dirty="0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 </a:t>
            </a:r>
            <a:r>
              <a:rPr lang="en-US" sz="1800" dirty="0" err="1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Polimorfisme</a:t>
            </a:r>
            <a:r>
              <a:rPr lang="en-US" sz="1800" dirty="0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, </a:t>
            </a:r>
            <a:r>
              <a:rPr lang="en-US" sz="1800" dirty="0" err="1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Pewarisan</a:t>
            </a:r>
            <a:r>
              <a:rPr lang="en-US" sz="1800" dirty="0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, </a:t>
            </a:r>
            <a:r>
              <a:rPr lang="en-US" sz="1800" dirty="0" err="1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Abstraksi</a:t>
            </a:r>
            <a:r>
              <a:rPr lang="en-US" sz="1800" dirty="0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, </a:t>
            </a:r>
            <a:r>
              <a:rPr lang="en-US" sz="1800" dirty="0" err="1">
                <a:latin typeface="Unispace" panose="02000809060000020004" pitchFamily="49" charset="0"/>
                <a:ea typeface="Lexend Light"/>
                <a:cs typeface="Lexend Light"/>
                <a:sym typeface="Lexend Light"/>
              </a:rPr>
              <a:t>Enkapsulasi</a:t>
            </a:r>
            <a:endParaRPr sz="1800" dirty="0">
              <a:latin typeface="Unispace" panose="02000809060000020004" pitchFamily="49" charset="0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3824" name="Google Shape;3824;p37"/>
          <p:cNvGrpSpPr/>
          <p:nvPr/>
        </p:nvGrpSpPr>
        <p:grpSpPr>
          <a:xfrm>
            <a:off x="3229620" y="4141720"/>
            <a:ext cx="2153557" cy="2102951"/>
            <a:chOff x="2307250" y="238125"/>
            <a:chExt cx="1735200" cy="1694425"/>
          </a:xfrm>
        </p:grpSpPr>
        <p:sp>
          <p:nvSpPr>
            <p:cNvPr id="3825" name="Google Shape;3825;p37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7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7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7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7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7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7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7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7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7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7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7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7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7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7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7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7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7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7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7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7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7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7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7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7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7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7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7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7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7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7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7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7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7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7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7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7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7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7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7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7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7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7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7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7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7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7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7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7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7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7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7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7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7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7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7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7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7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7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7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7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7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7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7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7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7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7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7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7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7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7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7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7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7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7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7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7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7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7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7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7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7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7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7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7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7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7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7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7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7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7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7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7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7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7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7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7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7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7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7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7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7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7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7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7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7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4" name="Google Shape;3954;p37"/>
          <p:cNvGrpSpPr/>
          <p:nvPr/>
        </p:nvGrpSpPr>
        <p:grpSpPr>
          <a:xfrm>
            <a:off x="6001770" y="-1058605"/>
            <a:ext cx="2153557" cy="2102951"/>
            <a:chOff x="2307250" y="238125"/>
            <a:chExt cx="1735200" cy="1694425"/>
          </a:xfrm>
        </p:grpSpPr>
        <p:sp>
          <p:nvSpPr>
            <p:cNvPr id="3955" name="Google Shape;3955;p37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7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7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7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7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7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7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7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7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7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7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7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7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7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7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7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7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7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7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7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7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7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7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7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7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7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7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7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7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7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7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7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7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7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7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7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7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7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7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7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7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7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7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7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7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7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7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7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7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7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7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7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7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7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7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7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7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7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7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7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7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7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7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7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7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7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7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7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7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7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7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7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7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7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7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7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7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7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7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7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7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7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7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7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7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7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7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7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7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7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7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7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7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7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7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7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7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7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7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7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7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7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7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7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7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7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7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7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7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7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7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7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7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7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7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7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7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7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7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7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7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7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7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7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7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7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7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7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7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6" name="Google Shape;435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Penerapan PBO</a:t>
            </a:r>
            <a:endParaRPr dirty="0"/>
          </a:p>
        </p:txBody>
      </p:sp>
      <p:sp>
        <p:nvSpPr>
          <p:cNvPr id="4357" name="Google Shape;4357;p39"/>
          <p:cNvSpPr txBox="1">
            <a:spLocks noGrp="1"/>
          </p:cNvSpPr>
          <p:nvPr>
            <p:ph type="subTitle" idx="1"/>
          </p:nvPr>
        </p:nvSpPr>
        <p:spPr>
          <a:xfrm>
            <a:off x="167918" y="1120002"/>
            <a:ext cx="6405595" cy="71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 err="1">
                <a:latin typeface="Unispace" panose="02000809060000020004" pitchFamily="49" charset="0"/>
              </a:rPr>
              <a:t>Polimorfisme</a:t>
            </a:r>
            <a:r>
              <a:rPr lang="en-US" sz="1800" dirty="0">
                <a:latin typeface="Unispace" panose="02000809060000020004" pitchFamily="49" charset="0"/>
              </a:rPr>
              <a:t> = </a:t>
            </a:r>
            <a:r>
              <a:rPr lang="en-US" sz="1800" dirty="0" err="1">
                <a:latin typeface="Unispace" panose="02000809060000020004" pitchFamily="49" charset="0"/>
              </a:rPr>
              <a:t>Penggunaan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koin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untuk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mengupgrade</a:t>
            </a:r>
            <a:r>
              <a:rPr lang="en-US" sz="1800" dirty="0">
                <a:latin typeface="Unispace" panose="02000809060000020004" pitchFamily="49" charset="0"/>
              </a:rPr>
              <a:t> kail </a:t>
            </a:r>
            <a:r>
              <a:rPr lang="en-US" sz="1800" dirty="0" err="1">
                <a:latin typeface="Unispace" panose="02000809060000020004" pitchFamily="49" charset="0"/>
              </a:rPr>
              <a:t>pancing</a:t>
            </a:r>
            <a:r>
              <a:rPr lang="en-US" sz="1800" dirty="0">
                <a:latin typeface="Unispace" panose="02000809060000020004" pitchFamily="49" charset="0"/>
              </a:rPr>
              <a:t> dan </a:t>
            </a:r>
            <a:r>
              <a:rPr lang="en-US" sz="1800" dirty="0" err="1">
                <a:latin typeface="Unispace" panose="02000809060000020004" pitchFamily="49" charset="0"/>
              </a:rPr>
              <a:t>tali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pancing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endParaRPr sz="1800" dirty="0">
              <a:latin typeface="Unispace" panose="02000809060000020004" pitchFamily="49" charset="0"/>
            </a:endParaRPr>
          </a:p>
        </p:txBody>
      </p:sp>
      <p:sp>
        <p:nvSpPr>
          <p:cNvPr id="4358" name="Google Shape;4358;p39"/>
          <p:cNvSpPr/>
          <p:nvPr/>
        </p:nvSpPr>
        <p:spPr>
          <a:xfrm>
            <a:off x="5321207" y="2095050"/>
            <a:ext cx="2149200" cy="21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9" name="Google Shape;4359;p39"/>
          <p:cNvPicPr preferRelativeResize="0"/>
          <p:nvPr/>
        </p:nvPicPr>
        <p:blipFill rotWithShape="1">
          <a:blip r:embed="rId3">
            <a:alphaModFix/>
          </a:blip>
          <a:srcRect t="26515" b="27513"/>
          <a:stretch/>
        </p:blipFill>
        <p:spPr>
          <a:xfrm flipH="1">
            <a:off x="5321199" y="1281375"/>
            <a:ext cx="6855926" cy="31516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0" name="Google Shape;4360;p39"/>
          <p:cNvGrpSpPr/>
          <p:nvPr/>
        </p:nvGrpSpPr>
        <p:grpSpPr>
          <a:xfrm>
            <a:off x="3876595" y="4156883"/>
            <a:ext cx="2153557" cy="2102951"/>
            <a:chOff x="2307250" y="238125"/>
            <a:chExt cx="1735200" cy="1694425"/>
          </a:xfrm>
        </p:grpSpPr>
        <p:sp>
          <p:nvSpPr>
            <p:cNvPr id="4361" name="Google Shape;4361;p39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9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9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9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9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9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9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9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9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9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9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9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9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9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9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9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9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9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9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9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9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9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9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9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9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9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9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9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9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9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9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9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9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9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9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9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9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9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9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9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9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9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9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9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9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9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9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9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9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9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9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9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9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9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9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9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9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9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9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9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9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9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9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9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9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9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9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9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9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9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9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9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9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9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9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9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9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9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0" name="Google Shape;4490;p39"/>
          <p:cNvGrpSpPr/>
          <p:nvPr/>
        </p:nvGrpSpPr>
        <p:grpSpPr>
          <a:xfrm>
            <a:off x="1626195" y="-1563455"/>
            <a:ext cx="2153557" cy="2102951"/>
            <a:chOff x="2307250" y="238125"/>
            <a:chExt cx="1735200" cy="1694425"/>
          </a:xfrm>
        </p:grpSpPr>
        <p:sp>
          <p:nvSpPr>
            <p:cNvPr id="4491" name="Google Shape;4491;p39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9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9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9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9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9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9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9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9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9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9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9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9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9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9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9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9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9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9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9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9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9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9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9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9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9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9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9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9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9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9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9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9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9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9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9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9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9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9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9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9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9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9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9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9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A2383E-78EE-FFD9-9D51-49DAD87C1A8F}"/>
              </a:ext>
            </a:extLst>
          </p:cNvPr>
          <p:cNvSpPr txBox="1"/>
          <p:nvPr/>
        </p:nvSpPr>
        <p:spPr>
          <a:xfrm>
            <a:off x="446442" y="1970506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Unispace" panose="02000809060000020004" pitchFamily="49" charset="0"/>
              </a:rPr>
              <a:t>Pewarisan</a:t>
            </a:r>
            <a:r>
              <a:rPr lang="en-US" sz="1800" dirty="0">
                <a:latin typeface="Unispace" panose="02000809060000020004" pitchFamily="49" charset="0"/>
              </a:rPr>
              <a:t> = </a:t>
            </a:r>
            <a:r>
              <a:rPr lang="en-US" sz="1800" dirty="0" err="1">
                <a:latin typeface="Unispace" panose="02000809060000020004" pitchFamily="49" charset="0"/>
              </a:rPr>
              <a:t>Penambahan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berbagai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jenis</a:t>
            </a:r>
            <a:r>
              <a:rPr lang="en-US" sz="1800" dirty="0">
                <a:latin typeface="Unispace" panose="02000809060000020004" pitchFamily="49" charset="0"/>
              </a:rPr>
              <a:t> ikan</a:t>
            </a:r>
            <a:endParaRPr lang="en-ID" sz="1800" dirty="0">
              <a:latin typeface="Unispace" panose="0200080906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C46F9-AAF2-10D5-28BF-063F114B3A84}"/>
              </a:ext>
            </a:extLst>
          </p:cNvPr>
          <p:cNvSpPr txBox="1"/>
          <p:nvPr/>
        </p:nvSpPr>
        <p:spPr>
          <a:xfrm>
            <a:off x="404526" y="2428052"/>
            <a:ext cx="540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Unispace" panose="02000809060000020004" pitchFamily="49" charset="0"/>
              </a:rPr>
              <a:t>Enkapsulasi</a:t>
            </a:r>
            <a:r>
              <a:rPr lang="en-US" sz="1800" dirty="0">
                <a:latin typeface="Unispace" panose="02000809060000020004" pitchFamily="49" charset="0"/>
              </a:rPr>
              <a:t> = Koin </a:t>
            </a:r>
            <a:r>
              <a:rPr lang="en-US" sz="1800" dirty="0" err="1">
                <a:latin typeface="Unispace" panose="02000809060000020004" pitchFamily="49" charset="0"/>
              </a:rPr>
              <a:t>tidak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bisa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diakses</a:t>
            </a:r>
            <a:endParaRPr lang="en-US" sz="1800" dirty="0">
              <a:latin typeface="Unispace" panose="02000809060000020004" pitchFamily="49" charset="0"/>
            </a:endParaRPr>
          </a:p>
          <a:p>
            <a:r>
              <a:rPr lang="en-US" sz="1800" dirty="0">
                <a:latin typeface="Unispace" panose="02000809060000020004" pitchFamily="49" charset="0"/>
              </a:rPr>
              <a:t>dan </a:t>
            </a:r>
            <a:r>
              <a:rPr lang="en-US" sz="1800" dirty="0" err="1">
                <a:latin typeface="Unispace" panose="02000809060000020004" pitchFamily="49" charset="0"/>
              </a:rPr>
              <a:t>dimodifikasi</a:t>
            </a:r>
            <a:r>
              <a:rPr lang="en-US" sz="1800" dirty="0">
                <a:latin typeface="Unispace" panose="02000809060000020004" pitchFamily="49" charset="0"/>
              </a:rPr>
              <a:t> oleh player</a:t>
            </a:r>
            <a:endParaRPr lang="en-ID" sz="1800" dirty="0">
              <a:latin typeface="Unispace" panose="0200080906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63950-BE84-215C-B45B-5A12C8935A84}"/>
              </a:ext>
            </a:extLst>
          </p:cNvPr>
          <p:cNvSpPr txBox="1"/>
          <p:nvPr/>
        </p:nvSpPr>
        <p:spPr>
          <a:xfrm>
            <a:off x="377321" y="3204563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Unispace" panose="02000809060000020004" pitchFamily="49" charset="0"/>
              </a:rPr>
              <a:t>Abstraksi</a:t>
            </a:r>
            <a:r>
              <a:rPr lang="en-US" sz="1800" dirty="0">
                <a:latin typeface="Unispace" panose="02000809060000020004" pitchFamily="49" charset="0"/>
              </a:rPr>
              <a:t> = </a:t>
            </a:r>
            <a:r>
              <a:rPr lang="en-US" sz="1800" dirty="0" err="1">
                <a:latin typeface="Unispace" panose="02000809060000020004" pitchFamily="49" charset="0"/>
              </a:rPr>
              <a:t>Peningkatan</a:t>
            </a:r>
            <a:r>
              <a:rPr lang="en-US" sz="1800" dirty="0">
                <a:latin typeface="Unispace" panose="02000809060000020004" pitchFamily="49" charset="0"/>
              </a:rPr>
              <a:t> level </a:t>
            </a:r>
            <a:r>
              <a:rPr lang="en-US" sz="1800" dirty="0" err="1">
                <a:latin typeface="Unispace" panose="02000809060000020004" pitchFamily="49" charset="0"/>
              </a:rPr>
              <a:t>dari</a:t>
            </a:r>
            <a:endParaRPr lang="en-US" sz="1800" dirty="0">
              <a:latin typeface="Unispace" panose="02000809060000020004" pitchFamily="49" charset="0"/>
            </a:endParaRPr>
          </a:p>
          <a:p>
            <a:r>
              <a:rPr lang="en-US" sz="1800" dirty="0">
                <a:latin typeface="Unispace" panose="02000809060000020004" pitchFamily="49" charset="0"/>
              </a:rPr>
              <a:t>kail </a:t>
            </a:r>
            <a:r>
              <a:rPr lang="en-US" sz="1800" dirty="0" err="1">
                <a:latin typeface="Unispace" panose="02000809060000020004" pitchFamily="49" charset="0"/>
              </a:rPr>
              <a:t>pancing</a:t>
            </a:r>
            <a:r>
              <a:rPr lang="en-US" sz="1800" dirty="0">
                <a:latin typeface="Unispace" panose="02000809060000020004" pitchFamily="49" charset="0"/>
              </a:rPr>
              <a:t> dan </a:t>
            </a:r>
            <a:r>
              <a:rPr lang="en-US" sz="1800" dirty="0" err="1">
                <a:latin typeface="Unispace" panose="02000809060000020004" pitchFamily="49" charset="0"/>
              </a:rPr>
              <a:t>tali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pancing</a:t>
            </a:r>
            <a:r>
              <a:rPr lang="en-US" sz="1800" dirty="0">
                <a:latin typeface="Unispace" panose="02000809060000020004" pitchFamily="49" charset="0"/>
              </a:rPr>
              <a:t>, </a:t>
            </a:r>
            <a:r>
              <a:rPr lang="en-US" sz="1800" dirty="0" err="1">
                <a:latin typeface="Unispace" panose="02000809060000020004" pitchFamily="49" charset="0"/>
              </a:rPr>
              <a:t>tidak</a:t>
            </a:r>
            <a:endParaRPr lang="en-US" sz="1800" dirty="0">
              <a:latin typeface="Unispace" panose="02000809060000020004" pitchFamily="49" charset="0"/>
            </a:endParaRPr>
          </a:p>
          <a:p>
            <a:r>
              <a:rPr lang="en-US" sz="1800" dirty="0" err="1">
                <a:latin typeface="Unispace" panose="02000809060000020004" pitchFamily="49" charset="0"/>
              </a:rPr>
              <a:t>ditunjukkan</a:t>
            </a:r>
            <a:r>
              <a:rPr lang="en-US" sz="1800" dirty="0">
                <a:latin typeface="Unispace" panose="02000809060000020004" pitchFamily="49" charset="0"/>
              </a:rPr>
              <a:t> </a:t>
            </a:r>
            <a:r>
              <a:rPr lang="en-US" sz="1800" dirty="0" err="1">
                <a:latin typeface="Unispace" panose="02000809060000020004" pitchFamily="49" charset="0"/>
              </a:rPr>
              <a:t>ke</a:t>
            </a:r>
            <a:r>
              <a:rPr lang="en-US" sz="1800" dirty="0">
                <a:latin typeface="Unispace" panose="02000809060000020004" pitchFamily="49" charset="0"/>
              </a:rPr>
              <a:t> player </a:t>
            </a:r>
            <a:r>
              <a:rPr lang="en-US" sz="1800" dirty="0" err="1">
                <a:latin typeface="Unispace" panose="02000809060000020004" pitchFamily="49" charset="0"/>
              </a:rPr>
              <a:t>secara</a:t>
            </a:r>
            <a:r>
              <a:rPr lang="en-US" sz="1800" dirty="0">
                <a:latin typeface="Unispace" panose="02000809060000020004" pitchFamily="49" charset="0"/>
              </a:rPr>
              <a:t> detail</a:t>
            </a:r>
            <a:endParaRPr lang="en-ID" sz="1800" dirty="0">
              <a:latin typeface="Unispace" panose="020008090600000200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" name="Google Shape;462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Class Diagram</a:t>
            </a:r>
            <a:endParaRPr sz="2100" b="1" dirty="0">
              <a:solidFill>
                <a:srgbClr val="0AC6E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627" name="Google Shape;4627;p40"/>
          <p:cNvPicPr preferRelativeResize="0"/>
          <p:nvPr/>
        </p:nvPicPr>
        <p:blipFill rotWithShape="1">
          <a:blip r:embed="rId3">
            <a:alphaModFix/>
          </a:blip>
          <a:srcRect l="12861" t="9481" r="11306" b="9481"/>
          <a:stretch/>
        </p:blipFill>
        <p:spPr>
          <a:xfrm>
            <a:off x="6769184" y="1413821"/>
            <a:ext cx="1873075" cy="200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8" name="Google Shape;4628;p40"/>
          <p:cNvGrpSpPr/>
          <p:nvPr/>
        </p:nvGrpSpPr>
        <p:grpSpPr>
          <a:xfrm>
            <a:off x="7937283" y="-817680"/>
            <a:ext cx="2153557" cy="2102951"/>
            <a:chOff x="2307250" y="238125"/>
            <a:chExt cx="1735200" cy="1694425"/>
          </a:xfrm>
        </p:grpSpPr>
        <p:sp>
          <p:nvSpPr>
            <p:cNvPr id="4629" name="Google Shape;4629;p40"/>
            <p:cNvSpPr/>
            <p:nvPr/>
          </p:nvSpPr>
          <p:spPr>
            <a:xfrm>
              <a:off x="3053150" y="238125"/>
              <a:ext cx="17200" cy="54475"/>
            </a:xfrm>
            <a:custGeom>
              <a:avLst/>
              <a:gdLst/>
              <a:ahLst/>
              <a:cxnLst/>
              <a:rect l="l" t="t" r="r" b="b"/>
              <a:pathLst>
                <a:path w="688" h="2179" extrusionOk="0">
                  <a:moveTo>
                    <a:pt x="81" y="0"/>
                  </a:moveTo>
                  <a:lnTo>
                    <a:pt x="233" y="0"/>
                  </a:lnTo>
                  <a:cubicBezTo>
                    <a:pt x="524" y="594"/>
                    <a:pt x="594" y="1397"/>
                    <a:pt x="687" y="2178"/>
                  </a:cubicBezTo>
                  <a:lnTo>
                    <a:pt x="280" y="2178"/>
                  </a:lnTo>
                  <a:cubicBezTo>
                    <a:pt x="233" y="1467"/>
                    <a:pt x="0" y="688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3166400" y="241900"/>
              <a:ext cx="12550" cy="64375"/>
            </a:xfrm>
            <a:custGeom>
              <a:avLst/>
              <a:gdLst/>
              <a:ahLst/>
              <a:cxnLst/>
              <a:rect l="l" t="t" r="r" b="b"/>
              <a:pathLst>
                <a:path w="502" h="2575" extrusionOk="0">
                  <a:moveTo>
                    <a:pt x="210" y="1"/>
                  </a:moveTo>
                  <a:cubicBezTo>
                    <a:pt x="501" y="187"/>
                    <a:pt x="349" y="653"/>
                    <a:pt x="362" y="990"/>
                  </a:cubicBezTo>
                  <a:cubicBezTo>
                    <a:pt x="385" y="1503"/>
                    <a:pt x="455" y="2074"/>
                    <a:pt x="419" y="2574"/>
                  </a:cubicBezTo>
                  <a:lnTo>
                    <a:pt x="12" y="2574"/>
                  </a:lnTo>
                  <a:cubicBezTo>
                    <a:pt x="0" y="1678"/>
                    <a:pt x="0" y="78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3264200" y="241900"/>
              <a:ext cx="18975" cy="68150"/>
            </a:xfrm>
            <a:custGeom>
              <a:avLst/>
              <a:gdLst/>
              <a:ahLst/>
              <a:cxnLst/>
              <a:rect l="l" t="t" r="r" b="b"/>
              <a:pathLst>
                <a:path w="759" h="2726" extrusionOk="0">
                  <a:moveTo>
                    <a:pt x="456" y="1"/>
                  </a:moveTo>
                  <a:cubicBezTo>
                    <a:pt x="723" y="1"/>
                    <a:pt x="513" y="374"/>
                    <a:pt x="758" y="152"/>
                  </a:cubicBezTo>
                  <a:cubicBezTo>
                    <a:pt x="653" y="956"/>
                    <a:pt x="560" y="1771"/>
                    <a:pt x="513" y="2621"/>
                  </a:cubicBezTo>
                  <a:cubicBezTo>
                    <a:pt x="362" y="2679"/>
                    <a:pt x="199" y="2714"/>
                    <a:pt x="1" y="2726"/>
                  </a:cubicBezTo>
                  <a:cubicBezTo>
                    <a:pt x="94" y="1759"/>
                    <a:pt x="176" y="78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940775" y="261700"/>
              <a:ext cx="15450" cy="34375"/>
            </a:xfrm>
            <a:custGeom>
              <a:avLst/>
              <a:gdLst/>
              <a:ahLst/>
              <a:cxnLst/>
              <a:rect l="l" t="t" r="r" b="b"/>
              <a:pathLst>
                <a:path w="618" h="1375" extrusionOk="0">
                  <a:moveTo>
                    <a:pt x="117" y="1"/>
                  </a:moveTo>
                  <a:cubicBezTo>
                    <a:pt x="501" y="222"/>
                    <a:pt x="466" y="839"/>
                    <a:pt x="617" y="1293"/>
                  </a:cubicBezTo>
                  <a:cubicBezTo>
                    <a:pt x="501" y="1293"/>
                    <a:pt x="466" y="1375"/>
                    <a:pt x="314" y="1340"/>
                  </a:cubicBezTo>
                  <a:cubicBezTo>
                    <a:pt x="221" y="944"/>
                    <a:pt x="0" y="43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3377175" y="264025"/>
              <a:ext cx="13425" cy="22450"/>
            </a:xfrm>
            <a:custGeom>
              <a:avLst/>
              <a:gdLst/>
              <a:ahLst/>
              <a:cxnLst/>
              <a:rect l="l" t="t" r="r" b="b"/>
              <a:pathLst>
                <a:path w="537" h="898" extrusionOk="0">
                  <a:moveTo>
                    <a:pt x="199" y="59"/>
                  </a:moveTo>
                  <a:cubicBezTo>
                    <a:pt x="385" y="1"/>
                    <a:pt x="339" y="175"/>
                    <a:pt x="502" y="152"/>
                  </a:cubicBezTo>
                  <a:cubicBezTo>
                    <a:pt x="536" y="478"/>
                    <a:pt x="420" y="664"/>
                    <a:pt x="350" y="897"/>
                  </a:cubicBezTo>
                  <a:cubicBezTo>
                    <a:pt x="257" y="839"/>
                    <a:pt x="106" y="839"/>
                    <a:pt x="0" y="804"/>
                  </a:cubicBezTo>
                  <a:cubicBezTo>
                    <a:pt x="36" y="524"/>
                    <a:pt x="117" y="292"/>
                    <a:pt x="199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3465975" y="300125"/>
              <a:ext cx="39050" cy="70500"/>
            </a:xfrm>
            <a:custGeom>
              <a:avLst/>
              <a:gdLst/>
              <a:ahLst/>
              <a:cxnLst/>
              <a:rect l="l" t="t" r="r" b="b"/>
              <a:pathLst>
                <a:path w="1562" h="2820" extrusionOk="0">
                  <a:moveTo>
                    <a:pt x="1561" y="1"/>
                  </a:moveTo>
                  <a:cubicBezTo>
                    <a:pt x="1235" y="990"/>
                    <a:pt x="862" y="1922"/>
                    <a:pt x="443" y="2819"/>
                  </a:cubicBezTo>
                  <a:cubicBezTo>
                    <a:pt x="1" y="2691"/>
                    <a:pt x="490" y="1875"/>
                    <a:pt x="653" y="1479"/>
                  </a:cubicBezTo>
                  <a:cubicBezTo>
                    <a:pt x="886" y="933"/>
                    <a:pt x="1142" y="443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3313700" y="303900"/>
              <a:ext cx="65825" cy="230025"/>
            </a:xfrm>
            <a:custGeom>
              <a:avLst/>
              <a:gdLst/>
              <a:ahLst/>
              <a:cxnLst/>
              <a:rect l="l" t="t" r="r" b="b"/>
              <a:pathLst>
                <a:path w="2633" h="9201" extrusionOk="0">
                  <a:moveTo>
                    <a:pt x="2633" y="47"/>
                  </a:moveTo>
                  <a:cubicBezTo>
                    <a:pt x="2132" y="3134"/>
                    <a:pt x="1188" y="6232"/>
                    <a:pt x="409" y="9201"/>
                  </a:cubicBezTo>
                  <a:cubicBezTo>
                    <a:pt x="246" y="9166"/>
                    <a:pt x="187" y="9014"/>
                    <a:pt x="1" y="9003"/>
                  </a:cubicBezTo>
                  <a:cubicBezTo>
                    <a:pt x="665" y="5894"/>
                    <a:pt x="1608" y="3064"/>
                    <a:pt x="2330" y="1"/>
                  </a:cubicBezTo>
                  <a:cubicBezTo>
                    <a:pt x="2446" y="1"/>
                    <a:pt x="2482" y="83"/>
                    <a:pt x="2633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835075" y="307400"/>
              <a:ext cx="19825" cy="32350"/>
            </a:xfrm>
            <a:custGeom>
              <a:avLst/>
              <a:gdLst/>
              <a:ahLst/>
              <a:cxnLst/>
              <a:rect l="l" t="t" r="r" b="b"/>
              <a:pathLst>
                <a:path w="793" h="1294" extrusionOk="0">
                  <a:moveTo>
                    <a:pt x="82" y="1"/>
                  </a:moveTo>
                  <a:cubicBezTo>
                    <a:pt x="502" y="199"/>
                    <a:pt x="559" y="758"/>
                    <a:pt x="792" y="1142"/>
                  </a:cubicBezTo>
                  <a:cubicBezTo>
                    <a:pt x="665" y="1165"/>
                    <a:pt x="641" y="1294"/>
                    <a:pt x="490" y="1294"/>
                  </a:cubicBezTo>
                  <a:cubicBezTo>
                    <a:pt x="373" y="875"/>
                    <a:pt x="1" y="455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3062750" y="312950"/>
              <a:ext cx="17800" cy="52700"/>
            </a:xfrm>
            <a:custGeom>
              <a:avLst/>
              <a:gdLst/>
              <a:ahLst/>
              <a:cxnLst/>
              <a:rect l="l" t="t" r="r" b="b"/>
              <a:pathLst>
                <a:path w="712" h="2108" extrusionOk="0">
                  <a:moveTo>
                    <a:pt x="455" y="35"/>
                  </a:moveTo>
                  <a:cubicBezTo>
                    <a:pt x="478" y="710"/>
                    <a:pt x="676" y="1235"/>
                    <a:pt x="711" y="1910"/>
                  </a:cubicBezTo>
                  <a:cubicBezTo>
                    <a:pt x="548" y="1968"/>
                    <a:pt x="443" y="2084"/>
                    <a:pt x="256" y="2108"/>
                  </a:cubicBezTo>
                  <a:cubicBezTo>
                    <a:pt x="210" y="1386"/>
                    <a:pt x="47" y="792"/>
                    <a:pt x="0" y="81"/>
                  </a:cubicBezTo>
                  <a:cubicBezTo>
                    <a:pt x="163" y="81"/>
                    <a:pt x="256" y="0"/>
                    <a:pt x="455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2953850" y="314400"/>
              <a:ext cx="23900" cy="60000"/>
            </a:xfrm>
            <a:custGeom>
              <a:avLst/>
              <a:gdLst/>
              <a:ahLst/>
              <a:cxnLst/>
              <a:rect l="l" t="t" r="r" b="b"/>
              <a:pathLst>
                <a:path w="956" h="2400" extrusionOk="0">
                  <a:moveTo>
                    <a:pt x="246" y="23"/>
                  </a:moveTo>
                  <a:cubicBezTo>
                    <a:pt x="583" y="711"/>
                    <a:pt x="735" y="1596"/>
                    <a:pt x="956" y="2399"/>
                  </a:cubicBezTo>
                  <a:lnTo>
                    <a:pt x="606" y="2399"/>
                  </a:lnTo>
                  <a:cubicBezTo>
                    <a:pt x="316" y="1700"/>
                    <a:pt x="164" y="874"/>
                    <a:pt x="1" y="70"/>
                  </a:cubicBezTo>
                  <a:cubicBezTo>
                    <a:pt x="141" y="117"/>
                    <a:pt x="129" y="0"/>
                    <a:pt x="246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3158825" y="323125"/>
              <a:ext cx="21575" cy="702250"/>
            </a:xfrm>
            <a:custGeom>
              <a:avLst/>
              <a:gdLst/>
              <a:ahLst/>
              <a:cxnLst/>
              <a:rect l="l" t="t" r="r" b="b"/>
              <a:pathLst>
                <a:path w="863" h="28090" extrusionOk="0">
                  <a:moveTo>
                    <a:pt x="362" y="164"/>
                  </a:moveTo>
                  <a:cubicBezTo>
                    <a:pt x="792" y="0"/>
                    <a:pt x="711" y="443"/>
                    <a:pt x="722" y="816"/>
                  </a:cubicBezTo>
                  <a:cubicBezTo>
                    <a:pt x="862" y="5276"/>
                    <a:pt x="815" y="9759"/>
                    <a:pt x="618" y="14034"/>
                  </a:cubicBezTo>
                  <a:cubicBezTo>
                    <a:pt x="385" y="18925"/>
                    <a:pt x="804" y="23711"/>
                    <a:pt x="362" y="28089"/>
                  </a:cubicBezTo>
                  <a:cubicBezTo>
                    <a:pt x="0" y="19122"/>
                    <a:pt x="501" y="9445"/>
                    <a:pt x="315" y="315"/>
                  </a:cubicBezTo>
                  <a:cubicBezTo>
                    <a:pt x="303" y="246"/>
                    <a:pt x="303" y="176"/>
                    <a:pt x="362" y="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3186775" y="329525"/>
              <a:ext cx="86500" cy="641425"/>
            </a:xfrm>
            <a:custGeom>
              <a:avLst/>
              <a:gdLst/>
              <a:ahLst/>
              <a:cxnLst/>
              <a:rect l="l" t="t" r="r" b="b"/>
              <a:pathLst>
                <a:path w="3460" h="25657" extrusionOk="0">
                  <a:moveTo>
                    <a:pt x="3401" y="13"/>
                  </a:moveTo>
                  <a:cubicBezTo>
                    <a:pt x="3447" y="1"/>
                    <a:pt x="3447" y="36"/>
                    <a:pt x="3459" y="59"/>
                  </a:cubicBezTo>
                  <a:cubicBezTo>
                    <a:pt x="3040" y="4578"/>
                    <a:pt x="2679" y="9014"/>
                    <a:pt x="2132" y="13277"/>
                  </a:cubicBezTo>
                  <a:cubicBezTo>
                    <a:pt x="1876" y="15362"/>
                    <a:pt x="1374" y="17422"/>
                    <a:pt x="1072" y="19472"/>
                  </a:cubicBezTo>
                  <a:cubicBezTo>
                    <a:pt x="758" y="21568"/>
                    <a:pt x="489" y="23641"/>
                    <a:pt x="0" y="25656"/>
                  </a:cubicBezTo>
                  <a:cubicBezTo>
                    <a:pt x="466" y="21335"/>
                    <a:pt x="921" y="17085"/>
                    <a:pt x="1573" y="12881"/>
                  </a:cubicBezTo>
                  <a:cubicBezTo>
                    <a:pt x="2236" y="8700"/>
                    <a:pt x="2492" y="4392"/>
                    <a:pt x="3051" y="59"/>
                  </a:cubicBezTo>
                  <a:cubicBezTo>
                    <a:pt x="3180" y="59"/>
                    <a:pt x="3343" y="83"/>
                    <a:pt x="340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40"/>
            <p:cNvSpPr/>
            <p:nvPr/>
          </p:nvSpPr>
          <p:spPr>
            <a:xfrm>
              <a:off x="3544875" y="349625"/>
              <a:ext cx="59125" cy="90275"/>
            </a:xfrm>
            <a:custGeom>
              <a:avLst/>
              <a:gdLst/>
              <a:ahLst/>
              <a:cxnLst/>
              <a:rect l="l" t="t" r="r" b="b"/>
              <a:pathLst>
                <a:path w="2365" h="3611" extrusionOk="0">
                  <a:moveTo>
                    <a:pt x="2259" y="1"/>
                  </a:moveTo>
                  <a:cubicBezTo>
                    <a:pt x="2318" y="24"/>
                    <a:pt x="2365" y="58"/>
                    <a:pt x="2365" y="152"/>
                  </a:cubicBezTo>
                  <a:cubicBezTo>
                    <a:pt x="1700" y="1282"/>
                    <a:pt x="1084" y="2457"/>
                    <a:pt x="431" y="3611"/>
                  </a:cubicBezTo>
                  <a:cubicBezTo>
                    <a:pt x="0" y="3424"/>
                    <a:pt x="385" y="2970"/>
                    <a:pt x="536" y="2726"/>
                  </a:cubicBezTo>
                  <a:cubicBezTo>
                    <a:pt x="1037" y="1864"/>
                    <a:pt x="1643" y="723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0"/>
            <p:cNvSpPr/>
            <p:nvPr/>
          </p:nvSpPr>
          <p:spPr>
            <a:xfrm>
              <a:off x="2733175" y="351950"/>
              <a:ext cx="36700" cy="55925"/>
            </a:xfrm>
            <a:custGeom>
              <a:avLst/>
              <a:gdLst/>
              <a:ahLst/>
              <a:cxnLst/>
              <a:rect l="l" t="t" r="r" b="b"/>
              <a:pathLst>
                <a:path w="1468" h="2237" extrusionOk="0">
                  <a:moveTo>
                    <a:pt x="1" y="1"/>
                  </a:moveTo>
                  <a:lnTo>
                    <a:pt x="152" y="1"/>
                  </a:lnTo>
                  <a:cubicBezTo>
                    <a:pt x="548" y="723"/>
                    <a:pt x="1025" y="1363"/>
                    <a:pt x="1468" y="2038"/>
                  </a:cubicBezTo>
                  <a:cubicBezTo>
                    <a:pt x="1364" y="2120"/>
                    <a:pt x="1270" y="2201"/>
                    <a:pt x="1119" y="2237"/>
                  </a:cubicBezTo>
                  <a:cubicBezTo>
                    <a:pt x="769" y="1468"/>
                    <a:pt x="176" y="93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2854300" y="360100"/>
              <a:ext cx="287075" cy="639375"/>
            </a:xfrm>
            <a:custGeom>
              <a:avLst/>
              <a:gdLst/>
              <a:ahLst/>
              <a:cxnLst/>
              <a:rect l="l" t="t" r="r" b="b"/>
              <a:pathLst>
                <a:path w="11483" h="25575" extrusionOk="0">
                  <a:moveTo>
                    <a:pt x="11483" y="25574"/>
                  </a:moveTo>
                  <a:cubicBezTo>
                    <a:pt x="10481" y="23478"/>
                    <a:pt x="9363" y="21486"/>
                    <a:pt x="8444" y="19239"/>
                  </a:cubicBezTo>
                  <a:cubicBezTo>
                    <a:pt x="7733" y="17527"/>
                    <a:pt x="6871" y="15501"/>
                    <a:pt x="6102" y="13696"/>
                  </a:cubicBezTo>
                  <a:cubicBezTo>
                    <a:pt x="4787" y="10563"/>
                    <a:pt x="3599" y="7675"/>
                    <a:pt x="2096" y="4531"/>
                  </a:cubicBezTo>
                  <a:cubicBezTo>
                    <a:pt x="1584" y="3459"/>
                    <a:pt x="1177" y="2318"/>
                    <a:pt x="582" y="1119"/>
                  </a:cubicBezTo>
                  <a:cubicBezTo>
                    <a:pt x="489" y="920"/>
                    <a:pt x="0" y="175"/>
                    <a:pt x="373" y="71"/>
                  </a:cubicBezTo>
                  <a:cubicBezTo>
                    <a:pt x="641" y="1"/>
                    <a:pt x="1060" y="1060"/>
                    <a:pt x="1188" y="1363"/>
                  </a:cubicBezTo>
                  <a:cubicBezTo>
                    <a:pt x="2772" y="4939"/>
                    <a:pt x="4332" y="8397"/>
                    <a:pt x="5905" y="11960"/>
                  </a:cubicBezTo>
                  <a:cubicBezTo>
                    <a:pt x="6813" y="14022"/>
                    <a:pt x="7593" y="16129"/>
                    <a:pt x="8444" y="18145"/>
                  </a:cubicBezTo>
                  <a:cubicBezTo>
                    <a:pt x="9515" y="20707"/>
                    <a:pt x="10761" y="22803"/>
                    <a:pt x="11483" y="25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3071475" y="375250"/>
              <a:ext cx="83875" cy="615500"/>
            </a:xfrm>
            <a:custGeom>
              <a:avLst/>
              <a:gdLst/>
              <a:ahLst/>
              <a:cxnLst/>
              <a:rect l="l" t="t" r="r" b="b"/>
              <a:pathLst>
                <a:path w="3355" h="24620" extrusionOk="0">
                  <a:moveTo>
                    <a:pt x="409" y="12"/>
                  </a:moveTo>
                  <a:cubicBezTo>
                    <a:pt x="455" y="0"/>
                    <a:pt x="455" y="35"/>
                    <a:pt x="466" y="70"/>
                  </a:cubicBezTo>
                  <a:cubicBezTo>
                    <a:pt x="898" y="4251"/>
                    <a:pt x="1480" y="8269"/>
                    <a:pt x="2027" y="12298"/>
                  </a:cubicBezTo>
                  <a:cubicBezTo>
                    <a:pt x="2586" y="16304"/>
                    <a:pt x="3308" y="20321"/>
                    <a:pt x="3355" y="24619"/>
                  </a:cubicBezTo>
                  <a:cubicBezTo>
                    <a:pt x="2889" y="22639"/>
                    <a:pt x="2726" y="20601"/>
                    <a:pt x="2435" y="18587"/>
                  </a:cubicBezTo>
                  <a:cubicBezTo>
                    <a:pt x="1561" y="12531"/>
                    <a:pt x="629" y="6463"/>
                    <a:pt x="1" y="164"/>
                  </a:cubicBezTo>
                  <a:cubicBezTo>
                    <a:pt x="199" y="175"/>
                    <a:pt x="269" y="58"/>
                    <a:pt x="40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3232500" y="390400"/>
              <a:ext cx="238750" cy="552000"/>
            </a:xfrm>
            <a:custGeom>
              <a:avLst/>
              <a:gdLst/>
              <a:ahLst/>
              <a:cxnLst/>
              <a:rect l="l" t="t" r="r" b="b"/>
              <a:pathLst>
                <a:path w="9550" h="22080" extrusionOk="0">
                  <a:moveTo>
                    <a:pt x="9281" y="47"/>
                  </a:moveTo>
                  <a:cubicBezTo>
                    <a:pt x="9549" y="419"/>
                    <a:pt x="9095" y="966"/>
                    <a:pt x="8920" y="1385"/>
                  </a:cubicBezTo>
                  <a:cubicBezTo>
                    <a:pt x="6032" y="8292"/>
                    <a:pt x="3028" y="15279"/>
                    <a:pt x="0" y="22080"/>
                  </a:cubicBezTo>
                  <a:cubicBezTo>
                    <a:pt x="512" y="20100"/>
                    <a:pt x="1537" y="18260"/>
                    <a:pt x="2131" y="16338"/>
                  </a:cubicBezTo>
                  <a:cubicBezTo>
                    <a:pt x="2329" y="15686"/>
                    <a:pt x="2736" y="15011"/>
                    <a:pt x="3039" y="14358"/>
                  </a:cubicBezTo>
                  <a:cubicBezTo>
                    <a:pt x="3936" y="12449"/>
                    <a:pt x="4914" y="10376"/>
                    <a:pt x="5683" y="8315"/>
                  </a:cubicBezTo>
                  <a:cubicBezTo>
                    <a:pt x="6731" y="5473"/>
                    <a:pt x="8140" y="2806"/>
                    <a:pt x="9130" y="0"/>
                  </a:cubicBezTo>
                  <a:cubicBezTo>
                    <a:pt x="9165" y="23"/>
                    <a:pt x="9211" y="58"/>
                    <a:pt x="928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0"/>
            <p:cNvSpPr/>
            <p:nvPr/>
          </p:nvSpPr>
          <p:spPr>
            <a:xfrm>
              <a:off x="2979200" y="404375"/>
              <a:ext cx="31475" cy="87925"/>
            </a:xfrm>
            <a:custGeom>
              <a:avLst/>
              <a:gdLst/>
              <a:ahLst/>
              <a:cxnLst/>
              <a:rect l="l" t="t" r="r" b="b"/>
              <a:pathLst>
                <a:path w="1259" h="3517" extrusionOk="0">
                  <a:moveTo>
                    <a:pt x="303" y="35"/>
                  </a:moveTo>
                  <a:cubicBezTo>
                    <a:pt x="757" y="1013"/>
                    <a:pt x="1002" y="2189"/>
                    <a:pt x="1258" y="3354"/>
                  </a:cubicBezTo>
                  <a:cubicBezTo>
                    <a:pt x="1118" y="3401"/>
                    <a:pt x="1060" y="3517"/>
                    <a:pt x="862" y="3505"/>
                  </a:cubicBezTo>
                  <a:cubicBezTo>
                    <a:pt x="653" y="2283"/>
                    <a:pt x="245" y="1269"/>
                    <a:pt x="0" y="93"/>
                  </a:cubicBezTo>
                  <a:cubicBezTo>
                    <a:pt x="151" y="128"/>
                    <a:pt x="140" y="0"/>
                    <a:pt x="303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40"/>
            <p:cNvSpPr/>
            <p:nvPr/>
          </p:nvSpPr>
          <p:spPr>
            <a:xfrm>
              <a:off x="3652575" y="410175"/>
              <a:ext cx="46350" cy="49525"/>
            </a:xfrm>
            <a:custGeom>
              <a:avLst/>
              <a:gdLst/>
              <a:ahLst/>
              <a:cxnLst/>
              <a:rect l="l" t="t" r="r" b="b"/>
              <a:pathLst>
                <a:path w="1854" h="1981" extrusionOk="0">
                  <a:moveTo>
                    <a:pt x="1853" y="1"/>
                  </a:moveTo>
                  <a:cubicBezTo>
                    <a:pt x="1445" y="734"/>
                    <a:pt x="898" y="1305"/>
                    <a:pt x="432" y="1981"/>
                  </a:cubicBezTo>
                  <a:cubicBezTo>
                    <a:pt x="1" y="1678"/>
                    <a:pt x="619" y="1270"/>
                    <a:pt x="839" y="990"/>
                  </a:cubicBezTo>
                  <a:cubicBezTo>
                    <a:pt x="1119" y="641"/>
                    <a:pt x="1364" y="245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37675" y="413950"/>
              <a:ext cx="20725" cy="24800"/>
            </a:xfrm>
            <a:custGeom>
              <a:avLst/>
              <a:gdLst/>
              <a:ahLst/>
              <a:cxnLst/>
              <a:rect l="l" t="t" r="r" b="b"/>
              <a:pathLst>
                <a:path w="829" h="992" extrusionOk="0">
                  <a:moveTo>
                    <a:pt x="117" y="1"/>
                  </a:moveTo>
                  <a:cubicBezTo>
                    <a:pt x="479" y="153"/>
                    <a:pt x="537" y="583"/>
                    <a:pt x="828" y="793"/>
                  </a:cubicBezTo>
                  <a:cubicBezTo>
                    <a:pt x="769" y="886"/>
                    <a:pt x="630" y="898"/>
                    <a:pt x="572" y="991"/>
                  </a:cubicBezTo>
                  <a:cubicBezTo>
                    <a:pt x="350" y="758"/>
                    <a:pt x="1" y="40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765775" y="418625"/>
              <a:ext cx="384325" cy="613150"/>
            </a:xfrm>
            <a:custGeom>
              <a:avLst/>
              <a:gdLst/>
              <a:ahLst/>
              <a:cxnLst/>
              <a:rect l="l" t="t" r="r" b="b"/>
              <a:pathLst>
                <a:path w="15373" h="24526" extrusionOk="0">
                  <a:moveTo>
                    <a:pt x="15373" y="24526"/>
                  </a:moveTo>
                  <a:cubicBezTo>
                    <a:pt x="15093" y="24445"/>
                    <a:pt x="15012" y="24083"/>
                    <a:pt x="14873" y="23873"/>
                  </a:cubicBezTo>
                  <a:cubicBezTo>
                    <a:pt x="13673" y="22232"/>
                    <a:pt x="12637" y="20345"/>
                    <a:pt x="11472" y="18575"/>
                  </a:cubicBezTo>
                  <a:cubicBezTo>
                    <a:pt x="10179" y="16607"/>
                    <a:pt x="9050" y="14476"/>
                    <a:pt x="7722" y="12438"/>
                  </a:cubicBezTo>
                  <a:cubicBezTo>
                    <a:pt x="6441" y="10493"/>
                    <a:pt x="5288" y="8338"/>
                    <a:pt x="3972" y="6254"/>
                  </a:cubicBezTo>
                  <a:cubicBezTo>
                    <a:pt x="3367" y="5287"/>
                    <a:pt x="2691" y="4379"/>
                    <a:pt x="2039" y="3226"/>
                  </a:cubicBezTo>
                  <a:cubicBezTo>
                    <a:pt x="1783" y="2772"/>
                    <a:pt x="1504" y="2248"/>
                    <a:pt x="1131" y="1643"/>
                  </a:cubicBezTo>
                  <a:cubicBezTo>
                    <a:pt x="828" y="1154"/>
                    <a:pt x="1" y="256"/>
                    <a:pt x="525" y="12"/>
                  </a:cubicBezTo>
                  <a:cubicBezTo>
                    <a:pt x="560" y="0"/>
                    <a:pt x="572" y="36"/>
                    <a:pt x="572" y="59"/>
                  </a:cubicBezTo>
                  <a:cubicBezTo>
                    <a:pt x="619" y="70"/>
                    <a:pt x="619" y="117"/>
                    <a:pt x="676" y="117"/>
                  </a:cubicBezTo>
                  <a:cubicBezTo>
                    <a:pt x="3192" y="4158"/>
                    <a:pt x="5567" y="8245"/>
                    <a:pt x="8129" y="12240"/>
                  </a:cubicBezTo>
                  <a:cubicBezTo>
                    <a:pt x="9399" y="14231"/>
                    <a:pt x="10564" y="16316"/>
                    <a:pt x="11833" y="18330"/>
                  </a:cubicBezTo>
                  <a:cubicBezTo>
                    <a:pt x="13090" y="20345"/>
                    <a:pt x="14395" y="22336"/>
                    <a:pt x="15373" y="24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40"/>
            <p:cNvSpPr/>
            <p:nvPr/>
          </p:nvSpPr>
          <p:spPr>
            <a:xfrm>
              <a:off x="2658375" y="442500"/>
              <a:ext cx="20400" cy="19825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256" y="0"/>
                  </a:moveTo>
                  <a:cubicBezTo>
                    <a:pt x="477" y="163"/>
                    <a:pt x="594" y="431"/>
                    <a:pt x="815" y="595"/>
                  </a:cubicBezTo>
                  <a:cubicBezTo>
                    <a:pt x="757" y="734"/>
                    <a:pt x="559" y="745"/>
                    <a:pt x="407" y="792"/>
                  </a:cubicBezTo>
                  <a:cubicBezTo>
                    <a:pt x="291" y="571"/>
                    <a:pt x="93" y="443"/>
                    <a:pt x="0" y="199"/>
                  </a:cubicBezTo>
                  <a:cubicBezTo>
                    <a:pt x="105" y="152"/>
                    <a:pt x="221" y="105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40"/>
            <p:cNvSpPr/>
            <p:nvPr/>
          </p:nvSpPr>
          <p:spPr>
            <a:xfrm>
              <a:off x="2683675" y="473925"/>
              <a:ext cx="470225" cy="572725"/>
            </a:xfrm>
            <a:custGeom>
              <a:avLst/>
              <a:gdLst/>
              <a:ahLst/>
              <a:cxnLst/>
              <a:rect l="l" t="t" r="r" b="b"/>
              <a:pathLst>
                <a:path w="18809" h="22909" extrusionOk="0">
                  <a:moveTo>
                    <a:pt x="18809" y="22908"/>
                  </a:moveTo>
                  <a:cubicBezTo>
                    <a:pt x="15245" y="19531"/>
                    <a:pt x="12450" y="15432"/>
                    <a:pt x="9177" y="11716"/>
                  </a:cubicBezTo>
                  <a:cubicBezTo>
                    <a:pt x="5917" y="8002"/>
                    <a:pt x="3134" y="3879"/>
                    <a:pt x="1" y="176"/>
                  </a:cubicBezTo>
                  <a:cubicBezTo>
                    <a:pt x="117" y="164"/>
                    <a:pt x="316" y="1"/>
                    <a:pt x="362" y="83"/>
                  </a:cubicBezTo>
                  <a:cubicBezTo>
                    <a:pt x="3658" y="3704"/>
                    <a:pt x="6418" y="7757"/>
                    <a:pt x="9632" y="11460"/>
                  </a:cubicBezTo>
                  <a:cubicBezTo>
                    <a:pt x="11239" y="13312"/>
                    <a:pt x="12660" y="15315"/>
                    <a:pt x="14197" y="17213"/>
                  </a:cubicBezTo>
                  <a:cubicBezTo>
                    <a:pt x="15746" y="19112"/>
                    <a:pt x="17469" y="20858"/>
                    <a:pt x="18809" y="22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3265375" y="474525"/>
              <a:ext cx="384325" cy="492625"/>
            </a:xfrm>
            <a:custGeom>
              <a:avLst/>
              <a:gdLst/>
              <a:ahLst/>
              <a:cxnLst/>
              <a:rect l="l" t="t" r="r" b="b"/>
              <a:pathLst>
                <a:path w="15373" h="19705" extrusionOk="0">
                  <a:moveTo>
                    <a:pt x="15163" y="59"/>
                  </a:moveTo>
                  <a:cubicBezTo>
                    <a:pt x="15373" y="326"/>
                    <a:pt x="14989" y="489"/>
                    <a:pt x="14860" y="652"/>
                  </a:cubicBezTo>
                  <a:cubicBezTo>
                    <a:pt x="12415" y="3576"/>
                    <a:pt x="9981" y="6743"/>
                    <a:pt x="7663" y="9852"/>
                  </a:cubicBezTo>
                  <a:cubicBezTo>
                    <a:pt x="7046" y="10691"/>
                    <a:pt x="6324" y="11459"/>
                    <a:pt x="5683" y="12287"/>
                  </a:cubicBezTo>
                  <a:cubicBezTo>
                    <a:pt x="3797" y="14720"/>
                    <a:pt x="1806" y="17178"/>
                    <a:pt x="0" y="19704"/>
                  </a:cubicBezTo>
                  <a:cubicBezTo>
                    <a:pt x="968" y="17923"/>
                    <a:pt x="2272" y="16327"/>
                    <a:pt x="3553" y="14709"/>
                  </a:cubicBezTo>
                  <a:cubicBezTo>
                    <a:pt x="6079" y="11495"/>
                    <a:pt x="8537" y="8175"/>
                    <a:pt x="11053" y="4903"/>
                  </a:cubicBezTo>
                  <a:cubicBezTo>
                    <a:pt x="12357" y="3214"/>
                    <a:pt x="13615" y="1514"/>
                    <a:pt x="15059" y="0"/>
                  </a:cubicBezTo>
                  <a:cubicBezTo>
                    <a:pt x="15105" y="12"/>
                    <a:pt x="15116" y="59"/>
                    <a:pt x="15163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3737600" y="482075"/>
              <a:ext cx="47775" cy="42850"/>
            </a:xfrm>
            <a:custGeom>
              <a:avLst/>
              <a:gdLst/>
              <a:ahLst/>
              <a:cxnLst/>
              <a:rect l="l" t="t" r="r" b="b"/>
              <a:pathLst>
                <a:path w="1911" h="1714" extrusionOk="0">
                  <a:moveTo>
                    <a:pt x="1853" y="1"/>
                  </a:moveTo>
                  <a:cubicBezTo>
                    <a:pt x="1910" y="13"/>
                    <a:pt x="1899" y="94"/>
                    <a:pt x="1899" y="153"/>
                  </a:cubicBezTo>
                  <a:cubicBezTo>
                    <a:pt x="1666" y="443"/>
                    <a:pt x="1328" y="700"/>
                    <a:pt x="1037" y="991"/>
                  </a:cubicBezTo>
                  <a:cubicBezTo>
                    <a:pt x="769" y="1247"/>
                    <a:pt x="536" y="1713"/>
                    <a:pt x="129" y="1678"/>
                  </a:cubicBezTo>
                  <a:cubicBezTo>
                    <a:pt x="0" y="1387"/>
                    <a:pt x="490" y="1131"/>
                    <a:pt x="792" y="839"/>
                  </a:cubicBezTo>
                  <a:cubicBezTo>
                    <a:pt x="1118" y="513"/>
                    <a:pt x="1410" y="129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2559650" y="487050"/>
              <a:ext cx="27700" cy="24750"/>
            </a:xfrm>
            <a:custGeom>
              <a:avLst/>
              <a:gdLst/>
              <a:ahLst/>
              <a:cxnLst/>
              <a:rect l="l" t="t" r="r" b="b"/>
              <a:pathLst>
                <a:path w="1108" h="990" extrusionOk="0">
                  <a:moveTo>
                    <a:pt x="1" y="0"/>
                  </a:moveTo>
                  <a:cubicBezTo>
                    <a:pt x="572" y="12"/>
                    <a:pt x="700" y="466"/>
                    <a:pt x="1108" y="640"/>
                  </a:cubicBezTo>
                  <a:cubicBezTo>
                    <a:pt x="1096" y="803"/>
                    <a:pt x="968" y="862"/>
                    <a:pt x="909" y="990"/>
                  </a:cubicBezTo>
                  <a:cubicBezTo>
                    <a:pt x="630" y="640"/>
                    <a:pt x="129" y="50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2597225" y="517600"/>
              <a:ext cx="460300" cy="455950"/>
            </a:xfrm>
            <a:custGeom>
              <a:avLst/>
              <a:gdLst/>
              <a:ahLst/>
              <a:cxnLst/>
              <a:rect l="l" t="t" r="r" b="b"/>
              <a:pathLst>
                <a:path w="18412" h="18238" extrusionOk="0">
                  <a:moveTo>
                    <a:pt x="18412" y="18238"/>
                  </a:moveTo>
                  <a:cubicBezTo>
                    <a:pt x="12694" y="13359"/>
                    <a:pt x="7325" y="8013"/>
                    <a:pt x="2143" y="2539"/>
                  </a:cubicBezTo>
                  <a:cubicBezTo>
                    <a:pt x="1771" y="2143"/>
                    <a:pt x="1421" y="1736"/>
                    <a:pt x="1025" y="1352"/>
                  </a:cubicBezTo>
                  <a:cubicBezTo>
                    <a:pt x="676" y="1014"/>
                    <a:pt x="175" y="712"/>
                    <a:pt x="12" y="210"/>
                  </a:cubicBezTo>
                  <a:cubicBezTo>
                    <a:pt x="1" y="129"/>
                    <a:pt x="58" y="129"/>
                    <a:pt x="70" y="59"/>
                  </a:cubicBezTo>
                  <a:cubicBezTo>
                    <a:pt x="105" y="59"/>
                    <a:pt x="117" y="13"/>
                    <a:pt x="164" y="13"/>
                  </a:cubicBezTo>
                  <a:cubicBezTo>
                    <a:pt x="210" y="1"/>
                    <a:pt x="210" y="36"/>
                    <a:pt x="221" y="59"/>
                  </a:cubicBezTo>
                  <a:cubicBezTo>
                    <a:pt x="3296" y="3052"/>
                    <a:pt x="6266" y="6150"/>
                    <a:pt x="9247" y="9224"/>
                  </a:cubicBezTo>
                  <a:cubicBezTo>
                    <a:pt x="12216" y="12298"/>
                    <a:pt x="15559" y="15035"/>
                    <a:pt x="18412" y="18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3697725" y="53332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212" y="327"/>
                  </a:moveTo>
                  <a:cubicBezTo>
                    <a:pt x="909" y="735"/>
                    <a:pt x="583" y="1119"/>
                    <a:pt x="105" y="1364"/>
                  </a:cubicBezTo>
                  <a:cubicBezTo>
                    <a:pt x="94" y="1270"/>
                    <a:pt x="70" y="1200"/>
                    <a:pt x="0" y="1165"/>
                  </a:cubicBezTo>
                  <a:cubicBezTo>
                    <a:pt x="327" y="862"/>
                    <a:pt x="734" y="1"/>
                    <a:pt x="1212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40"/>
            <p:cNvSpPr/>
            <p:nvPr/>
          </p:nvSpPr>
          <p:spPr>
            <a:xfrm>
              <a:off x="3019950" y="561275"/>
              <a:ext cx="130150" cy="446925"/>
            </a:xfrm>
            <a:custGeom>
              <a:avLst/>
              <a:gdLst/>
              <a:ahLst/>
              <a:cxnLst/>
              <a:rect l="l" t="t" r="r" b="b"/>
              <a:pathLst>
                <a:path w="5206" h="17877" extrusionOk="0">
                  <a:moveTo>
                    <a:pt x="338" y="1"/>
                  </a:moveTo>
                  <a:cubicBezTo>
                    <a:pt x="1445" y="2854"/>
                    <a:pt x="1992" y="5893"/>
                    <a:pt x="2877" y="8863"/>
                  </a:cubicBezTo>
                  <a:cubicBezTo>
                    <a:pt x="3751" y="11809"/>
                    <a:pt x="4600" y="14779"/>
                    <a:pt x="5206" y="17877"/>
                  </a:cubicBezTo>
                  <a:cubicBezTo>
                    <a:pt x="3273" y="12671"/>
                    <a:pt x="1968" y="6569"/>
                    <a:pt x="292" y="991"/>
                  </a:cubicBezTo>
                  <a:cubicBezTo>
                    <a:pt x="187" y="641"/>
                    <a:pt x="1" y="315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40"/>
            <p:cNvSpPr/>
            <p:nvPr/>
          </p:nvSpPr>
          <p:spPr>
            <a:xfrm>
              <a:off x="3806600" y="563600"/>
              <a:ext cx="49525" cy="39925"/>
            </a:xfrm>
            <a:custGeom>
              <a:avLst/>
              <a:gdLst/>
              <a:ahLst/>
              <a:cxnLst/>
              <a:rect l="l" t="t" r="r" b="b"/>
              <a:pathLst>
                <a:path w="1981" h="1597" extrusionOk="0">
                  <a:moveTo>
                    <a:pt x="1981" y="1"/>
                  </a:moveTo>
                  <a:cubicBezTo>
                    <a:pt x="1573" y="712"/>
                    <a:pt x="851" y="1119"/>
                    <a:pt x="211" y="1597"/>
                  </a:cubicBezTo>
                  <a:cubicBezTo>
                    <a:pt x="129" y="1515"/>
                    <a:pt x="117" y="1387"/>
                    <a:pt x="1" y="1340"/>
                  </a:cubicBezTo>
                  <a:cubicBezTo>
                    <a:pt x="630" y="898"/>
                    <a:pt x="1223" y="153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2484275" y="566225"/>
              <a:ext cx="44850" cy="39625"/>
            </a:xfrm>
            <a:custGeom>
              <a:avLst/>
              <a:gdLst/>
              <a:ahLst/>
              <a:cxnLst/>
              <a:rect l="l" t="t" r="r" b="b"/>
              <a:pathLst>
                <a:path w="1794" h="1585" extrusionOk="0">
                  <a:moveTo>
                    <a:pt x="70" y="1"/>
                  </a:moveTo>
                  <a:cubicBezTo>
                    <a:pt x="769" y="292"/>
                    <a:pt x="1176" y="874"/>
                    <a:pt x="1794" y="1235"/>
                  </a:cubicBezTo>
                  <a:cubicBezTo>
                    <a:pt x="1794" y="1398"/>
                    <a:pt x="1631" y="1410"/>
                    <a:pt x="1642" y="1585"/>
                  </a:cubicBezTo>
                  <a:cubicBezTo>
                    <a:pt x="1059" y="1165"/>
                    <a:pt x="513" y="700"/>
                    <a:pt x="23" y="198"/>
                  </a:cubicBezTo>
                  <a:cubicBezTo>
                    <a:pt x="0" y="94"/>
                    <a:pt x="58" y="7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3204550" y="574975"/>
              <a:ext cx="483300" cy="469025"/>
            </a:xfrm>
            <a:custGeom>
              <a:avLst/>
              <a:gdLst/>
              <a:ahLst/>
              <a:cxnLst/>
              <a:rect l="l" t="t" r="r" b="b"/>
              <a:pathLst>
                <a:path w="19332" h="18761" extrusionOk="0">
                  <a:moveTo>
                    <a:pt x="19215" y="93"/>
                  </a:moveTo>
                  <a:cubicBezTo>
                    <a:pt x="19332" y="396"/>
                    <a:pt x="18982" y="629"/>
                    <a:pt x="18819" y="792"/>
                  </a:cubicBezTo>
                  <a:cubicBezTo>
                    <a:pt x="16641" y="2900"/>
                    <a:pt x="14335" y="5031"/>
                    <a:pt x="12228" y="7278"/>
                  </a:cubicBezTo>
                  <a:cubicBezTo>
                    <a:pt x="10691" y="8909"/>
                    <a:pt x="9060" y="10399"/>
                    <a:pt x="7407" y="11983"/>
                  </a:cubicBezTo>
                  <a:cubicBezTo>
                    <a:pt x="5800" y="13520"/>
                    <a:pt x="4087" y="14988"/>
                    <a:pt x="2433" y="16537"/>
                  </a:cubicBezTo>
                  <a:cubicBezTo>
                    <a:pt x="1630" y="17293"/>
                    <a:pt x="932" y="18155"/>
                    <a:pt x="0" y="18761"/>
                  </a:cubicBezTo>
                  <a:cubicBezTo>
                    <a:pt x="1351" y="16979"/>
                    <a:pt x="3132" y="15605"/>
                    <a:pt x="4716" y="14056"/>
                  </a:cubicBezTo>
                  <a:cubicBezTo>
                    <a:pt x="7104" y="11739"/>
                    <a:pt x="9467" y="9421"/>
                    <a:pt x="11866" y="7081"/>
                  </a:cubicBezTo>
                  <a:cubicBezTo>
                    <a:pt x="14254" y="4740"/>
                    <a:pt x="16723" y="2387"/>
                    <a:pt x="19122" y="0"/>
                  </a:cubicBezTo>
                  <a:cubicBezTo>
                    <a:pt x="19169" y="11"/>
                    <a:pt x="19156" y="93"/>
                    <a:pt x="19215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3889875" y="651525"/>
              <a:ext cx="28250" cy="21300"/>
            </a:xfrm>
            <a:custGeom>
              <a:avLst/>
              <a:gdLst/>
              <a:ahLst/>
              <a:cxnLst/>
              <a:rect l="l" t="t" r="r" b="b"/>
              <a:pathLst>
                <a:path w="1130" h="852" extrusionOk="0">
                  <a:moveTo>
                    <a:pt x="1130" y="257"/>
                  </a:moveTo>
                  <a:cubicBezTo>
                    <a:pt x="897" y="548"/>
                    <a:pt x="490" y="676"/>
                    <a:pt x="117" y="851"/>
                  </a:cubicBezTo>
                  <a:cubicBezTo>
                    <a:pt x="0" y="443"/>
                    <a:pt x="909" y="1"/>
                    <a:pt x="1130" y="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2421375" y="657925"/>
              <a:ext cx="42225" cy="28275"/>
            </a:xfrm>
            <a:custGeom>
              <a:avLst/>
              <a:gdLst/>
              <a:ahLst/>
              <a:cxnLst/>
              <a:rect l="l" t="t" r="r" b="b"/>
              <a:pathLst>
                <a:path w="1689" h="1131" extrusionOk="0">
                  <a:moveTo>
                    <a:pt x="1" y="1"/>
                  </a:moveTo>
                  <a:cubicBezTo>
                    <a:pt x="630" y="187"/>
                    <a:pt x="1083" y="560"/>
                    <a:pt x="1678" y="793"/>
                  </a:cubicBezTo>
                  <a:cubicBezTo>
                    <a:pt x="1689" y="968"/>
                    <a:pt x="1526" y="968"/>
                    <a:pt x="1526" y="1131"/>
                  </a:cubicBezTo>
                  <a:cubicBezTo>
                    <a:pt x="979" y="793"/>
                    <a:pt x="234" y="64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3780100" y="678625"/>
              <a:ext cx="92600" cy="58525"/>
            </a:xfrm>
            <a:custGeom>
              <a:avLst/>
              <a:gdLst/>
              <a:ahLst/>
              <a:cxnLst/>
              <a:rect l="l" t="t" r="r" b="b"/>
              <a:pathLst>
                <a:path w="3704" h="2341" extrusionOk="0">
                  <a:moveTo>
                    <a:pt x="3704" y="256"/>
                  </a:moveTo>
                  <a:cubicBezTo>
                    <a:pt x="2505" y="990"/>
                    <a:pt x="1212" y="1630"/>
                    <a:pt x="1" y="2340"/>
                  </a:cubicBezTo>
                  <a:lnTo>
                    <a:pt x="1" y="1887"/>
                  </a:lnTo>
                  <a:cubicBezTo>
                    <a:pt x="1119" y="1258"/>
                    <a:pt x="2342" y="710"/>
                    <a:pt x="3448" y="58"/>
                  </a:cubicBezTo>
                  <a:cubicBezTo>
                    <a:pt x="3669" y="0"/>
                    <a:pt x="3611" y="198"/>
                    <a:pt x="3704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2477550" y="690250"/>
              <a:ext cx="680125" cy="379675"/>
            </a:xfrm>
            <a:custGeom>
              <a:avLst/>
              <a:gdLst/>
              <a:ahLst/>
              <a:cxnLst/>
              <a:rect l="l" t="t" r="r" b="b"/>
              <a:pathLst>
                <a:path w="27205" h="15187" extrusionOk="0">
                  <a:moveTo>
                    <a:pt x="27205" y="15187"/>
                  </a:moveTo>
                  <a:cubicBezTo>
                    <a:pt x="20241" y="11926"/>
                    <a:pt x="13533" y="7768"/>
                    <a:pt x="6732" y="3995"/>
                  </a:cubicBezTo>
                  <a:cubicBezTo>
                    <a:pt x="5218" y="3156"/>
                    <a:pt x="3308" y="2155"/>
                    <a:pt x="1561" y="1223"/>
                  </a:cubicBezTo>
                  <a:cubicBezTo>
                    <a:pt x="1235" y="1060"/>
                    <a:pt x="1" y="443"/>
                    <a:pt x="36" y="234"/>
                  </a:cubicBezTo>
                  <a:cubicBezTo>
                    <a:pt x="47" y="198"/>
                    <a:pt x="210" y="1"/>
                    <a:pt x="234" y="35"/>
                  </a:cubicBezTo>
                  <a:cubicBezTo>
                    <a:pt x="4834" y="2446"/>
                    <a:pt x="9364" y="4973"/>
                    <a:pt x="13871" y="7465"/>
                  </a:cubicBezTo>
                  <a:cubicBezTo>
                    <a:pt x="17272" y="9341"/>
                    <a:pt x="20497" y="11355"/>
                    <a:pt x="24014" y="13160"/>
                  </a:cubicBezTo>
                  <a:cubicBezTo>
                    <a:pt x="25132" y="13730"/>
                    <a:pt x="26308" y="14302"/>
                    <a:pt x="27205" y="15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3257800" y="744400"/>
              <a:ext cx="493225" cy="285925"/>
            </a:xfrm>
            <a:custGeom>
              <a:avLst/>
              <a:gdLst/>
              <a:ahLst/>
              <a:cxnLst/>
              <a:rect l="l" t="t" r="r" b="b"/>
              <a:pathLst>
                <a:path w="19729" h="11437" extrusionOk="0">
                  <a:moveTo>
                    <a:pt x="19670" y="1"/>
                  </a:moveTo>
                  <a:cubicBezTo>
                    <a:pt x="19728" y="1"/>
                    <a:pt x="19717" y="59"/>
                    <a:pt x="19728" y="105"/>
                  </a:cubicBezTo>
                  <a:cubicBezTo>
                    <a:pt x="19670" y="618"/>
                    <a:pt x="19076" y="827"/>
                    <a:pt x="18715" y="1037"/>
                  </a:cubicBezTo>
                  <a:cubicBezTo>
                    <a:pt x="15874" y="2667"/>
                    <a:pt x="12834" y="4193"/>
                    <a:pt x="9993" y="5894"/>
                  </a:cubicBezTo>
                  <a:cubicBezTo>
                    <a:pt x="6732" y="7838"/>
                    <a:pt x="3424" y="9760"/>
                    <a:pt x="1" y="11437"/>
                  </a:cubicBezTo>
                  <a:cubicBezTo>
                    <a:pt x="222" y="11064"/>
                    <a:pt x="665" y="10936"/>
                    <a:pt x="1014" y="10749"/>
                  </a:cubicBezTo>
                  <a:cubicBezTo>
                    <a:pt x="2143" y="10120"/>
                    <a:pt x="3297" y="9468"/>
                    <a:pt x="4415" y="8770"/>
                  </a:cubicBezTo>
                  <a:cubicBezTo>
                    <a:pt x="5905" y="7838"/>
                    <a:pt x="7466" y="7058"/>
                    <a:pt x="8980" y="6138"/>
                  </a:cubicBezTo>
                  <a:cubicBezTo>
                    <a:pt x="9842" y="5614"/>
                    <a:pt x="10621" y="5009"/>
                    <a:pt x="11506" y="4507"/>
                  </a:cubicBezTo>
                  <a:cubicBezTo>
                    <a:pt x="14162" y="3006"/>
                    <a:pt x="17003" y="1549"/>
                    <a:pt x="19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40"/>
            <p:cNvSpPr/>
            <p:nvPr/>
          </p:nvSpPr>
          <p:spPr>
            <a:xfrm>
              <a:off x="2369550" y="754300"/>
              <a:ext cx="45450" cy="22450"/>
            </a:xfrm>
            <a:custGeom>
              <a:avLst/>
              <a:gdLst/>
              <a:ahLst/>
              <a:cxnLst/>
              <a:rect l="l" t="t" r="r" b="b"/>
              <a:pathLst>
                <a:path w="1818" h="898" extrusionOk="0">
                  <a:moveTo>
                    <a:pt x="1818" y="548"/>
                  </a:moveTo>
                  <a:cubicBezTo>
                    <a:pt x="1782" y="664"/>
                    <a:pt x="1771" y="804"/>
                    <a:pt x="1724" y="897"/>
                  </a:cubicBezTo>
                  <a:cubicBezTo>
                    <a:pt x="1130" y="618"/>
                    <a:pt x="304" y="560"/>
                    <a:pt x="1" y="1"/>
                  </a:cubicBezTo>
                  <a:cubicBezTo>
                    <a:pt x="571" y="24"/>
                    <a:pt x="1235" y="374"/>
                    <a:pt x="1818" y="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0"/>
            <p:cNvSpPr/>
            <p:nvPr/>
          </p:nvSpPr>
          <p:spPr>
            <a:xfrm>
              <a:off x="3939375" y="756925"/>
              <a:ext cx="30875" cy="17200"/>
            </a:xfrm>
            <a:custGeom>
              <a:avLst/>
              <a:gdLst/>
              <a:ahLst/>
              <a:cxnLst/>
              <a:rect l="l" t="t" r="r" b="b"/>
              <a:pathLst>
                <a:path w="1235" h="688" extrusionOk="0">
                  <a:moveTo>
                    <a:pt x="1235" y="140"/>
                  </a:moveTo>
                  <a:cubicBezTo>
                    <a:pt x="943" y="432"/>
                    <a:pt x="443" y="501"/>
                    <a:pt x="70" y="688"/>
                  </a:cubicBezTo>
                  <a:cubicBezTo>
                    <a:pt x="105" y="548"/>
                    <a:pt x="0" y="559"/>
                    <a:pt x="11" y="443"/>
                  </a:cubicBezTo>
                  <a:cubicBezTo>
                    <a:pt x="407" y="350"/>
                    <a:pt x="780" y="0"/>
                    <a:pt x="1235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2432725" y="775275"/>
              <a:ext cx="161025" cy="74550"/>
            </a:xfrm>
            <a:custGeom>
              <a:avLst/>
              <a:gdLst/>
              <a:ahLst/>
              <a:cxnLst/>
              <a:rect l="l" t="t" r="r" b="b"/>
              <a:pathLst>
                <a:path w="6441" h="2982" extrusionOk="0">
                  <a:moveTo>
                    <a:pt x="106" y="0"/>
                  </a:moveTo>
                  <a:cubicBezTo>
                    <a:pt x="2249" y="839"/>
                    <a:pt x="4228" y="1828"/>
                    <a:pt x="6441" y="2586"/>
                  </a:cubicBezTo>
                  <a:cubicBezTo>
                    <a:pt x="6418" y="2760"/>
                    <a:pt x="6266" y="2842"/>
                    <a:pt x="6185" y="2982"/>
                  </a:cubicBezTo>
                  <a:cubicBezTo>
                    <a:pt x="4042" y="2201"/>
                    <a:pt x="2050" y="1281"/>
                    <a:pt x="0" y="396"/>
                  </a:cubicBezTo>
                  <a:cubicBezTo>
                    <a:pt x="36" y="268"/>
                    <a:pt x="82" y="14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3872675" y="775275"/>
              <a:ext cx="49525" cy="29125"/>
            </a:xfrm>
            <a:custGeom>
              <a:avLst/>
              <a:gdLst/>
              <a:ahLst/>
              <a:cxnLst/>
              <a:rect l="l" t="t" r="r" b="b"/>
              <a:pathLst>
                <a:path w="1981" h="1165" extrusionOk="0">
                  <a:moveTo>
                    <a:pt x="1876" y="0"/>
                  </a:moveTo>
                  <a:cubicBezTo>
                    <a:pt x="1981" y="12"/>
                    <a:pt x="1900" y="210"/>
                    <a:pt x="1923" y="303"/>
                  </a:cubicBezTo>
                  <a:cubicBezTo>
                    <a:pt x="1655" y="466"/>
                    <a:pt x="1271" y="559"/>
                    <a:pt x="909" y="699"/>
                  </a:cubicBezTo>
                  <a:cubicBezTo>
                    <a:pt x="630" y="816"/>
                    <a:pt x="234" y="1165"/>
                    <a:pt x="1" y="850"/>
                  </a:cubicBezTo>
                  <a:cubicBezTo>
                    <a:pt x="502" y="443"/>
                    <a:pt x="1305" y="338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3233925" y="804975"/>
              <a:ext cx="616375" cy="251550"/>
            </a:xfrm>
            <a:custGeom>
              <a:avLst/>
              <a:gdLst/>
              <a:ahLst/>
              <a:cxnLst/>
              <a:rect l="l" t="t" r="r" b="b"/>
              <a:pathLst>
                <a:path w="24655" h="10062" extrusionOk="0">
                  <a:moveTo>
                    <a:pt x="24480" y="0"/>
                  </a:moveTo>
                  <a:cubicBezTo>
                    <a:pt x="24526" y="0"/>
                    <a:pt x="24526" y="24"/>
                    <a:pt x="24538" y="58"/>
                  </a:cubicBezTo>
                  <a:cubicBezTo>
                    <a:pt x="24655" y="419"/>
                    <a:pt x="24142" y="443"/>
                    <a:pt x="23979" y="501"/>
                  </a:cubicBezTo>
                  <a:cubicBezTo>
                    <a:pt x="16060" y="3575"/>
                    <a:pt x="7978" y="7034"/>
                    <a:pt x="1" y="10062"/>
                  </a:cubicBezTo>
                  <a:cubicBezTo>
                    <a:pt x="1830" y="8909"/>
                    <a:pt x="3960" y="8315"/>
                    <a:pt x="5975" y="7430"/>
                  </a:cubicBezTo>
                  <a:cubicBezTo>
                    <a:pt x="7966" y="6556"/>
                    <a:pt x="10016" y="5753"/>
                    <a:pt x="12065" y="4903"/>
                  </a:cubicBezTo>
                  <a:cubicBezTo>
                    <a:pt x="15070" y="3657"/>
                    <a:pt x="18121" y="2446"/>
                    <a:pt x="21242" y="1199"/>
                  </a:cubicBezTo>
                  <a:cubicBezTo>
                    <a:pt x="22302" y="769"/>
                    <a:pt x="23513" y="291"/>
                    <a:pt x="24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3988275" y="857650"/>
              <a:ext cx="23900" cy="13150"/>
            </a:xfrm>
            <a:custGeom>
              <a:avLst/>
              <a:gdLst/>
              <a:ahLst/>
              <a:cxnLst/>
              <a:rect l="l" t="t" r="r" b="b"/>
              <a:pathLst>
                <a:path w="956" h="526" extrusionOk="0">
                  <a:moveTo>
                    <a:pt x="956" y="222"/>
                  </a:moveTo>
                  <a:cubicBezTo>
                    <a:pt x="769" y="432"/>
                    <a:pt x="443" y="490"/>
                    <a:pt x="82" y="525"/>
                  </a:cubicBezTo>
                  <a:cubicBezTo>
                    <a:pt x="128" y="373"/>
                    <a:pt x="1" y="373"/>
                    <a:pt x="35" y="222"/>
                  </a:cubicBezTo>
                  <a:cubicBezTo>
                    <a:pt x="338" y="234"/>
                    <a:pt x="723" y="1"/>
                    <a:pt x="956" y="2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2331400" y="863200"/>
              <a:ext cx="44275" cy="19825"/>
            </a:xfrm>
            <a:custGeom>
              <a:avLst/>
              <a:gdLst/>
              <a:ahLst/>
              <a:cxnLst/>
              <a:rect l="l" t="t" r="r" b="b"/>
              <a:pathLst>
                <a:path w="1771" h="793" extrusionOk="0">
                  <a:moveTo>
                    <a:pt x="1724" y="454"/>
                  </a:moveTo>
                  <a:cubicBezTo>
                    <a:pt x="1771" y="617"/>
                    <a:pt x="1655" y="640"/>
                    <a:pt x="1678" y="792"/>
                  </a:cubicBezTo>
                  <a:cubicBezTo>
                    <a:pt x="1061" y="617"/>
                    <a:pt x="362" y="524"/>
                    <a:pt x="1" y="105"/>
                  </a:cubicBezTo>
                  <a:cubicBezTo>
                    <a:pt x="606" y="0"/>
                    <a:pt x="1119" y="396"/>
                    <a:pt x="1724" y="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3895400" y="869600"/>
              <a:ext cx="73375" cy="32925"/>
            </a:xfrm>
            <a:custGeom>
              <a:avLst/>
              <a:gdLst/>
              <a:ahLst/>
              <a:cxnLst/>
              <a:rect l="l" t="t" r="r" b="b"/>
              <a:pathLst>
                <a:path w="2935" h="1317" extrusionOk="0">
                  <a:moveTo>
                    <a:pt x="2935" y="338"/>
                  </a:moveTo>
                  <a:cubicBezTo>
                    <a:pt x="2481" y="466"/>
                    <a:pt x="1876" y="594"/>
                    <a:pt x="1317" y="734"/>
                  </a:cubicBezTo>
                  <a:cubicBezTo>
                    <a:pt x="874" y="862"/>
                    <a:pt x="175" y="1316"/>
                    <a:pt x="0" y="792"/>
                  </a:cubicBezTo>
                  <a:cubicBezTo>
                    <a:pt x="897" y="490"/>
                    <a:pt x="1910" y="303"/>
                    <a:pt x="2784" y="1"/>
                  </a:cubicBezTo>
                  <a:cubicBezTo>
                    <a:pt x="2912" y="35"/>
                    <a:pt x="2924" y="198"/>
                    <a:pt x="2935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2390800" y="879500"/>
              <a:ext cx="679550" cy="178200"/>
            </a:xfrm>
            <a:custGeom>
              <a:avLst/>
              <a:gdLst/>
              <a:ahLst/>
              <a:cxnLst/>
              <a:rect l="l" t="t" r="r" b="b"/>
              <a:pathLst>
                <a:path w="27182" h="7128" extrusionOk="0">
                  <a:moveTo>
                    <a:pt x="59" y="0"/>
                  </a:moveTo>
                  <a:cubicBezTo>
                    <a:pt x="4578" y="990"/>
                    <a:pt x="9236" y="2306"/>
                    <a:pt x="13649" y="3564"/>
                  </a:cubicBezTo>
                  <a:cubicBezTo>
                    <a:pt x="18167" y="4845"/>
                    <a:pt x="22732" y="5741"/>
                    <a:pt x="27181" y="7128"/>
                  </a:cubicBezTo>
                  <a:cubicBezTo>
                    <a:pt x="18552" y="5532"/>
                    <a:pt x="10051" y="2853"/>
                    <a:pt x="1584" y="734"/>
                  </a:cubicBezTo>
                  <a:cubicBezTo>
                    <a:pt x="1037" y="606"/>
                    <a:pt x="47" y="490"/>
                    <a:pt x="13" y="140"/>
                  </a:cubicBezTo>
                  <a:cubicBezTo>
                    <a:pt x="1" y="70"/>
                    <a:pt x="1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3263050" y="894650"/>
              <a:ext cx="607050" cy="163050"/>
            </a:xfrm>
            <a:custGeom>
              <a:avLst/>
              <a:gdLst/>
              <a:ahLst/>
              <a:cxnLst/>
              <a:rect l="l" t="t" r="r" b="b"/>
              <a:pathLst>
                <a:path w="24282" h="6522" extrusionOk="0">
                  <a:moveTo>
                    <a:pt x="24282" y="280"/>
                  </a:moveTo>
                  <a:cubicBezTo>
                    <a:pt x="24235" y="500"/>
                    <a:pt x="23886" y="536"/>
                    <a:pt x="23723" y="582"/>
                  </a:cubicBezTo>
                  <a:cubicBezTo>
                    <a:pt x="20019" y="1595"/>
                    <a:pt x="15990" y="2446"/>
                    <a:pt x="12263" y="3494"/>
                  </a:cubicBezTo>
                  <a:cubicBezTo>
                    <a:pt x="8222" y="4635"/>
                    <a:pt x="4076" y="5543"/>
                    <a:pt x="0" y="6522"/>
                  </a:cubicBezTo>
                  <a:cubicBezTo>
                    <a:pt x="3727" y="5252"/>
                    <a:pt x="7815" y="4379"/>
                    <a:pt x="11855" y="3249"/>
                  </a:cubicBezTo>
                  <a:cubicBezTo>
                    <a:pt x="13847" y="2702"/>
                    <a:pt x="15850" y="2154"/>
                    <a:pt x="17841" y="1665"/>
                  </a:cubicBezTo>
                  <a:cubicBezTo>
                    <a:pt x="19891" y="1165"/>
                    <a:pt x="21964" y="745"/>
                    <a:pt x="23874" y="128"/>
                  </a:cubicBezTo>
                  <a:cubicBezTo>
                    <a:pt x="24025" y="81"/>
                    <a:pt x="24223" y="0"/>
                    <a:pt x="24282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3994375" y="966550"/>
              <a:ext cx="36725" cy="10500"/>
            </a:xfrm>
            <a:custGeom>
              <a:avLst/>
              <a:gdLst/>
              <a:ahLst/>
              <a:cxnLst/>
              <a:rect l="l" t="t" r="r" b="b"/>
              <a:pathLst>
                <a:path w="1469" h="420" extrusionOk="0">
                  <a:moveTo>
                    <a:pt x="1468" y="129"/>
                  </a:moveTo>
                  <a:cubicBezTo>
                    <a:pt x="1154" y="385"/>
                    <a:pt x="490" y="303"/>
                    <a:pt x="47" y="419"/>
                  </a:cubicBezTo>
                  <a:cubicBezTo>
                    <a:pt x="59" y="349"/>
                    <a:pt x="1" y="338"/>
                    <a:pt x="1" y="280"/>
                  </a:cubicBezTo>
                  <a:cubicBezTo>
                    <a:pt x="222" y="0"/>
                    <a:pt x="1049" y="59"/>
                    <a:pt x="1468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3824950" y="972350"/>
              <a:ext cx="145575" cy="27125"/>
            </a:xfrm>
            <a:custGeom>
              <a:avLst/>
              <a:gdLst/>
              <a:ahLst/>
              <a:cxnLst/>
              <a:rect l="l" t="t" r="r" b="b"/>
              <a:pathLst>
                <a:path w="5823" h="1085" extrusionOk="0">
                  <a:moveTo>
                    <a:pt x="5812" y="246"/>
                  </a:moveTo>
                  <a:cubicBezTo>
                    <a:pt x="4042" y="642"/>
                    <a:pt x="1840" y="898"/>
                    <a:pt x="35" y="1084"/>
                  </a:cubicBezTo>
                  <a:cubicBezTo>
                    <a:pt x="0" y="653"/>
                    <a:pt x="804" y="688"/>
                    <a:pt x="1200" y="642"/>
                  </a:cubicBezTo>
                  <a:cubicBezTo>
                    <a:pt x="2632" y="443"/>
                    <a:pt x="4332" y="269"/>
                    <a:pt x="5660" y="48"/>
                  </a:cubicBezTo>
                  <a:cubicBezTo>
                    <a:pt x="5823" y="1"/>
                    <a:pt x="5730" y="211"/>
                    <a:pt x="5812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2317425" y="972350"/>
              <a:ext cx="26825" cy="12275"/>
            </a:xfrm>
            <a:custGeom>
              <a:avLst/>
              <a:gdLst/>
              <a:ahLst/>
              <a:cxnLst/>
              <a:rect l="l" t="t" r="r" b="b"/>
              <a:pathLst>
                <a:path w="1073" h="491" extrusionOk="0">
                  <a:moveTo>
                    <a:pt x="1072" y="187"/>
                  </a:moveTo>
                  <a:cubicBezTo>
                    <a:pt x="1072" y="339"/>
                    <a:pt x="956" y="386"/>
                    <a:pt x="921" y="490"/>
                  </a:cubicBezTo>
                  <a:cubicBezTo>
                    <a:pt x="525" y="456"/>
                    <a:pt x="94" y="467"/>
                    <a:pt x="1" y="141"/>
                  </a:cubicBezTo>
                  <a:cubicBezTo>
                    <a:pt x="327" y="1"/>
                    <a:pt x="653" y="257"/>
                    <a:pt x="107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0"/>
            <p:cNvSpPr/>
            <p:nvPr/>
          </p:nvSpPr>
          <p:spPr>
            <a:xfrm>
              <a:off x="2363425" y="979650"/>
              <a:ext cx="75450" cy="16025"/>
            </a:xfrm>
            <a:custGeom>
              <a:avLst/>
              <a:gdLst/>
              <a:ahLst/>
              <a:cxnLst/>
              <a:rect l="l" t="t" r="r" b="b"/>
              <a:pathLst>
                <a:path w="3018" h="641" extrusionOk="0">
                  <a:moveTo>
                    <a:pt x="2982" y="245"/>
                  </a:moveTo>
                  <a:cubicBezTo>
                    <a:pt x="3017" y="431"/>
                    <a:pt x="2889" y="454"/>
                    <a:pt x="2924" y="641"/>
                  </a:cubicBezTo>
                  <a:cubicBezTo>
                    <a:pt x="1993" y="513"/>
                    <a:pt x="991" y="454"/>
                    <a:pt x="36" y="350"/>
                  </a:cubicBezTo>
                  <a:cubicBezTo>
                    <a:pt x="1" y="164"/>
                    <a:pt x="153" y="151"/>
                    <a:pt x="141" y="1"/>
                  </a:cubicBezTo>
                  <a:cubicBezTo>
                    <a:pt x="1072" y="94"/>
                    <a:pt x="2027" y="175"/>
                    <a:pt x="2982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40"/>
            <p:cNvSpPr/>
            <p:nvPr/>
          </p:nvSpPr>
          <p:spPr>
            <a:xfrm>
              <a:off x="2461850" y="989550"/>
              <a:ext cx="618700" cy="75425"/>
            </a:xfrm>
            <a:custGeom>
              <a:avLst/>
              <a:gdLst/>
              <a:ahLst/>
              <a:cxnLst/>
              <a:rect l="l" t="t" r="r" b="b"/>
              <a:pathLst>
                <a:path w="24748" h="3017" extrusionOk="0">
                  <a:moveTo>
                    <a:pt x="59" y="0"/>
                  </a:moveTo>
                  <a:cubicBezTo>
                    <a:pt x="4192" y="547"/>
                    <a:pt x="8397" y="862"/>
                    <a:pt x="12531" y="1386"/>
                  </a:cubicBezTo>
                  <a:cubicBezTo>
                    <a:pt x="14557" y="1642"/>
                    <a:pt x="16583" y="2015"/>
                    <a:pt x="18609" y="2224"/>
                  </a:cubicBezTo>
                  <a:cubicBezTo>
                    <a:pt x="20682" y="2446"/>
                    <a:pt x="22779" y="2504"/>
                    <a:pt x="24747" y="3016"/>
                  </a:cubicBezTo>
                  <a:cubicBezTo>
                    <a:pt x="20519" y="2970"/>
                    <a:pt x="16386" y="2213"/>
                    <a:pt x="12321" y="1735"/>
                  </a:cubicBezTo>
                  <a:cubicBezTo>
                    <a:pt x="8187" y="1235"/>
                    <a:pt x="4065" y="967"/>
                    <a:pt x="0" y="291"/>
                  </a:cubicBezTo>
                  <a:lnTo>
                    <a:pt x="0" y="151"/>
                  </a:lnTo>
                  <a:cubicBezTo>
                    <a:pt x="0" y="82"/>
                    <a:pt x="0" y="12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3218525" y="998275"/>
              <a:ext cx="584325" cy="75425"/>
            </a:xfrm>
            <a:custGeom>
              <a:avLst/>
              <a:gdLst/>
              <a:ahLst/>
              <a:cxnLst/>
              <a:rect l="l" t="t" r="r" b="b"/>
              <a:pathLst>
                <a:path w="23373" h="3017" extrusionOk="0">
                  <a:moveTo>
                    <a:pt x="23372" y="1"/>
                  </a:moveTo>
                  <a:cubicBezTo>
                    <a:pt x="23268" y="408"/>
                    <a:pt x="22534" y="338"/>
                    <a:pt x="22103" y="397"/>
                  </a:cubicBezTo>
                  <a:cubicBezTo>
                    <a:pt x="14906" y="1293"/>
                    <a:pt x="7581" y="2609"/>
                    <a:pt x="0" y="3017"/>
                  </a:cubicBezTo>
                  <a:cubicBezTo>
                    <a:pt x="1921" y="2586"/>
                    <a:pt x="3878" y="2516"/>
                    <a:pt x="5834" y="2271"/>
                  </a:cubicBezTo>
                  <a:cubicBezTo>
                    <a:pt x="7733" y="2038"/>
                    <a:pt x="9619" y="1701"/>
                    <a:pt x="11517" y="1433"/>
                  </a:cubicBezTo>
                  <a:cubicBezTo>
                    <a:pt x="13439" y="1165"/>
                    <a:pt x="15407" y="1026"/>
                    <a:pt x="17340" y="734"/>
                  </a:cubicBezTo>
                  <a:cubicBezTo>
                    <a:pt x="19343" y="443"/>
                    <a:pt x="21404" y="59"/>
                    <a:pt x="2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2530275" y="1066100"/>
              <a:ext cx="578225" cy="25375"/>
            </a:xfrm>
            <a:custGeom>
              <a:avLst/>
              <a:gdLst/>
              <a:ahLst/>
              <a:cxnLst/>
              <a:rect l="l" t="t" r="r" b="b"/>
              <a:pathLst>
                <a:path w="23129" h="1015" extrusionOk="0">
                  <a:moveTo>
                    <a:pt x="23128" y="455"/>
                  </a:moveTo>
                  <a:cubicBezTo>
                    <a:pt x="21369" y="921"/>
                    <a:pt x="19389" y="712"/>
                    <a:pt x="17445" y="805"/>
                  </a:cubicBezTo>
                  <a:cubicBezTo>
                    <a:pt x="12577" y="1014"/>
                    <a:pt x="7663" y="653"/>
                    <a:pt x="2690" y="653"/>
                  </a:cubicBezTo>
                  <a:cubicBezTo>
                    <a:pt x="1794" y="653"/>
                    <a:pt x="780" y="782"/>
                    <a:pt x="0" y="653"/>
                  </a:cubicBezTo>
                  <a:cubicBezTo>
                    <a:pt x="11" y="1"/>
                    <a:pt x="1165" y="280"/>
                    <a:pt x="1781" y="257"/>
                  </a:cubicBezTo>
                  <a:cubicBezTo>
                    <a:pt x="5287" y="94"/>
                    <a:pt x="10120" y="443"/>
                    <a:pt x="13951" y="455"/>
                  </a:cubicBezTo>
                  <a:cubicBezTo>
                    <a:pt x="16874" y="455"/>
                    <a:pt x="20193" y="373"/>
                    <a:pt x="23128" y="4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2346550" y="1073675"/>
              <a:ext cx="47775" cy="10225"/>
            </a:xfrm>
            <a:custGeom>
              <a:avLst/>
              <a:gdLst/>
              <a:ahLst/>
              <a:cxnLst/>
              <a:rect l="l" t="t" r="r" b="b"/>
              <a:pathLst>
                <a:path w="1911" h="409" extrusionOk="0">
                  <a:moveTo>
                    <a:pt x="1829" y="1"/>
                  </a:moveTo>
                  <a:cubicBezTo>
                    <a:pt x="1794" y="187"/>
                    <a:pt x="1910" y="210"/>
                    <a:pt x="1876" y="397"/>
                  </a:cubicBezTo>
                  <a:cubicBezTo>
                    <a:pt x="1305" y="385"/>
                    <a:pt x="513" y="409"/>
                    <a:pt x="106" y="397"/>
                  </a:cubicBezTo>
                  <a:cubicBezTo>
                    <a:pt x="0" y="362"/>
                    <a:pt x="117" y="117"/>
                    <a:pt x="0" y="106"/>
                  </a:cubicBezTo>
                  <a:cubicBezTo>
                    <a:pt x="559" y="13"/>
                    <a:pt x="1188" y="1"/>
                    <a:pt x="1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2412925" y="1073675"/>
              <a:ext cx="35275" cy="11400"/>
            </a:xfrm>
            <a:custGeom>
              <a:avLst/>
              <a:gdLst/>
              <a:ahLst/>
              <a:cxnLst/>
              <a:rect l="l" t="t" r="r" b="b"/>
              <a:pathLst>
                <a:path w="1411" h="456" extrusionOk="0">
                  <a:moveTo>
                    <a:pt x="36" y="1"/>
                  </a:moveTo>
                  <a:lnTo>
                    <a:pt x="1410" y="1"/>
                  </a:lnTo>
                  <a:lnTo>
                    <a:pt x="1410" y="443"/>
                  </a:lnTo>
                  <a:cubicBezTo>
                    <a:pt x="932" y="455"/>
                    <a:pt x="490" y="443"/>
                    <a:pt x="83" y="397"/>
                  </a:cubicBezTo>
                  <a:cubicBezTo>
                    <a:pt x="94" y="233"/>
                    <a:pt x="1" y="187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2465050" y="1073675"/>
              <a:ext cx="34650" cy="11100"/>
            </a:xfrm>
            <a:custGeom>
              <a:avLst/>
              <a:gdLst/>
              <a:ahLst/>
              <a:cxnLst/>
              <a:rect l="l" t="t" r="r" b="b"/>
              <a:pathLst>
                <a:path w="1386" h="444" extrusionOk="0">
                  <a:moveTo>
                    <a:pt x="24" y="1"/>
                  </a:moveTo>
                  <a:lnTo>
                    <a:pt x="1351" y="1"/>
                  </a:lnTo>
                  <a:cubicBezTo>
                    <a:pt x="1386" y="199"/>
                    <a:pt x="1305" y="280"/>
                    <a:pt x="1293" y="443"/>
                  </a:cubicBezTo>
                  <a:lnTo>
                    <a:pt x="82" y="443"/>
                  </a:lnTo>
                  <a:cubicBezTo>
                    <a:pt x="82" y="280"/>
                    <a:pt x="1" y="199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3252875" y="1073675"/>
              <a:ext cx="741525" cy="21000"/>
            </a:xfrm>
            <a:custGeom>
              <a:avLst/>
              <a:gdLst/>
              <a:ahLst/>
              <a:cxnLst/>
              <a:rect l="l" t="t" r="r" b="b"/>
              <a:pathLst>
                <a:path w="29661" h="840" extrusionOk="0">
                  <a:moveTo>
                    <a:pt x="29661" y="350"/>
                  </a:moveTo>
                  <a:cubicBezTo>
                    <a:pt x="29521" y="583"/>
                    <a:pt x="29102" y="536"/>
                    <a:pt x="28892" y="548"/>
                  </a:cubicBezTo>
                  <a:cubicBezTo>
                    <a:pt x="26715" y="653"/>
                    <a:pt x="24420" y="502"/>
                    <a:pt x="22254" y="443"/>
                  </a:cubicBezTo>
                  <a:cubicBezTo>
                    <a:pt x="14906" y="280"/>
                    <a:pt x="7115" y="839"/>
                    <a:pt x="0" y="199"/>
                  </a:cubicBezTo>
                  <a:cubicBezTo>
                    <a:pt x="3657" y="1"/>
                    <a:pt x="7837" y="117"/>
                    <a:pt x="11809" y="106"/>
                  </a:cubicBezTo>
                  <a:cubicBezTo>
                    <a:pt x="17492" y="70"/>
                    <a:pt x="22953" y="94"/>
                    <a:pt x="28788" y="152"/>
                  </a:cubicBezTo>
                  <a:cubicBezTo>
                    <a:pt x="29055" y="152"/>
                    <a:pt x="29498" y="13"/>
                    <a:pt x="29661" y="3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2307250" y="1073400"/>
              <a:ext cx="23900" cy="14575"/>
            </a:xfrm>
            <a:custGeom>
              <a:avLst/>
              <a:gdLst/>
              <a:ahLst/>
              <a:cxnLst/>
              <a:rect l="l" t="t" r="r" b="b"/>
              <a:pathLst>
                <a:path w="956" h="583" extrusionOk="0">
                  <a:moveTo>
                    <a:pt x="863" y="117"/>
                  </a:moveTo>
                  <a:cubicBezTo>
                    <a:pt x="827" y="268"/>
                    <a:pt x="956" y="257"/>
                    <a:pt x="920" y="408"/>
                  </a:cubicBezTo>
                  <a:cubicBezTo>
                    <a:pt x="583" y="361"/>
                    <a:pt x="198" y="583"/>
                    <a:pt x="1" y="361"/>
                  </a:cubicBezTo>
                  <a:cubicBezTo>
                    <a:pt x="12" y="0"/>
                    <a:pt x="536" y="151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4014475" y="1075150"/>
              <a:ext cx="27975" cy="11075"/>
            </a:xfrm>
            <a:custGeom>
              <a:avLst/>
              <a:gdLst/>
              <a:ahLst/>
              <a:cxnLst/>
              <a:rect l="l" t="t" r="r" b="b"/>
              <a:pathLst>
                <a:path w="1119" h="443" extrusionOk="0">
                  <a:moveTo>
                    <a:pt x="1" y="140"/>
                  </a:moveTo>
                  <a:cubicBezTo>
                    <a:pt x="385" y="187"/>
                    <a:pt x="1026" y="0"/>
                    <a:pt x="1119" y="338"/>
                  </a:cubicBezTo>
                  <a:cubicBezTo>
                    <a:pt x="757" y="384"/>
                    <a:pt x="408" y="443"/>
                    <a:pt x="1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3228400" y="1081250"/>
              <a:ext cx="744175" cy="104250"/>
            </a:xfrm>
            <a:custGeom>
              <a:avLst/>
              <a:gdLst/>
              <a:ahLst/>
              <a:cxnLst/>
              <a:rect l="l" t="t" r="r" b="b"/>
              <a:pathLst>
                <a:path w="29767" h="4170" extrusionOk="0">
                  <a:moveTo>
                    <a:pt x="12" y="47"/>
                  </a:moveTo>
                  <a:cubicBezTo>
                    <a:pt x="1" y="0"/>
                    <a:pt x="35" y="0"/>
                    <a:pt x="71" y="0"/>
                  </a:cubicBezTo>
                  <a:cubicBezTo>
                    <a:pt x="5009" y="420"/>
                    <a:pt x="10156" y="1293"/>
                    <a:pt x="15024" y="1922"/>
                  </a:cubicBezTo>
                  <a:cubicBezTo>
                    <a:pt x="19682" y="2539"/>
                    <a:pt x="24421" y="3051"/>
                    <a:pt x="29068" y="3704"/>
                  </a:cubicBezTo>
                  <a:cubicBezTo>
                    <a:pt x="29289" y="3739"/>
                    <a:pt x="29627" y="3669"/>
                    <a:pt x="29767" y="3902"/>
                  </a:cubicBezTo>
                  <a:cubicBezTo>
                    <a:pt x="29708" y="4169"/>
                    <a:pt x="29149" y="4030"/>
                    <a:pt x="28916" y="4006"/>
                  </a:cubicBezTo>
                  <a:cubicBezTo>
                    <a:pt x="24374" y="3483"/>
                    <a:pt x="19530" y="2819"/>
                    <a:pt x="14872" y="2225"/>
                  </a:cubicBezTo>
                  <a:cubicBezTo>
                    <a:pt x="11181" y="1759"/>
                    <a:pt x="7419" y="1235"/>
                    <a:pt x="3762" y="688"/>
                  </a:cubicBezTo>
                  <a:cubicBezTo>
                    <a:pt x="2504" y="502"/>
                    <a:pt x="1166" y="280"/>
                    <a:pt x="12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3196975" y="1084750"/>
              <a:ext cx="717375" cy="196250"/>
            </a:xfrm>
            <a:custGeom>
              <a:avLst/>
              <a:gdLst/>
              <a:ahLst/>
              <a:cxnLst/>
              <a:rect l="l" t="t" r="r" b="b"/>
              <a:pathLst>
                <a:path w="28695" h="7850" extrusionOk="0">
                  <a:moveTo>
                    <a:pt x="0" y="59"/>
                  </a:moveTo>
                  <a:cubicBezTo>
                    <a:pt x="0" y="12"/>
                    <a:pt x="24" y="12"/>
                    <a:pt x="58" y="0"/>
                  </a:cubicBezTo>
                  <a:cubicBezTo>
                    <a:pt x="9398" y="2271"/>
                    <a:pt x="18680" y="4857"/>
                    <a:pt x="27984" y="7186"/>
                  </a:cubicBezTo>
                  <a:cubicBezTo>
                    <a:pt x="28217" y="7244"/>
                    <a:pt x="28555" y="7244"/>
                    <a:pt x="28695" y="7477"/>
                  </a:cubicBezTo>
                  <a:cubicBezTo>
                    <a:pt x="28566" y="7849"/>
                    <a:pt x="28054" y="7570"/>
                    <a:pt x="27891" y="7535"/>
                  </a:cubicBezTo>
                  <a:cubicBezTo>
                    <a:pt x="23442" y="6428"/>
                    <a:pt x="18866" y="5124"/>
                    <a:pt x="14347" y="4065"/>
                  </a:cubicBezTo>
                  <a:cubicBezTo>
                    <a:pt x="11960" y="3506"/>
                    <a:pt x="9537" y="2830"/>
                    <a:pt x="7151" y="2178"/>
                  </a:cubicBezTo>
                  <a:cubicBezTo>
                    <a:pt x="4705" y="1514"/>
                    <a:pt x="2247" y="874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3177750" y="1088525"/>
              <a:ext cx="437600" cy="432075"/>
            </a:xfrm>
            <a:custGeom>
              <a:avLst/>
              <a:gdLst/>
              <a:ahLst/>
              <a:cxnLst/>
              <a:rect l="l" t="t" r="r" b="b"/>
              <a:pathLst>
                <a:path w="17504" h="17283" extrusionOk="0">
                  <a:moveTo>
                    <a:pt x="12" y="48"/>
                  </a:moveTo>
                  <a:cubicBezTo>
                    <a:pt x="1" y="12"/>
                    <a:pt x="35" y="1"/>
                    <a:pt x="58" y="1"/>
                  </a:cubicBezTo>
                  <a:cubicBezTo>
                    <a:pt x="3285" y="2434"/>
                    <a:pt x="5940" y="5625"/>
                    <a:pt x="8839" y="8513"/>
                  </a:cubicBezTo>
                  <a:cubicBezTo>
                    <a:pt x="11285" y="10959"/>
                    <a:pt x="13882" y="13404"/>
                    <a:pt x="16491" y="15943"/>
                  </a:cubicBezTo>
                  <a:cubicBezTo>
                    <a:pt x="16665" y="16118"/>
                    <a:pt x="17503" y="16782"/>
                    <a:pt x="17306" y="17084"/>
                  </a:cubicBezTo>
                  <a:cubicBezTo>
                    <a:pt x="17166" y="17283"/>
                    <a:pt x="17224" y="17131"/>
                    <a:pt x="17096" y="17038"/>
                  </a:cubicBezTo>
                  <a:cubicBezTo>
                    <a:pt x="16991" y="16945"/>
                    <a:pt x="16910" y="16887"/>
                    <a:pt x="16793" y="16782"/>
                  </a:cubicBezTo>
                  <a:cubicBezTo>
                    <a:pt x="11122" y="11285"/>
                    <a:pt x="5345" y="5881"/>
                    <a:pt x="12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40"/>
            <p:cNvSpPr/>
            <p:nvPr/>
          </p:nvSpPr>
          <p:spPr>
            <a:xfrm>
              <a:off x="2583525" y="1091150"/>
              <a:ext cx="515925" cy="66975"/>
            </a:xfrm>
            <a:custGeom>
              <a:avLst/>
              <a:gdLst/>
              <a:ahLst/>
              <a:cxnLst/>
              <a:rect l="l" t="t" r="r" b="b"/>
              <a:pathLst>
                <a:path w="20637" h="2679" extrusionOk="0">
                  <a:moveTo>
                    <a:pt x="20637" y="0"/>
                  </a:moveTo>
                  <a:cubicBezTo>
                    <a:pt x="19076" y="396"/>
                    <a:pt x="17388" y="641"/>
                    <a:pt x="15676" y="885"/>
                  </a:cubicBezTo>
                  <a:cubicBezTo>
                    <a:pt x="12287" y="1387"/>
                    <a:pt x="8665" y="1607"/>
                    <a:pt x="5125" y="2073"/>
                  </a:cubicBezTo>
                  <a:cubicBezTo>
                    <a:pt x="4263" y="2190"/>
                    <a:pt x="3401" y="2318"/>
                    <a:pt x="2540" y="2423"/>
                  </a:cubicBezTo>
                  <a:cubicBezTo>
                    <a:pt x="1701" y="2528"/>
                    <a:pt x="828" y="2679"/>
                    <a:pt x="1" y="2621"/>
                  </a:cubicBezTo>
                  <a:cubicBezTo>
                    <a:pt x="60" y="2120"/>
                    <a:pt x="653" y="2213"/>
                    <a:pt x="968" y="2178"/>
                  </a:cubicBezTo>
                  <a:cubicBezTo>
                    <a:pt x="3821" y="1806"/>
                    <a:pt x="6778" y="1421"/>
                    <a:pt x="9842" y="1130"/>
                  </a:cubicBezTo>
                  <a:cubicBezTo>
                    <a:pt x="13486" y="792"/>
                    <a:pt x="17143" y="338"/>
                    <a:pt x="2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0"/>
            <p:cNvSpPr/>
            <p:nvPr/>
          </p:nvSpPr>
          <p:spPr>
            <a:xfrm>
              <a:off x="3175425" y="1091150"/>
              <a:ext cx="319700" cy="532225"/>
            </a:xfrm>
            <a:custGeom>
              <a:avLst/>
              <a:gdLst/>
              <a:ahLst/>
              <a:cxnLst/>
              <a:rect l="l" t="t" r="r" b="b"/>
              <a:pathLst>
                <a:path w="12788" h="21289" extrusionOk="0">
                  <a:moveTo>
                    <a:pt x="1" y="0"/>
                  </a:moveTo>
                  <a:cubicBezTo>
                    <a:pt x="3424" y="5031"/>
                    <a:pt x="6417" y="10656"/>
                    <a:pt x="9690" y="15943"/>
                  </a:cubicBezTo>
                  <a:cubicBezTo>
                    <a:pt x="10505" y="17248"/>
                    <a:pt x="11331" y="18575"/>
                    <a:pt x="12123" y="19950"/>
                  </a:cubicBezTo>
                  <a:cubicBezTo>
                    <a:pt x="12321" y="20299"/>
                    <a:pt x="12787" y="20835"/>
                    <a:pt x="12472" y="21288"/>
                  </a:cubicBezTo>
                  <a:cubicBezTo>
                    <a:pt x="12263" y="21184"/>
                    <a:pt x="12123" y="20928"/>
                    <a:pt x="12019" y="20741"/>
                  </a:cubicBezTo>
                  <a:cubicBezTo>
                    <a:pt x="11134" y="19239"/>
                    <a:pt x="10342" y="17445"/>
                    <a:pt x="9328" y="15990"/>
                  </a:cubicBezTo>
                  <a:cubicBezTo>
                    <a:pt x="9165" y="15745"/>
                    <a:pt x="8886" y="15535"/>
                    <a:pt x="8723" y="15291"/>
                  </a:cubicBezTo>
                  <a:cubicBezTo>
                    <a:pt x="7919" y="14103"/>
                    <a:pt x="7197" y="12764"/>
                    <a:pt x="6499" y="11483"/>
                  </a:cubicBezTo>
                  <a:cubicBezTo>
                    <a:pt x="4403" y="7686"/>
                    <a:pt x="2061" y="385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2653400" y="1101050"/>
              <a:ext cx="500500" cy="483600"/>
            </a:xfrm>
            <a:custGeom>
              <a:avLst/>
              <a:gdLst/>
              <a:ahLst/>
              <a:cxnLst/>
              <a:rect l="l" t="t" r="r" b="b"/>
              <a:pathLst>
                <a:path w="20020" h="19344" extrusionOk="0">
                  <a:moveTo>
                    <a:pt x="20020" y="0"/>
                  </a:moveTo>
                  <a:cubicBezTo>
                    <a:pt x="17155" y="3483"/>
                    <a:pt x="13522" y="6498"/>
                    <a:pt x="10191" y="9748"/>
                  </a:cubicBezTo>
                  <a:cubicBezTo>
                    <a:pt x="8537" y="11366"/>
                    <a:pt x="6941" y="13055"/>
                    <a:pt x="5218" y="14604"/>
                  </a:cubicBezTo>
                  <a:cubicBezTo>
                    <a:pt x="3611" y="16048"/>
                    <a:pt x="2086" y="17585"/>
                    <a:pt x="455" y="19052"/>
                  </a:cubicBezTo>
                  <a:cubicBezTo>
                    <a:pt x="420" y="19088"/>
                    <a:pt x="339" y="19344"/>
                    <a:pt x="199" y="19204"/>
                  </a:cubicBezTo>
                  <a:cubicBezTo>
                    <a:pt x="1" y="18599"/>
                    <a:pt x="746" y="18237"/>
                    <a:pt x="1119" y="17864"/>
                  </a:cubicBezTo>
                  <a:cubicBezTo>
                    <a:pt x="3960" y="15082"/>
                    <a:pt x="6837" y="12380"/>
                    <a:pt x="9783" y="9503"/>
                  </a:cubicBezTo>
                  <a:cubicBezTo>
                    <a:pt x="12194" y="7151"/>
                    <a:pt x="14721" y="4775"/>
                    <a:pt x="17283" y="2423"/>
                  </a:cubicBezTo>
                  <a:cubicBezTo>
                    <a:pt x="18203" y="1584"/>
                    <a:pt x="19135" y="571"/>
                    <a:pt x="20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3212400" y="1108025"/>
              <a:ext cx="599475" cy="457425"/>
            </a:xfrm>
            <a:custGeom>
              <a:avLst/>
              <a:gdLst/>
              <a:ahLst/>
              <a:cxnLst/>
              <a:rect l="l" t="t" r="r" b="b"/>
              <a:pathLst>
                <a:path w="23979" h="18297" extrusionOk="0">
                  <a:moveTo>
                    <a:pt x="0" y="59"/>
                  </a:moveTo>
                  <a:cubicBezTo>
                    <a:pt x="0" y="1"/>
                    <a:pt x="82" y="24"/>
                    <a:pt x="152" y="13"/>
                  </a:cubicBezTo>
                  <a:cubicBezTo>
                    <a:pt x="6312" y="4286"/>
                    <a:pt x="12204" y="9003"/>
                    <a:pt x="18249" y="13486"/>
                  </a:cubicBezTo>
                  <a:cubicBezTo>
                    <a:pt x="19996" y="14779"/>
                    <a:pt x="21673" y="16130"/>
                    <a:pt x="23420" y="17492"/>
                  </a:cubicBezTo>
                  <a:cubicBezTo>
                    <a:pt x="23617" y="17644"/>
                    <a:pt x="23955" y="17830"/>
                    <a:pt x="23979" y="18133"/>
                  </a:cubicBezTo>
                  <a:cubicBezTo>
                    <a:pt x="23629" y="18296"/>
                    <a:pt x="23420" y="17888"/>
                    <a:pt x="23210" y="17737"/>
                  </a:cubicBezTo>
                  <a:cubicBezTo>
                    <a:pt x="21510" y="16444"/>
                    <a:pt x="19763" y="15082"/>
                    <a:pt x="17993" y="13778"/>
                  </a:cubicBezTo>
                  <a:cubicBezTo>
                    <a:pt x="12996" y="10098"/>
                    <a:pt x="8175" y="6069"/>
                    <a:pt x="3087" y="2435"/>
                  </a:cubicBezTo>
                  <a:cubicBezTo>
                    <a:pt x="2015" y="1678"/>
                    <a:pt x="978" y="898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2566950" y="1114425"/>
              <a:ext cx="488250" cy="130175"/>
            </a:xfrm>
            <a:custGeom>
              <a:avLst/>
              <a:gdLst/>
              <a:ahLst/>
              <a:cxnLst/>
              <a:rect l="l" t="t" r="r" b="b"/>
              <a:pathLst>
                <a:path w="19530" h="5207" extrusionOk="0">
                  <a:moveTo>
                    <a:pt x="19379" y="1"/>
                  </a:moveTo>
                  <a:cubicBezTo>
                    <a:pt x="19529" y="94"/>
                    <a:pt x="19134" y="153"/>
                    <a:pt x="18970" y="199"/>
                  </a:cubicBezTo>
                  <a:cubicBezTo>
                    <a:pt x="17608" y="595"/>
                    <a:pt x="16152" y="968"/>
                    <a:pt x="14767" y="1387"/>
                  </a:cubicBezTo>
                  <a:cubicBezTo>
                    <a:pt x="13148" y="1888"/>
                    <a:pt x="11448" y="2226"/>
                    <a:pt x="9794" y="2633"/>
                  </a:cubicBezTo>
                  <a:cubicBezTo>
                    <a:pt x="6510" y="3437"/>
                    <a:pt x="3238" y="4543"/>
                    <a:pt x="105" y="5207"/>
                  </a:cubicBezTo>
                  <a:cubicBezTo>
                    <a:pt x="0" y="4601"/>
                    <a:pt x="723" y="4636"/>
                    <a:pt x="1025" y="4566"/>
                  </a:cubicBezTo>
                  <a:cubicBezTo>
                    <a:pt x="3808" y="3867"/>
                    <a:pt x="6545" y="3018"/>
                    <a:pt x="9387" y="2330"/>
                  </a:cubicBezTo>
                  <a:cubicBezTo>
                    <a:pt x="11028" y="1934"/>
                    <a:pt x="12752" y="1678"/>
                    <a:pt x="14405" y="1247"/>
                  </a:cubicBezTo>
                  <a:cubicBezTo>
                    <a:pt x="16095" y="805"/>
                    <a:pt x="17702" y="293"/>
                    <a:pt x="19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2433025" y="1113575"/>
              <a:ext cx="648100" cy="269625"/>
            </a:xfrm>
            <a:custGeom>
              <a:avLst/>
              <a:gdLst/>
              <a:ahLst/>
              <a:cxnLst/>
              <a:rect l="l" t="t" r="r" b="b"/>
              <a:pathLst>
                <a:path w="25924" h="10785" extrusionOk="0">
                  <a:moveTo>
                    <a:pt x="25690" y="35"/>
                  </a:moveTo>
                  <a:cubicBezTo>
                    <a:pt x="25818" y="0"/>
                    <a:pt x="25923" y="105"/>
                    <a:pt x="25748" y="94"/>
                  </a:cubicBezTo>
                  <a:cubicBezTo>
                    <a:pt x="23618" y="1025"/>
                    <a:pt x="21556" y="2004"/>
                    <a:pt x="19413" y="2865"/>
                  </a:cubicBezTo>
                  <a:cubicBezTo>
                    <a:pt x="17306" y="3704"/>
                    <a:pt x="15244" y="4729"/>
                    <a:pt x="13020" y="5532"/>
                  </a:cubicBezTo>
                  <a:cubicBezTo>
                    <a:pt x="8851" y="7046"/>
                    <a:pt x="4938" y="8641"/>
                    <a:pt x="850" y="10388"/>
                  </a:cubicBezTo>
                  <a:cubicBezTo>
                    <a:pt x="687" y="10458"/>
                    <a:pt x="280" y="10784"/>
                    <a:pt x="140" y="10481"/>
                  </a:cubicBezTo>
                  <a:cubicBezTo>
                    <a:pt x="1" y="10179"/>
                    <a:pt x="560" y="10050"/>
                    <a:pt x="699" y="9992"/>
                  </a:cubicBezTo>
                  <a:cubicBezTo>
                    <a:pt x="2434" y="9200"/>
                    <a:pt x="4519" y="8339"/>
                    <a:pt x="6230" y="7663"/>
                  </a:cubicBezTo>
                  <a:cubicBezTo>
                    <a:pt x="8269" y="6848"/>
                    <a:pt x="10575" y="5893"/>
                    <a:pt x="12717" y="5136"/>
                  </a:cubicBezTo>
                  <a:cubicBezTo>
                    <a:pt x="14953" y="4344"/>
                    <a:pt x="17050" y="3412"/>
                    <a:pt x="19203" y="2609"/>
                  </a:cubicBezTo>
                  <a:cubicBezTo>
                    <a:pt x="21393" y="1805"/>
                    <a:pt x="23349" y="687"/>
                    <a:pt x="25690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2482800" y="1119400"/>
              <a:ext cx="625700" cy="355200"/>
            </a:xfrm>
            <a:custGeom>
              <a:avLst/>
              <a:gdLst/>
              <a:ahLst/>
              <a:cxnLst/>
              <a:rect l="l" t="t" r="r" b="b"/>
              <a:pathLst>
                <a:path w="25028" h="14208" extrusionOk="0">
                  <a:moveTo>
                    <a:pt x="233" y="14161"/>
                  </a:moveTo>
                  <a:cubicBezTo>
                    <a:pt x="0" y="13812"/>
                    <a:pt x="455" y="13637"/>
                    <a:pt x="641" y="13520"/>
                  </a:cubicBezTo>
                  <a:cubicBezTo>
                    <a:pt x="2342" y="12461"/>
                    <a:pt x="4252" y="11529"/>
                    <a:pt x="6056" y="10505"/>
                  </a:cubicBezTo>
                  <a:cubicBezTo>
                    <a:pt x="10167" y="8187"/>
                    <a:pt x="14243" y="5800"/>
                    <a:pt x="18436" y="3471"/>
                  </a:cubicBezTo>
                  <a:cubicBezTo>
                    <a:pt x="20590" y="2271"/>
                    <a:pt x="22791" y="1048"/>
                    <a:pt x="24875" y="0"/>
                  </a:cubicBezTo>
                  <a:lnTo>
                    <a:pt x="25027" y="0"/>
                  </a:lnTo>
                  <a:cubicBezTo>
                    <a:pt x="18866" y="3529"/>
                    <a:pt x="12683" y="7314"/>
                    <a:pt x="6418" y="10795"/>
                  </a:cubicBezTo>
                  <a:cubicBezTo>
                    <a:pt x="4589" y="11809"/>
                    <a:pt x="2738" y="12798"/>
                    <a:pt x="944" y="13870"/>
                  </a:cubicBezTo>
                  <a:cubicBezTo>
                    <a:pt x="735" y="13986"/>
                    <a:pt x="502" y="14208"/>
                    <a:pt x="233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3289550" y="1125800"/>
              <a:ext cx="619850" cy="257675"/>
            </a:xfrm>
            <a:custGeom>
              <a:avLst/>
              <a:gdLst/>
              <a:ahLst/>
              <a:cxnLst/>
              <a:rect l="l" t="t" r="r" b="b"/>
              <a:pathLst>
                <a:path w="24794" h="10307" extrusionOk="0">
                  <a:moveTo>
                    <a:pt x="1" y="47"/>
                  </a:moveTo>
                  <a:cubicBezTo>
                    <a:pt x="1" y="1"/>
                    <a:pt x="70" y="12"/>
                    <a:pt x="105" y="1"/>
                  </a:cubicBezTo>
                  <a:cubicBezTo>
                    <a:pt x="6440" y="2248"/>
                    <a:pt x="12542" y="5078"/>
                    <a:pt x="18808" y="7477"/>
                  </a:cubicBezTo>
                  <a:cubicBezTo>
                    <a:pt x="20660" y="8176"/>
                    <a:pt x="22394" y="9025"/>
                    <a:pt x="24188" y="9747"/>
                  </a:cubicBezTo>
                  <a:cubicBezTo>
                    <a:pt x="24363" y="9817"/>
                    <a:pt x="24747" y="9806"/>
                    <a:pt x="24793" y="10097"/>
                  </a:cubicBezTo>
                  <a:cubicBezTo>
                    <a:pt x="24596" y="10306"/>
                    <a:pt x="24258" y="10062"/>
                    <a:pt x="24083" y="9992"/>
                  </a:cubicBezTo>
                  <a:cubicBezTo>
                    <a:pt x="22313" y="9328"/>
                    <a:pt x="20427" y="8560"/>
                    <a:pt x="18610" y="7814"/>
                  </a:cubicBezTo>
                  <a:cubicBezTo>
                    <a:pt x="14522" y="6149"/>
                    <a:pt x="10399" y="4403"/>
                    <a:pt x="6243" y="2714"/>
                  </a:cubicBezTo>
                  <a:cubicBezTo>
                    <a:pt x="5218" y="2306"/>
                    <a:pt x="4204" y="1841"/>
                    <a:pt x="3191" y="1386"/>
                  </a:cubicBezTo>
                  <a:cubicBezTo>
                    <a:pt x="2131" y="909"/>
                    <a:pt x="1049" y="536"/>
                    <a:pt x="1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3174850" y="1132800"/>
              <a:ext cx="81525" cy="518825"/>
            </a:xfrm>
            <a:custGeom>
              <a:avLst/>
              <a:gdLst/>
              <a:ahLst/>
              <a:cxnLst/>
              <a:rect l="l" t="t" r="r" b="b"/>
              <a:pathLst>
                <a:path w="3261" h="20753" extrusionOk="0">
                  <a:moveTo>
                    <a:pt x="81" y="11"/>
                  </a:moveTo>
                  <a:cubicBezTo>
                    <a:pt x="117" y="0"/>
                    <a:pt x="128" y="35"/>
                    <a:pt x="128" y="58"/>
                  </a:cubicBezTo>
                  <a:cubicBezTo>
                    <a:pt x="909" y="3272"/>
                    <a:pt x="1258" y="6905"/>
                    <a:pt x="1700" y="10458"/>
                  </a:cubicBezTo>
                  <a:cubicBezTo>
                    <a:pt x="2084" y="13532"/>
                    <a:pt x="2539" y="16455"/>
                    <a:pt x="2912" y="19715"/>
                  </a:cubicBezTo>
                  <a:cubicBezTo>
                    <a:pt x="2958" y="20030"/>
                    <a:pt x="3261" y="20613"/>
                    <a:pt x="2760" y="20752"/>
                  </a:cubicBezTo>
                  <a:cubicBezTo>
                    <a:pt x="2469" y="20613"/>
                    <a:pt x="2504" y="20065"/>
                    <a:pt x="2457" y="19715"/>
                  </a:cubicBezTo>
                  <a:cubicBezTo>
                    <a:pt x="2329" y="18574"/>
                    <a:pt x="2190" y="17352"/>
                    <a:pt x="2003" y="16152"/>
                  </a:cubicBezTo>
                  <a:cubicBezTo>
                    <a:pt x="1758" y="14557"/>
                    <a:pt x="1654" y="12950"/>
                    <a:pt x="1444" y="11354"/>
                  </a:cubicBezTo>
                  <a:cubicBezTo>
                    <a:pt x="1246" y="9806"/>
                    <a:pt x="990" y="8233"/>
                    <a:pt x="733" y="6696"/>
                  </a:cubicBezTo>
                  <a:cubicBezTo>
                    <a:pt x="489" y="5147"/>
                    <a:pt x="140" y="3587"/>
                    <a:pt x="280" y="2038"/>
                  </a:cubicBezTo>
                  <a:cubicBezTo>
                    <a:pt x="140" y="1467"/>
                    <a:pt x="0" y="629"/>
                    <a:pt x="81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2469700" y="1151700"/>
              <a:ext cx="94950" cy="22150"/>
            </a:xfrm>
            <a:custGeom>
              <a:avLst/>
              <a:gdLst/>
              <a:ahLst/>
              <a:cxnLst/>
              <a:rect l="l" t="t" r="r" b="b"/>
              <a:pathLst>
                <a:path w="3798" h="886" extrusionOk="0">
                  <a:moveTo>
                    <a:pt x="3599" y="443"/>
                  </a:moveTo>
                  <a:cubicBezTo>
                    <a:pt x="2411" y="583"/>
                    <a:pt x="1223" y="711"/>
                    <a:pt x="94" y="886"/>
                  </a:cubicBezTo>
                  <a:cubicBezTo>
                    <a:pt x="47" y="769"/>
                    <a:pt x="12" y="653"/>
                    <a:pt x="1" y="490"/>
                  </a:cubicBezTo>
                  <a:cubicBezTo>
                    <a:pt x="1119" y="269"/>
                    <a:pt x="2411" y="210"/>
                    <a:pt x="3541" y="1"/>
                  </a:cubicBezTo>
                  <a:cubicBezTo>
                    <a:pt x="3797" y="36"/>
                    <a:pt x="3518" y="269"/>
                    <a:pt x="3599" y="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2693300" y="1157825"/>
              <a:ext cx="417525" cy="529900"/>
            </a:xfrm>
            <a:custGeom>
              <a:avLst/>
              <a:gdLst/>
              <a:ahLst/>
              <a:cxnLst/>
              <a:rect l="l" t="t" r="r" b="b"/>
              <a:pathLst>
                <a:path w="16701" h="21196" extrusionOk="0">
                  <a:moveTo>
                    <a:pt x="16654" y="1"/>
                  </a:moveTo>
                  <a:cubicBezTo>
                    <a:pt x="16700" y="1"/>
                    <a:pt x="16688" y="58"/>
                    <a:pt x="16700" y="105"/>
                  </a:cubicBezTo>
                  <a:cubicBezTo>
                    <a:pt x="14196" y="3738"/>
                    <a:pt x="11041" y="6999"/>
                    <a:pt x="8443" y="10645"/>
                  </a:cubicBezTo>
                  <a:cubicBezTo>
                    <a:pt x="6161" y="13847"/>
                    <a:pt x="3645" y="16817"/>
                    <a:pt x="1293" y="19949"/>
                  </a:cubicBezTo>
                  <a:cubicBezTo>
                    <a:pt x="1153" y="20147"/>
                    <a:pt x="967" y="20415"/>
                    <a:pt x="780" y="20648"/>
                  </a:cubicBezTo>
                  <a:cubicBezTo>
                    <a:pt x="641" y="20834"/>
                    <a:pt x="431" y="21195"/>
                    <a:pt x="70" y="20997"/>
                  </a:cubicBezTo>
                  <a:cubicBezTo>
                    <a:pt x="1" y="20846"/>
                    <a:pt x="268" y="20554"/>
                    <a:pt x="431" y="20357"/>
                  </a:cubicBezTo>
                  <a:cubicBezTo>
                    <a:pt x="2912" y="17084"/>
                    <a:pt x="5578" y="13777"/>
                    <a:pt x="8140" y="10493"/>
                  </a:cubicBezTo>
                  <a:cubicBezTo>
                    <a:pt x="10877" y="6976"/>
                    <a:pt x="13753" y="3529"/>
                    <a:pt x="16502" y="105"/>
                  </a:cubicBezTo>
                  <a:cubicBezTo>
                    <a:pt x="16537" y="58"/>
                    <a:pt x="16595" y="24"/>
                    <a:pt x="16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2879325" y="1163925"/>
              <a:ext cx="239050" cy="410250"/>
            </a:xfrm>
            <a:custGeom>
              <a:avLst/>
              <a:gdLst/>
              <a:ahLst/>
              <a:cxnLst/>
              <a:rect l="l" t="t" r="r" b="b"/>
              <a:pathLst>
                <a:path w="9562" h="16410" extrusionOk="0">
                  <a:moveTo>
                    <a:pt x="9515" y="1"/>
                  </a:moveTo>
                  <a:cubicBezTo>
                    <a:pt x="9562" y="1"/>
                    <a:pt x="9562" y="24"/>
                    <a:pt x="9562" y="59"/>
                  </a:cubicBezTo>
                  <a:cubicBezTo>
                    <a:pt x="8152" y="2842"/>
                    <a:pt x="6604" y="5673"/>
                    <a:pt x="5008" y="8421"/>
                  </a:cubicBezTo>
                  <a:cubicBezTo>
                    <a:pt x="4216" y="9772"/>
                    <a:pt x="3530" y="11239"/>
                    <a:pt x="2726" y="12578"/>
                  </a:cubicBezTo>
                  <a:cubicBezTo>
                    <a:pt x="2109" y="13591"/>
                    <a:pt x="1468" y="14511"/>
                    <a:pt x="851" y="15548"/>
                  </a:cubicBezTo>
                  <a:cubicBezTo>
                    <a:pt x="699" y="15804"/>
                    <a:pt x="525" y="16410"/>
                    <a:pt x="36" y="16247"/>
                  </a:cubicBezTo>
                  <a:cubicBezTo>
                    <a:pt x="1" y="15874"/>
                    <a:pt x="303" y="15559"/>
                    <a:pt x="490" y="15256"/>
                  </a:cubicBezTo>
                  <a:cubicBezTo>
                    <a:pt x="1084" y="14290"/>
                    <a:pt x="1713" y="13312"/>
                    <a:pt x="2365" y="12334"/>
                  </a:cubicBezTo>
                  <a:cubicBezTo>
                    <a:pt x="3215" y="11053"/>
                    <a:pt x="3902" y="9620"/>
                    <a:pt x="4705" y="8222"/>
                  </a:cubicBezTo>
                  <a:cubicBezTo>
                    <a:pt x="5823" y="6266"/>
                    <a:pt x="7034" y="4135"/>
                    <a:pt x="8199" y="2086"/>
                  </a:cubicBezTo>
                  <a:cubicBezTo>
                    <a:pt x="8630" y="1328"/>
                    <a:pt x="9026" y="560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2368100" y="1168900"/>
              <a:ext cx="72225" cy="17475"/>
            </a:xfrm>
            <a:custGeom>
              <a:avLst/>
              <a:gdLst/>
              <a:ahLst/>
              <a:cxnLst/>
              <a:rect l="l" t="t" r="r" b="b"/>
              <a:pathLst>
                <a:path w="2889" h="699" extrusionOk="0">
                  <a:moveTo>
                    <a:pt x="2888" y="303"/>
                  </a:moveTo>
                  <a:cubicBezTo>
                    <a:pt x="2062" y="524"/>
                    <a:pt x="1037" y="570"/>
                    <a:pt x="105" y="699"/>
                  </a:cubicBezTo>
                  <a:cubicBezTo>
                    <a:pt x="93" y="559"/>
                    <a:pt x="12" y="489"/>
                    <a:pt x="0" y="349"/>
                  </a:cubicBezTo>
                  <a:cubicBezTo>
                    <a:pt x="909" y="233"/>
                    <a:pt x="1992" y="23"/>
                    <a:pt x="2842" y="0"/>
                  </a:cubicBezTo>
                  <a:cubicBezTo>
                    <a:pt x="2877" y="93"/>
                    <a:pt x="2784" y="291"/>
                    <a:pt x="2888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40"/>
            <p:cNvSpPr/>
            <p:nvPr/>
          </p:nvSpPr>
          <p:spPr>
            <a:xfrm>
              <a:off x="3001025" y="1171225"/>
              <a:ext cx="150550" cy="505425"/>
            </a:xfrm>
            <a:custGeom>
              <a:avLst/>
              <a:gdLst/>
              <a:ahLst/>
              <a:cxnLst/>
              <a:rect l="l" t="t" r="r" b="b"/>
              <a:pathLst>
                <a:path w="6022" h="20217" extrusionOk="0">
                  <a:moveTo>
                    <a:pt x="5963" y="11"/>
                  </a:moveTo>
                  <a:cubicBezTo>
                    <a:pt x="6009" y="0"/>
                    <a:pt x="6009" y="35"/>
                    <a:pt x="6022" y="58"/>
                  </a:cubicBezTo>
                  <a:cubicBezTo>
                    <a:pt x="4601" y="6662"/>
                    <a:pt x="2679" y="12891"/>
                    <a:pt x="898" y="19122"/>
                  </a:cubicBezTo>
                  <a:cubicBezTo>
                    <a:pt x="839" y="19332"/>
                    <a:pt x="804" y="19565"/>
                    <a:pt x="746" y="19762"/>
                  </a:cubicBezTo>
                  <a:cubicBezTo>
                    <a:pt x="711" y="19891"/>
                    <a:pt x="688" y="20181"/>
                    <a:pt x="490" y="20217"/>
                  </a:cubicBezTo>
                  <a:cubicBezTo>
                    <a:pt x="0" y="19961"/>
                    <a:pt x="408" y="19366"/>
                    <a:pt x="490" y="19076"/>
                  </a:cubicBezTo>
                  <a:cubicBezTo>
                    <a:pt x="1783" y="14534"/>
                    <a:pt x="3180" y="9876"/>
                    <a:pt x="4391" y="5112"/>
                  </a:cubicBezTo>
                  <a:cubicBezTo>
                    <a:pt x="4612" y="4274"/>
                    <a:pt x="4798" y="3412"/>
                    <a:pt x="5101" y="2586"/>
                  </a:cubicBezTo>
                  <a:cubicBezTo>
                    <a:pt x="5427" y="1688"/>
                    <a:pt x="5637" y="803"/>
                    <a:pt x="5963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0"/>
            <p:cNvSpPr/>
            <p:nvPr/>
          </p:nvSpPr>
          <p:spPr>
            <a:xfrm>
              <a:off x="3994675" y="1178800"/>
              <a:ext cx="34975" cy="13675"/>
            </a:xfrm>
            <a:custGeom>
              <a:avLst/>
              <a:gdLst/>
              <a:ahLst/>
              <a:cxnLst/>
              <a:rect l="l" t="t" r="r" b="b"/>
              <a:pathLst>
                <a:path w="1399" h="547" extrusionOk="0">
                  <a:moveTo>
                    <a:pt x="82" y="0"/>
                  </a:moveTo>
                  <a:cubicBezTo>
                    <a:pt x="501" y="128"/>
                    <a:pt x="1072" y="93"/>
                    <a:pt x="1398" y="303"/>
                  </a:cubicBezTo>
                  <a:cubicBezTo>
                    <a:pt x="1083" y="547"/>
                    <a:pt x="501" y="244"/>
                    <a:pt x="35" y="303"/>
                  </a:cubicBezTo>
                  <a:cubicBezTo>
                    <a:pt x="1" y="151"/>
                    <a:pt x="82" y="11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083425" y="1179950"/>
              <a:ext cx="71925" cy="517675"/>
            </a:xfrm>
            <a:custGeom>
              <a:avLst/>
              <a:gdLst/>
              <a:ahLst/>
              <a:cxnLst/>
              <a:rect l="l" t="t" r="r" b="b"/>
              <a:pathLst>
                <a:path w="2877" h="20707" extrusionOk="0">
                  <a:moveTo>
                    <a:pt x="2819" y="12"/>
                  </a:moveTo>
                  <a:cubicBezTo>
                    <a:pt x="2865" y="1"/>
                    <a:pt x="2865" y="24"/>
                    <a:pt x="2877" y="58"/>
                  </a:cubicBezTo>
                  <a:cubicBezTo>
                    <a:pt x="2318" y="6906"/>
                    <a:pt x="1724" y="13660"/>
                    <a:pt x="746" y="20205"/>
                  </a:cubicBezTo>
                  <a:cubicBezTo>
                    <a:pt x="723" y="20334"/>
                    <a:pt x="757" y="20578"/>
                    <a:pt x="594" y="20660"/>
                  </a:cubicBezTo>
                  <a:cubicBezTo>
                    <a:pt x="1" y="20706"/>
                    <a:pt x="291" y="19938"/>
                    <a:pt x="338" y="19612"/>
                  </a:cubicBezTo>
                  <a:cubicBezTo>
                    <a:pt x="943" y="14965"/>
                    <a:pt x="1432" y="10016"/>
                    <a:pt x="2167" y="5358"/>
                  </a:cubicBezTo>
                  <a:cubicBezTo>
                    <a:pt x="2446" y="3529"/>
                    <a:pt x="2527" y="1631"/>
                    <a:pt x="2819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2316275" y="1181400"/>
              <a:ext cx="32350" cy="16625"/>
            </a:xfrm>
            <a:custGeom>
              <a:avLst/>
              <a:gdLst/>
              <a:ahLst/>
              <a:cxnLst/>
              <a:rect l="l" t="t" r="r" b="b"/>
              <a:pathLst>
                <a:path w="1294" h="665" extrusionOk="0">
                  <a:moveTo>
                    <a:pt x="1211" y="0"/>
                  </a:moveTo>
                  <a:cubicBezTo>
                    <a:pt x="1177" y="176"/>
                    <a:pt x="1293" y="187"/>
                    <a:pt x="1270" y="350"/>
                  </a:cubicBezTo>
                  <a:cubicBezTo>
                    <a:pt x="839" y="315"/>
                    <a:pt x="338" y="665"/>
                    <a:pt x="0" y="396"/>
                  </a:cubicBezTo>
                  <a:cubicBezTo>
                    <a:pt x="222" y="82"/>
                    <a:pt x="792" y="117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3157375" y="1199750"/>
              <a:ext cx="22725" cy="648100"/>
            </a:xfrm>
            <a:custGeom>
              <a:avLst/>
              <a:gdLst/>
              <a:ahLst/>
              <a:cxnLst/>
              <a:rect l="l" t="t" r="r" b="b"/>
              <a:pathLst>
                <a:path w="909" h="25924" extrusionOk="0">
                  <a:moveTo>
                    <a:pt x="420" y="12"/>
                  </a:moveTo>
                  <a:cubicBezTo>
                    <a:pt x="466" y="1"/>
                    <a:pt x="466" y="24"/>
                    <a:pt x="477" y="58"/>
                  </a:cubicBezTo>
                  <a:cubicBezTo>
                    <a:pt x="909" y="7966"/>
                    <a:pt x="420" y="16328"/>
                    <a:pt x="676" y="24467"/>
                  </a:cubicBezTo>
                  <a:cubicBezTo>
                    <a:pt x="687" y="24700"/>
                    <a:pt x="687" y="25050"/>
                    <a:pt x="676" y="25306"/>
                  </a:cubicBezTo>
                  <a:cubicBezTo>
                    <a:pt x="676" y="25422"/>
                    <a:pt x="850" y="25877"/>
                    <a:pt x="477" y="25807"/>
                  </a:cubicBezTo>
                  <a:cubicBezTo>
                    <a:pt x="198" y="25923"/>
                    <a:pt x="338" y="25445"/>
                    <a:pt x="327" y="25213"/>
                  </a:cubicBezTo>
                  <a:cubicBezTo>
                    <a:pt x="198" y="23489"/>
                    <a:pt x="221" y="21358"/>
                    <a:pt x="221" y="19518"/>
                  </a:cubicBezTo>
                  <a:cubicBezTo>
                    <a:pt x="221" y="17329"/>
                    <a:pt x="151" y="15104"/>
                    <a:pt x="221" y="12927"/>
                  </a:cubicBezTo>
                  <a:cubicBezTo>
                    <a:pt x="361" y="8629"/>
                    <a:pt x="0" y="4204"/>
                    <a:pt x="373" y="164"/>
                  </a:cubicBezTo>
                  <a:cubicBezTo>
                    <a:pt x="396" y="117"/>
                    <a:pt x="420" y="82"/>
                    <a:pt x="42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3212400" y="1230600"/>
              <a:ext cx="126675" cy="435000"/>
            </a:xfrm>
            <a:custGeom>
              <a:avLst/>
              <a:gdLst/>
              <a:ahLst/>
              <a:cxnLst/>
              <a:rect l="l" t="t" r="r" b="b"/>
              <a:pathLst>
                <a:path w="5067" h="17400" extrusionOk="0">
                  <a:moveTo>
                    <a:pt x="0" y="12"/>
                  </a:moveTo>
                  <a:cubicBezTo>
                    <a:pt x="35" y="1"/>
                    <a:pt x="47" y="35"/>
                    <a:pt x="47" y="59"/>
                  </a:cubicBezTo>
                  <a:cubicBezTo>
                    <a:pt x="1736" y="5195"/>
                    <a:pt x="3331" y="10773"/>
                    <a:pt x="4763" y="16305"/>
                  </a:cubicBezTo>
                  <a:cubicBezTo>
                    <a:pt x="4821" y="16549"/>
                    <a:pt x="5066" y="17201"/>
                    <a:pt x="4763" y="17294"/>
                  </a:cubicBezTo>
                  <a:cubicBezTo>
                    <a:pt x="4402" y="17399"/>
                    <a:pt x="4414" y="16864"/>
                    <a:pt x="4309" y="16444"/>
                  </a:cubicBezTo>
                  <a:cubicBezTo>
                    <a:pt x="3599" y="13882"/>
                    <a:pt x="3005" y="11344"/>
                    <a:pt x="2329" y="8723"/>
                  </a:cubicBezTo>
                  <a:cubicBezTo>
                    <a:pt x="1537" y="5661"/>
                    <a:pt x="559" y="3145"/>
                    <a:pt x="0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2397200" y="1239925"/>
              <a:ext cx="152300" cy="51275"/>
            </a:xfrm>
            <a:custGeom>
              <a:avLst/>
              <a:gdLst/>
              <a:ahLst/>
              <a:cxnLst/>
              <a:rect l="l" t="t" r="r" b="b"/>
              <a:pathLst>
                <a:path w="6092" h="2051" extrusionOk="0">
                  <a:moveTo>
                    <a:pt x="5882" y="35"/>
                  </a:moveTo>
                  <a:cubicBezTo>
                    <a:pt x="6092" y="1"/>
                    <a:pt x="5940" y="303"/>
                    <a:pt x="5986" y="431"/>
                  </a:cubicBezTo>
                  <a:cubicBezTo>
                    <a:pt x="4566" y="839"/>
                    <a:pt x="2947" y="1188"/>
                    <a:pt x="1375" y="1572"/>
                  </a:cubicBezTo>
                  <a:cubicBezTo>
                    <a:pt x="956" y="1678"/>
                    <a:pt x="362" y="2050"/>
                    <a:pt x="1" y="1665"/>
                  </a:cubicBezTo>
                  <a:cubicBezTo>
                    <a:pt x="862" y="1235"/>
                    <a:pt x="1899" y="1095"/>
                    <a:pt x="2901" y="827"/>
                  </a:cubicBezTo>
                  <a:cubicBezTo>
                    <a:pt x="3879" y="560"/>
                    <a:pt x="4869" y="303"/>
                    <a:pt x="5836" y="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3938200" y="1276600"/>
              <a:ext cx="73100" cy="23600"/>
            </a:xfrm>
            <a:custGeom>
              <a:avLst/>
              <a:gdLst/>
              <a:ahLst/>
              <a:cxnLst/>
              <a:rect l="l" t="t" r="r" b="b"/>
              <a:pathLst>
                <a:path w="2924" h="944" extrusionOk="0">
                  <a:moveTo>
                    <a:pt x="2853" y="746"/>
                  </a:moveTo>
                  <a:cubicBezTo>
                    <a:pt x="2923" y="933"/>
                    <a:pt x="2620" y="757"/>
                    <a:pt x="2702" y="944"/>
                  </a:cubicBezTo>
                  <a:cubicBezTo>
                    <a:pt x="1701" y="827"/>
                    <a:pt x="932" y="490"/>
                    <a:pt x="12" y="304"/>
                  </a:cubicBezTo>
                  <a:cubicBezTo>
                    <a:pt x="1" y="152"/>
                    <a:pt x="128" y="152"/>
                    <a:pt x="117" y="1"/>
                  </a:cubicBezTo>
                  <a:cubicBezTo>
                    <a:pt x="1072" y="211"/>
                    <a:pt x="2097" y="338"/>
                    <a:pt x="2853" y="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2332575" y="1285350"/>
              <a:ext cx="48350" cy="19225"/>
            </a:xfrm>
            <a:custGeom>
              <a:avLst/>
              <a:gdLst/>
              <a:ahLst/>
              <a:cxnLst/>
              <a:rect l="l" t="t" r="r" b="b"/>
              <a:pathLst>
                <a:path w="1934" h="769" extrusionOk="0">
                  <a:moveTo>
                    <a:pt x="1934" y="244"/>
                  </a:moveTo>
                  <a:cubicBezTo>
                    <a:pt x="1398" y="443"/>
                    <a:pt x="746" y="769"/>
                    <a:pt x="0" y="594"/>
                  </a:cubicBezTo>
                  <a:cubicBezTo>
                    <a:pt x="432" y="291"/>
                    <a:pt x="1235" y="303"/>
                    <a:pt x="1677" y="0"/>
                  </a:cubicBezTo>
                  <a:lnTo>
                    <a:pt x="1829" y="0"/>
                  </a:lnTo>
                  <a:cubicBezTo>
                    <a:pt x="1817" y="128"/>
                    <a:pt x="1853" y="210"/>
                    <a:pt x="193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2370725" y="1380525"/>
              <a:ext cx="44275" cy="26250"/>
            </a:xfrm>
            <a:custGeom>
              <a:avLst/>
              <a:gdLst/>
              <a:ahLst/>
              <a:cxnLst/>
              <a:rect l="l" t="t" r="r" b="b"/>
              <a:pathLst>
                <a:path w="1771" h="1050" extrusionOk="0">
                  <a:moveTo>
                    <a:pt x="1619" y="1"/>
                  </a:moveTo>
                  <a:cubicBezTo>
                    <a:pt x="1689" y="106"/>
                    <a:pt x="1735" y="223"/>
                    <a:pt x="1771" y="350"/>
                  </a:cubicBezTo>
                  <a:cubicBezTo>
                    <a:pt x="1176" y="549"/>
                    <a:pt x="617" y="1038"/>
                    <a:pt x="0" y="1049"/>
                  </a:cubicBezTo>
                  <a:cubicBezTo>
                    <a:pt x="361" y="525"/>
                    <a:pt x="1083" y="362"/>
                    <a:pt x="1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932075" y="1385500"/>
              <a:ext cx="38175" cy="17500"/>
            </a:xfrm>
            <a:custGeom>
              <a:avLst/>
              <a:gdLst/>
              <a:ahLst/>
              <a:cxnLst/>
              <a:rect l="l" t="t" r="r" b="b"/>
              <a:pathLst>
                <a:path w="1527" h="700" extrusionOk="0">
                  <a:moveTo>
                    <a:pt x="106" y="0"/>
                  </a:moveTo>
                  <a:cubicBezTo>
                    <a:pt x="618" y="198"/>
                    <a:pt x="1247" y="280"/>
                    <a:pt x="1527" y="699"/>
                  </a:cubicBezTo>
                  <a:cubicBezTo>
                    <a:pt x="1049" y="699"/>
                    <a:pt x="502" y="350"/>
                    <a:pt x="1" y="198"/>
                  </a:cubicBezTo>
                  <a:cubicBezTo>
                    <a:pt x="36" y="128"/>
                    <a:pt x="83" y="81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17950" y="1443725"/>
              <a:ext cx="107750" cy="65825"/>
            </a:xfrm>
            <a:custGeom>
              <a:avLst/>
              <a:gdLst/>
              <a:ahLst/>
              <a:cxnLst/>
              <a:rect l="l" t="t" r="r" b="b"/>
              <a:pathLst>
                <a:path w="4310" h="2633" extrusionOk="0">
                  <a:moveTo>
                    <a:pt x="4309" y="2480"/>
                  </a:moveTo>
                  <a:cubicBezTo>
                    <a:pt x="3867" y="2632"/>
                    <a:pt x="3483" y="2271"/>
                    <a:pt x="3145" y="2085"/>
                  </a:cubicBezTo>
                  <a:cubicBezTo>
                    <a:pt x="2120" y="1502"/>
                    <a:pt x="1025" y="967"/>
                    <a:pt x="1" y="350"/>
                  </a:cubicBezTo>
                  <a:cubicBezTo>
                    <a:pt x="47" y="210"/>
                    <a:pt x="164" y="140"/>
                    <a:pt x="210" y="0"/>
                  </a:cubicBezTo>
                  <a:cubicBezTo>
                    <a:pt x="257" y="0"/>
                    <a:pt x="257" y="24"/>
                    <a:pt x="257" y="58"/>
                  </a:cubicBezTo>
                  <a:cubicBezTo>
                    <a:pt x="1305" y="606"/>
                    <a:pt x="2295" y="1269"/>
                    <a:pt x="3354" y="1840"/>
                  </a:cubicBezTo>
                  <a:cubicBezTo>
                    <a:pt x="3681" y="2003"/>
                    <a:pt x="4135" y="2108"/>
                    <a:pt x="4309" y="24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2426325" y="1477200"/>
              <a:ext cx="44575" cy="29725"/>
            </a:xfrm>
            <a:custGeom>
              <a:avLst/>
              <a:gdLst/>
              <a:ahLst/>
              <a:cxnLst/>
              <a:rect l="l" t="t" r="r" b="b"/>
              <a:pathLst>
                <a:path w="1783" h="1189" extrusionOk="0">
                  <a:moveTo>
                    <a:pt x="1573" y="0"/>
                  </a:moveTo>
                  <a:cubicBezTo>
                    <a:pt x="1677" y="106"/>
                    <a:pt x="1747" y="233"/>
                    <a:pt x="1782" y="396"/>
                  </a:cubicBezTo>
                  <a:cubicBezTo>
                    <a:pt x="1095" y="571"/>
                    <a:pt x="804" y="1130"/>
                    <a:pt x="0" y="1188"/>
                  </a:cubicBezTo>
                  <a:cubicBezTo>
                    <a:pt x="350" y="618"/>
                    <a:pt x="1060" y="396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620275" y="1521450"/>
              <a:ext cx="74250" cy="69625"/>
            </a:xfrm>
            <a:custGeom>
              <a:avLst/>
              <a:gdLst/>
              <a:ahLst/>
              <a:cxnLst/>
              <a:rect l="l" t="t" r="r" b="b"/>
              <a:pathLst>
                <a:path w="2970" h="2785" extrusionOk="0">
                  <a:moveTo>
                    <a:pt x="152" y="12"/>
                  </a:moveTo>
                  <a:cubicBezTo>
                    <a:pt x="198" y="0"/>
                    <a:pt x="198" y="36"/>
                    <a:pt x="210" y="59"/>
                  </a:cubicBezTo>
                  <a:cubicBezTo>
                    <a:pt x="874" y="652"/>
                    <a:pt x="1689" y="1363"/>
                    <a:pt x="2388" y="2039"/>
                  </a:cubicBezTo>
                  <a:cubicBezTo>
                    <a:pt x="2574" y="2225"/>
                    <a:pt x="2970" y="2505"/>
                    <a:pt x="2690" y="2784"/>
                  </a:cubicBezTo>
                  <a:cubicBezTo>
                    <a:pt x="1794" y="2179"/>
                    <a:pt x="909" y="1130"/>
                    <a:pt x="1" y="362"/>
                  </a:cubicBezTo>
                  <a:cubicBezTo>
                    <a:pt x="47" y="233"/>
                    <a:pt x="141" y="163"/>
                    <a:pt x="152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2489775" y="1560450"/>
              <a:ext cx="46925" cy="39350"/>
            </a:xfrm>
            <a:custGeom>
              <a:avLst/>
              <a:gdLst/>
              <a:ahLst/>
              <a:cxnLst/>
              <a:rect l="l" t="t" r="r" b="b"/>
              <a:pathLst>
                <a:path w="1877" h="1574" extrusionOk="0">
                  <a:moveTo>
                    <a:pt x="1876" y="280"/>
                  </a:moveTo>
                  <a:cubicBezTo>
                    <a:pt x="1282" y="746"/>
                    <a:pt x="735" y="1247"/>
                    <a:pt x="1" y="1573"/>
                  </a:cubicBezTo>
                  <a:cubicBezTo>
                    <a:pt x="316" y="828"/>
                    <a:pt x="1142" y="583"/>
                    <a:pt x="1678" y="36"/>
                  </a:cubicBezTo>
                  <a:cubicBezTo>
                    <a:pt x="1864" y="1"/>
                    <a:pt x="1760" y="246"/>
                    <a:pt x="1876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3827000" y="1573850"/>
              <a:ext cx="35525" cy="27125"/>
            </a:xfrm>
            <a:custGeom>
              <a:avLst/>
              <a:gdLst/>
              <a:ahLst/>
              <a:cxnLst/>
              <a:rect l="l" t="t" r="r" b="b"/>
              <a:pathLst>
                <a:path w="1421" h="1085" extrusionOk="0">
                  <a:moveTo>
                    <a:pt x="1421" y="1084"/>
                  </a:moveTo>
                  <a:cubicBezTo>
                    <a:pt x="803" y="932"/>
                    <a:pt x="524" y="443"/>
                    <a:pt x="0" y="199"/>
                  </a:cubicBezTo>
                  <a:cubicBezTo>
                    <a:pt x="11" y="83"/>
                    <a:pt x="151" y="83"/>
                    <a:pt x="198" y="1"/>
                  </a:cubicBezTo>
                  <a:cubicBezTo>
                    <a:pt x="652" y="315"/>
                    <a:pt x="1141" y="595"/>
                    <a:pt x="1421" y="10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2608875" y="1592200"/>
              <a:ext cx="31750" cy="34975"/>
            </a:xfrm>
            <a:custGeom>
              <a:avLst/>
              <a:gdLst/>
              <a:ahLst/>
              <a:cxnLst/>
              <a:rect l="l" t="t" r="r" b="b"/>
              <a:pathLst>
                <a:path w="1270" h="1399" extrusionOk="0">
                  <a:moveTo>
                    <a:pt x="1072" y="1"/>
                  </a:moveTo>
                  <a:cubicBezTo>
                    <a:pt x="1188" y="71"/>
                    <a:pt x="1176" y="268"/>
                    <a:pt x="1269" y="350"/>
                  </a:cubicBezTo>
                  <a:cubicBezTo>
                    <a:pt x="979" y="723"/>
                    <a:pt x="583" y="1002"/>
                    <a:pt x="303" y="1386"/>
                  </a:cubicBezTo>
                  <a:cubicBezTo>
                    <a:pt x="128" y="1398"/>
                    <a:pt x="140" y="1223"/>
                    <a:pt x="0" y="1189"/>
                  </a:cubicBezTo>
                  <a:cubicBezTo>
                    <a:pt x="303" y="734"/>
                    <a:pt x="722" y="408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2771025" y="1593950"/>
              <a:ext cx="104250" cy="158100"/>
            </a:xfrm>
            <a:custGeom>
              <a:avLst/>
              <a:gdLst/>
              <a:ahLst/>
              <a:cxnLst/>
              <a:rect l="l" t="t" r="r" b="b"/>
              <a:pathLst>
                <a:path w="4170" h="6324" extrusionOk="0">
                  <a:moveTo>
                    <a:pt x="4170" y="82"/>
                  </a:moveTo>
                  <a:cubicBezTo>
                    <a:pt x="3005" y="2248"/>
                    <a:pt x="1724" y="4309"/>
                    <a:pt x="409" y="6324"/>
                  </a:cubicBezTo>
                  <a:cubicBezTo>
                    <a:pt x="0" y="5788"/>
                    <a:pt x="606" y="5159"/>
                    <a:pt x="874" y="4740"/>
                  </a:cubicBezTo>
                  <a:cubicBezTo>
                    <a:pt x="1806" y="3249"/>
                    <a:pt x="2865" y="1665"/>
                    <a:pt x="3657" y="35"/>
                  </a:cubicBezTo>
                  <a:cubicBezTo>
                    <a:pt x="3879" y="1"/>
                    <a:pt x="3960" y="105"/>
                    <a:pt x="4170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697725" y="159597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151" y="1"/>
                  </a:moveTo>
                  <a:cubicBezTo>
                    <a:pt x="653" y="373"/>
                    <a:pt x="1223" y="932"/>
                    <a:pt x="1514" y="1340"/>
                  </a:cubicBezTo>
                  <a:cubicBezTo>
                    <a:pt x="1538" y="1491"/>
                    <a:pt x="1386" y="1468"/>
                    <a:pt x="1363" y="1584"/>
                  </a:cubicBezTo>
                  <a:cubicBezTo>
                    <a:pt x="827" y="1247"/>
                    <a:pt x="490" y="723"/>
                    <a:pt x="0" y="350"/>
                  </a:cubicBezTo>
                  <a:cubicBezTo>
                    <a:pt x="47" y="222"/>
                    <a:pt x="140" y="152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3403375" y="1638200"/>
              <a:ext cx="43425" cy="87950"/>
            </a:xfrm>
            <a:custGeom>
              <a:avLst/>
              <a:gdLst/>
              <a:ahLst/>
              <a:cxnLst/>
              <a:rect l="l" t="t" r="r" b="b"/>
              <a:pathLst>
                <a:path w="1737" h="3518" extrusionOk="0">
                  <a:moveTo>
                    <a:pt x="210" y="1"/>
                  </a:moveTo>
                  <a:cubicBezTo>
                    <a:pt x="804" y="1025"/>
                    <a:pt x="1270" y="2178"/>
                    <a:pt x="1736" y="3319"/>
                  </a:cubicBezTo>
                  <a:cubicBezTo>
                    <a:pt x="1654" y="3389"/>
                    <a:pt x="1526" y="3401"/>
                    <a:pt x="1480" y="3518"/>
                  </a:cubicBezTo>
                  <a:cubicBezTo>
                    <a:pt x="955" y="2493"/>
                    <a:pt x="525" y="1375"/>
                    <a:pt x="13" y="350"/>
                  </a:cubicBezTo>
                  <a:cubicBezTo>
                    <a:pt x="0" y="152"/>
                    <a:pt x="233" y="198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3500025" y="1639375"/>
              <a:ext cx="49525" cy="77450"/>
            </a:xfrm>
            <a:custGeom>
              <a:avLst/>
              <a:gdLst/>
              <a:ahLst/>
              <a:cxnLst/>
              <a:rect l="l" t="t" r="r" b="b"/>
              <a:pathLst>
                <a:path w="1981" h="3098" extrusionOk="0">
                  <a:moveTo>
                    <a:pt x="153" y="0"/>
                  </a:moveTo>
                  <a:cubicBezTo>
                    <a:pt x="816" y="920"/>
                    <a:pt x="1421" y="1898"/>
                    <a:pt x="1980" y="2923"/>
                  </a:cubicBezTo>
                  <a:cubicBezTo>
                    <a:pt x="1573" y="3098"/>
                    <a:pt x="1468" y="2713"/>
                    <a:pt x="1317" y="2480"/>
                  </a:cubicBezTo>
                  <a:cubicBezTo>
                    <a:pt x="909" y="1817"/>
                    <a:pt x="397" y="1025"/>
                    <a:pt x="1" y="350"/>
                  </a:cubicBezTo>
                  <a:cubicBezTo>
                    <a:pt x="1" y="187"/>
                    <a:pt x="164" y="174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3616475" y="1640525"/>
              <a:ext cx="55925" cy="68150"/>
            </a:xfrm>
            <a:custGeom>
              <a:avLst/>
              <a:gdLst/>
              <a:ahLst/>
              <a:cxnLst/>
              <a:rect l="l" t="t" r="r" b="b"/>
              <a:pathLst>
                <a:path w="2237" h="2726" extrusionOk="0">
                  <a:moveTo>
                    <a:pt x="2237" y="2574"/>
                  </a:moveTo>
                  <a:cubicBezTo>
                    <a:pt x="2156" y="2633"/>
                    <a:pt x="2027" y="2644"/>
                    <a:pt x="1981" y="2726"/>
                  </a:cubicBezTo>
                  <a:cubicBezTo>
                    <a:pt x="1271" y="1981"/>
                    <a:pt x="712" y="1096"/>
                    <a:pt x="1" y="350"/>
                  </a:cubicBezTo>
                  <a:cubicBezTo>
                    <a:pt x="13" y="164"/>
                    <a:pt x="211" y="152"/>
                    <a:pt x="257" y="1"/>
                  </a:cubicBezTo>
                  <a:cubicBezTo>
                    <a:pt x="979" y="793"/>
                    <a:pt x="1631" y="1666"/>
                    <a:pt x="2237" y="25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2553250" y="1641700"/>
              <a:ext cx="40500" cy="39900"/>
            </a:xfrm>
            <a:custGeom>
              <a:avLst/>
              <a:gdLst/>
              <a:ahLst/>
              <a:cxnLst/>
              <a:rect l="l" t="t" r="r" b="b"/>
              <a:pathLst>
                <a:path w="1620" h="1596" extrusionOk="0">
                  <a:moveTo>
                    <a:pt x="1620" y="210"/>
                  </a:moveTo>
                  <a:cubicBezTo>
                    <a:pt x="1084" y="676"/>
                    <a:pt x="735" y="1328"/>
                    <a:pt x="1" y="1595"/>
                  </a:cubicBezTo>
                  <a:cubicBezTo>
                    <a:pt x="316" y="932"/>
                    <a:pt x="921" y="536"/>
                    <a:pt x="1364" y="0"/>
                  </a:cubicBezTo>
                  <a:cubicBezTo>
                    <a:pt x="1480" y="35"/>
                    <a:pt x="1503" y="175"/>
                    <a:pt x="1620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3745750" y="1643150"/>
              <a:ext cx="40775" cy="40775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1631" y="1631"/>
                  </a:moveTo>
                  <a:cubicBezTo>
                    <a:pt x="1049" y="1386"/>
                    <a:pt x="455" y="734"/>
                    <a:pt x="1" y="199"/>
                  </a:cubicBezTo>
                  <a:cubicBezTo>
                    <a:pt x="94" y="152"/>
                    <a:pt x="164" y="82"/>
                    <a:pt x="210" y="0"/>
                  </a:cubicBezTo>
                  <a:cubicBezTo>
                    <a:pt x="769" y="432"/>
                    <a:pt x="1433" y="1014"/>
                    <a:pt x="1631" y="1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0"/>
            <p:cNvSpPr/>
            <p:nvPr/>
          </p:nvSpPr>
          <p:spPr>
            <a:xfrm>
              <a:off x="3331475" y="1683625"/>
              <a:ext cx="50950" cy="145000"/>
            </a:xfrm>
            <a:custGeom>
              <a:avLst/>
              <a:gdLst/>
              <a:ahLst/>
              <a:cxnLst/>
              <a:rect l="l" t="t" r="r" b="b"/>
              <a:pathLst>
                <a:path w="2038" h="5800" extrusionOk="0">
                  <a:moveTo>
                    <a:pt x="1665" y="5800"/>
                  </a:moveTo>
                  <a:cubicBezTo>
                    <a:pt x="1281" y="4938"/>
                    <a:pt x="1049" y="3983"/>
                    <a:pt x="757" y="3028"/>
                  </a:cubicBezTo>
                  <a:cubicBezTo>
                    <a:pt x="466" y="2084"/>
                    <a:pt x="233" y="1095"/>
                    <a:pt x="0" y="117"/>
                  </a:cubicBezTo>
                  <a:cubicBezTo>
                    <a:pt x="94" y="47"/>
                    <a:pt x="291" y="105"/>
                    <a:pt x="350" y="12"/>
                  </a:cubicBezTo>
                  <a:cubicBezTo>
                    <a:pt x="396" y="0"/>
                    <a:pt x="396" y="35"/>
                    <a:pt x="408" y="58"/>
                  </a:cubicBezTo>
                  <a:cubicBezTo>
                    <a:pt x="443" y="58"/>
                    <a:pt x="454" y="81"/>
                    <a:pt x="454" y="117"/>
                  </a:cubicBezTo>
                  <a:cubicBezTo>
                    <a:pt x="723" y="1828"/>
                    <a:pt x="1538" y="3471"/>
                    <a:pt x="1828" y="5264"/>
                  </a:cubicBezTo>
                  <a:cubicBezTo>
                    <a:pt x="1852" y="5474"/>
                    <a:pt x="2038" y="5753"/>
                    <a:pt x="1665" y="5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2957350" y="1693800"/>
              <a:ext cx="52150" cy="163375"/>
            </a:xfrm>
            <a:custGeom>
              <a:avLst/>
              <a:gdLst/>
              <a:ahLst/>
              <a:cxnLst/>
              <a:rect l="l" t="t" r="r" b="b"/>
              <a:pathLst>
                <a:path w="2086" h="6535" extrusionOk="0">
                  <a:moveTo>
                    <a:pt x="1736" y="0"/>
                  </a:moveTo>
                  <a:cubicBezTo>
                    <a:pt x="1841" y="82"/>
                    <a:pt x="1957" y="140"/>
                    <a:pt x="2086" y="199"/>
                  </a:cubicBezTo>
                  <a:cubicBezTo>
                    <a:pt x="1584" y="2016"/>
                    <a:pt x="1107" y="3937"/>
                    <a:pt x="618" y="5847"/>
                  </a:cubicBezTo>
                  <a:cubicBezTo>
                    <a:pt x="560" y="6079"/>
                    <a:pt x="595" y="6418"/>
                    <a:pt x="315" y="6534"/>
                  </a:cubicBezTo>
                  <a:cubicBezTo>
                    <a:pt x="1" y="6371"/>
                    <a:pt x="269" y="5998"/>
                    <a:pt x="315" y="5789"/>
                  </a:cubicBezTo>
                  <a:cubicBezTo>
                    <a:pt x="746" y="3890"/>
                    <a:pt x="1224" y="1853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2639425" y="1702525"/>
              <a:ext cx="46925" cy="51850"/>
            </a:xfrm>
            <a:custGeom>
              <a:avLst/>
              <a:gdLst/>
              <a:ahLst/>
              <a:cxnLst/>
              <a:rect l="l" t="t" r="r" b="b"/>
              <a:pathLst>
                <a:path w="1877" h="2074" extrusionOk="0">
                  <a:moveTo>
                    <a:pt x="1876" y="153"/>
                  </a:moveTo>
                  <a:cubicBezTo>
                    <a:pt x="1631" y="513"/>
                    <a:pt x="1317" y="886"/>
                    <a:pt x="1014" y="1235"/>
                  </a:cubicBezTo>
                  <a:cubicBezTo>
                    <a:pt x="723" y="1573"/>
                    <a:pt x="397" y="1993"/>
                    <a:pt x="1" y="2074"/>
                  </a:cubicBezTo>
                  <a:cubicBezTo>
                    <a:pt x="350" y="1247"/>
                    <a:pt x="1002" y="723"/>
                    <a:pt x="1468" y="1"/>
                  </a:cubicBezTo>
                  <a:cubicBezTo>
                    <a:pt x="1631" y="24"/>
                    <a:pt x="1748" y="83"/>
                    <a:pt x="1876" y="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3250225" y="1704875"/>
              <a:ext cx="16650" cy="52150"/>
            </a:xfrm>
            <a:custGeom>
              <a:avLst/>
              <a:gdLst/>
              <a:ahLst/>
              <a:cxnLst/>
              <a:rect l="l" t="t" r="r" b="b"/>
              <a:pathLst>
                <a:path w="666" h="2086" extrusionOk="0">
                  <a:moveTo>
                    <a:pt x="665" y="1980"/>
                  </a:moveTo>
                  <a:cubicBezTo>
                    <a:pt x="525" y="1992"/>
                    <a:pt x="420" y="2015"/>
                    <a:pt x="362" y="2085"/>
                  </a:cubicBezTo>
                  <a:cubicBezTo>
                    <a:pt x="129" y="1549"/>
                    <a:pt x="164" y="757"/>
                    <a:pt x="1" y="152"/>
                  </a:cubicBezTo>
                  <a:cubicBezTo>
                    <a:pt x="83" y="93"/>
                    <a:pt x="211" y="93"/>
                    <a:pt x="257" y="0"/>
                  </a:cubicBezTo>
                  <a:cubicBezTo>
                    <a:pt x="490" y="571"/>
                    <a:pt x="549" y="1304"/>
                    <a:pt x="665" y="1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2861275" y="1718550"/>
              <a:ext cx="39350" cy="88225"/>
            </a:xfrm>
            <a:custGeom>
              <a:avLst/>
              <a:gdLst/>
              <a:ahLst/>
              <a:cxnLst/>
              <a:rect l="l" t="t" r="r" b="b"/>
              <a:pathLst>
                <a:path w="1574" h="3529" extrusionOk="0">
                  <a:moveTo>
                    <a:pt x="1212" y="1"/>
                  </a:moveTo>
                  <a:cubicBezTo>
                    <a:pt x="1398" y="71"/>
                    <a:pt x="1433" y="280"/>
                    <a:pt x="1573" y="397"/>
                  </a:cubicBezTo>
                  <a:cubicBezTo>
                    <a:pt x="1201" y="1456"/>
                    <a:pt x="735" y="2423"/>
                    <a:pt x="409" y="3518"/>
                  </a:cubicBezTo>
                  <a:cubicBezTo>
                    <a:pt x="222" y="3529"/>
                    <a:pt x="164" y="3425"/>
                    <a:pt x="1" y="3412"/>
                  </a:cubicBezTo>
                  <a:cubicBezTo>
                    <a:pt x="315" y="2190"/>
                    <a:pt x="874" y="1212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3677350" y="1718550"/>
              <a:ext cx="26800" cy="30900"/>
            </a:xfrm>
            <a:custGeom>
              <a:avLst/>
              <a:gdLst/>
              <a:ahLst/>
              <a:cxnLst/>
              <a:rect l="l" t="t" r="r" b="b"/>
              <a:pathLst>
                <a:path w="1072" h="1236" extrusionOk="0">
                  <a:moveTo>
                    <a:pt x="1072" y="1235"/>
                  </a:moveTo>
                  <a:cubicBezTo>
                    <a:pt x="454" y="1130"/>
                    <a:pt x="280" y="583"/>
                    <a:pt x="0" y="152"/>
                  </a:cubicBezTo>
                  <a:cubicBezTo>
                    <a:pt x="524" y="1"/>
                    <a:pt x="792" y="827"/>
                    <a:pt x="1072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0"/>
            <p:cNvSpPr/>
            <p:nvPr/>
          </p:nvSpPr>
          <p:spPr>
            <a:xfrm>
              <a:off x="3550700" y="1727300"/>
              <a:ext cx="35525" cy="48350"/>
            </a:xfrm>
            <a:custGeom>
              <a:avLst/>
              <a:gdLst/>
              <a:ahLst/>
              <a:cxnLst/>
              <a:rect l="l" t="t" r="r" b="b"/>
              <a:pathLst>
                <a:path w="1421" h="1934" extrusionOk="0">
                  <a:moveTo>
                    <a:pt x="303" y="0"/>
                  </a:moveTo>
                  <a:cubicBezTo>
                    <a:pt x="745" y="454"/>
                    <a:pt x="1037" y="1059"/>
                    <a:pt x="1421" y="1584"/>
                  </a:cubicBezTo>
                  <a:cubicBezTo>
                    <a:pt x="1410" y="1770"/>
                    <a:pt x="1211" y="1781"/>
                    <a:pt x="1165" y="1933"/>
                  </a:cubicBezTo>
                  <a:cubicBezTo>
                    <a:pt x="745" y="1339"/>
                    <a:pt x="338" y="722"/>
                    <a:pt x="0" y="47"/>
                  </a:cubicBezTo>
                  <a:cubicBezTo>
                    <a:pt x="152" y="81"/>
                    <a:pt x="186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0"/>
            <p:cNvSpPr/>
            <p:nvPr/>
          </p:nvSpPr>
          <p:spPr>
            <a:xfrm>
              <a:off x="3074100" y="1729325"/>
              <a:ext cx="21575" cy="78925"/>
            </a:xfrm>
            <a:custGeom>
              <a:avLst/>
              <a:gdLst/>
              <a:ahLst/>
              <a:cxnLst/>
              <a:rect l="l" t="t" r="r" b="b"/>
              <a:pathLst>
                <a:path w="863" h="3157" extrusionOk="0">
                  <a:moveTo>
                    <a:pt x="863" y="117"/>
                  </a:moveTo>
                  <a:cubicBezTo>
                    <a:pt x="769" y="1141"/>
                    <a:pt x="618" y="2120"/>
                    <a:pt x="455" y="3087"/>
                  </a:cubicBezTo>
                  <a:cubicBezTo>
                    <a:pt x="245" y="3051"/>
                    <a:pt x="198" y="3157"/>
                    <a:pt x="1" y="3133"/>
                  </a:cubicBezTo>
                  <a:cubicBezTo>
                    <a:pt x="175" y="2120"/>
                    <a:pt x="268" y="1025"/>
                    <a:pt x="455" y="12"/>
                  </a:cubicBezTo>
                  <a:cubicBezTo>
                    <a:pt x="641" y="0"/>
                    <a:pt x="700" y="106"/>
                    <a:pt x="863" y="1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3447925" y="1739525"/>
              <a:ext cx="39325" cy="84150"/>
            </a:xfrm>
            <a:custGeom>
              <a:avLst/>
              <a:gdLst/>
              <a:ahLst/>
              <a:cxnLst/>
              <a:rect l="l" t="t" r="r" b="b"/>
              <a:pathLst>
                <a:path w="1573" h="3366" extrusionOk="0">
                  <a:moveTo>
                    <a:pt x="257" y="0"/>
                  </a:moveTo>
                  <a:cubicBezTo>
                    <a:pt x="769" y="990"/>
                    <a:pt x="1282" y="2247"/>
                    <a:pt x="1572" y="3272"/>
                  </a:cubicBezTo>
                  <a:cubicBezTo>
                    <a:pt x="1479" y="3284"/>
                    <a:pt x="1409" y="3308"/>
                    <a:pt x="1375" y="3365"/>
                  </a:cubicBezTo>
                  <a:cubicBezTo>
                    <a:pt x="827" y="2410"/>
                    <a:pt x="501" y="1246"/>
                    <a:pt x="1" y="256"/>
                  </a:cubicBezTo>
                  <a:cubicBezTo>
                    <a:pt x="35" y="117"/>
                    <a:pt x="234" y="151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2736975" y="1765725"/>
              <a:ext cx="29125" cy="45725"/>
            </a:xfrm>
            <a:custGeom>
              <a:avLst/>
              <a:gdLst/>
              <a:ahLst/>
              <a:cxnLst/>
              <a:rect l="l" t="t" r="r" b="b"/>
              <a:pathLst>
                <a:path w="1165" h="1829" extrusionOk="0">
                  <a:moveTo>
                    <a:pt x="909" y="0"/>
                  </a:moveTo>
                  <a:cubicBezTo>
                    <a:pt x="1095" y="35"/>
                    <a:pt x="1106" y="244"/>
                    <a:pt x="1165" y="396"/>
                  </a:cubicBezTo>
                  <a:cubicBezTo>
                    <a:pt x="757" y="850"/>
                    <a:pt x="629" y="1584"/>
                    <a:pt x="0" y="1828"/>
                  </a:cubicBezTo>
                  <a:cubicBezTo>
                    <a:pt x="128" y="1048"/>
                    <a:pt x="676" y="676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3260425" y="1771550"/>
              <a:ext cx="20425" cy="81825"/>
            </a:xfrm>
            <a:custGeom>
              <a:avLst/>
              <a:gdLst/>
              <a:ahLst/>
              <a:cxnLst/>
              <a:rect l="l" t="t" r="r" b="b"/>
              <a:pathLst>
                <a:path w="817" h="3273" extrusionOk="0">
                  <a:moveTo>
                    <a:pt x="304" y="11"/>
                  </a:moveTo>
                  <a:cubicBezTo>
                    <a:pt x="618" y="943"/>
                    <a:pt x="618" y="2190"/>
                    <a:pt x="816" y="3226"/>
                  </a:cubicBezTo>
                  <a:cubicBezTo>
                    <a:pt x="723" y="3261"/>
                    <a:pt x="513" y="3168"/>
                    <a:pt x="513" y="3272"/>
                  </a:cubicBezTo>
                  <a:cubicBezTo>
                    <a:pt x="280" y="2283"/>
                    <a:pt x="141" y="1199"/>
                    <a:pt x="1" y="105"/>
                  </a:cubicBezTo>
                  <a:cubicBezTo>
                    <a:pt x="152" y="117"/>
                    <a:pt x="152" y="0"/>
                    <a:pt x="30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3588525" y="1782900"/>
              <a:ext cx="21875" cy="30875"/>
            </a:xfrm>
            <a:custGeom>
              <a:avLst/>
              <a:gdLst/>
              <a:ahLst/>
              <a:cxnLst/>
              <a:rect l="l" t="t" r="r" b="b"/>
              <a:pathLst>
                <a:path w="875" h="1235" extrusionOk="0">
                  <a:moveTo>
                    <a:pt x="257" y="0"/>
                  </a:moveTo>
                  <a:cubicBezTo>
                    <a:pt x="502" y="373"/>
                    <a:pt x="839" y="664"/>
                    <a:pt x="875" y="1234"/>
                  </a:cubicBezTo>
                  <a:cubicBezTo>
                    <a:pt x="420" y="1130"/>
                    <a:pt x="269" y="757"/>
                    <a:pt x="1" y="349"/>
                  </a:cubicBezTo>
                  <a:cubicBezTo>
                    <a:pt x="13" y="152"/>
                    <a:pt x="257" y="198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2836550" y="1825400"/>
              <a:ext cx="22150" cy="39325"/>
            </a:xfrm>
            <a:custGeom>
              <a:avLst/>
              <a:gdLst/>
              <a:ahLst/>
              <a:cxnLst/>
              <a:rect l="l" t="t" r="r" b="b"/>
              <a:pathLst>
                <a:path w="886" h="1573" extrusionOk="0">
                  <a:moveTo>
                    <a:pt x="524" y="36"/>
                  </a:moveTo>
                  <a:cubicBezTo>
                    <a:pt x="710" y="0"/>
                    <a:pt x="722" y="140"/>
                    <a:pt x="885" y="129"/>
                  </a:cubicBezTo>
                  <a:cubicBezTo>
                    <a:pt x="629" y="641"/>
                    <a:pt x="582" y="1351"/>
                    <a:pt x="23" y="1573"/>
                  </a:cubicBezTo>
                  <a:cubicBezTo>
                    <a:pt x="0" y="1060"/>
                    <a:pt x="396" y="548"/>
                    <a:pt x="524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0"/>
            <p:cNvSpPr/>
            <p:nvPr/>
          </p:nvSpPr>
          <p:spPr>
            <a:xfrm>
              <a:off x="3058075" y="1831225"/>
              <a:ext cx="23625" cy="95225"/>
            </a:xfrm>
            <a:custGeom>
              <a:avLst/>
              <a:gdLst/>
              <a:ahLst/>
              <a:cxnLst/>
              <a:rect l="l" t="t" r="r" b="b"/>
              <a:pathLst>
                <a:path w="945" h="3809" extrusionOk="0">
                  <a:moveTo>
                    <a:pt x="945" y="0"/>
                  </a:moveTo>
                  <a:cubicBezTo>
                    <a:pt x="816" y="990"/>
                    <a:pt x="642" y="2085"/>
                    <a:pt x="443" y="3075"/>
                  </a:cubicBezTo>
                  <a:cubicBezTo>
                    <a:pt x="386" y="3320"/>
                    <a:pt x="374" y="3773"/>
                    <a:pt x="36" y="3809"/>
                  </a:cubicBezTo>
                  <a:cubicBezTo>
                    <a:pt x="1" y="2551"/>
                    <a:pt x="409" y="1304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0"/>
            <p:cNvSpPr/>
            <p:nvPr/>
          </p:nvSpPr>
          <p:spPr>
            <a:xfrm>
              <a:off x="3482575" y="1839675"/>
              <a:ext cx="23300" cy="23900"/>
            </a:xfrm>
            <a:custGeom>
              <a:avLst/>
              <a:gdLst/>
              <a:ahLst/>
              <a:cxnLst/>
              <a:rect l="l" t="t" r="r" b="b"/>
              <a:pathLst>
                <a:path w="932" h="956" extrusionOk="0">
                  <a:moveTo>
                    <a:pt x="594" y="12"/>
                  </a:moveTo>
                  <a:cubicBezTo>
                    <a:pt x="641" y="314"/>
                    <a:pt x="932" y="629"/>
                    <a:pt x="792" y="955"/>
                  </a:cubicBezTo>
                  <a:cubicBezTo>
                    <a:pt x="606" y="803"/>
                    <a:pt x="0" y="0"/>
                    <a:pt x="59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3375725" y="1843450"/>
              <a:ext cx="23900" cy="59725"/>
            </a:xfrm>
            <a:custGeom>
              <a:avLst/>
              <a:gdLst/>
              <a:ahLst/>
              <a:cxnLst/>
              <a:rect l="l" t="t" r="r" b="b"/>
              <a:pathLst>
                <a:path w="956" h="2389" extrusionOk="0">
                  <a:moveTo>
                    <a:pt x="303" y="0"/>
                  </a:moveTo>
                  <a:cubicBezTo>
                    <a:pt x="501" y="711"/>
                    <a:pt x="956" y="1677"/>
                    <a:pt x="816" y="2388"/>
                  </a:cubicBezTo>
                  <a:cubicBezTo>
                    <a:pt x="373" y="1794"/>
                    <a:pt x="303" y="839"/>
                    <a:pt x="1" y="106"/>
                  </a:cubicBezTo>
                  <a:cubicBezTo>
                    <a:pt x="128" y="106"/>
                    <a:pt x="245" y="82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0"/>
            <p:cNvSpPr/>
            <p:nvPr/>
          </p:nvSpPr>
          <p:spPr>
            <a:xfrm>
              <a:off x="3275575" y="1870800"/>
              <a:ext cx="14275" cy="53325"/>
            </a:xfrm>
            <a:custGeom>
              <a:avLst/>
              <a:gdLst/>
              <a:ahLst/>
              <a:cxnLst/>
              <a:rect l="l" t="t" r="r" b="b"/>
              <a:pathLst>
                <a:path w="571" h="2133" extrusionOk="0">
                  <a:moveTo>
                    <a:pt x="303" y="1"/>
                  </a:moveTo>
                  <a:cubicBezTo>
                    <a:pt x="303" y="723"/>
                    <a:pt x="571" y="1422"/>
                    <a:pt x="408" y="2133"/>
                  </a:cubicBezTo>
                  <a:cubicBezTo>
                    <a:pt x="164" y="1574"/>
                    <a:pt x="1" y="676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0"/>
            <p:cNvSpPr/>
            <p:nvPr/>
          </p:nvSpPr>
          <p:spPr>
            <a:xfrm>
              <a:off x="2950375" y="1871975"/>
              <a:ext cx="13400" cy="29725"/>
            </a:xfrm>
            <a:custGeom>
              <a:avLst/>
              <a:gdLst/>
              <a:ahLst/>
              <a:cxnLst/>
              <a:rect l="l" t="t" r="r" b="b"/>
              <a:pathLst>
                <a:path w="536" h="1189" extrusionOk="0">
                  <a:moveTo>
                    <a:pt x="233" y="1"/>
                  </a:moveTo>
                  <a:lnTo>
                    <a:pt x="536" y="1"/>
                  </a:lnTo>
                  <a:cubicBezTo>
                    <a:pt x="408" y="443"/>
                    <a:pt x="396" y="991"/>
                    <a:pt x="36" y="1188"/>
                  </a:cubicBezTo>
                  <a:cubicBezTo>
                    <a:pt x="0" y="699"/>
                    <a:pt x="210" y="443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3164650" y="1875775"/>
              <a:ext cx="14000" cy="56775"/>
            </a:xfrm>
            <a:custGeom>
              <a:avLst/>
              <a:gdLst/>
              <a:ahLst/>
              <a:cxnLst/>
              <a:rect l="l" t="t" r="r" b="b"/>
              <a:pathLst>
                <a:path w="560" h="2271" extrusionOk="0">
                  <a:moveTo>
                    <a:pt x="432" y="0"/>
                  </a:moveTo>
                  <a:cubicBezTo>
                    <a:pt x="373" y="722"/>
                    <a:pt x="559" y="1677"/>
                    <a:pt x="338" y="2224"/>
                  </a:cubicBezTo>
                  <a:cubicBezTo>
                    <a:pt x="82" y="2271"/>
                    <a:pt x="105" y="1934"/>
                    <a:pt x="82" y="1782"/>
                  </a:cubicBezTo>
                  <a:cubicBezTo>
                    <a:pt x="0" y="1269"/>
                    <a:pt x="140" y="53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3209775" y="456175"/>
              <a:ext cx="335125" cy="565125"/>
            </a:xfrm>
            <a:custGeom>
              <a:avLst/>
              <a:gdLst/>
              <a:ahLst/>
              <a:cxnLst/>
              <a:rect l="l" t="t" r="r" b="b"/>
              <a:pathLst>
                <a:path w="13405" h="22605" extrusionOk="0">
                  <a:moveTo>
                    <a:pt x="13183" y="1"/>
                  </a:moveTo>
                  <a:cubicBezTo>
                    <a:pt x="13404" y="408"/>
                    <a:pt x="12915" y="1014"/>
                    <a:pt x="12671" y="1433"/>
                  </a:cubicBezTo>
                  <a:cubicBezTo>
                    <a:pt x="11856" y="2830"/>
                    <a:pt x="10912" y="4135"/>
                    <a:pt x="10086" y="5591"/>
                  </a:cubicBezTo>
                  <a:cubicBezTo>
                    <a:pt x="7920" y="9422"/>
                    <a:pt x="5754" y="13090"/>
                    <a:pt x="3494" y="16980"/>
                  </a:cubicBezTo>
                  <a:cubicBezTo>
                    <a:pt x="2993" y="17842"/>
                    <a:pt x="2330" y="18773"/>
                    <a:pt x="1771" y="19752"/>
                  </a:cubicBezTo>
                  <a:cubicBezTo>
                    <a:pt x="1212" y="20718"/>
                    <a:pt x="676" y="21801"/>
                    <a:pt x="47" y="22523"/>
                  </a:cubicBezTo>
                  <a:cubicBezTo>
                    <a:pt x="24" y="22604"/>
                    <a:pt x="1" y="22523"/>
                    <a:pt x="1" y="22477"/>
                  </a:cubicBezTo>
                  <a:cubicBezTo>
                    <a:pt x="1095" y="20601"/>
                    <a:pt x="2224" y="18727"/>
                    <a:pt x="3238" y="16782"/>
                  </a:cubicBezTo>
                  <a:cubicBezTo>
                    <a:pt x="4251" y="14848"/>
                    <a:pt x="5462" y="13021"/>
                    <a:pt x="6533" y="11134"/>
                  </a:cubicBezTo>
                  <a:cubicBezTo>
                    <a:pt x="8548" y="7594"/>
                    <a:pt x="10575" y="3960"/>
                    <a:pt x="12729" y="537"/>
                  </a:cubicBezTo>
                  <a:cubicBezTo>
                    <a:pt x="12834" y="350"/>
                    <a:pt x="12962" y="94"/>
                    <a:pt x="13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0"/>
            <p:cNvSpPr/>
            <p:nvPr/>
          </p:nvSpPr>
          <p:spPr>
            <a:xfrm>
              <a:off x="3193175" y="556925"/>
              <a:ext cx="121725" cy="438475"/>
            </a:xfrm>
            <a:custGeom>
              <a:avLst/>
              <a:gdLst/>
              <a:ahLst/>
              <a:cxnLst/>
              <a:rect l="l" t="t" r="r" b="b"/>
              <a:pathLst>
                <a:path w="4869" h="17539" extrusionOk="0">
                  <a:moveTo>
                    <a:pt x="4822" y="128"/>
                  </a:moveTo>
                  <a:cubicBezTo>
                    <a:pt x="4868" y="873"/>
                    <a:pt x="4508" y="1572"/>
                    <a:pt x="4368" y="2306"/>
                  </a:cubicBezTo>
                  <a:cubicBezTo>
                    <a:pt x="3623" y="6160"/>
                    <a:pt x="2213" y="9503"/>
                    <a:pt x="1270" y="13241"/>
                  </a:cubicBezTo>
                  <a:cubicBezTo>
                    <a:pt x="944" y="14522"/>
                    <a:pt x="536" y="15756"/>
                    <a:pt x="152" y="17003"/>
                  </a:cubicBezTo>
                  <a:cubicBezTo>
                    <a:pt x="117" y="17119"/>
                    <a:pt x="117" y="17538"/>
                    <a:pt x="0" y="17352"/>
                  </a:cubicBezTo>
                  <a:cubicBezTo>
                    <a:pt x="932" y="12903"/>
                    <a:pt x="2318" y="8513"/>
                    <a:pt x="3401" y="4181"/>
                  </a:cubicBezTo>
                  <a:cubicBezTo>
                    <a:pt x="3669" y="3086"/>
                    <a:pt x="3867" y="1957"/>
                    <a:pt x="4216" y="862"/>
                  </a:cubicBezTo>
                  <a:cubicBezTo>
                    <a:pt x="4298" y="617"/>
                    <a:pt x="4333" y="0"/>
                    <a:pt x="4822" y="1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0"/>
            <p:cNvSpPr/>
            <p:nvPr/>
          </p:nvSpPr>
          <p:spPr>
            <a:xfrm>
              <a:off x="3188225" y="608750"/>
              <a:ext cx="609375" cy="462925"/>
            </a:xfrm>
            <a:custGeom>
              <a:avLst/>
              <a:gdLst/>
              <a:ahLst/>
              <a:cxnLst/>
              <a:rect l="l" t="t" r="r" b="b"/>
              <a:pathLst>
                <a:path w="24375" h="18517" extrusionOk="0">
                  <a:moveTo>
                    <a:pt x="1" y="18400"/>
                  </a:moveTo>
                  <a:cubicBezTo>
                    <a:pt x="1794" y="16793"/>
                    <a:pt x="4030" y="15209"/>
                    <a:pt x="5987" y="13695"/>
                  </a:cubicBezTo>
                  <a:cubicBezTo>
                    <a:pt x="7966" y="12158"/>
                    <a:pt x="9923" y="10609"/>
                    <a:pt x="12019" y="9095"/>
                  </a:cubicBezTo>
                  <a:cubicBezTo>
                    <a:pt x="15081" y="6871"/>
                    <a:pt x="18179" y="4716"/>
                    <a:pt x="21196" y="2306"/>
                  </a:cubicBezTo>
                  <a:cubicBezTo>
                    <a:pt x="21801" y="1817"/>
                    <a:pt x="22977" y="803"/>
                    <a:pt x="23781" y="280"/>
                  </a:cubicBezTo>
                  <a:cubicBezTo>
                    <a:pt x="23862" y="221"/>
                    <a:pt x="23944" y="0"/>
                    <a:pt x="24130" y="187"/>
                  </a:cubicBezTo>
                  <a:cubicBezTo>
                    <a:pt x="24374" y="419"/>
                    <a:pt x="23152" y="1281"/>
                    <a:pt x="22919" y="1468"/>
                  </a:cubicBezTo>
                  <a:cubicBezTo>
                    <a:pt x="19402" y="4216"/>
                    <a:pt x="15769" y="6742"/>
                    <a:pt x="12170" y="9386"/>
                  </a:cubicBezTo>
                  <a:cubicBezTo>
                    <a:pt x="8199" y="12309"/>
                    <a:pt x="4403" y="15419"/>
                    <a:pt x="304" y="18248"/>
                  </a:cubicBezTo>
                  <a:cubicBezTo>
                    <a:pt x="234" y="18307"/>
                    <a:pt x="129" y="18517"/>
                    <a:pt x="1" y="18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2540750" y="614575"/>
              <a:ext cx="547350" cy="403525"/>
            </a:xfrm>
            <a:custGeom>
              <a:avLst/>
              <a:gdLst/>
              <a:ahLst/>
              <a:cxnLst/>
              <a:rect l="l" t="t" r="r" b="b"/>
              <a:pathLst>
                <a:path w="21894" h="16141" extrusionOk="0">
                  <a:moveTo>
                    <a:pt x="244" y="47"/>
                  </a:moveTo>
                  <a:cubicBezTo>
                    <a:pt x="501" y="0"/>
                    <a:pt x="746" y="267"/>
                    <a:pt x="909" y="396"/>
                  </a:cubicBezTo>
                  <a:cubicBezTo>
                    <a:pt x="4169" y="2935"/>
                    <a:pt x="7837" y="5310"/>
                    <a:pt x="11098" y="7966"/>
                  </a:cubicBezTo>
                  <a:cubicBezTo>
                    <a:pt x="14604" y="10830"/>
                    <a:pt x="18400" y="13357"/>
                    <a:pt x="21894" y="16141"/>
                  </a:cubicBezTo>
                  <a:cubicBezTo>
                    <a:pt x="16257" y="12554"/>
                    <a:pt x="10842" y="8210"/>
                    <a:pt x="5368" y="4204"/>
                  </a:cubicBezTo>
                  <a:cubicBezTo>
                    <a:pt x="3785" y="3051"/>
                    <a:pt x="2166" y="1875"/>
                    <a:pt x="606" y="640"/>
                  </a:cubicBezTo>
                  <a:cubicBezTo>
                    <a:pt x="443" y="524"/>
                    <a:pt x="0" y="349"/>
                    <a:pt x="244" y="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2608300" y="843975"/>
              <a:ext cx="471075" cy="205000"/>
            </a:xfrm>
            <a:custGeom>
              <a:avLst/>
              <a:gdLst/>
              <a:ahLst/>
              <a:cxnLst/>
              <a:rect l="l" t="t" r="r" b="b"/>
              <a:pathLst>
                <a:path w="18843" h="8200" extrusionOk="0">
                  <a:moveTo>
                    <a:pt x="18843" y="8199"/>
                  </a:moveTo>
                  <a:cubicBezTo>
                    <a:pt x="15675" y="7151"/>
                    <a:pt x="12658" y="5602"/>
                    <a:pt x="9410" y="4333"/>
                  </a:cubicBezTo>
                  <a:cubicBezTo>
                    <a:pt x="6370" y="3156"/>
                    <a:pt x="3447" y="2167"/>
                    <a:pt x="431" y="769"/>
                  </a:cubicBezTo>
                  <a:cubicBezTo>
                    <a:pt x="407" y="757"/>
                    <a:pt x="0" y="664"/>
                    <a:pt x="81" y="431"/>
                  </a:cubicBezTo>
                  <a:cubicBezTo>
                    <a:pt x="221" y="1"/>
                    <a:pt x="1141" y="536"/>
                    <a:pt x="1246" y="571"/>
                  </a:cubicBezTo>
                  <a:cubicBezTo>
                    <a:pt x="7045" y="3075"/>
                    <a:pt x="13346" y="5404"/>
                    <a:pt x="18843" y="81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3254025" y="1120850"/>
              <a:ext cx="547650" cy="323475"/>
            </a:xfrm>
            <a:custGeom>
              <a:avLst/>
              <a:gdLst/>
              <a:ahLst/>
              <a:cxnLst/>
              <a:rect l="l" t="t" r="r" b="b"/>
              <a:pathLst>
                <a:path w="21906" h="12939" extrusionOk="0">
                  <a:moveTo>
                    <a:pt x="59" y="93"/>
                  </a:moveTo>
                  <a:lnTo>
                    <a:pt x="1" y="93"/>
                  </a:lnTo>
                  <a:cubicBezTo>
                    <a:pt x="490" y="0"/>
                    <a:pt x="2004" y="1107"/>
                    <a:pt x="2737" y="1526"/>
                  </a:cubicBezTo>
                  <a:cubicBezTo>
                    <a:pt x="7302" y="4193"/>
                    <a:pt x="11727" y="6871"/>
                    <a:pt x="16479" y="9399"/>
                  </a:cubicBezTo>
                  <a:cubicBezTo>
                    <a:pt x="18075" y="10248"/>
                    <a:pt x="19658" y="11063"/>
                    <a:pt x="21393" y="12077"/>
                  </a:cubicBezTo>
                  <a:cubicBezTo>
                    <a:pt x="21638" y="12217"/>
                    <a:pt x="21905" y="12333"/>
                    <a:pt x="21801" y="12520"/>
                  </a:cubicBezTo>
                  <a:cubicBezTo>
                    <a:pt x="21579" y="12939"/>
                    <a:pt x="20800" y="12263"/>
                    <a:pt x="20485" y="12077"/>
                  </a:cubicBezTo>
                  <a:cubicBezTo>
                    <a:pt x="19099" y="11262"/>
                    <a:pt x="17666" y="10481"/>
                    <a:pt x="16328" y="9748"/>
                  </a:cubicBezTo>
                  <a:cubicBezTo>
                    <a:pt x="10772" y="6731"/>
                    <a:pt x="5276" y="3389"/>
                    <a:pt x="59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2551225" y="1126975"/>
              <a:ext cx="564825" cy="429150"/>
            </a:xfrm>
            <a:custGeom>
              <a:avLst/>
              <a:gdLst/>
              <a:ahLst/>
              <a:cxnLst/>
              <a:rect l="l" t="t" r="r" b="b"/>
              <a:pathLst>
                <a:path w="22593" h="17166" extrusionOk="0">
                  <a:moveTo>
                    <a:pt x="187" y="17026"/>
                  </a:moveTo>
                  <a:cubicBezTo>
                    <a:pt x="1" y="16688"/>
                    <a:pt x="490" y="16548"/>
                    <a:pt x="641" y="16431"/>
                  </a:cubicBezTo>
                  <a:cubicBezTo>
                    <a:pt x="1328" y="15919"/>
                    <a:pt x="1957" y="15302"/>
                    <a:pt x="2667" y="14755"/>
                  </a:cubicBezTo>
                  <a:cubicBezTo>
                    <a:pt x="3587" y="14033"/>
                    <a:pt x="4589" y="13392"/>
                    <a:pt x="5555" y="12728"/>
                  </a:cubicBezTo>
                  <a:cubicBezTo>
                    <a:pt x="6510" y="12065"/>
                    <a:pt x="7442" y="11296"/>
                    <a:pt x="8397" y="10598"/>
                  </a:cubicBezTo>
                  <a:cubicBezTo>
                    <a:pt x="11215" y="8513"/>
                    <a:pt x="13882" y="6312"/>
                    <a:pt x="16711" y="4111"/>
                  </a:cubicBezTo>
                  <a:cubicBezTo>
                    <a:pt x="18598" y="2632"/>
                    <a:pt x="20485" y="1141"/>
                    <a:pt x="22488" y="0"/>
                  </a:cubicBezTo>
                  <a:lnTo>
                    <a:pt x="22593" y="0"/>
                  </a:lnTo>
                  <a:cubicBezTo>
                    <a:pt x="18983" y="2935"/>
                    <a:pt x="15198" y="5788"/>
                    <a:pt x="11483" y="8711"/>
                  </a:cubicBezTo>
                  <a:cubicBezTo>
                    <a:pt x="9654" y="10166"/>
                    <a:pt x="7780" y="11657"/>
                    <a:pt x="5858" y="13020"/>
                  </a:cubicBezTo>
                  <a:cubicBezTo>
                    <a:pt x="4146" y="14231"/>
                    <a:pt x="2551" y="15442"/>
                    <a:pt x="839" y="16688"/>
                  </a:cubicBezTo>
                  <a:cubicBezTo>
                    <a:pt x="653" y="16816"/>
                    <a:pt x="478" y="17166"/>
                    <a:pt x="187" y="170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2894775" y="1126975"/>
              <a:ext cx="251550" cy="581700"/>
            </a:xfrm>
            <a:custGeom>
              <a:avLst/>
              <a:gdLst/>
              <a:ahLst/>
              <a:cxnLst/>
              <a:rect l="l" t="t" r="r" b="b"/>
              <a:pathLst>
                <a:path w="10062" h="23268" extrusionOk="0">
                  <a:moveTo>
                    <a:pt x="10062" y="0"/>
                  </a:moveTo>
                  <a:cubicBezTo>
                    <a:pt x="8676" y="3901"/>
                    <a:pt x="7011" y="7791"/>
                    <a:pt x="5404" y="11680"/>
                  </a:cubicBezTo>
                  <a:cubicBezTo>
                    <a:pt x="3785" y="15582"/>
                    <a:pt x="2294" y="19518"/>
                    <a:pt x="536" y="23268"/>
                  </a:cubicBezTo>
                  <a:cubicBezTo>
                    <a:pt x="0" y="22906"/>
                    <a:pt x="466" y="22254"/>
                    <a:pt x="640" y="21882"/>
                  </a:cubicBezTo>
                  <a:cubicBezTo>
                    <a:pt x="3773" y="14743"/>
                    <a:pt x="6918" y="7138"/>
                    <a:pt x="10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3183000" y="1126675"/>
              <a:ext cx="222450" cy="497850"/>
            </a:xfrm>
            <a:custGeom>
              <a:avLst/>
              <a:gdLst/>
              <a:ahLst/>
              <a:cxnLst/>
              <a:rect l="l" t="t" r="r" b="b"/>
              <a:pathLst>
                <a:path w="8898" h="19914" extrusionOk="0">
                  <a:moveTo>
                    <a:pt x="0" y="59"/>
                  </a:moveTo>
                  <a:cubicBezTo>
                    <a:pt x="11" y="0"/>
                    <a:pt x="58" y="35"/>
                    <a:pt x="58" y="59"/>
                  </a:cubicBezTo>
                  <a:cubicBezTo>
                    <a:pt x="1118" y="1514"/>
                    <a:pt x="1584" y="3284"/>
                    <a:pt x="2341" y="4961"/>
                  </a:cubicBezTo>
                  <a:cubicBezTo>
                    <a:pt x="3797" y="8222"/>
                    <a:pt x="5357" y="11471"/>
                    <a:pt x="6801" y="14860"/>
                  </a:cubicBezTo>
                  <a:cubicBezTo>
                    <a:pt x="7337" y="16130"/>
                    <a:pt x="7791" y="17422"/>
                    <a:pt x="8315" y="18726"/>
                  </a:cubicBezTo>
                  <a:cubicBezTo>
                    <a:pt x="8455" y="19052"/>
                    <a:pt x="8897" y="19530"/>
                    <a:pt x="8525" y="19914"/>
                  </a:cubicBezTo>
                  <a:cubicBezTo>
                    <a:pt x="7034" y="16689"/>
                    <a:pt x="5788" y="13381"/>
                    <a:pt x="4263" y="10062"/>
                  </a:cubicBezTo>
                  <a:cubicBezTo>
                    <a:pt x="3179" y="7709"/>
                    <a:pt x="2108" y="5183"/>
                    <a:pt x="1072" y="2632"/>
                  </a:cubicBezTo>
                  <a:cubicBezTo>
                    <a:pt x="710" y="1747"/>
                    <a:pt x="221" y="932"/>
                    <a:pt x="0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3212400" y="1135125"/>
              <a:ext cx="402675" cy="501050"/>
            </a:xfrm>
            <a:custGeom>
              <a:avLst/>
              <a:gdLst/>
              <a:ahLst/>
              <a:cxnLst/>
              <a:rect l="l" t="t" r="r" b="b"/>
              <a:pathLst>
                <a:path w="16107" h="20042" extrusionOk="0">
                  <a:moveTo>
                    <a:pt x="0" y="70"/>
                  </a:moveTo>
                  <a:cubicBezTo>
                    <a:pt x="12" y="0"/>
                    <a:pt x="59" y="93"/>
                    <a:pt x="152" y="70"/>
                  </a:cubicBezTo>
                  <a:cubicBezTo>
                    <a:pt x="4996" y="5531"/>
                    <a:pt x="9422" y="11599"/>
                    <a:pt x="14138" y="17352"/>
                  </a:cubicBezTo>
                  <a:cubicBezTo>
                    <a:pt x="14546" y="17852"/>
                    <a:pt x="15093" y="18493"/>
                    <a:pt x="15664" y="19180"/>
                  </a:cubicBezTo>
                  <a:cubicBezTo>
                    <a:pt x="15698" y="19226"/>
                    <a:pt x="16106" y="19635"/>
                    <a:pt x="15920" y="19821"/>
                  </a:cubicBezTo>
                  <a:cubicBezTo>
                    <a:pt x="15687" y="20042"/>
                    <a:pt x="15431" y="19518"/>
                    <a:pt x="15361" y="19425"/>
                  </a:cubicBezTo>
                  <a:cubicBezTo>
                    <a:pt x="11518" y="14697"/>
                    <a:pt x="7802" y="9945"/>
                    <a:pt x="4053" y="5124"/>
                  </a:cubicBezTo>
                  <a:cubicBezTo>
                    <a:pt x="3424" y="4309"/>
                    <a:pt x="2737" y="3471"/>
                    <a:pt x="2073" y="2643"/>
                  </a:cubicBezTo>
                  <a:cubicBezTo>
                    <a:pt x="1363" y="1758"/>
                    <a:pt x="571" y="955"/>
                    <a:pt x="0" y="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11C0EAB-F282-B412-5AD1-A4FBB5E2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23" y="1024604"/>
            <a:ext cx="6668798" cy="3776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shing Workshop to Celebrate World Fisheries Day by Slidesgo">
  <a:themeElements>
    <a:clrScheme name="Simple Light">
      <a:dk1>
        <a:srgbClr val="FFFFFF"/>
      </a:dk1>
      <a:lt1>
        <a:srgbClr val="BAF7F7"/>
      </a:lt1>
      <a:dk2>
        <a:srgbClr val="8ADCE2"/>
      </a:dk2>
      <a:lt2>
        <a:srgbClr val="136B6D"/>
      </a:lt2>
      <a:accent1>
        <a:srgbClr val="F45C21"/>
      </a:accent1>
      <a:accent2>
        <a:srgbClr val="2D100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Alfa Slab One</vt:lpstr>
      <vt:lpstr>Anaheim</vt:lpstr>
      <vt:lpstr>Arial</vt:lpstr>
      <vt:lpstr>Bebas Neue</vt:lpstr>
      <vt:lpstr>Lexend Light</vt:lpstr>
      <vt:lpstr>Nunito Light</vt:lpstr>
      <vt:lpstr>Open Sans</vt:lpstr>
      <vt:lpstr>Unispace</vt:lpstr>
      <vt:lpstr>Fishing Workshop to Celebrate World Fisheries Day by Slidesgo</vt:lpstr>
      <vt:lpstr>Mancing Mania</vt:lpstr>
      <vt:lpstr>Member</vt:lpstr>
      <vt:lpstr>Konsep Game</vt:lpstr>
      <vt:lpstr>PowerPoint Presentation</vt:lpstr>
      <vt:lpstr>Penerapan PBO</vt:lpstr>
      <vt:lpstr>Penerapan PBO</vt:lpstr>
      <vt:lpstr>UML Class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Mancing Mania</dc:title>
  <dc:creator>Fadel Malik</dc:creator>
  <cp:lastModifiedBy>Fadel Malik</cp:lastModifiedBy>
  <cp:revision>1</cp:revision>
  <dcterms:modified xsi:type="dcterms:W3CDTF">2023-05-04T03:15:51Z</dcterms:modified>
</cp:coreProperties>
</file>