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  <p:sldMasterId id="2147483694" r:id="rId2"/>
    <p:sldMasterId id="2147483709" r:id="rId3"/>
    <p:sldMasterId id="2147483724" r:id="rId4"/>
  </p:sldMasterIdLst>
  <p:notesMasterIdLst>
    <p:notesMasterId r:id="rId13"/>
  </p:notesMasterIdLst>
  <p:handoutMasterIdLst>
    <p:handoutMasterId r:id="rId14"/>
  </p:handoutMasterIdLst>
  <p:sldIdLst>
    <p:sldId id="263" r:id="rId5"/>
    <p:sldId id="265" r:id="rId6"/>
    <p:sldId id="269" r:id="rId7"/>
    <p:sldId id="270" r:id="rId8"/>
    <p:sldId id="268" r:id="rId9"/>
    <p:sldId id="264" r:id="rId10"/>
    <p:sldId id="267" r:id="rId11"/>
    <p:sldId id="262" r:id="rId12"/>
  </p:sldIdLst>
  <p:sldSz cx="12192000" cy="6858000"/>
  <p:notesSz cx="7099300" cy="10234613"/>
  <p:custShowLst>
    <p:custShow name="Handout" id="0">
      <p:sldLst/>
    </p:custShow>
  </p:custShowLst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B7B70805-BAA1-4366-9122-770F0B6721DA}">
          <p14:sldIdLst>
            <p14:sldId id="263"/>
            <p14:sldId id="265"/>
            <p14:sldId id="269"/>
            <p14:sldId id="270"/>
            <p14:sldId id="268"/>
            <p14:sldId id="264"/>
            <p14:sldId id="267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5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02-8210 Hildebrand Kay" initials="0HK" lastIdx="6" clrIdx="0">
    <p:extLst/>
  </p:cmAuthor>
  <p:cmAuthor id="2" name="Kay Hildebrand" initials="HlK" lastIdx="8" clrIdx="1"/>
  <p:cmAuthor id="3" name="Benedikt Uckat" initials="UcB" lastIdx="23" clrIdx="2"/>
  <p:cmAuthor id="4" name="Joris Wachter" initials="WaJ" lastIdx="27" clrIdx="3"/>
  <p:cmAuthor id="5" name="Kay Hildebrand" initials="HiK" lastIdx="1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01F"/>
    <a:srgbClr val="003278"/>
    <a:srgbClr val="999999"/>
    <a:srgbClr val="3C5C8F"/>
    <a:srgbClr val="FFFF99"/>
    <a:srgbClr val="B30909"/>
    <a:srgbClr val="7F7F7F"/>
    <a:srgbClr val="5B9600"/>
    <a:srgbClr val="FFA7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86" autoAdjust="0"/>
    <p:restoredTop sz="79290" autoAdjust="0"/>
  </p:normalViewPr>
  <p:slideViewPr>
    <p:cSldViewPr snapToGrid="0">
      <p:cViewPr varScale="1">
        <p:scale>
          <a:sx n="158" d="100"/>
          <a:sy n="158" d="100"/>
        </p:scale>
        <p:origin x="232" y="424"/>
      </p:cViewPr>
      <p:guideLst>
        <p:guide orient="horz" pos="436"/>
        <p:guide pos="513"/>
      </p:guideLst>
    </p:cSldViewPr>
  </p:slideViewPr>
  <p:outlineViewPr>
    <p:cViewPr>
      <p:scale>
        <a:sx n="33" d="100"/>
        <a:sy n="33" d="100"/>
      </p:scale>
      <p:origin x="0" y="210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1794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0506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23245318-826D-4AD6-BC18-14FE864DFC2A}" type="datetimeFigureOut">
              <a:rPr lang="de-DE" smtClean="0"/>
              <a:t>28.09.18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0755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0506" y="9720755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A71FED84-4B96-422C-92AD-36766FD033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722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081" cy="511649"/>
          </a:xfrm>
          <a:prstGeom prst="rect">
            <a:avLst/>
          </a:prstGeom>
        </p:spPr>
        <p:txBody>
          <a:bodyPr vert="horz" lIns="94627" tIns="47313" rIns="94627" bIns="47313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0564" y="0"/>
            <a:ext cx="3077080" cy="511649"/>
          </a:xfrm>
          <a:prstGeom prst="rect">
            <a:avLst/>
          </a:prstGeom>
        </p:spPr>
        <p:txBody>
          <a:bodyPr vert="horz" lIns="94627" tIns="47313" rIns="94627" bIns="47313" rtlCol="0"/>
          <a:lstStyle>
            <a:lvl1pPr algn="r">
              <a:defRPr sz="1200"/>
            </a:lvl1pPr>
          </a:lstStyle>
          <a:p>
            <a:fld id="{29C90B72-880C-4DFD-AA4C-813CDA40BBFF}" type="datetimeFigureOut">
              <a:rPr lang="de-DE" smtClean="0"/>
              <a:pPr/>
              <a:t>28.09.18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27" tIns="47313" rIns="94627" bIns="47313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097" y="4861481"/>
            <a:ext cx="5679108" cy="4604841"/>
          </a:xfrm>
          <a:prstGeom prst="rect">
            <a:avLst/>
          </a:prstGeom>
        </p:spPr>
        <p:txBody>
          <a:bodyPr vert="horz" lIns="94627" tIns="47313" rIns="94627" bIns="47313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331"/>
            <a:ext cx="3077081" cy="511648"/>
          </a:xfrm>
          <a:prstGeom prst="rect">
            <a:avLst/>
          </a:prstGeom>
        </p:spPr>
        <p:txBody>
          <a:bodyPr vert="horz" lIns="94627" tIns="47313" rIns="94627" bIns="47313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0564" y="9721331"/>
            <a:ext cx="3077080" cy="511648"/>
          </a:xfrm>
          <a:prstGeom prst="rect">
            <a:avLst/>
          </a:prstGeom>
        </p:spPr>
        <p:txBody>
          <a:bodyPr vert="horz" lIns="94627" tIns="47313" rIns="94627" bIns="47313" rtlCol="0" anchor="b"/>
          <a:lstStyle>
            <a:lvl1pPr algn="r">
              <a:defRPr sz="1200"/>
            </a:lvl1pPr>
          </a:lstStyle>
          <a:p>
            <a:fld id="{B9760E89-80AF-45DC-8E0B-DB9D7D926BD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7668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Hintergrund_gruen-lila.pn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ruen-lila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ruen-lila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ruen-lila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ruen-lila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Hintergrund_gruen-lila.pn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Hintergrund_rot-orange.png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rot-gelb.png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rot-gelb.png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ruen-lila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rot-gelb.png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rot-gelb.png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rot-gelb.png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rot-gelb.png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rot-gelb.png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rot-gelb.png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rot-gelb.png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rot-gelb.png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rot-gelb.png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ruen-lila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Hintergrund_rot-orange.png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Hintergrund_gelb-gruen.png" TargetMode="External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elb-gru%CC%88n.png" TargetMode="External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elb-gru%CC%88n.png" TargetMode="External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elb-gru%CC%88n.png" TargetMode="External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elb-gru%CC%88n.png" TargetMode="External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elb-gru%CC%88n.png" TargetMode="External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elb-gru%CC%88n.png" TargetMode="External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elb-gru%CC%88n.png" TargetMode="External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elb-gru%CC%88n.png" TargetMode="External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elb-gru%CC%88n.png" TargetMode="External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elb-gru%CC%88n.png" TargetMode="External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elb-gru%CC%88n.png" TargetMode="External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Hintergrund_gelb-gruen.png" TargetMode="External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Hintergrund_lila-rot.png" TargetMode="External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lila-rot.png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lila-rot.png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ruen-lila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lila-rot.png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lila-rot.png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lila-rot.png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lila-rot.png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lila-rot.png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lila-rot.png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lila-rot.png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lila-rot.png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lila-rot.png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Hintergrund_lila-rot.png" TargetMode="External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ruen-lila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ruen-lila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ruen-lila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nicolesteinkamp/Desktop/Balken_gruen-lila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intergrund_gruen-lila.png" descr="/Users/nicolesteinkamp/Desktop/Hintergrund_gruen-lila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40683" cy="688663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592" y="377094"/>
            <a:ext cx="1968000" cy="68195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2" y="1848832"/>
            <a:ext cx="10831444" cy="1580169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429000"/>
            <a:ext cx="8534400" cy="1752600"/>
          </a:xfrm>
        </p:spPr>
        <p:txBody>
          <a:bodyPr anchor="t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4487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lken_gruen-lila.png" descr="/Users/nicolesteinkamp/Desktop/Balken_gruen-lila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8829"/>
            <a:ext cx="12192000" cy="8203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391583"/>
            <a:ext cx="9164523" cy="1162051"/>
          </a:xfrm>
        </p:spPr>
        <p:txBody>
          <a:bodyPr anchor="b">
            <a:normAutofit/>
          </a:bodyPr>
          <a:lstStyle>
            <a:lvl1pPr algn="l">
              <a:defRPr sz="2400" b="1" i="0" cap="none">
                <a:latin typeface="Arial"/>
                <a:cs typeface="Arial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1871134"/>
            <a:ext cx="6815667" cy="4279899"/>
          </a:xfrm>
        </p:spPr>
        <p:txBody>
          <a:bodyPr>
            <a:normAutofit/>
          </a:bodyPr>
          <a:lstStyle>
            <a:lvl1pPr marL="431989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1871135"/>
            <a:ext cx="4011084" cy="42799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57DA0801-B3FC-4314-B3C4-1E11294A16F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3007433-B2D2-483F-A76D-8198B27A938E}" type="datetime1">
              <a:rPr lang="de-DE" smtClean="0"/>
              <a:t>28.09.18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0953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lken_gruen-lila.png" descr="/Users/nicolesteinkamp/Desktop/Balken_gruen-lila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8829"/>
            <a:ext cx="12192000" cy="8203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>
            <a:normAutofit/>
          </a:bodyPr>
          <a:lstStyle>
            <a:lvl1pPr algn="l">
              <a:defRPr sz="2400" b="1" i="0" cap="none">
                <a:latin typeface="Arial"/>
                <a:cs typeface="Arial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1020234"/>
            <a:ext cx="7315200" cy="370734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57DA0801-B3FC-4314-B3C4-1E11294A16F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3007433-B2D2-483F-A76D-8198B27A938E}" type="datetime1">
              <a:rPr lang="de-DE" smtClean="0"/>
              <a:t>28.09.18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4780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lken_gruen-lila.png" descr="/Users/nicolesteinkamp/Desktop/Balken_gruen-lila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8829"/>
            <a:ext cx="12192000" cy="820359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53935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57DA0801-B3FC-4314-B3C4-1E11294A16F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3007433-B2D2-483F-A76D-8198B27A938E}" type="datetime1">
              <a:rPr lang="de-DE" smtClean="0"/>
              <a:t>28.09.18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4924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lken_gruen-lila.png" descr="/Users/nicolesteinkamp/Desktop/Balken_gruen-lila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8829"/>
            <a:ext cx="12192000" cy="820359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57DA0801-B3FC-4314-B3C4-1E11294A16F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3007433-B2D2-483F-A76D-8198B27A938E}" type="datetime1">
              <a:rPr lang="de-DE" smtClean="0"/>
              <a:t>28.09.18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9736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intergrund_gruen-lila.png" descr="/Users/nicolesteinkamp/Desktop/Hintergrund_gruen-lila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40683" cy="688663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2" y="1848832"/>
            <a:ext cx="10831444" cy="1580169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592" y="377094"/>
            <a:ext cx="1968000" cy="6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850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772817"/>
            <a:ext cx="10363200" cy="1082551"/>
          </a:xfrm>
        </p:spPr>
        <p:txBody>
          <a:bodyPr/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140968"/>
            <a:ext cx="8534400" cy="910952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05AF-5CDC-4853-88B2-47C6B4904018}" type="datetime1">
              <a:rPr lang="de-DE" smtClean="0"/>
              <a:t>28.09.18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653137"/>
            <a:ext cx="8534400" cy="432345"/>
          </a:xfrm>
        </p:spPr>
        <p:txBody>
          <a:bodyPr>
            <a:no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Autor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28800" y="5156894"/>
            <a:ext cx="8534400" cy="432346"/>
          </a:xfrm>
        </p:spPr>
        <p:txBody>
          <a:bodyPr>
            <a:no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431680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Agenda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385200"/>
            <a:ext cx="8928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57200" indent="-457200">
              <a:buFont typeface="+mj-lt"/>
              <a:buAutoNum type="arabicPeriod"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Punkt 1</a:t>
            </a:r>
          </a:p>
          <a:p>
            <a:pPr lvl="0"/>
            <a:r>
              <a:rPr lang="de-DE" dirty="0"/>
              <a:t>Punkt 2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36BA9-4161-471B-9E0F-3860C710C8D1}" type="datetime1">
              <a:rPr lang="de-DE" smtClean="0"/>
              <a:t>28.09.18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47435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515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intergrund_rot-orange.png" descr="/Users/nicolesteinkamp/Desktop/Hintergrund_rot-orange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40683" cy="688663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592" y="377094"/>
            <a:ext cx="1968000" cy="68195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2" y="1848832"/>
            <a:ext cx="10831444" cy="1580169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429000"/>
            <a:ext cx="8534400" cy="1752600"/>
          </a:xfrm>
        </p:spPr>
        <p:txBody>
          <a:bodyPr anchor="t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7993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lken_rot-gelb.png" descr="/Users/nicolesteinkamp/Desktop/Balken_rot-gel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3044825"/>
            <a:ext cx="10363200" cy="1362075"/>
          </a:xfrm>
        </p:spPr>
        <p:txBody>
          <a:bodyPr anchor="b">
            <a:normAutofit/>
          </a:bodyPr>
          <a:lstStyle>
            <a:lvl1pPr algn="l">
              <a:defRPr sz="4000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4406900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47085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lken_rot-gelb.png" descr="/Users/nicolesteinkamp/Desktop/Balken_rot-gel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8" name="Inhaltsplatzhalter 2"/>
          <p:cNvSpPr>
            <a:spLocks noGrp="1"/>
          </p:cNvSpPr>
          <p:nvPr>
            <p:ph idx="10" hasCustomPrompt="1"/>
          </p:nvPr>
        </p:nvSpPr>
        <p:spPr>
          <a:xfrm>
            <a:off x="-1" y="2"/>
            <a:ext cx="12192001" cy="6857999"/>
          </a:xfrm>
          <a:noFill/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dirty="0"/>
              <a:t>Hier bitte Bild einfügen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3044825"/>
            <a:ext cx="10363200" cy="1362075"/>
          </a:xfrm>
        </p:spPr>
        <p:txBody>
          <a:bodyPr anchor="b">
            <a:normAutofit/>
          </a:bodyPr>
          <a:lstStyle>
            <a:lvl1pPr algn="l">
              <a:defRPr sz="4000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4406900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92966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lken_gruen-lila.png" descr="/Users/nicolesteinkamp/Desktop/Balken_gruen-lila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0118"/>
            <a:ext cx="12192000" cy="8203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3044825"/>
            <a:ext cx="10363200" cy="1362075"/>
          </a:xfrm>
        </p:spPr>
        <p:txBody>
          <a:bodyPr anchor="b">
            <a:normAutofit/>
          </a:bodyPr>
          <a:lstStyle>
            <a:lvl1pPr algn="l">
              <a:defRPr sz="3733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4406900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57DA0801-B3FC-4314-B3C4-1E11294A16F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3007433-B2D2-483F-A76D-8198B27A938E}" type="datetime1">
              <a:rPr lang="de-DE" smtClean="0"/>
              <a:t>28.09.18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37219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" hasCustomPrompt="1"/>
          </p:nvPr>
        </p:nvSpPr>
        <p:spPr>
          <a:xfrm>
            <a:off x="-1" y="0"/>
            <a:ext cx="12192001" cy="6858000"/>
          </a:xfrm>
          <a:noFill/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dirty="0"/>
              <a:t>Hier bitte Bild einfügen 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588985" y="4103511"/>
            <a:ext cx="8256000" cy="1988576"/>
          </a:xfr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lIns="360000" tIns="0" rIns="360000" bIns="360000" anchor="t">
            <a:spAutoFit/>
          </a:bodyPr>
          <a:lstStyle>
            <a:lvl1pPr marL="0" indent="0" algn="l">
              <a:buNone/>
              <a:defRPr sz="2400" b="0" i="1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„Hier steht ein Zitat.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!“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							Autor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588986" y="3279421"/>
            <a:ext cx="8252319" cy="852311"/>
          </a:xfrm>
          <a:blipFill rotWithShape="1">
            <a:blip r:embed="rId3"/>
            <a:srcRect/>
            <a:stretch>
              <a:fillRect l="-498" r="-668"/>
            </a:stretch>
          </a:blipFill>
          <a:ln>
            <a:noFill/>
          </a:ln>
        </p:spPr>
        <p:txBody>
          <a:bodyPr lIns="360000" tIns="0" rIns="360000" bIns="360000" anchor="t">
            <a:normAutofit/>
          </a:bodyPr>
          <a:lstStyle>
            <a:lvl1pPr marL="0" indent="0" algn="l">
              <a:buNone/>
              <a:defRPr sz="1067" b="0" i="0" baseline="0">
                <a:solidFill>
                  <a:schemeClr val="tx1"/>
                </a:solidFill>
                <a:latin typeface="Open Sans Italic"/>
                <a:cs typeface="Open Sans Italic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728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lken_rot-gelb.png" descr="/Users/nicolesteinkamp/Desktop/Balken_rot-gel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609602" y="655513"/>
            <a:ext cx="9152833" cy="944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idx="1"/>
          </p:nvPr>
        </p:nvSpPr>
        <p:spPr>
          <a:xfrm>
            <a:off x="609600" y="1871134"/>
            <a:ext cx="10972800" cy="409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500508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mer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lken_rot-gelb.png" descr="/Users/nicolesteinkamp/Desktop/Balken_rot-gel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871133"/>
            <a:ext cx="10972800" cy="3784600"/>
          </a:xfrm>
        </p:spPr>
        <p:txBody>
          <a:bodyPr/>
          <a:lstStyle>
            <a:lvl1pPr marL="431989" indent="-431989">
              <a:buClrTx/>
              <a:buSzPct val="100000"/>
              <a:buFont typeface="+mj-lt"/>
              <a:buAutoNum type="arabicPeriod"/>
              <a:defRPr/>
            </a:lvl1pPr>
            <a:lvl2pPr marL="863978" indent="-431989">
              <a:buClrTx/>
              <a:buSzPct val="100000"/>
              <a:buFont typeface="+mj-lt"/>
              <a:buAutoNum type="alphaLcPeriod"/>
              <a:defRPr/>
            </a:lvl2pPr>
            <a:lvl3pPr marL="1295968" indent="-431989">
              <a:buClrTx/>
              <a:buSzPct val="100000"/>
              <a:buFont typeface="+mj-lt"/>
              <a:buAutoNum type="arabicParenR"/>
              <a:defRPr/>
            </a:lvl3pPr>
            <a:lvl4pPr marL="1727957" indent="-431989">
              <a:buClrTx/>
              <a:buSzPct val="100000"/>
              <a:buFont typeface="+mj-lt"/>
              <a:buAutoNum type="alphaLcParenR"/>
              <a:defRPr/>
            </a:lvl4pPr>
            <a:lvl5pPr marL="2207945" indent="-431989">
              <a:buClrTx/>
              <a:buSzPct val="100000"/>
              <a:buFont typeface="+mj-lt"/>
              <a:buAutoNum type="alphaLcParenR"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37001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308682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lken_rot-gelb.png" descr="/Users/nicolesteinkamp/Desktop/Balken_rot-gel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991078" y="3914754"/>
            <a:ext cx="4113237" cy="1837132"/>
          </a:xfrm>
        </p:spPr>
        <p:txBody>
          <a:bodyPr>
            <a:noAutofit/>
          </a:bodyPr>
          <a:lstStyle>
            <a:lvl1pPr marL="431989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3"/>
          </p:nvPr>
        </p:nvSpPr>
        <p:spPr>
          <a:xfrm>
            <a:off x="609600" y="1860727"/>
            <a:ext cx="10972800" cy="18169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half" idx="14"/>
          </p:nvPr>
        </p:nvSpPr>
        <p:spPr>
          <a:xfrm>
            <a:off x="7469163" y="3914754"/>
            <a:ext cx="4113237" cy="1837132"/>
          </a:xfrm>
        </p:spPr>
        <p:txBody>
          <a:bodyPr>
            <a:noAutofit/>
          </a:bodyPr>
          <a:lstStyle>
            <a:lvl1pPr marL="431989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31356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3348523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alken_rot-gelb.png" descr="/Users/nicolesteinkamp/Desktop/Balken_rot-gel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853121"/>
            <a:ext cx="3454400" cy="1837132"/>
          </a:xfrm>
        </p:spPr>
        <p:txBody>
          <a:bodyPr>
            <a:noAutofit/>
          </a:bodyPr>
          <a:lstStyle>
            <a:lvl1pPr marL="431989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4pPr>
            <a:lvl5pPr marL="2743131" indent="-304792">
              <a:buClr>
                <a:srgbClr val="CC1F3A"/>
              </a:buClr>
              <a:buSzPct val="80000"/>
              <a:buFont typeface="Lucida Grande"/>
              <a:buChar char="▶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3"/>
          </p:nvPr>
        </p:nvSpPr>
        <p:spPr>
          <a:xfrm>
            <a:off x="609600" y="3916541"/>
            <a:ext cx="10972800" cy="18684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half" idx="14"/>
          </p:nvPr>
        </p:nvSpPr>
        <p:spPr>
          <a:xfrm>
            <a:off x="4368800" y="1853121"/>
            <a:ext cx="3454400" cy="1837132"/>
          </a:xfrm>
        </p:spPr>
        <p:txBody>
          <a:bodyPr>
            <a:noAutofit/>
          </a:bodyPr>
          <a:lstStyle>
            <a:lvl1pPr marL="431989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4pPr>
            <a:lvl5pPr marL="2743131" indent="-304792">
              <a:buClr>
                <a:srgbClr val="CC1F3A"/>
              </a:buClr>
              <a:buSzPct val="80000"/>
              <a:buFont typeface="Lucida Grande"/>
              <a:buChar char="▶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sz="half" idx="15"/>
          </p:nvPr>
        </p:nvSpPr>
        <p:spPr>
          <a:xfrm>
            <a:off x="8128000" y="1853121"/>
            <a:ext cx="3454400" cy="1837132"/>
          </a:xfrm>
        </p:spPr>
        <p:txBody>
          <a:bodyPr>
            <a:noAutofit/>
          </a:bodyPr>
          <a:lstStyle>
            <a:lvl1pPr marL="431989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4pPr>
            <a:lvl5pPr marL="2743131" indent="-304792">
              <a:buClr>
                <a:srgbClr val="CC1F3A"/>
              </a:buClr>
              <a:buSzPct val="80000"/>
              <a:buFont typeface="Lucida Grande"/>
              <a:buChar char="▶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31356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298883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alken_rot-gelb.png" descr="/Users/nicolesteinkamp/Desktop/Balken_rot-gel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861904"/>
            <a:ext cx="5386917" cy="86781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1861904"/>
            <a:ext cx="5389033" cy="867813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1" name="Inhaltsplatzhalter 2"/>
          <p:cNvSpPr>
            <a:spLocks noGrp="1"/>
          </p:cNvSpPr>
          <p:nvPr>
            <p:ph sz="half" idx="13"/>
          </p:nvPr>
        </p:nvSpPr>
        <p:spPr>
          <a:xfrm>
            <a:off x="609600" y="2877833"/>
            <a:ext cx="5386917" cy="3105279"/>
          </a:xfrm>
        </p:spPr>
        <p:txBody>
          <a:bodyPr>
            <a:noAutofit/>
          </a:bodyPr>
          <a:lstStyle>
            <a:lvl1pPr marL="431989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2"/>
          <p:cNvSpPr>
            <a:spLocks noGrp="1"/>
          </p:cNvSpPr>
          <p:nvPr>
            <p:ph sz="half" idx="14"/>
          </p:nvPr>
        </p:nvSpPr>
        <p:spPr>
          <a:xfrm>
            <a:off x="6195483" y="2877833"/>
            <a:ext cx="5386917" cy="3105279"/>
          </a:xfrm>
        </p:spPr>
        <p:txBody>
          <a:bodyPr>
            <a:noAutofit/>
          </a:bodyPr>
          <a:lstStyle>
            <a:lvl1pPr marL="431989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42645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41882229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lken_rot-gelb.png" descr="/Users/nicolesteinkamp/Desktop/Balken_rot-gel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391583"/>
            <a:ext cx="9164523" cy="1162051"/>
          </a:xfrm>
        </p:spPr>
        <p:txBody>
          <a:bodyPr anchor="b">
            <a:normAutofit/>
          </a:bodyPr>
          <a:lstStyle>
            <a:lvl1pPr algn="l">
              <a:defRPr sz="2400" b="1" i="0" cap="none">
                <a:latin typeface="Arial"/>
                <a:cs typeface="Arial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1871134"/>
            <a:ext cx="6815667" cy="4279899"/>
          </a:xfrm>
        </p:spPr>
        <p:txBody>
          <a:bodyPr>
            <a:normAutofit/>
          </a:bodyPr>
          <a:lstStyle>
            <a:lvl1pPr marL="431989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chemeClr val="accent4"/>
              </a:buClr>
              <a:buSzPct val="100000"/>
              <a:buFont typeface="Arial"/>
              <a:buChar char="•"/>
              <a:defRPr sz="2400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1871135"/>
            <a:ext cx="4011084" cy="42799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881343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lken_rot-gelb.png" descr="/Users/nicolesteinkamp/Desktop/Balken_rot-gel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>
            <a:normAutofit/>
          </a:bodyPr>
          <a:lstStyle>
            <a:lvl1pPr algn="l">
              <a:defRPr sz="2400" b="1" i="0" cap="none">
                <a:latin typeface="Arial"/>
                <a:cs typeface="Arial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1020234"/>
            <a:ext cx="7315200" cy="370734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2413303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lken_rot-gelb.png" descr="/Users/nicolesteinkamp/Desktop/Balken_rot-gel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53935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076951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lken_rot-gelb.png" descr="/Users/nicolesteinkamp/Desktop/Balken_rot-gel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42971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lken_gruen-lila.png" descr="/Users/nicolesteinkamp/Desktop/Balken_gruen-lila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0118"/>
            <a:ext cx="12192000" cy="820359"/>
          </a:xfrm>
          <a:prstGeom prst="rect">
            <a:avLst/>
          </a:prstGeom>
        </p:spPr>
      </p:pic>
      <p:sp>
        <p:nvSpPr>
          <p:cNvPr id="8" name="Inhaltsplatzhalter 2"/>
          <p:cNvSpPr>
            <a:spLocks noGrp="1"/>
          </p:cNvSpPr>
          <p:nvPr>
            <p:ph idx="10" hasCustomPrompt="1"/>
          </p:nvPr>
        </p:nvSpPr>
        <p:spPr>
          <a:xfrm>
            <a:off x="-1" y="2"/>
            <a:ext cx="12192001" cy="6857999"/>
          </a:xfrm>
          <a:noFill/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dirty="0"/>
              <a:t>Hier bitte Bild einfügen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3044825"/>
            <a:ext cx="10363200" cy="1362075"/>
          </a:xfrm>
        </p:spPr>
        <p:txBody>
          <a:bodyPr anchor="b">
            <a:normAutofit/>
          </a:bodyPr>
          <a:lstStyle>
            <a:lvl1pPr algn="l">
              <a:defRPr sz="3733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4406900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57DA0801-B3FC-4314-B3C4-1E11294A16F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3007433-B2D2-483F-A76D-8198B27A938E}" type="datetime1">
              <a:rPr lang="de-DE" smtClean="0"/>
              <a:t>28.09.18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471641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intergrund_rot-orange.png" descr="/Users/nicolesteinkamp/Desktop/Hintergrund_rot-orange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40683" cy="688663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2" y="1848832"/>
            <a:ext cx="10831444" cy="1580169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592" y="377094"/>
            <a:ext cx="1968000" cy="6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239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772817"/>
            <a:ext cx="10363200" cy="1082551"/>
          </a:xfrm>
        </p:spPr>
        <p:txBody>
          <a:bodyPr/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140968"/>
            <a:ext cx="8534400" cy="910952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05AF-5CDC-4853-88B2-47C6B4904018}" type="datetime1">
              <a:rPr lang="de-DE" smtClean="0"/>
              <a:t>28.09.18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653137"/>
            <a:ext cx="8534400" cy="432345"/>
          </a:xfrm>
        </p:spPr>
        <p:txBody>
          <a:bodyPr>
            <a:no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Autor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28800" y="5156894"/>
            <a:ext cx="8534400" cy="432346"/>
          </a:xfrm>
        </p:spPr>
        <p:txBody>
          <a:bodyPr>
            <a:no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330514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intergrund_gelb-gruen.png" descr="/Users/nicolesteinkamp/Desktop/Hintergrund_gelb-grue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"/>
            <a:ext cx="12285761" cy="6912000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592" y="377094"/>
            <a:ext cx="1968000" cy="68195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2" y="1848832"/>
            <a:ext cx="10831444" cy="1580169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429000"/>
            <a:ext cx="8534400" cy="1752600"/>
          </a:xfrm>
        </p:spPr>
        <p:txBody>
          <a:bodyPr anchor="t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91750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lken_gelb-grün.png" descr="/Users/nicolesteinkamp/Desktop/Balken_gelb-grü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3044825"/>
            <a:ext cx="10363200" cy="1362075"/>
          </a:xfrm>
        </p:spPr>
        <p:txBody>
          <a:bodyPr anchor="b">
            <a:normAutofit/>
          </a:bodyPr>
          <a:lstStyle>
            <a:lvl1pPr algn="l">
              <a:defRPr sz="4000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4406900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8667483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lken_gelb-grün.png" descr="/Users/nicolesteinkamp/Desktop/Balken_gelb-grü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8" name="Inhaltsplatzhalter 2"/>
          <p:cNvSpPr>
            <a:spLocks noGrp="1"/>
          </p:cNvSpPr>
          <p:nvPr>
            <p:ph idx="10" hasCustomPrompt="1"/>
          </p:nvPr>
        </p:nvSpPr>
        <p:spPr>
          <a:xfrm>
            <a:off x="-1" y="2"/>
            <a:ext cx="12192001" cy="6857999"/>
          </a:xfrm>
          <a:noFill/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dirty="0"/>
              <a:t>Hier bitte Bild einfügen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3044825"/>
            <a:ext cx="10363200" cy="1362075"/>
          </a:xfrm>
        </p:spPr>
        <p:txBody>
          <a:bodyPr anchor="b">
            <a:normAutofit/>
          </a:bodyPr>
          <a:lstStyle>
            <a:lvl1pPr algn="l">
              <a:defRPr sz="4000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4406900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4090784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" hasCustomPrompt="1"/>
          </p:nvPr>
        </p:nvSpPr>
        <p:spPr>
          <a:xfrm>
            <a:off x="-1" y="0"/>
            <a:ext cx="12192001" cy="6858000"/>
          </a:xfrm>
          <a:noFill/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dirty="0"/>
              <a:t>Hier bitte Bild einfügen 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588985" y="4036413"/>
            <a:ext cx="8256000" cy="1988576"/>
          </a:xfr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lIns="360000" tIns="0" rIns="360000" bIns="360000" anchor="t">
            <a:spAutoFit/>
          </a:bodyPr>
          <a:lstStyle>
            <a:lvl1pPr marL="0" indent="0" algn="l">
              <a:buNone/>
              <a:defRPr sz="2400" b="0" i="1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„Hier steht ein Zitat.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!“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							Autor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5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588985" y="3212322"/>
            <a:ext cx="8256000" cy="852311"/>
          </a:xfrm>
          <a:blipFill rotWithShape="1">
            <a:blip r:embed="rId3"/>
            <a:srcRect/>
            <a:stretch>
              <a:fillRect l="-500" r="-621"/>
            </a:stretch>
          </a:blipFill>
          <a:ln>
            <a:noFill/>
          </a:ln>
        </p:spPr>
        <p:txBody>
          <a:bodyPr lIns="360000" tIns="0" rIns="360000" bIns="360000" anchor="t">
            <a:normAutofit/>
          </a:bodyPr>
          <a:lstStyle>
            <a:lvl1pPr marL="0" indent="0" algn="l">
              <a:buNone/>
              <a:defRPr sz="1067" b="0" i="0" baseline="0">
                <a:solidFill>
                  <a:schemeClr val="tx1"/>
                </a:solidFill>
                <a:latin typeface="Open Sans Italic"/>
                <a:cs typeface="Open Sans Italic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51777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lken_gelb-grün.png" descr="/Users/nicolesteinkamp/Desktop/Balken_gelb-grü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609602" y="655513"/>
            <a:ext cx="9152833" cy="944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idx="1"/>
          </p:nvPr>
        </p:nvSpPr>
        <p:spPr>
          <a:xfrm>
            <a:off x="609600" y="1871134"/>
            <a:ext cx="10972800" cy="409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5013572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mer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lken_gelb-grün.png" descr="/Users/nicolesteinkamp/Desktop/Balken_gelb-grü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871133"/>
            <a:ext cx="10972800" cy="3784600"/>
          </a:xfrm>
        </p:spPr>
        <p:txBody>
          <a:bodyPr/>
          <a:lstStyle>
            <a:lvl1pPr marL="431989" indent="-431989">
              <a:buClrTx/>
              <a:buSzPct val="100000"/>
              <a:buFont typeface="+mj-lt"/>
              <a:buAutoNum type="arabicPeriod"/>
              <a:defRPr/>
            </a:lvl1pPr>
            <a:lvl2pPr marL="863978" indent="-431989">
              <a:buClrTx/>
              <a:buSzPct val="100000"/>
              <a:buFont typeface="+mj-lt"/>
              <a:buAutoNum type="alphaLcPeriod"/>
              <a:defRPr/>
            </a:lvl2pPr>
            <a:lvl3pPr marL="1295968" indent="-431989">
              <a:buClrTx/>
              <a:buSzPct val="100000"/>
              <a:buFont typeface="+mj-lt"/>
              <a:buAutoNum type="arabicParenR"/>
              <a:defRPr/>
            </a:lvl3pPr>
            <a:lvl4pPr marL="1727957" indent="-431989">
              <a:buClrTx/>
              <a:buSzPct val="100000"/>
              <a:buFont typeface="+mj-lt"/>
              <a:buAutoNum type="alphaLcParenR"/>
              <a:defRPr/>
            </a:lvl4pPr>
            <a:lvl5pPr marL="2207945" indent="-431989">
              <a:buClrTx/>
              <a:buSzPct val="100000"/>
              <a:buFont typeface="+mj-lt"/>
              <a:buAutoNum type="alphaLcParenR"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37001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347769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lken_gelb-grün.png" descr="/Users/nicolesteinkamp/Desktop/Balken_gelb-grü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991078" y="3914754"/>
            <a:ext cx="4113237" cy="1837132"/>
          </a:xfrm>
        </p:spPr>
        <p:txBody>
          <a:bodyPr>
            <a:noAutofit/>
          </a:bodyPr>
          <a:lstStyle>
            <a:lvl1pPr marL="431989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3"/>
          </p:nvPr>
        </p:nvSpPr>
        <p:spPr>
          <a:xfrm>
            <a:off x="609600" y="1860727"/>
            <a:ext cx="10972800" cy="18169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half" idx="14"/>
          </p:nvPr>
        </p:nvSpPr>
        <p:spPr>
          <a:xfrm>
            <a:off x="7469163" y="3914754"/>
            <a:ext cx="4113237" cy="1837132"/>
          </a:xfrm>
        </p:spPr>
        <p:txBody>
          <a:bodyPr>
            <a:noAutofit/>
          </a:bodyPr>
          <a:lstStyle>
            <a:lvl1pPr marL="431989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31356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1063145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alken_gelb-grün.png" descr="/Users/nicolesteinkamp/Desktop/Balken_gelb-grü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853121"/>
            <a:ext cx="3454400" cy="1837132"/>
          </a:xfrm>
        </p:spPr>
        <p:txBody>
          <a:bodyPr>
            <a:noAutofit/>
          </a:bodyPr>
          <a:lstStyle>
            <a:lvl1pPr marL="431989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4pPr>
            <a:lvl5pPr marL="2743131" indent="-304792">
              <a:buClr>
                <a:srgbClr val="CC1F3A"/>
              </a:buClr>
              <a:buSzPct val="80000"/>
              <a:buFont typeface="Lucida Grande"/>
              <a:buChar char="▶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3"/>
          </p:nvPr>
        </p:nvSpPr>
        <p:spPr>
          <a:xfrm>
            <a:off x="609600" y="3916541"/>
            <a:ext cx="10972800" cy="18684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half" idx="14"/>
          </p:nvPr>
        </p:nvSpPr>
        <p:spPr>
          <a:xfrm>
            <a:off x="4368800" y="1853121"/>
            <a:ext cx="3454400" cy="1837132"/>
          </a:xfrm>
        </p:spPr>
        <p:txBody>
          <a:bodyPr>
            <a:noAutofit/>
          </a:bodyPr>
          <a:lstStyle>
            <a:lvl1pPr marL="431989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4pPr>
            <a:lvl5pPr marL="2743131" indent="-304792">
              <a:buClr>
                <a:srgbClr val="CC1F3A"/>
              </a:buClr>
              <a:buSzPct val="80000"/>
              <a:buFont typeface="Lucida Grande"/>
              <a:buChar char="▶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sz="half" idx="15"/>
          </p:nvPr>
        </p:nvSpPr>
        <p:spPr>
          <a:xfrm>
            <a:off x="8128000" y="1853121"/>
            <a:ext cx="3454400" cy="1837132"/>
          </a:xfrm>
        </p:spPr>
        <p:txBody>
          <a:bodyPr>
            <a:noAutofit/>
          </a:bodyPr>
          <a:lstStyle>
            <a:lvl1pPr marL="431989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4pPr>
            <a:lvl5pPr marL="2743131" indent="-304792">
              <a:buClr>
                <a:srgbClr val="CC1F3A"/>
              </a:buClr>
              <a:buSzPct val="80000"/>
              <a:buFont typeface="Lucida Grande"/>
              <a:buChar char="▶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31356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40022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" hasCustomPrompt="1"/>
          </p:nvPr>
        </p:nvSpPr>
        <p:spPr>
          <a:xfrm>
            <a:off x="-1" y="0"/>
            <a:ext cx="12192001" cy="6858000"/>
          </a:xfrm>
          <a:noFill/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dirty="0"/>
              <a:t>Hier bitte Bild einfügen 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523547" y="4171243"/>
            <a:ext cx="8256000" cy="1988576"/>
          </a:xfr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wrap="square" lIns="360000" tIns="0" rIns="360000" bIns="360000" anchor="t">
            <a:spAutoFit/>
          </a:bodyPr>
          <a:lstStyle>
            <a:lvl1pPr marL="0" indent="0" algn="l">
              <a:buNone/>
              <a:defRPr sz="2400" b="0" i="1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„Hier steht ein Zitat.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							Autor </a:t>
            </a:r>
            <a:r>
              <a:rPr lang="de-DE" dirty="0" err="1"/>
              <a:t>Lorem</a:t>
            </a:r>
            <a:r>
              <a:rPr lang="de-DE" dirty="0"/>
              <a:t> ipsum00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523547" y="3347153"/>
            <a:ext cx="8256000" cy="852311"/>
          </a:xfrm>
          <a:blipFill rotWithShape="1">
            <a:blip r:embed="rId3"/>
            <a:srcRect/>
            <a:stretch>
              <a:fillRect l="-501" r="-583"/>
            </a:stretch>
          </a:blipFill>
          <a:ln>
            <a:noFill/>
          </a:ln>
        </p:spPr>
        <p:txBody>
          <a:bodyPr lIns="360000" tIns="0" rIns="360000" bIns="360000" anchor="t">
            <a:normAutofit/>
          </a:bodyPr>
          <a:lstStyle>
            <a:lvl1pPr marL="0" indent="0" algn="l">
              <a:buNone/>
              <a:defRPr sz="1067" b="0" i="0" baseline="0">
                <a:solidFill>
                  <a:schemeClr val="tx1"/>
                </a:solidFill>
                <a:latin typeface="Open Sans Italic"/>
                <a:cs typeface="Open Sans Italic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6542348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alken_gelb-grün.png" descr="/Users/nicolesteinkamp/Desktop/Balken_gelb-grü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861904"/>
            <a:ext cx="5386917" cy="86781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1861904"/>
            <a:ext cx="5389033" cy="867813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1" name="Inhaltsplatzhalter 2"/>
          <p:cNvSpPr>
            <a:spLocks noGrp="1"/>
          </p:cNvSpPr>
          <p:nvPr>
            <p:ph sz="half" idx="13"/>
          </p:nvPr>
        </p:nvSpPr>
        <p:spPr>
          <a:xfrm>
            <a:off x="609600" y="2877833"/>
            <a:ext cx="5386917" cy="3105279"/>
          </a:xfrm>
        </p:spPr>
        <p:txBody>
          <a:bodyPr>
            <a:noAutofit/>
          </a:bodyPr>
          <a:lstStyle>
            <a:lvl1pPr marL="431989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2"/>
          <p:cNvSpPr>
            <a:spLocks noGrp="1"/>
          </p:cNvSpPr>
          <p:nvPr>
            <p:ph sz="half" idx="14"/>
          </p:nvPr>
        </p:nvSpPr>
        <p:spPr>
          <a:xfrm>
            <a:off x="6195483" y="2877833"/>
            <a:ext cx="5386917" cy="3105279"/>
          </a:xfrm>
        </p:spPr>
        <p:txBody>
          <a:bodyPr>
            <a:noAutofit/>
          </a:bodyPr>
          <a:lstStyle>
            <a:lvl1pPr marL="431989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42645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5105720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lken_gelb-grün.png" descr="/Users/nicolesteinkamp/Desktop/Balken_gelb-grü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391583"/>
            <a:ext cx="9164523" cy="1162051"/>
          </a:xfrm>
        </p:spPr>
        <p:txBody>
          <a:bodyPr anchor="b">
            <a:normAutofit/>
          </a:bodyPr>
          <a:lstStyle>
            <a:lvl1pPr algn="l">
              <a:defRPr sz="2400" b="1" i="0" cap="none">
                <a:latin typeface="Arial"/>
                <a:cs typeface="Arial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1871134"/>
            <a:ext cx="6815667" cy="4279899"/>
          </a:xfrm>
        </p:spPr>
        <p:txBody>
          <a:bodyPr>
            <a:normAutofit/>
          </a:bodyPr>
          <a:lstStyle>
            <a:lvl1pPr marL="431989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chemeClr val="accent1"/>
              </a:buClr>
              <a:buSzPct val="100000"/>
              <a:buFont typeface="Arial"/>
              <a:buChar char="•"/>
              <a:defRPr sz="2400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1871135"/>
            <a:ext cx="4011084" cy="42799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9210972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lken_gelb-grün.png" descr="/Users/nicolesteinkamp/Desktop/Balken_gelb-grü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>
            <a:normAutofit/>
          </a:bodyPr>
          <a:lstStyle>
            <a:lvl1pPr algn="l">
              <a:defRPr sz="2400" b="1" i="0" cap="none">
                <a:latin typeface="Arial"/>
                <a:cs typeface="Arial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1020234"/>
            <a:ext cx="7315200" cy="370734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1055511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lken_gelb-grün.png" descr="/Users/nicolesteinkamp/Desktop/Balken_gelb-grü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53935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2307030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lken_gelb-grün.png" descr="/Users/nicolesteinkamp/Desktop/Balken_gelb-grü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6756175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intergrund_gelb-gruen.png" descr="/Users/nicolesteinkamp/Desktop/Hintergrund_gelb-grue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"/>
            <a:ext cx="12285761" cy="691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2" y="1848832"/>
            <a:ext cx="10831444" cy="1580169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592" y="377094"/>
            <a:ext cx="1968000" cy="6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406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intergrund_lila-rot.png" descr="/Users/nicolesteinkamp/Desktop/Hintergrund_lila-rot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40683" cy="688663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592" y="377094"/>
            <a:ext cx="1968000" cy="68195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2" y="1848832"/>
            <a:ext cx="10831444" cy="1580169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429000"/>
            <a:ext cx="8534400" cy="1752600"/>
          </a:xfrm>
        </p:spPr>
        <p:txBody>
          <a:bodyPr anchor="t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2757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lken_lila-rot.png" descr="/Users/nicolesteinkamp/Desktop/Balken_lila-rot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3044825"/>
            <a:ext cx="10363200" cy="1362075"/>
          </a:xfrm>
        </p:spPr>
        <p:txBody>
          <a:bodyPr anchor="b">
            <a:normAutofit/>
          </a:bodyPr>
          <a:lstStyle>
            <a:lvl1pPr algn="l">
              <a:defRPr sz="4000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4406900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9818801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lken_lila-rot.png" descr="/Users/nicolesteinkamp/Desktop/Balken_lila-rot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8" name="Inhaltsplatzhalter 2"/>
          <p:cNvSpPr>
            <a:spLocks noGrp="1"/>
          </p:cNvSpPr>
          <p:nvPr>
            <p:ph idx="10" hasCustomPrompt="1"/>
          </p:nvPr>
        </p:nvSpPr>
        <p:spPr>
          <a:xfrm>
            <a:off x="-1" y="2"/>
            <a:ext cx="12192001" cy="6857999"/>
          </a:xfrm>
          <a:noFill/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dirty="0"/>
              <a:t>Hier bitte Bild einfügen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3044825"/>
            <a:ext cx="10363200" cy="1362075"/>
          </a:xfrm>
        </p:spPr>
        <p:txBody>
          <a:bodyPr anchor="b">
            <a:normAutofit/>
          </a:bodyPr>
          <a:lstStyle>
            <a:lvl1pPr algn="l">
              <a:defRPr sz="4000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4406900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8230181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" hasCustomPrompt="1"/>
          </p:nvPr>
        </p:nvSpPr>
        <p:spPr>
          <a:xfrm>
            <a:off x="-1" y="0"/>
            <a:ext cx="12192001" cy="6858000"/>
          </a:xfrm>
          <a:noFill/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dirty="0"/>
              <a:t>Hier bitte Bild einfügen 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5" hasCustomPrompt="1"/>
          </p:nvPr>
        </p:nvSpPr>
        <p:spPr>
          <a:xfrm>
            <a:off x="591279" y="4104146"/>
            <a:ext cx="8256000" cy="1988576"/>
          </a:xfr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lIns="360000" tIns="0" rIns="360000" bIns="360000" anchor="t">
            <a:spAutoFit/>
          </a:bodyPr>
          <a:lstStyle>
            <a:lvl1pPr marL="0" indent="0" algn="l">
              <a:buNone/>
              <a:defRPr sz="2400" b="0" i="1" baseline="0">
                <a:solidFill>
                  <a:schemeClr val="bg2"/>
                </a:solidFill>
                <a:latin typeface="Open Sans Regular"/>
                <a:cs typeface="Open Sans Regul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„Hier steht ein Zitat.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!“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							Autor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6" hasCustomPrompt="1"/>
          </p:nvPr>
        </p:nvSpPr>
        <p:spPr>
          <a:xfrm>
            <a:off x="591279" y="3280055"/>
            <a:ext cx="8256000" cy="852311"/>
          </a:xfr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lIns="360000" tIns="0" rIns="360000" bIns="360000" anchor="t">
            <a:normAutofit/>
          </a:bodyPr>
          <a:lstStyle>
            <a:lvl1pPr marL="0" indent="0" algn="l">
              <a:buNone/>
              <a:defRPr sz="1067" b="0" i="0" baseline="0">
                <a:solidFill>
                  <a:schemeClr val="tx1"/>
                </a:solidFill>
                <a:latin typeface="Open Sans Italic"/>
                <a:cs typeface="Open Sans Italic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344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lken_gruen-lila.png" descr="/Users/nicolesteinkamp/Desktop/Balken_gruen-lila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8829"/>
            <a:ext cx="12192000" cy="820359"/>
          </a:xfrm>
          <a:prstGeom prst="rect">
            <a:avLst/>
          </a:prstGeom>
        </p:spPr>
      </p:pic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609602" y="655513"/>
            <a:ext cx="9152833" cy="944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idx="1"/>
          </p:nvPr>
        </p:nvSpPr>
        <p:spPr>
          <a:xfrm>
            <a:off x="609600" y="1871134"/>
            <a:ext cx="10972800" cy="409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57DA0801-B3FC-4314-B3C4-1E11294A16F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3007433-B2D2-483F-A76D-8198B27A938E}" type="datetime1">
              <a:rPr lang="de-DE" smtClean="0"/>
              <a:t>28.09.18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639016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lken_lila-rot.png" descr="/Users/nicolesteinkamp/Desktop/Balken_lila-rot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609602" y="655513"/>
            <a:ext cx="9152833" cy="944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idx="1"/>
          </p:nvPr>
        </p:nvSpPr>
        <p:spPr>
          <a:xfrm>
            <a:off x="609600" y="1871134"/>
            <a:ext cx="10972800" cy="409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42057654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mer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lken_lila-rot.png" descr="/Users/nicolesteinkamp/Desktop/Balken_lila-rot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871133"/>
            <a:ext cx="10972800" cy="3784600"/>
          </a:xfrm>
        </p:spPr>
        <p:txBody>
          <a:bodyPr/>
          <a:lstStyle>
            <a:lvl1pPr marL="431989" indent="-431989">
              <a:buClrTx/>
              <a:buSzPct val="100000"/>
              <a:buFont typeface="+mj-lt"/>
              <a:buAutoNum type="arabicPeriod"/>
              <a:defRPr/>
            </a:lvl1pPr>
            <a:lvl2pPr marL="863978" indent="-431989">
              <a:buClrTx/>
              <a:buSzPct val="100000"/>
              <a:buFont typeface="+mj-lt"/>
              <a:buAutoNum type="alphaLcPeriod"/>
              <a:defRPr/>
            </a:lvl2pPr>
            <a:lvl3pPr marL="1295968" indent="-431989">
              <a:buClrTx/>
              <a:buSzPct val="100000"/>
              <a:buFont typeface="+mj-lt"/>
              <a:buAutoNum type="arabicParenR"/>
              <a:defRPr/>
            </a:lvl3pPr>
            <a:lvl4pPr marL="1727957" indent="-431989">
              <a:buClrTx/>
              <a:buSzPct val="100000"/>
              <a:buFont typeface="+mj-lt"/>
              <a:buAutoNum type="alphaLcParenR"/>
              <a:defRPr/>
            </a:lvl4pPr>
            <a:lvl5pPr marL="2207945" indent="-431989">
              <a:buClrTx/>
              <a:buSzPct val="100000"/>
              <a:buFont typeface="+mj-lt"/>
              <a:buAutoNum type="alphaLcParenR"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37001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72181253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lken_lila-rot.png" descr="/Users/nicolesteinkamp/Desktop/Balken_lila-rot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991078" y="3937333"/>
            <a:ext cx="4113237" cy="1837132"/>
          </a:xfrm>
        </p:spPr>
        <p:txBody>
          <a:bodyPr>
            <a:noAutofit/>
          </a:bodyPr>
          <a:lstStyle>
            <a:lvl1pPr marL="431989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3"/>
          </p:nvPr>
        </p:nvSpPr>
        <p:spPr>
          <a:xfrm>
            <a:off x="609600" y="1883305"/>
            <a:ext cx="10972800" cy="18169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half" idx="14"/>
          </p:nvPr>
        </p:nvSpPr>
        <p:spPr>
          <a:xfrm>
            <a:off x="7469163" y="3937333"/>
            <a:ext cx="4113237" cy="1837132"/>
          </a:xfrm>
        </p:spPr>
        <p:txBody>
          <a:bodyPr>
            <a:noAutofit/>
          </a:bodyPr>
          <a:lstStyle>
            <a:lvl1pPr marL="431989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53935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3050550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alken_lila-rot.png" descr="/Users/nicolesteinkamp/Desktop/Balken_lila-rot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875699"/>
            <a:ext cx="3454400" cy="1837132"/>
          </a:xfrm>
        </p:spPr>
        <p:txBody>
          <a:bodyPr>
            <a:noAutofit/>
          </a:bodyPr>
          <a:lstStyle>
            <a:lvl1pPr marL="431989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4pPr>
            <a:lvl5pPr marL="2743131" indent="-304792">
              <a:buClr>
                <a:srgbClr val="CC1F3A"/>
              </a:buClr>
              <a:buSzPct val="80000"/>
              <a:buFont typeface="Lucida Grande"/>
              <a:buChar char="▶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3"/>
          </p:nvPr>
        </p:nvSpPr>
        <p:spPr>
          <a:xfrm>
            <a:off x="609600" y="3939119"/>
            <a:ext cx="10972800" cy="18684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half" idx="14"/>
          </p:nvPr>
        </p:nvSpPr>
        <p:spPr>
          <a:xfrm>
            <a:off x="4368800" y="1875699"/>
            <a:ext cx="3454400" cy="1837132"/>
          </a:xfrm>
        </p:spPr>
        <p:txBody>
          <a:bodyPr>
            <a:noAutofit/>
          </a:bodyPr>
          <a:lstStyle>
            <a:lvl1pPr marL="431989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4pPr>
            <a:lvl5pPr marL="2743131" indent="-304792">
              <a:buClr>
                <a:srgbClr val="CC1F3A"/>
              </a:buClr>
              <a:buSzPct val="80000"/>
              <a:buFont typeface="Lucida Grande"/>
              <a:buChar char="▶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sz="half" idx="15"/>
          </p:nvPr>
        </p:nvSpPr>
        <p:spPr>
          <a:xfrm>
            <a:off x="8128000" y="1875699"/>
            <a:ext cx="3454400" cy="1837132"/>
          </a:xfrm>
        </p:spPr>
        <p:txBody>
          <a:bodyPr>
            <a:noAutofit/>
          </a:bodyPr>
          <a:lstStyle>
            <a:lvl1pPr marL="431989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4pPr>
            <a:lvl5pPr marL="2743131" indent="-304792">
              <a:buClr>
                <a:srgbClr val="CC1F3A"/>
              </a:buClr>
              <a:buSzPct val="80000"/>
              <a:buFont typeface="Lucida Grande"/>
              <a:buChar char="▶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53935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8031429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alken_lila-rot.png" descr="/Users/nicolesteinkamp/Desktop/Balken_lila-rot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873194"/>
            <a:ext cx="5386917" cy="86781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1873194"/>
            <a:ext cx="5389033" cy="867813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1" name="Inhaltsplatzhalter 2"/>
          <p:cNvSpPr>
            <a:spLocks noGrp="1"/>
          </p:cNvSpPr>
          <p:nvPr>
            <p:ph sz="half" idx="13"/>
          </p:nvPr>
        </p:nvSpPr>
        <p:spPr>
          <a:xfrm>
            <a:off x="609600" y="2889122"/>
            <a:ext cx="5386917" cy="3105279"/>
          </a:xfrm>
        </p:spPr>
        <p:txBody>
          <a:bodyPr>
            <a:noAutofit/>
          </a:bodyPr>
          <a:lstStyle>
            <a:lvl1pPr marL="431989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2"/>
          <p:cNvSpPr>
            <a:spLocks noGrp="1"/>
          </p:cNvSpPr>
          <p:nvPr>
            <p:ph sz="half" idx="14"/>
          </p:nvPr>
        </p:nvSpPr>
        <p:spPr>
          <a:xfrm>
            <a:off x="6195483" y="2889122"/>
            <a:ext cx="5386917" cy="3105279"/>
          </a:xfrm>
        </p:spPr>
        <p:txBody>
          <a:bodyPr>
            <a:noAutofit/>
          </a:bodyPr>
          <a:lstStyle>
            <a:lvl1pPr marL="431989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53935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26903235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lken_lila-rot.png" descr="/Users/nicolesteinkamp/Desktop/Balken_lila-rot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391583"/>
            <a:ext cx="9164523" cy="1162051"/>
          </a:xfrm>
        </p:spPr>
        <p:txBody>
          <a:bodyPr anchor="b">
            <a:normAutofit/>
          </a:bodyPr>
          <a:lstStyle>
            <a:lvl1pPr algn="l">
              <a:defRPr sz="2400" b="1" i="0" cap="none">
                <a:latin typeface="Arial"/>
                <a:cs typeface="Arial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1871134"/>
            <a:ext cx="6815667" cy="4279899"/>
          </a:xfrm>
        </p:spPr>
        <p:txBody>
          <a:bodyPr>
            <a:normAutofit/>
          </a:bodyPr>
          <a:lstStyle>
            <a:lvl1pPr marL="431989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rgbClr val="CC1F3A"/>
              </a:buClr>
              <a:buSzPct val="100000"/>
              <a:buFont typeface="Arial"/>
              <a:buChar char="•"/>
              <a:defRPr sz="2400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1871135"/>
            <a:ext cx="4011084" cy="42799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09009638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lken_lila-rot.png" descr="/Users/nicolesteinkamp/Desktop/Balken_lila-rot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>
            <a:normAutofit/>
          </a:bodyPr>
          <a:lstStyle>
            <a:lvl1pPr algn="l">
              <a:defRPr sz="2400" b="1" i="0" cap="none">
                <a:latin typeface="Arial"/>
                <a:cs typeface="Arial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1020234"/>
            <a:ext cx="7315200" cy="370734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2092472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lken_lila-rot.png" descr="/Users/nicolesteinkamp/Desktop/Balken_lila-rot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53935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41724538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lken_lila-rot.png" descr="/Users/nicolesteinkamp/Desktop/Balken_lila-rot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556"/>
            <a:ext cx="12192000" cy="829733"/>
          </a:xfrm>
          <a:prstGeom prst="rect">
            <a:avLst/>
          </a:prstGeom>
        </p:spPr>
      </p:pic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8403758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_lila-rot.png" descr="/Users/nicolesteinkamp/Desktop/Hintergrund_lila-rot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40683" cy="688663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2" y="1848832"/>
            <a:ext cx="10831444" cy="1580169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592" y="377094"/>
            <a:ext cx="1968000" cy="6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mer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lken_gruen-lila.png" descr="/Users/nicolesteinkamp/Desktop/Balken_gruen-lila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8829"/>
            <a:ext cx="12192000" cy="820359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871133"/>
            <a:ext cx="10972800" cy="3784600"/>
          </a:xfrm>
        </p:spPr>
        <p:txBody>
          <a:bodyPr/>
          <a:lstStyle>
            <a:lvl1pPr marL="431989" indent="-431989">
              <a:buClrTx/>
              <a:buSzPct val="100000"/>
              <a:buFont typeface="+mj-lt"/>
              <a:buAutoNum type="arabicPeriod"/>
              <a:defRPr/>
            </a:lvl1pPr>
            <a:lvl2pPr marL="863978" indent="-431989">
              <a:buClrTx/>
              <a:buSzPct val="100000"/>
              <a:buFont typeface="+mj-lt"/>
              <a:buAutoNum type="alphaLcPeriod"/>
              <a:defRPr/>
            </a:lvl2pPr>
            <a:lvl3pPr marL="1295968" indent="-431989">
              <a:buClrTx/>
              <a:buSzPct val="100000"/>
              <a:buFont typeface="+mj-lt"/>
              <a:buAutoNum type="arabicParenR"/>
              <a:defRPr/>
            </a:lvl3pPr>
            <a:lvl4pPr marL="1727957" indent="-431989">
              <a:buClrTx/>
              <a:buSzPct val="100000"/>
              <a:buFont typeface="+mj-lt"/>
              <a:buAutoNum type="alphaLcParenR"/>
              <a:defRPr/>
            </a:lvl4pPr>
            <a:lvl5pPr marL="2207945" indent="-431989">
              <a:buClrTx/>
              <a:buSzPct val="100000"/>
              <a:buFont typeface="+mj-lt"/>
              <a:buAutoNum type="alphaLcParenR"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37001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57DA0801-B3FC-4314-B3C4-1E11294A16F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3007433-B2D2-483F-A76D-8198B27A938E}" type="datetime1">
              <a:rPr lang="de-DE" smtClean="0"/>
              <a:t>28.09.18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60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lken_gruen-lila.png" descr="/Users/nicolesteinkamp/Desktop/Balken_gruen-lila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8829"/>
            <a:ext cx="12192000" cy="820359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991078" y="3914754"/>
            <a:ext cx="4113237" cy="1837132"/>
          </a:xfrm>
        </p:spPr>
        <p:txBody>
          <a:bodyPr>
            <a:noAutofit/>
          </a:bodyPr>
          <a:lstStyle>
            <a:lvl1pPr marL="431989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3"/>
          </p:nvPr>
        </p:nvSpPr>
        <p:spPr>
          <a:xfrm>
            <a:off x="609600" y="1860727"/>
            <a:ext cx="10972800" cy="18169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half" idx="14"/>
          </p:nvPr>
        </p:nvSpPr>
        <p:spPr>
          <a:xfrm>
            <a:off x="7469163" y="3914754"/>
            <a:ext cx="4113237" cy="1837132"/>
          </a:xfrm>
        </p:spPr>
        <p:txBody>
          <a:bodyPr>
            <a:noAutofit/>
          </a:bodyPr>
          <a:lstStyle>
            <a:lvl1pPr marL="431989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31356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57DA0801-B3FC-4314-B3C4-1E11294A16F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3007433-B2D2-483F-A76D-8198B27A938E}" type="datetime1">
              <a:rPr lang="de-DE" smtClean="0"/>
              <a:t>28.09.18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6010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alken_gruen-lila.png" descr="/Users/nicolesteinkamp/Desktop/Balken_gruen-lila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8829"/>
            <a:ext cx="12192000" cy="820359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853121"/>
            <a:ext cx="3454400" cy="1837132"/>
          </a:xfrm>
        </p:spPr>
        <p:txBody>
          <a:bodyPr>
            <a:noAutofit/>
          </a:bodyPr>
          <a:lstStyle>
            <a:lvl1pPr marL="431989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4pPr>
            <a:lvl5pPr marL="2743131" indent="-304792">
              <a:buClr>
                <a:srgbClr val="CC1F3A"/>
              </a:buClr>
              <a:buSzPct val="80000"/>
              <a:buFont typeface="Lucida Grande"/>
              <a:buChar char="▶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3"/>
          </p:nvPr>
        </p:nvSpPr>
        <p:spPr>
          <a:xfrm>
            <a:off x="609600" y="3916541"/>
            <a:ext cx="10972800" cy="18684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half" idx="14"/>
          </p:nvPr>
        </p:nvSpPr>
        <p:spPr>
          <a:xfrm>
            <a:off x="4368800" y="1853121"/>
            <a:ext cx="3454400" cy="1837132"/>
          </a:xfrm>
        </p:spPr>
        <p:txBody>
          <a:bodyPr>
            <a:noAutofit/>
          </a:bodyPr>
          <a:lstStyle>
            <a:lvl1pPr marL="431989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4pPr>
            <a:lvl5pPr marL="2743131" indent="-304792">
              <a:buClr>
                <a:srgbClr val="CC1F3A"/>
              </a:buClr>
              <a:buSzPct val="80000"/>
              <a:buFont typeface="Lucida Grande"/>
              <a:buChar char="▶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sz="half" idx="15"/>
          </p:nvPr>
        </p:nvSpPr>
        <p:spPr>
          <a:xfrm>
            <a:off x="8128000" y="1853121"/>
            <a:ext cx="3454400" cy="1837132"/>
          </a:xfrm>
        </p:spPr>
        <p:txBody>
          <a:bodyPr>
            <a:noAutofit/>
          </a:bodyPr>
          <a:lstStyle>
            <a:lvl1pPr marL="431989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4pPr>
            <a:lvl5pPr marL="2743131" indent="-304792">
              <a:buClr>
                <a:srgbClr val="CC1F3A"/>
              </a:buClr>
              <a:buSzPct val="80000"/>
              <a:buFont typeface="Lucida Grande"/>
              <a:buChar char="▶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31356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57DA0801-B3FC-4314-B3C4-1E11294A16F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3007433-B2D2-483F-A76D-8198B27A938E}" type="datetime1">
              <a:rPr lang="de-DE" smtClean="0"/>
              <a:t>28.09.18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0995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alken_gruen-lila.png" descr="/Users/nicolesteinkamp/Desktop/Balken_gruen-lila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8829"/>
            <a:ext cx="12192000" cy="820359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631356"/>
            <a:ext cx="9152833" cy="962467"/>
          </a:xfrm>
        </p:spPr>
        <p:txBody>
          <a:bodyPr anchor="b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609600" y="1850615"/>
            <a:ext cx="5386917" cy="86781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1850615"/>
            <a:ext cx="5389033" cy="867813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half" idx="13"/>
          </p:nvPr>
        </p:nvSpPr>
        <p:spPr>
          <a:xfrm>
            <a:off x="609600" y="2866543"/>
            <a:ext cx="5386917" cy="3105279"/>
          </a:xfrm>
        </p:spPr>
        <p:txBody>
          <a:bodyPr>
            <a:noAutofit/>
          </a:bodyPr>
          <a:lstStyle>
            <a:lvl1pPr marL="431989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sz="half" idx="14"/>
          </p:nvPr>
        </p:nvSpPr>
        <p:spPr>
          <a:xfrm>
            <a:off x="6195483" y="2866543"/>
            <a:ext cx="5386917" cy="3105279"/>
          </a:xfrm>
        </p:spPr>
        <p:txBody>
          <a:bodyPr>
            <a:noAutofit/>
          </a:bodyPr>
          <a:lstStyle>
            <a:lvl1pPr marL="431989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1pPr>
            <a:lvl2pPr marL="86397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2pPr>
            <a:lvl3pPr marL="1295968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3pPr>
            <a:lvl4pPr marL="1727957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4pPr>
            <a:lvl5pPr marL="2207945" indent="-431989">
              <a:buClr>
                <a:schemeClr val="accent2"/>
              </a:buClr>
              <a:buSzPct val="100000"/>
              <a:buFont typeface="Arial"/>
              <a:buChar char="•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57DA0801-B3FC-4314-B3C4-1E11294A16F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3007433-B2D2-483F-A76D-8198B27A938E}" type="datetime1">
              <a:rPr lang="de-DE" smtClean="0"/>
              <a:t>28.09.18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0936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7.emf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6" Type="http://schemas.openxmlformats.org/officeDocument/2006/relationships/image" Target="../media/image17.emf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54415" y="376493"/>
            <a:ext cx="1968000" cy="681955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2" y="655513"/>
            <a:ext cx="9152833" cy="944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871134"/>
            <a:ext cx="10972800" cy="409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57DA0801-B3FC-4314-B3C4-1E11294A16F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3007433-B2D2-483F-A76D-8198B27A938E}" type="datetime1">
              <a:rPr lang="de-DE" smtClean="0"/>
              <a:t>28.09.18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29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3733" b="1" i="0" kern="1200" cap="all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431989" indent="-431989" algn="l" defTabSz="609585" rtl="0" eaLnBrk="1" latinLnBrk="0" hangingPunct="1">
        <a:spcBef>
          <a:spcPct val="20000"/>
        </a:spcBef>
        <a:buClr>
          <a:schemeClr val="accent2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863978" indent="-431989" algn="l" defTabSz="609585" rtl="0" eaLnBrk="1" latinLnBrk="0" hangingPunct="1">
        <a:spcBef>
          <a:spcPct val="20000"/>
        </a:spcBef>
        <a:buClr>
          <a:schemeClr val="accent2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295968" indent="-431989" algn="l" defTabSz="609585" rtl="0" eaLnBrk="1" latinLnBrk="0" hangingPunct="1">
        <a:spcBef>
          <a:spcPct val="20000"/>
        </a:spcBef>
        <a:buClr>
          <a:schemeClr val="accent2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727957" indent="-431989" algn="l" defTabSz="609585" rtl="0" eaLnBrk="1" latinLnBrk="0" hangingPunct="1">
        <a:spcBef>
          <a:spcPct val="20000"/>
        </a:spcBef>
        <a:buClr>
          <a:schemeClr val="accent2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207945" indent="-431989" algn="l" defTabSz="609585" rtl="0" eaLnBrk="1" latinLnBrk="0" hangingPunct="1">
        <a:spcBef>
          <a:spcPct val="20000"/>
        </a:spcBef>
        <a:buClr>
          <a:schemeClr val="accent2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45948" y="377094"/>
            <a:ext cx="1968000" cy="681953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2" y="655513"/>
            <a:ext cx="9152833" cy="944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871134"/>
            <a:ext cx="10972800" cy="409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02581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39" r:id="rId15"/>
  </p:sldLayoutIdLst>
  <p:hf hdr="0"/>
  <p:txStyles>
    <p:titleStyle>
      <a:lvl1pPr algn="l" defTabSz="609585" rtl="0" eaLnBrk="1" latinLnBrk="0" hangingPunct="1">
        <a:spcBef>
          <a:spcPct val="0"/>
        </a:spcBef>
        <a:buNone/>
        <a:defRPr sz="3733" b="1" i="0" kern="1200" cap="all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431989" indent="-431989" algn="l" defTabSz="609585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863978" indent="-431989" algn="l" defTabSz="609585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295968" indent="-431989" algn="l" defTabSz="609585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727957" indent="-431989" algn="l" defTabSz="609585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207945" indent="-431989" algn="l" defTabSz="609585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45948" y="377094"/>
            <a:ext cx="1968000" cy="681953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2" y="655513"/>
            <a:ext cx="9152833" cy="944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871134"/>
            <a:ext cx="10972800" cy="409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6084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</p:sldLayoutIdLst>
  <p:hf hdr="0"/>
  <p:txStyles>
    <p:titleStyle>
      <a:lvl1pPr algn="l" defTabSz="609585" rtl="0" eaLnBrk="1" latinLnBrk="0" hangingPunct="1">
        <a:spcBef>
          <a:spcPct val="0"/>
        </a:spcBef>
        <a:buNone/>
        <a:defRPr sz="3733" b="1" i="0" kern="1200" cap="all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431989" indent="-431989" algn="l" defTabSz="609585" rtl="0" eaLnBrk="1" latinLnBrk="0" hangingPunct="1">
        <a:spcBef>
          <a:spcPct val="20000"/>
        </a:spcBef>
        <a:buClr>
          <a:schemeClr val="accent1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863978" indent="-431989" algn="l" defTabSz="609585" rtl="0" eaLnBrk="1" latinLnBrk="0" hangingPunct="1">
        <a:spcBef>
          <a:spcPct val="20000"/>
        </a:spcBef>
        <a:buClr>
          <a:schemeClr val="accent1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295968" indent="-431989" algn="l" defTabSz="609585" rtl="0" eaLnBrk="1" latinLnBrk="0" hangingPunct="1">
        <a:spcBef>
          <a:spcPct val="20000"/>
        </a:spcBef>
        <a:buClr>
          <a:schemeClr val="accent1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727957" indent="-431989" algn="l" defTabSz="609585" rtl="0" eaLnBrk="1" latinLnBrk="0" hangingPunct="1">
        <a:spcBef>
          <a:spcPct val="20000"/>
        </a:spcBef>
        <a:buClr>
          <a:schemeClr val="accent1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207945" indent="-431989" algn="l" defTabSz="609585" rtl="0" eaLnBrk="1" latinLnBrk="0" hangingPunct="1">
        <a:spcBef>
          <a:spcPct val="20000"/>
        </a:spcBef>
        <a:buClr>
          <a:schemeClr val="accent1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2" y="655513"/>
            <a:ext cx="9152833" cy="944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871134"/>
            <a:ext cx="10972800" cy="409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45948" y="377094"/>
            <a:ext cx="1968000" cy="681953"/>
          </a:xfrm>
          <a:prstGeom prst="rect">
            <a:avLst/>
          </a:prstGeom>
        </p:spPr>
      </p:pic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32533" y="6492876"/>
            <a:ext cx="1049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rgbClr val="FFFFFE"/>
                </a:solidFill>
                <a:latin typeface="Arial"/>
                <a:cs typeface="Arial"/>
              </a:defRPr>
            </a:lvl1pPr>
          </a:lstStyle>
          <a:p>
            <a:fld id="{ED1C2427-8BFB-364A-9F7B-ABC9151921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643467" y="6492876"/>
            <a:ext cx="276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07800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  <p:hf hdr="0"/>
  <p:txStyles>
    <p:titleStyle>
      <a:lvl1pPr algn="l" defTabSz="609585" rtl="0" eaLnBrk="1" latinLnBrk="0" hangingPunct="1">
        <a:spcBef>
          <a:spcPct val="0"/>
        </a:spcBef>
        <a:buNone/>
        <a:defRPr sz="3733" b="1" i="0" kern="1200" cap="all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431989" indent="-431989" algn="l" defTabSz="609585" rtl="0" eaLnBrk="1" latinLnBrk="0" hangingPunct="1">
        <a:spcBef>
          <a:spcPct val="20000"/>
        </a:spcBef>
        <a:buClr>
          <a:schemeClr val="accent3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863978" indent="-431989" algn="l" defTabSz="609585" rtl="0" eaLnBrk="1" latinLnBrk="0" hangingPunct="1">
        <a:spcBef>
          <a:spcPct val="20000"/>
        </a:spcBef>
        <a:buClr>
          <a:schemeClr val="accent3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295968" indent="-431989" algn="l" defTabSz="609585" rtl="0" eaLnBrk="1" latinLnBrk="0" hangingPunct="1">
        <a:spcBef>
          <a:spcPct val="20000"/>
        </a:spcBef>
        <a:buClr>
          <a:schemeClr val="accent3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727957" indent="-431989" algn="l" defTabSz="609585" rtl="0" eaLnBrk="1" latinLnBrk="0" hangingPunct="1">
        <a:spcBef>
          <a:spcPct val="20000"/>
        </a:spcBef>
        <a:buClr>
          <a:schemeClr val="accent3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207945" indent="-431989" algn="l" defTabSz="609585" rtl="0" eaLnBrk="1" latinLnBrk="0" hangingPunct="1">
        <a:spcBef>
          <a:spcPct val="20000"/>
        </a:spcBef>
        <a:buClr>
          <a:schemeClr val="accent3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B4DBBB-7BAF-B446-BFB9-C325DC5F0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Bpmn.ai applications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2027A21-6E99-1B4F-B5D0-DB21457EC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6CC36-B7C0-204B-B25D-5991FE0B808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92875"/>
            <a:ext cx="2760663" cy="365125"/>
          </a:xfrm>
        </p:spPr>
        <p:txBody>
          <a:bodyPr/>
          <a:lstStyle/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81E43D-DC3A-824E-88D8-CE1838F138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42663" y="6492875"/>
            <a:ext cx="1049337" cy="365125"/>
          </a:xfrm>
        </p:spPr>
        <p:txBody>
          <a:bodyPr/>
          <a:lstStyle/>
          <a:p>
            <a:fld id="{ED1C2427-8BFB-364A-9F7B-ABC9151921B8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313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B4DBBB-7BAF-B446-BFB9-C325DC5F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Viadee Spark Importer (vSI)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EC029-07A9-6447-B4B3-22C72909D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81E43D-DC3A-824E-88D8-CE1838F13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1C2427-8BFB-364A-9F7B-ABC9151921B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6CC36-B7C0-204B-B25D-5991FE0B80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83344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81">
            <a:extLst>
              <a:ext uri="{FF2B5EF4-FFF2-40B4-BE49-F238E27FC236}">
                <a16:creationId xmlns:a16="http://schemas.microsoft.com/office/drawing/2014/main" id="{9E551EA8-E640-EC4D-A61F-DA56877A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ABOUT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098800-F0BE-2F4C-9FC1-AB5F4A6E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An Apache Spark application for preprocessing bpmn process history data to a denormalised data mining table that can be used for machine learning.</a:t>
            </a:r>
          </a:p>
          <a:p>
            <a:r>
              <a:rPr lang="de-DE"/>
              <a:t>Preprocessing pipeline can be configured and extended as required.</a:t>
            </a:r>
          </a:p>
          <a:p>
            <a:r>
              <a:rPr lang="de-DE"/>
              <a:t>Comes with pipelines ready to be used for process data coming from Camunda.</a:t>
            </a:r>
          </a:p>
          <a:p>
            <a:r>
              <a:rPr lang="de-DE"/>
              <a:t>Supports </a:t>
            </a:r>
            <a:r>
              <a:rPr lang="de-DE">
                <a:solidFill>
                  <a:schemeClr val="accent4"/>
                </a:solidFill>
              </a:rPr>
              <a:t>CSV</a:t>
            </a:r>
            <a:r>
              <a:rPr lang="de-DE"/>
              <a:t> and </a:t>
            </a:r>
            <a:r>
              <a:rPr lang="de-DE">
                <a:solidFill>
                  <a:schemeClr val="accent4"/>
                </a:solidFill>
              </a:rPr>
              <a:t>Apache Kafka </a:t>
            </a:r>
            <a:r>
              <a:rPr lang="de-DE"/>
              <a:t>as data source.</a:t>
            </a:r>
          </a:p>
          <a:p>
            <a:r>
              <a:rPr lang="de-DE"/>
              <a:t>Resulting data mining table can be used e.g. in </a:t>
            </a:r>
            <a:r>
              <a:rPr lang="de-DE">
                <a:solidFill>
                  <a:schemeClr val="accent4"/>
                </a:solidFill>
              </a:rPr>
              <a:t>R</a:t>
            </a:r>
            <a:r>
              <a:rPr lang="de-DE"/>
              <a:t> or </a:t>
            </a:r>
            <a:r>
              <a:rPr lang="de-DE">
                <a:solidFill>
                  <a:schemeClr val="accent4"/>
                </a:solidFill>
              </a:rPr>
              <a:t>H2O</a:t>
            </a:r>
            <a:r>
              <a:rPr lang="de-DE"/>
              <a:t> for analysis and/or machine learning.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1C2427-8BFB-364A-9F7B-ABC9151921B8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4D7B0C-041B-BF48-9CC2-E4E225FAD9B8}" type="datetime1">
              <a:rPr lang="de-DE" smtClean="0"/>
              <a:pPr/>
              <a:t>28.09.18</a:t>
            </a:fld>
            <a:r>
              <a:rPr lang="de-DE"/>
              <a:t>	© viadee 2018</a:t>
            </a:r>
            <a:endParaRPr lang="de-DE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AE052720-7A1C-9545-9B8D-7934CD40B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893" y="384581"/>
            <a:ext cx="1951446" cy="109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6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81">
            <a:extLst>
              <a:ext uri="{FF2B5EF4-FFF2-40B4-BE49-F238E27FC236}">
                <a16:creationId xmlns:a16="http://schemas.microsoft.com/office/drawing/2014/main" id="{9E551EA8-E640-EC4D-A61F-DA56877A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Preprocessing levels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098800-F0BE-2F4C-9FC1-AB5F4A6E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Supports preprocessing on two levels:</a:t>
            </a:r>
          </a:p>
          <a:p>
            <a:endParaRPr lang="de-DE"/>
          </a:p>
          <a:p>
            <a:pPr lvl="1"/>
            <a:r>
              <a:rPr lang="de-DE">
                <a:solidFill>
                  <a:schemeClr val="accent4"/>
                </a:solidFill>
              </a:rPr>
              <a:t>process instances </a:t>
            </a:r>
            <a:br>
              <a:rPr lang="de-DE">
                <a:solidFill>
                  <a:schemeClr val="accent4"/>
                </a:solidFill>
              </a:rPr>
            </a:br>
            <a:r>
              <a:rPr lang="de-DE"/>
              <a:t>each line in the resulting data mining table represents the state of a process instance at preprocessing</a:t>
            </a:r>
          </a:p>
          <a:p>
            <a:pPr lvl="1"/>
            <a:r>
              <a:rPr lang="de-DE">
                <a:solidFill>
                  <a:schemeClr val="accent4"/>
                </a:solidFill>
              </a:rPr>
              <a:t>activity instances</a:t>
            </a:r>
            <a:br>
              <a:rPr lang="de-DE">
                <a:solidFill>
                  <a:schemeClr val="accent4"/>
                </a:solidFill>
              </a:rPr>
            </a:br>
            <a:r>
              <a:rPr lang="de-DE"/>
              <a:t>each line in the resulting data mining table represents the state at one activity of a process instance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1C2427-8BFB-364A-9F7B-ABC9151921B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4D7B0C-041B-BF48-9CC2-E4E225FAD9B8}" type="datetime1">
              <a:rPr lang="de-DE" smtClean="0"/>
              <a:pPr/>
              <a:t>28.09.18</a:t>
            </a:fld>
            <a:r>
              <a:rPr lang="de-DE"/>
              <a:t>	© viadee 2018</a:t>
            </a:r>
            <a:endParaRPr lang="de-DE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AE052720-7A1C-9545-9B8D-7934CD40B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893" y="384581"/>
            <a:ext cx="1951446" cy="109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5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9C5F3E-0DCF-1547-853A-F8377197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Architecure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3CE81-4F43-B04D-855D-02B4A0C1C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1C2427-8BFB-364A-9F7B-ABC9151921B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3194C-4433-9247-8880-C5BB2161CB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  <p:sp>
        <p:nvSpPr>
          <p:cNvPr id="7" name="Rechteck 66">
            <a:extLst>
              <a:ext uri="{FF2B5EF4-FFF2-40B4-BE49-F238E27FC236}">
                <a16:creationId xmlns:a16="http://schemas.microsoft.com/office/drawing/2014/main" id="{F6739A1B-D44E-354B-9EDB-19BBF744E76E}"/>
              </a:ext>
            </a:extLst>
          </p:cNvPr>
          <p:cNvSpPr/>
          <p:nvPr/>
        </p:nvSpPr>
        <p:spPr>
          <a:xfrm>
            <a:off x="7916595" y="2312279"/>
            <a:ext cx="2920976" cy="12672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pic>
        <p:nvPicPr>
          <p:cNvPr id="8" name="Grafik 5">
            <a:extLst>
              <a:ext uri="{FF2B5EF4-FFF2-40B4-BE49-F238E27FC236}">
                <a16:creationId xmlns:a16="http://schemas.microsoft.com/office/drawing/2014/main" id="{5CC37039-9072-F44F-8D19-0582FA548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905" y="2597322"/>
            <a:ext cx="1090066" cy="567030"/>
          </a:xfrm>
          <a:prstGeom prst="rect">
            <a:avLst/>
          </a:prstGeom>
        </p:spPr>
      </p:pic>
      <p:pic>
        <p:nvPicPr>
          <p:cNvPr id="9" name="Grafik 6">
            <a:extLst>
              <a:ext uri="{FF2B5EF4-FFF2-40B4-BE49-F238E27FC236}">
                <a16:creationId xmlns:a16="http://schemas.microsoft.com/office/drawing/2014/main" id="{C4C9D36B-C9DF-9C44-8AD8-982815306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97" y="2494596"/>
            <a:ext cx="1104556" cy="619221"/>
          </a:xfrm>
          <a:prstGeom prst="rect">
            <a:avLst/>
          </a:prstGeom>
        </p:spPr>
      </p:pic>
      <p:pic>
        <p:nvPicPr>
          <p:cNvPr id="10" name="Grafik 7">
            <a:extLst>
              <a:ext uri="{FF2B5EF4-FFF2-40B4-BE49-F238E27FC236}">
                <a16:creationId xmlns:a16="http://schemas.microsoft.com/office/drawing/2014/main" id="{49BC4595-F62B-7648-9CF1-B824915F0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9481" y="2515970"/>
            <a:ext cx="619125" cy="619125"/>
          </a:xfrm>
          <a:prstGeom prst="rect">
            <a:avLst/>
          </a:prstGeom>
        </p:spPr>
      </p:pic>
      <p:pic>
        <p:nvPicPr>
          <p:cNvPr id="11" name="Grafik 8">
            <a:extLst>
              <a:ext uri="{FF2B5EF4-FFF2-40B4-BE49-F238E27FC236}">
                <a16:creationId xmlns:a16="http://schemas.microsoft.com/office/drawing/2014/main" id="{10B5A308-42B9-554F-ABBA-CD2DA7F8F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628" y="2312279"/>
            <a:ext cx="1577690" cy="346074"/>
          </a:xfrm>
          <a:prstGeom prst="rect">
            <a:avLst/>
          </a:prstGeom>
        </p:spPr>
      </p:pic>
      <p:pic>
        <p:nvPicPr>
          <p:cNvPr id="12" name="Grafik 9">
            <a:extLst>
              <a:ext uri="{FF2B5EF4-FFF2-40B4-BE49-F238E27FC236}">
                <a16:creationId xmlns:a16="http://schemas.microsoft.com/office/drawing/2014/main" id="{D640EE4F-4576-F843-9E4C-153A1E8D2E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806" y="2526734"/>
            <a:ext cx="689370" cy="534262"/>
          </a:xfrm>
          <a:prstGeom prst="rect">
            <a:avLst/>
          </a:prstGeom>
        </p:spPr>
      </p:pic>
      <p:cxnSp>
        <p:nvCxnSpPr>
          <p:cNvPr id="13" name="Gewinkelter Verbinder 2">
            <a:extLst>
              <a:ext uri="{FF2B5EF4-FFF2-40B4-BE49-F238E27FC236}">
                <a16:creationId xmlns:a16="http://schemas.microsoft.com/office/drawing/2014/main" id="{7EECF321-225E-8740-9011-37C15181B2B0}"/>
              </a:ext>
            </a:extLst>
          </p:cNvPr>
          <p:cNvCxnSpPr/>
          <p:nvPr/>
        </p:nvCxnSpPr>
        <p:spPr>
          <a:xfrm rot="5400000">
            <a:off x="1042149" y="3204839"/>
            <a:ext cx="1003297" cy="1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r Verbinder 14">
            <a:extLst>
              <a:ext uri="{FF2B5EF4-FFF2-40B4-BE49-F238E27FC236}">
                <a16:creationId xmlns:a16="http://schemas.microsoft.com/office/drawing/2014/main" id="{29FAFA35-8506-334A-A678-6CB8FD59DA41}"/>
              </a:ext>
            </a:extLst>
          </p:cNvPr>
          <p:cNvCxnSpPr/>
          <p:nvPr/>
        </p:nvCxnSpPr>
        <p:spPr>
          <a:xfrm rot="16200000" flipH="1">
            <a:off x="1621469" y="3039174"/>
            <a:ext cx="671969" cy="1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21">
            <a:extLst>
              <a:ext uri="{FF2B5EF4-FFF2-40B4-BE49-F238E27FC236}">
                <a16:creationId xmlns:a16="http://schemas.microsoft.com/office/drawing/2014/main" id="{F580137E-C4A9-854B-B9C3-D829507CD26D}"/>
              </a:ext>
            </a:extLst>
          </p:cNvPr>
          <p:cNvSpPr/>
          <p:nvPr/>
        </p:nvSpPr>
        <p:spPr>
          <a:xfrm>
            <a:off x="1929170" y="2673298"/>
            <a:ext cx="1984248" cy="440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err="1"/>
              <a:t>HistoryEventListener</a:t>
            </a:r>
            <a:br>
              <a:rPr lang="de-DE" sz="1400" b="1" dirty="0"/>
            </a:br>
            <a:endParaRPr lang="de-DE" sz="1200" dirty="0"/>
          </a:p>
        </p:txBody>
      </p:sp>
      <p:sp>
        <p:nvSpPr>
          <p:cNvPr id="16" name="Zylinder 29">
            <a:extLst>
              <a:ext uri="{FF2B5EF4-FFF2-40B4-BE49-F238E27FC236}">
                <a16:creationId xmlns:a16="http://schemas.microsoft.com/office/drawing/2014/main" id="{80467BE0-C86D-C940-9E6B-3C3E47CBA03E}"/>
              </a:ext>
            </a:extLst>
          </p:cNvPr>
          <p:cNvSpPr/>
          <p:nvPr/>
        </p:nvSpPr>
        <p:spPr>
          <a:xfrm>
            <a:off x="985611" y="3916660"/>
            <a:ext cx="1244572" cy="186364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Operative</a:t>
            </a:r>
          </a:p>
          <a:p>
            <a:pPr algn="ctr"/>
            <a:r>
              <a:rPr lang="de-DE" dirty="0" err="1"/>
              <a:t>Camunda</a:t>
            </a:r>
            <a:br>
              <a:rPr lang="de-DE" dirty="0"/>
            </a:br>
            <a:r>
              <a:rPr lang="de-DE" dirty="0" err="1"/>
              <a:t>History</a:t>
            </a:r>
            <a:br>
              <a:rPr lang="de-DE" dirty="0"/>
            </a:br>
            <a:r>
              <a:rPr lang="de-DE" dirty="0"/>
              <a:t>DB</a:t>
            </a:r>
          </a:p>
        </p:txBody>
      </p:sp>
      <p:sp>
        <p:nvSpPr>
          <p:cNvPr id="17" name="Rechteck 19">
            <a:extLst>
              <a:ext uri="{FF2B5EF4-FFF2-40B4-BE49-F238E27FC236}">
                <a16:creationId xmlns:a16="http://schemas.microsoft.com/office/drawing/2014/main" id="{95C56A5D-E331-D14B-B477-CBEDD4130494}"/>
              </a:ext>
            </a:extLst>
          </p:cNvPr>
          <p:cNvSpPr/>
          <p:nvPr/>
        </p:nvSpPr>
        <p:spPr>
          <a:xfrm>
            <a:off x="2521967" y="3916660"/>
            <a:ext cx="1391452" cy="8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Time</a:t>
            </a:r>
            <a:br>
              <a:rPr lang="de-DE" sz="1600" dirty="0"/>
            </a:br>
            <a:r>
              <a:rPr lang="de-DE" sz="1600" dirty="0" err="1"/>
              <a:t>Traveling</a:t>
            </a:r>
            <a:br>
              <a:rPr lang="de-DE" sz="1600" dirty="0"/>
            </a:br>
            <a:r>
              <a:rPr lang="de-DE" sz="1600" dirty="0" err="1"/>
              <a:t>Exporter</a:t>
            </a:r>
            <a:endParaRPr lang="de-DE" sz="1600" dirty="0"/>
          </a:p>
        </p:txBody>
      </p:sp>
      <p:cxnSp>
        <p:nvCxnSpPr>
          <p:cNvPr id="18" name="Gewinkelter Verbinder 30">
            <a:extLst>
              <a:ext uri="{FF2B5EF4-FFF2-40B4-BE49-F238E27FC236}">
                <a16:creationId xmlns:a16="http://schemas.microsoft.com/office/drawing/2014/main" id="{3E0BFC1E-908A-E94A-9745-DE1E7557C6A6}"/>
              </a:ext>
            </a:extLst>
          </p:cNvPr>
          <p:cNvCxnSpPr>
            <a:stCxn id="16" idx="4"/>
            <a:endCxn id="17" idx="1"/>
          </p:cNvCxnSpPr>
          <p:nvPr/>
        </p:nvCxnSpPr>
        <p:spPr>
          <a:xfrm flipV="1">
            <a:off x="2230183" y="4326141"/>
            <a:ext cx="291784" cy="5223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r Verbinder 37">
            <a:extLst>
              <a:ext uri="{FF2B5EF4-FFF2-40B4-BE49-F238E27FC236}">
                <a16:creationId xmlns:a16="http://schemas.microsoft.com/office/drawing/2014/main" id="{50BCB441-8DC2-E142-ADAD-0DA4A02EC16D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 flipV="1">
            <a:off x="3913419" y="2945884"/>
            <a:ext cx="200938" cy="1380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44">
            <a:extLst>
              <a:ext uri="{FF2B5EF4-FFF2-40B4-BE49-F238E27FC236}">
                <a16:creationId xmlns:a16="http://schemas.microsoft.com/office/drawing/2014/main" id="{27D1837C-C0F9-ED44-B8D1-0E59160C9CD5}"/>
              </a:ext>
            </a:extLst>
          </p:cNvPr>
          <p:cNvSpPr/>
          <p:nvPr/>
        </p:nvSpPr>
        <p:spPr>
          <a:xfrm>
            <a:off x="2521967" y="4929626"/>
            <a:ext cx="1391452" cy="8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CSV</a:t>
            </a:r>
            <a:br>
              <a:rPr lang="de-DE" sz="1600" dirty="0"/>
            </a:br>
            <a:r>
              <a:rPr lang="de-DE" sz="1600" dirty="0"/>
              <a:t>Export</a:t>
            </a:r>
          </a:p>
        </p:txBody>
      </p:sp>
      <p:cxnSp>
        <p:nvCxnSpPr>
          <p:cNvPr id="21" name="Gewinkelter Verbinder 45">
            <a:extLst>
              <a:ext uri="{FF2B5EF4-FFF2-40B4-BE49-F238E27FC236}">
                <a16:creationId xmlns:a16="http://schemas.microsoft.com/office/drawing/2014/main" id="{6BAADA7F-126C-DB46-9D75-9EF79EBAF3B9}"/>
              </a:ext>
            </a:extLst>
          </p:cNvPr>
          <p:cNvCxnSpPr>
            <a:stCxn id="16" idx="4"/>
            <a:endCxn id="20" idx="1"/>
          </p:cNvCxnSpPr>
          <p:nvPr/>
        </p:nvCxnSpPr>
        <p:spPr>
          <a:xfrm>
            <a:off x="2230183" y="4848481"/>
            <a:ext cx="291784" cy="4906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56">
            <a:extLst>
              <a:ext uri="{FF2B5EF4-FFF2-40B4-BE49-F238E27FC236}">
                <a16:creationId xmlns:a16="http://schemas.microsoft.com/office/drawing/2014/main" id="{1D0A75D9-A759-5C45-B6D2-5B2B679CBB59}"/>
              </a:ext>
            </a:extLst>
          </p:cNvPr>
          <p:cNvCxnSpPr>
            <a:cxnSpLocks/>
          </p:cNvCxnSpPr>
          <p:nvPr/>
        </p:nvCxnSpPr>
        <p:spPr>
          <a:xfrm>
            <a:off x="9394176" y="2851531"/>
            <a:ext cx="637215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r Verbinder 62">
            <a:extLst>
              <a:ext uri="{FF2B5EF4-FFF2-40B4-BE49-F238E27FC236}">
                <a16:creationId xmlns:a16="http://schemas.microsoft.com/office/drawing/2014/main" id="{6846A99F-2A6C-3F40-820B-4FB41F036674}"/>
              </a:ext>
            </a:extLst>
          </p:cNvPr>
          <p:cNvCxnSpPr>
            <a:cxnSpLocks/>
            <a:stCxn id="20" idx="3"/>
            <a:endCxn id="12" idx="2"/>
          </p:cNvCxnSpPr>
          <p:nvPr/>
        </p:nvCxnSpPr>
        <p:spPr>
          <a:xfrm flipV="1">
            <a:off x="3913419" y="3060996"/>
            <a:ext cx="5136072" cy="22781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67">
            <a:extLst>
              <a:ext uri="{FF2B5EF4-FFF2-40B4-BE49-F238E27FC236}">
                <a16:creationId xmlns:a16="http://schemas.microsoft.com/office/drawing/2014/main" id="{30788894-733D-F44E-998D-6367BE8DD0BE}"/>
              </a:ext>
            </a:extLst>
          </p:cNvPr>
          <p:cNvSpPr/>
          <p:nvPr/>
        </p:nvSpPr>
        <p:spPr>
          <a:xfrm>
            <a:off x="4114357" y="2312279"/>
            <a:ext cx="3784148" cy="126720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25" name="Textfeld 68">
            <a:extLst>
              <a:ext uri="{FF2B5EF4-FFF2-40B4-BE49-F238E27FC236}">
                <a16:creationId xmlns:a16="http://schemas.microsoft.com/office/drawing/2014/main" id="{7A1543A5-45F3-314C-AB69-518559660189}"/>
              </a:ext>
            </a:extLst>
          </p:cNvPr>
          <p:cNvSpPr txBox="1"/>
          <p:nvPr/>
        </p:nvSpPr>
        <p:spPr>
          <a:xfrm>
            <a:off x="4038624" y="2055099"/>
            <a:ext cx="2971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Preprocessing</a:t>
            </a:r>
            <a:endParaRPr lang="de-DE" sz="1100" dirty="0"/>
          </a:p>
        </p:txBody>
      </p:sp>
      <p:sp>
        <p:nvSpPr>
          <p:cNvPr id="26" name="Textfeld 69">
            <a:extLst>
              <a:ext uri="{FF2B5EF4-FFF2-40B4-BE49-F238E27FC236}">
                <a16:creationId xmlns:a16="http://schemas.microsoft.com/office/drawing/2014/main" id="{19224708-F7B5-CE40-AD23-C52EF271E224}"/>
              </a:ext>
            </a:extLst>
          </p:cNvPr>
          <p:cNvSpPr txBox="1"/>
          <p:nvPr/>
        </p:nvSpPr>
        <p:spPr>
          <a:xfrm>
            <a:off x="7916595" y="2014511"/>
            <a:ext cx="2971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Machine</a:t>
            </a:r>
            <a:r>
              <a:rPr lang="de-DE" sz="1100" dirty="0"/>
              <a:t> Learning</a:t>
            </a:r>
          </a:p>
        </p:txBody>
      </p:sp>
      <p:cxnSp>
        <p:nvCxnSpPr>
          <p:cNvPr id="27" name="Gerade Verbindung mit Pfeil 56">
            <a:extLst>
              <a:ext uri="{FF2B5EF4-FFF2-40B4-BE49-F238E27FC236}">
                <a16:creationId xmlns:a16="http://schemas.microsoft.com/office/drawing/2014/main" id="{3BB3BD6E-365E-1743-9E5F-72AA9733AB68}"/>
              </a:ext>
            </a:extLst>
          </p:cNvPr>
          <p:cNvCxnSpPr/>
          <p:nvPr/>
        </p:nvCxnSpPr>
        <p:spPr>
          <a:xfrm>
            <a:off x="5619222" y="2880837"/>
            <a:ext cx="6372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48">
            <a:extLst>
              <a:ext uri="{FF2B5EF4-FFF2-40B4-BE49-F238E27FC236}">
                <a16:creationId xmlns:a16="http://schemas.microsoft.com/office/drawing/2014/main" id="{BB9E0B32-EC88-9044-93FC-D72425F12B15}"/>
              </a:ext>
            </a:extLst>
          </p:cNvPr>
          <p:cNvCxnSpPr>
            <a:cxnSpLocks/>
            <a:stCxn id="20" idx="3"/>
            <a:endCxn id="9" idx="2"/>
          </p:cNvCxnSpPr>
          <p:nvPr/>
        </p:nvCxnSpPr>
        <p:spPr>
          <a:xfrm flipV="1">
            <a:off x="3913419" y="3113817"/>
            <a:ext cx="3039056" cy="22252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54">
            <a:extLst>
              <a:ext uri="{FF2B5EF4-FFF2-40B4-BE49-F238E27FC236}">
                <a16:creationId xmlns:a16="http://schemas.microsoft.com/office/drawing/2014/main" id="{31A68F5C-1EC9-CA4E-AD61-85C35AF3B378}"/>
              </a:ext>
            </a:extLst>
          </p:cNvPr>
          <p:cNvCxnSpPr>
            <a:cxnSpLocks/>
          </p:cNvCxnSpPr>
          <p:nvPr/>
        </p:nvCxnSpPr>
        <p:spPr>
          <a:xfrm flipV="1">
            <a:off x="7504753" y="2851531"/>
            <a:ext cx="1200053" cy="1034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D7DC17A-0E64-2D48-9D25-B8586C0B522A}"/>
              </a:ext>
            </a:extLst>
          </p:cNvPr>
          <p:cNvSpPr txBox="1"/>
          <p:nvPr/>
        </p:nvSpPr>
        <p:spPr>
          <a:xfrm>
            <a:off x="6952475" y="4205381"/>
            <a:ext cx="917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/>
              <a:t>CSV Import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78C594-7A06-C848-8391-4E3BB5AF5706}"/>
              </a:ext>
            </a:extLst>
          </p:cNvPr>
          <p:cNvSpPr txBox="1"/>
          <p:nvPr/>
        </p:nvSpPr>
        <p:spPr>
          <a:xfrm>
            <a:off x="5434560" y="2601910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Kafka Import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13A7B9-3E7F-7D48-88FF-CFC4C189D64B}"/>
              </a:ext>
            </a:extLst>
          </p:cNvPr>
          <p:cNvSpPr txBox="1"/>
          <p:nvPr/>
        </p:nvSpPr>
        <p:spPr>
          <a:xfrm>
            <a:off x="7626858" y="2596864"/>
            <a:ext cx="910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82993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B4DBBB-7BAF-B446-BFB9-C325DC5F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Provi AI Prediction Application (PAPA)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EC029-07A9-6447-B4B3-22C72909D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81E43D-DC3A-824E-88D8-CE1838F13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1C2427-8BFB-364A-9F7B-ABC9151921B8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6CC36-B7C0-204B-B25D-5991FE0B80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4D7B0C-041B-BF48-9CC2-E4E225FAD9B8}" type="datetime1">
              <a:rPr lang="de-DE" smtClean="0"/>
              <a:pPr/>
              <a:t>28.09.18</a:t>
            </a:fld>
            <a:r>
              <a:rPr lang="de-DE" dirty="0"/>
              <a:t>	© </a:t>
            </a:r>
            <a:r>
              <a:rPr lang="de-DE" dirty="0" err="1"/>
              <a:t>viadee</a:t>
            </a:r>
            <a:r>
              <a:rPr lang="de-D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16215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81">
            <a:extLst>
              <a:ext uri="{FF2B5EF4-FFF2-40B4-BE49-F238E27FC236}">
                <a16:creationId xmlns:a16="http://schemas.microsoft.com/office/drawing/2014/main" id="{9E551EA8-E640-EC4D-A61F-DA56877A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ABOUT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098800-F0BE-2F4C-9FC1-AB5F4A6E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71134"/>
            <a:ext cx="10972800" cy="4165524"/>
          </a:xfrm>
        </p:spPr>
        <p:txBody>
          <a:bodyPr>
            <a:normAutofit/>
          </a:bodyPr>
          <a:lstStyle/>
          <a:p>
            <a:r>
              <a:rPr lang="de-DE"/>
              <a:t>A Spring Boot application for providing a RESTful service that returns predictions from a H2O model.</a:t>
            </a:r>
          </a:p>
          <a:p>
            <a:r>
              <a:rPr lang="de-DE"/>
              <a:t>Based on the flexible configurable pipeline from viadee Spark Importer.</a:t>
            </a:r>
          </a:p>
          <a:p>
            <a:r>
              <a:rPr lang="de-DE"/>
              <a:t>Preprocessing pipeline for the input from a service caller can be configured and extended as required.</a:t>
            </a:r>
          </a:p>
          <a:p>
            <a:r>
              <a:rPr lang="de-DE"/>
              <a:t>Built-in Apache Spark does the preprocessing of the input data provided by service caller.</a:t>
            </a:r>
          </a:p>
          <a:p>
            <a:r>
              <a:rPr lang="de-DE"/>
              <a:t>A H2O optimized model object (MOJO) is used for creating predictions.</a:t>
            </a:r>
          </a:p>
          <a:p>
            <a:r>
              <a:rPr lang="de-DE"/>
              <a:t>Can add additional data to prediction input calculated e.g. on a Spark cluster.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1C2427-8BFB-364A-9F7B-ABC9151921B8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4D7B0C-041B-BF48-9CC2-E4E225FAD9B8}" type="datetime1">
              <a:rPr lang="de-DE" smtClean="0"/>
              <a:pPr/>
              <a:t>28.09.18</a:t>
            </a:fld>
            <a:r>
              <a:rPr lang="de-DE"/>
              <a:t>	© viadee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380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81">
            <a:extLst>
              <a:ext uri="{FF2B5EF4-FFF2-40B4-BE49-F238E27FC236}">
                <a16:creationId xmlns:a16="http://schemas.microsoft.com/office/drawing/2014/main" id="{9E551EA8-E640-EC4D-A61F-DA56877A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Architecture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1C2427-8BFB-364A-9F7B-ABC9151921B8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4D7B0C-041B-BF48-9CC2-E4E225FAD9B8}" type="datetime1">
              <a:rPr lang="de-DE" smtClean="0"/>
              <a:pPr/>
              <a:t>28.09.18</a:t>
            </a:fld>
            <a:r>
              <a:rPr lang="de-DE"/>
              <a:t>	© viadee 2018</a:t>
            </a:r>
            <a:endParaRPr lang="de-DE" dirty="0"/>
          </a:p>
        </p:txBody>
      </p:sp>
      <p:sp>
        <p:nvSpPr>
          <p:cNvPr id="32" name="Rechteck 44">
            <a:extLst>
              <a:ext uri="{FF2B5EF4-FFF2-40B4-BE49-F238E27FC236}">
                <a16:creationId xmlns:a16="http://schemas.microsoft.com/office/drawing/2014/main" id="{D739BE0A-A262-9447-B2AF-D971ED25FCC0}"/>
              </a:ext>
            </a:extLst>
          </p:cNvPr>
          <p:cNvSpPr/>
          <p:nvPr/>
        </p:nvSpPr>
        <p:spPr>
          <a:xfrm>
            <a:off x="1032896" y="2281722"/>
            <a:ext cx="2787181" cy="2074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Provi</a:t>
            </a:r>
            <a:r>
              <a:rPr lang="de-DE" sz="1400" dirty="0">
                <a:solidFill>
                  <a:schemeClr val="tx1"/>
                </a:solidFill>
              </a:rPr>
              <a:t> AI Prediction </a:t>
            </a:r>
            <a:r>
              <a:rPr lang="de-DE" sz="1400" dirty="0" err="1">
                <a:solidFill>
                  <a:schemeClr val="tx1"/>
                </a:solidFill>
              </a:rPr>
              <a:t>Application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DEA824-F4DD-4144-95A4-EF24D4D5E907}"/>
              </a:ext>
            </a:extLst>
          </p:cNvPr>
          <p:cNvSpPr/>
          <p:nvPr/>
        </p:nvSpPr>
        <p:spPr>
          <a:xfrm>
            <a:off x="2019271" y="2753063"/>
            <a:ext cx="845260" cy="6881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CDE96BD-47A4-3644-95A6-F2ACF9096663}"/>
              </a:ext>
            </a:extLst>
          </p:cNvPr>
          <p:cNvSpPr/>
          <p:nvPr/>
        </p:nvSpPr>
        <p:spPr>
          <a:xfrm>
            <a:off x="1052124" y="2750538"/>
            <a:ext cx="904186" cy="6881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H2O model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A34D1C-460A-E344-8BFA-A26BB5A66CB9}"/>
              </a:ext>
            </a:extLst>
          </p:cNvPr>
          <p:cNvSpPr/>
          <p:nvPr/>
        </p:nvSpPr>
        <p:spPr>
          <a:xfrm>
            <a:off x="2332218" y="1914079"/>
            <a:ext cx="188536" cy="1885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14073B-DE64-0C40-90B7-947E39F55B62}"/>
              </a:ext>
            </a:extLst>
          </p:cNvPr>
          <p:cNvCxnSpPr>
            <a:cxnSpLocks/>
            <a:stCxn id="16" idx="4"/>
            <a:endCxn id="32" idx="0"/>
          </p:cNvCxnSpPr>
          <p:nvPr/>
        </p:nvCxnSpPr>
        <p:spPr>
          <a:xfrm>
            <a:off x="2426486" y="2102615"/>
            <a:ext cx="1" cy="17910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E852B4-A58F-1944-9B08-CDD473A4B17C}"/>
              </a:ext>
            </a:extLst>
          </p:cNvPr>
          <p:cNvSpPr txBox="1"/>
          <p:nvPr/>
        </p:nvSpPr>
        <p:spPr>
          <a:xfrm>
            <a:off x="2501898" y="1869847"/>
            <a:ext cx="161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RESTful</a:t>
            </a:r>
            <a:r>
              <a:rPr lang="de-DE" sz="1200" dirty="0"/>
              <a:t> web </a:t>
            </a:r>
            <a:r>
              <a:rPr lang="de-DE" sz="1200" dirty="0" err="1"/>
              <a:t>service</a:t>
            </a:r>
            <a:endParaRPr lang="de-DE" sz="1200" dirty="0"/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96DA1028-FD31-8045-B122-8062034E0FC4}"/>
              </a:ext>
            </a:extLst>
          </p:cNvPr>
          <p:cNvSpPr/>
          <p:nvPr/>
        </p:nvSpPr>
        <p:spPr>
          <a:xfrm>
            <a:off x="5569419" y="3955365"/>
            <a:ext cx="1234911" cy="200790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Data </a:t>
            </a:r>
            <a:r>
              <a:rPr lang="de-DE" sz="1200" dirty="0" err="1">
                <a:solidFill>
                  <a:schemeClr val="tx1"/>
                </a:solidFill>
              </a:rPr>
              <a:t>storage</a:t>
            </a:r>
            <a:r>
              <a:rPr lang="de-DE" sz="1200" dirty="0">
                <a:solidFill>
                  <a:schemeClr val="tx1"/>
                </a:solidFill>
              </a:rPr>
              <a:t> (e.g. </a:t>
            </a:r>
            <a:r>
              <a:rPr lang="de-DE" sz="1200" dirty="0" err="1">
                <a:solidFill>
                  <a:schemeClr val="tx1"/>
                </a:solidFill>
              </a:rPr>
              <a:t>Hadoop</a:t>
            </a:r>
            <a:r>
              <a:rPr lang="de-DE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57CE1762-EC7B-8C47-BD01-BF768D2D59EB}"/>
              </a:ext>
            </a:extLst>
          </p:cNvPr>
          <p:cNvSpPr/>
          <p:nvPr/>
        </p:nvSpPr>
        <p:spPr>
          <a:xfrm>
            <a:off x="5776808" y="5308112"/>
            <a:ext cx="820132" cy="490194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Rolling </a:t>
            </a:r>
            <a:r>
              <a:rPr lang="de-DE" sz="800" dirty="0" err="1">
                <a:solidFill>
                  <a:schemeClr val="tx1"/>
                </a:solidFill>
              </a:rPr>
              <a:t>data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F4153E0-7A6E-7A43-B369-B6BB97FE295B}"/>
              </a:ext>
            </a:extLst>
          </p:cNvPr>
          <p:cNvSpPr/>
          <p:nvPr/>
        </p:nvSpPr>
        <p:spPr>
          <a:xfrm>
            <a:off x="9665095" y="2557126"/>
            <a:ext cx="1507503" cy="8743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BPMN </a:t>
            </a:r>
            <a:r>
              <a:rPr lang="de-DE" sz="1400" dirty="0" err="1">
                <a:solidFill>
                  <a:schemeClr val="tx1"/>
                </a:solidFill>
              </a:rPr>
              <a:t>engine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(e.g. </a:t>
            </a:r>
            <a:r>
              <a:rPr lang="de-DE" sz="1400" dirty="0" err="1">
                <a:solidFill>
                  <a:schemeClr val="tx1"/>
                </a:solidFill>
              </a:rPr>
              <a:t>Camunda</a:t>
            </a:r>
            <a:r>
              <a:rPr lang="de-DE" sz="14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4275BE-4CA1-CC4F-BDFD-B9C363F1622B}"/>
              </a:ext>
            </a:extLst>
          </p:cNvPr>
          <p:cNvGrpSpPr/>
          <p:nvPr/>
        </p:nvGrpSpPr>
        <p:grpSpPr>
          <a:xfrm>
            <a:off x="4247312" y="1869847"/>
            <a:ext cx="2785621" cy="1503576"/>
            <a:chOff x="5937310" y="1265711"/>
            <a:chExt cx="2785621" cy="1503576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9A304B2-C1A3-EF44-99F4-64AC4B47B3F3}"/>
                </a:ext>
              </a:extLst>
            </p:cNvPr>
            <p:cNvSpPr/>
            <p:nvPr/>
          </p:nvSpPr>
          <p:spPr>
            <a:xfrm>
              <a:off x="5937310" y="1265711"/>
              <a:ext cx="2328421" cy="104637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8602B87-2929-D247-9113-BE6C96677DCA}"/>
                </a:ext>
              </a:extLst>
            </p:cNvPr>
            <p:cNvSpPr/>
            <p:nvPr/>
          </p:nvSpPr>
          <p:spPr>
            <a:xfrm>
              <a:off x="6089710" y="1418111"/>
              <a:ext cx="2328421" cy="104637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F9C2EC66-6F39-094B-AF99-3B77F790D926}"/>
                </a:ext>
              </a:extLst>
            </p:cNvPr>
            <p:cNvSpPr/>
            <p:nvPr/>
          </p:nvSpPr>
          <p:spPr>
            <a:xfrm>
              <a:off x="6242110" y="1570511"/>
              <a:ext cx="2328421" cy="104637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8D130D65-7C05-7842-96D9-5A42EEACAF4E}"/>
                </a:ext>
              </a:extLst>
            </p:cNvPr>
            <p:cNvSpPr/>
            <p:nvPr/>
          </p:nvSpPr>
          <p:spPr>
            <a:xfrm>
              <a:off x="6394510" y="1722911"/>
              <a:ext cx="2328421" cy="104637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Spark Cluster</a:t>
              </a:r>
            </a:p>
          </p:txBody>
        </p:sp>
      </p:grpSp>
      <p:cxnSp>
        <p:nvCxnSpPr>
          <p:cNvPr id="58" name="Gewinkelter Verbinder 37">
            <a:extLst>
              <a:ext uri="{FF2B5EF4-FFF2-40B4-BE49-F238E27FC236}">
                <a16:creationId xmlns:a16="http://schemas.microsoft.com/office/drawing/2014/main" id="{F3D137B6-A397-D841-8784-D6398F4AAD2A}"/>
              </a:ext>
            </a:extLst>
          </p:cNvPr>
          <p:cNvCxnSpPr>
            <a:cxnSpLocks/>
            <a:stCxn id="64" idx="1"/>
            <a:endCxn id="47" idx="2"/>
          </p:cNvCxnSpPr>
          <p:nvPr/>
        </p:nvCxnSpPr>
        <p:spPr>
          <a:xfrm rot="10800000" flipH="1" flipV="1">
            <a:off x="4888728" y="2991927"/>
            <a:ext cx="888079" cy="2561282"/>
          </a:xfrm>
          <a:prstGeom prst="bentConnector3">
            <a:avLst>
              <a:gd name="adj1" fmla="val -25741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winkelter Verbinder 37">
            <a:extLst>
              <a:ext uri="{FF2B5EF4-FFF2-40B4-BE49-F238E27FC236}">
                <a16:creationId xmlns:a16="http://schemas.microsoft.com/office/drawing/2014/main" id="{EF929E0B-A912-5E43-B1D1-EB8030029771}"/>
              </a:ext>
            </a:extLst>
          </p:cNvPr>
          <p:cNvCxnSpPr>
            <a:cxnSpLocks/>
            <a:stCxn id="44" idx="2"/>
            <a:endCxn id="64" idx="2"/>
          </p:cNvCxnSpPr>
          <p:nvPr/>
        </p:nvCxnSpPr>
        <p:spPr>
          <a:xfrm rot="10800000">
            <a:off x="5340822" y="3252744"/>
            <a:ext cx="435986" cy="1753712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D18C80D-BCB1-7248-AF96-82FC20333AFD}"/>
              </a:ext>
            </a:extLst>
          </p:cNvPr>
          <p:cNvSpPr/>
          <p:nvPr/>
        </p:nvSpPr>
        <p:spPr>
          <a:xfrm>
            <a:off x="4888729" y="2731110"/>
            <a:ext cx="904186" cy="5216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Rolling </a:t>
            </a:r>
            <a:r>
              <a:rPr lang="de-DE" sz="1100" dirty="0" err="1">
                <a:solidFill>
                  <a:schemeClr val="tx1"/>
                </a:solidFill>
              </a:rPr>
              <a:t>data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job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865CD66-7E9C-7040-B4BA-A8FC0154D902}"/>
              </a:ext>
            </a:extLst>
          </p:cNvPr>
          <p:cNvSpPr/>
          <p:nvPr/>
        </p:nvSpPr>
        <p:spPr>
          <a:xfrm>
            <a:off x="5872427" y="2731110"/>
            <a:ext cx="1088403" cy="52683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</a:rPr>
              <a:t>Preprocessing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job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72" name="Gewinkelter Verbinder 37">
            <a:extLst>
              <a:ext uri="{FF2B5EF4-FFF2-40B4-BE49-F238E27FC236}">
                <a16:creationId xmlns:a16="http://schemas.microsoft.com/office/drawing/2014/main" id="{F8F260AF-C594-8B4F-BE03-08E6748DFE53}"/>
              </a:ext>
            </a:extLst>
          </p:cNvPr>
          <p:cNvCxnSpPr>
            <a:cxnSpLocks/>
            <a:endCxn id="44" idx="4"/>
          </p:cNvCxnSpPr>
          <p:nvPr/>
        </p:nvCxnSpPr>
        <p:spPr>
          <a:xfrm rot="16200000" flipH="1">
            <a:off x="5658417" y="4067933"/>
            <a:ext cx="1753712" cy="123333"/>
          </a:xfrm>
          <a:prstGeom prst="bentConnector4">
            <a:avLst>
              <a:gd name="adj1" fmla="val 29977"/>
              <a:gd name="adj2" fmla="val 519057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Gewinkelter Verbinder 37">
            <a:extLst>
              <a:ext uri="{FF2B5EF4-FFF2-40B4-BE49-F238E27FC236}">
                <a16:creationId xmlns:a16="http://schemas.microsoft.com/office/drawing/2014/main" id="{0FB28677-6BC9-C642-8B9A-553777C9A8A8}"/>
              </a:ext>
            </a:extLst>
          </p:cNvPr>
          <p:cNvCxnSpPr>
            <a:cxnSpLocks/>
            <a:stCxn id="47" idx="3"/>
            <a:endCxn id="98" idx="2"/>
          </p:cNvCxnSpPr>
          <p:nvPr/>
        </p:nvCxnSpPr>
        <p:spPr>
          <a:xfrm rot="5400000" flipH="1">
            <a:off x="3545450" y="3156883"/>
            <a:ext cx="1534493" cy="3748354"/>
          </a:xfrm>
          <a:prstGeom prst="bentConnector3">
            <a:avLst>
              <a:gd name="adj1" fmla="val -14897"/>
            </a:avLst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winkelter Verbinder 37"/>
          <p:cNvCxnSpPr>
            <a:cxnSpLocks/>
            <a:stCxn id="48" idx="1"/>
            <a:endCxn id="68" idx="4"/>
          </p:cNvCxnSpPr>
          <p:nvPr/>
        </p:nvCxnSpPr>
        <p:spPr>
          <a:xfrm rot="10800000" flipV="1">
            <a:off x="9073351" y="2994319"/>
            <a:ext cx="591744" cy="6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C89BDF7-4241-434F-BC85-E827D6460468}"/>
              </a:ext>
            </a:extLst>
          </p:cNvPr>
          <p:cNvSpPr/>
          <p:nvPr/>
        </p:nvSpPr>
        <p:spPr>
          <a:xfrm>
            <a:off x="7641004" y="4684551"/>
            <a:ext cx="1507503" cy="8768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 / H2O</a:t>
            </a:r>
          </a:p>
        </p:txBody>
      </p:sp>
      <p:cxnSp>
        <p:nvCxnSpPr>
          <p:cNvPr id="39" name="Gewinkelter Verbinder 37">
            <a:extLst>
              <a:ext uri="{FF2B5EF4-FFF2-40B4-BE49-F238E27FC236}">
                <a16:creationId xmlns:a16="http://schemas.microsoft.com/office/drawing/2014/main" id="{A2559E0A-ECC2-C240-93A6-A0EBC3C63960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473606" y="5122828"/>
            <a:ext cx="1167398" cy="135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r Verbinder 37">
            <a:extLst>
              <a:ext uri="{FF2B5EF4-FFF2-40B4-BE49-F238E27FC236}">
                <a16:creationId xmlns:a16="http://schemas.microsoft.com/office/drawing/2014/main" id="{BD9970DF-AAF9-8744-B694-6F3BDACCBF99}"/>
              </a:ext>
            </a:extLst>
          </p:cNvPr>
          <p:cNvCxnSpPr>
            <a:cxnSpLocks/>
            <a:stCxn id="35" idx="2"/>
            <a:endCxn id="36" idx="1"/>
          </p:cNvCxnSpPr>
          <p:nvPr/>
        </p:nvCxnSpPr>
        <p:spPr>
          <a:xfrm rot="5400000" flipH="1">
            <a:off x="3490061" y="656680"/>
            <a:ext cx="2466757" cy="7342632"/>
          </a:xfrm>
          <a:prstGeom prst="bentConnector4">
            <a:avLst>
              <a:gd name="adj1" fmla="val -28794"/>
              <a:gd name="adj2" fmla="val 103113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8973D5C-2527-E647-BF41-4C2A5C51B776}"/>
              </a:ext>
            </a:extLst>
          </p:cNvPr>
          <p:cNvSpPr/>
          <p:nvPr/>
        </p:nvSpPr>
        <p:spPr>
          <a:xfrm>
            <a:off x="7182792" y="3195012"/>
            <a:ext cx="253093" cy="25309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E5AC0F8-24FA-0146-89EF-2CFECF323D48}"/>
              </a:ext>
            </a:extLst>
          </p:cNvPr>
          <p:cNvSpPr/>
          <p:nvPr/>
        </p:nvSpPr>
        <p:spPr>
          <a:xfrm>
            <a:off x="7267009" y="5822712"/>
            <a:ext cx="253093" cy="25309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F5B1186-9AB9-804D-A922-F5A329AD7B21}"/>
              </a:ext>
            </a:extLst>
          </p:cNvPr>
          <p:cNvSpPr/>
          <p:nvPr/>
        </p:nvSpPr>
        <p:spPr>
          <a:xfrm>
            <a:off x="4817816" y="4870412"/>
            <a:ext cx="253093" cy="253093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7539DF-663D-3649-9223-21DD99252AD2}"/>
              </a:ext>
            </a:extLst>
          </p:cNvPr>
          <p:cNvCxnSpPr>
            <a:cxnSpLocks/>
          </p:cNvCxnSpPr>
          <p:nvPr/>
        </p:nvCxnSpPr>
        <p:spPr>
          <a:xfrm>
            <a:off x="3363259" y="3284794"/>
            <a:ext cx="0" cy="29086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7E3F06A-3362-E941-801E-4886FD831154}"/>
              </a:ext>
            </a:extLst>
          </p:cNvPr>
          <p:cNvSpPr/>
          <p:nvPr/>
        </p:nvSpPr>
        <p:spPr>
          <a:xfrm>
            <a:off x="1061689" y="3575656"/>
            <a:ext cx="2753661" cy="6881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Rolling data </a:t>
            </a:r>
            <a:r>
              <a:rPr lang="de-DE" sz="1200" dirty="0" err="1">
                <a:solidFill>
                  <a:schemeClr val="tx1"/>
                </a:solidFill>
              </a:rPr>
              <a:t>service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F4E7D7-70A1-7649-B08B-7CCA5341BAA2}"/>
              </a:ext>
            </a:extLst>
          </p:cNvPr>
          <p:cNvSpPr/>
          <p:nvPr/>
        </p:nvSpPr>
        <p:spPr>
          <a:xfrm>
            <a:off x="2911166" y="2753063"/>
            <a:ext cx="904186" cy="6881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Quartz s</a:t>
            </a:r>
            <a:r>
              <a:rPr lang="de-DE" sz="1200" dirty="0">
                <a:solidFill>
                  <a:schemeClr val="tx1"/>
                </a:solidFill>
              </a:rPr>
              <a:t>cheduler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485E47C-9B22-2E47-814A-E12E6B91BFB6}"/>
              </a:ext>
            </a:extLst>
          </p:cNvPr>
          <p:cNvSpPr/>
          <p:nvPr/>
        </p:nvSpPr>
        <p:spPr>
          <a:xfrm>
            <a:off x="2599900" y="4870413"/>
            <a:ext cx="253093" cy="253093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8" name="Can 67">
            <a:extLst>
              <a:ext uri="{FF2B5EF4-FFF2-40B4-BE49-F238E27FC236}">
                <a16:creationId xmlns:a16="http://schemas.microsoft.com/office/drawing/2014/main" id="{8E8CE754-21BC-E44D-BA96-5D0D48DFCEB7}"/>
              </a:ext>
            </a:extLst>
          </p:cNvPr>
          <p:cNvSpPr/>
          <p:nvPr/>
        </p:nvSpPr>
        <p:spPr>
          <a:xfrm>
            <a:off x="7641004" y="2509382"/>
            <a:ext cx="1432347" cy="97109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Process data storage or warehouse</a:t>
            </a:r>
            <a:br>
              <a:rPr lang="de-DE" sz="1050" dirty="0">
                <a:solidFill>
                  <a:schemeClr val="tx1"/>
                </a:solidFill>
              </a:rPr>
            </a:br>
            <a:r>
              <a:rPr lang="de-DE" sz="1050" dirty="0">
                <a:solidFill>
                  <a:schemeClr val="tx1"/>
                </a:solidFill>
              </a:rPr>
              <a:t>(e.g. Apache Kafka)</a:t>
            </a:r>
          </a:p>
        </p:txBody>
      </p:sp>
      <p:cxnSp>
        <p:nvCxnSpPr>
          <p:cNvPr id="73" name="Gewinkelter Verbinder 37">
            <a:extLst>
              <a:ext uri="{FF2B5EF4-FFF2-40B4-BE49-F238E27FC236}">
                <a16:creationId xmlns:a16="http://schemas.microsoft.com/office/drawing/2014/main" id="{E3CB443B-55F6-0C46-98D3-746CE3776452}"/>
              </a:ext>
            </a:extLst>
          </p:cNvPr>
          <p:cNvCxnSpPr>
            <a:cxnSpLocks/>
            <a:stCxn id="68" idx="2"/>
            <a:endCxn id="71" idx="3"/>
          </p:cNvCxnSpPr>
          <p:nvPr/>
        </p:nvCxnSpPr>
        <p:spPr>
          <a:xfrm rot="10800000">
            <a:off x="6960830" y="2994529"/>
            <a:ext cx="680174" cy="40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0E26DD1-66FB-3D47-A0AF-21AD43F1E758}"/>
              </a:ext>
            </a:extLst>
          </p:cNvPr>
          <p:cNvSpPr/>
          <p:nvPr/>
        </p:nvSpPr>
        <p:spPr>
          <a:xfrm>
            <a:off x="9242676" y="3165522"/>
            <a:ext cx="253093" cy="253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5CD17348-5D08-4D43-ACB2-D7739A0E0B77}"/>
              </a:ext>
            </a:extLst>
          </p:cNvPr>
          <p:cNvSpPr/>
          <p:nvPr/>
        </p:nvSpPr>
        <p:spPr>
          <a:xfrm>
            <a:off x="5776808" y="4761359"/>
            <a:ext cx="820132" cy="490194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</a:rPr>
              <a:t>Preprocessed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data</a:t>
            </a:r>
            <a:endParaRPr lang="de-DE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3615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_test_2018">
  <a:themeElements>
    <a:clrScheme name="viadee_ppt">
      <a:dk1>
        <a:sysClr val="windowText" lastClr="000000"/>
      </a:dk1>
      <a:lt1>
        <a:sysClr val="window" lastClr="FFFFFF"/>
      </a:lt1>
      <a:dk2>
        <a:srgbClr val="777877"/>
      </a:dk2>
      <a:lt2>
        <a:srgbClr val="FFFFFE"/>
      </a:lt2>
      <a:accent1>
        <a:srgbClr val="7EBCA9"/>
      </a:accent1>
      <a:accent2>
        <a:srgbClr val="681885"/>
      </a:accent2>
      <a:accent3>
        <a:srgbClr val="C5344E"/>
      </a:accent3>
      <a:accent4>
        <a:srgbClr val="DFA93F"/>
      </a:accent4>
      <a:accent5>
        <a:srgbClr val="94CDB8"/>
      </a:accent5>
      <a:accent6>
        <a:srgbClr val="8D699A"/>
      </a:accent6>
      <a:hlink>
        <a:srgbClr val="7EBCA9"/>
      </a:hlink>
      <a:folHlink>
        <a:srgbClr val="681885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sign_test_2018" id="{80A01434-4C5C-4F7C-8F42-824183866BB3}" vid="{0FFDB148-1FB1-4152-BC33-C83CC9EBD036}"/>
    </a:ext>
  </a:extLst>
</a:theme>
</file>

<file path=ppt/theme/theme2.xml><?xml version="1.0" encoding="utf-8"?>
<a:theme xmlns:a="http://schemas.openxmlformats.org/drawingml/2006/main" name="2_Viadee PPT Vorlage">
  <a:themeElements>
    <a:clrScheme name="viadee_ppt">
      <a:dk1>
        <a:sysClr val="windowText" lastClr="000000"/>
      </a:dk1>
      <a:lt1>
        <a:sysClr val="window" lastClr="FFFFFF"/>
      </a:lt1>
      <a:dk2>
        <a:srgbClr val="777877"/>
      </a:dk2>
      <a:lt2>
        <a:srgbClr val="FFFFFE"/>
      </a:lt2>
      <a:accent1>
        <a:srgbClr val="7EBCA9"/>
      </a:accent1>
      <a:accent2>
        <a:srgbClr val="681885"/>
      </a:accent2>
      <a:accent3>
        <a:srgbClr val="C5344E"/>
      </a:accent3>
      <a:accent4>
        <a:srgbClr val="DFA93F"/>
      </a:accent4>
      <a:accent5>
        <a:srgbClr val="94CDB8"/>
      </a:accent5>
      <a:accent6>
        <a:srgbClr val="8D699A"/>
      </a:accent6>
      <a:hlink>
        <a:srgbClr val="7EBCA9"/>
      </a:hlink>
      <a:folHlink>
        <a:srgbClr val="681885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Viadee PPT Vorlage">
  <a:themeElements>
    <a:clrScheme name="viadee_ppt">
      <a:dk1>
        <a:sysClr val="windowText" lastClr="000000"/>
      </a:dk1>
      <a:lt1>
        <a:sysClr val="window" lastClr="FFFFFF"/>
      </a:lt1>
      <a:dk2>
        <a:srgbClr val="777877"/>
      </a:dk2>
      <a:lt2>
        <a:srgbClr val="FFFFFE"/>
      </a:lt2>
      <a:accent1>
        <a:srgbClr val="7EBCA9"/>
      </a:accent1>
      <a:accent2>
        <a:srgbClr val="681885"/>
      </a:accent2>
      <a:accent3>
        <a:srgbClr val="C5344E"/>
      </a:accent3>
      <a:accent4>
        <a:srgbClr val="DFA93F"/>
      </a:accent4>
      <a:accent5>
        <a:srgbClr val="94CDB8"/>
      </a:accent5>
      <a:accent6>
        <a:srgbClr val="8D699A"/>
      </a:accent6>
      <a:hlink>
        <a:srgbClr val="7EBCA9"/>
      </a:hlink>
      <a:folHlink>
        <a:srgbClr val="681885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_Viadee PPT Vorlage">
  <a:themeElements>
    <a:clrScheme name="viadee_ppt">
      <a:dk1>
        <a:sysClr val="windowText" lastClr="000000"/>
      </a:dk1>
      <a:lt1>
        <a:sysClr val="window" lastClr="FFFFFF"/>
      </a:lt1>
      <a:dk2>
        <a:srgbClr val="777877"/>
      </a:dk2>
      <a:lt2>
        <a:srgbClr val="FFFFFE"/>
      </a:lt2>
      <a:accent1>
        <a:srgbClr val="7EBCA9"/>
      </a:accent1>
      <a:accent2>
        <a:srgbClr val="681885"/>
      </a:accent2>
      <a:accent3>
        <a:srgbClr val="C5344E"/>
      </a:accent3>
      <a:accent4>
        <a:srgbClr val="DFA93F"/>
      </a:accent4>
      <a:accent5>
        <a:srgbClr val="94CDB8"/>
      </a:accent5>
      <a:accent6>
        <a:srgbClr val="8D699A"/>
      </a:accent6>
      <a:hlink>
        <a:srgbClr val="7EBCA9"/>
      </a:hlink>
      <a:folHlink>
        <a:srgbClr val="681885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Design_test_2018</Template>
  <TotalTime>1027</TotalTime>
  <Words>281</Words>
  <Application>Microsoft Macintosh PowerPoint</Application>
  <PresentationFormat>Widescreen</PresentationFormat>
  <Paragraphs>71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Arial</vt:lpstr>
      <vt:lpstr>Calibri</vt:lpstr>
      <vt:lpstr>Lucida Grande</vt:lpstr>
      <vt:lpstr>Open Sans Italic</vt:lpstr>
      <vt:lpstr>Open Sans Regular</vt:lpstr>
      <vt:lpstr>Design_test_2018</vt:lpstr>
      <vt:lpstr>2_Viadee PPT Vorlage</vt:lpstr>
      <vt:lpstr>3_Viadee PPT Vorlage</vt:lpstr>
      <vt:lpstr>4_Viadee PPT Vorlage</vt:lpstr>
      <vt:lpstr>Bpmn.ai applications</vt:lpstr>
      <vt:lpstr>Viadee Spark Importer (vSI)</vt:lpstr>
      <vt:lpstr>ABOUT</vt:lpstr>
      <vt:lpstr>Preprocessing levels</vt:lpstr>
      <vt:lpstr>Architecure</vt:lpstr>
      <vt:lpstr>Provi AI Prediction Application (PAPA)</vt:lpstr>
      <vt:lpstr>ABOUT</vt:lpstr>
      <vt:lpstr>Architecture</vt:lpstr>
      <vt:lpstr>Handout</vt:lpstr>
    </vt:vector>
  </TitlesOfParts>
  <Company>viadee Unternehmensberatung GmbH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viadee Entwurfsvorlage</dc:title>
  <dc:creator>Daniel Beckmann</dc:creator>
  <cp:lastModifiedBy>Mario Micudaj</cp:lastModifiedBy>
  <cp:revision>1369</cp:revision>
  <cp:lastPrinted>2016-06-27T07:50:02Z</cp:lastPrinted>
  <dcterms:created xsi:type="dcterms:W3CDTF">2012-10-26T07:44:46Z</dcterms:created>
  <dcterms:modified xsi:type="dcterms:W3CDTF">2018-09-28T12:39:31Z</dcterms:modified>
</cp:coreProperties>
</file>