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909"/>
            <a:ext cx="9144000" cy="2387600"/>
          </a:xfrm>
        </p:spPr>
        <p:txBody>
          <a:bodyPr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ved at gennemsøge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 Baseret på søgeord og tidsgrænser skal LogSearcher gøre det nemt at danne sig et overblik over hændelser og deres tidslige distribution.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br>
              <a:rPr lang="en-US" dirty="0"/>
            </a:br>
            <a:r>
              <a:rPr lang="en-US" dirty="0"/>
              <a:t>(1 -&gt; +2 </a:t>
            </a:r>
            <a:r>
              <a:rPr lang="en-US" dirty="0" err="1"/>
              <a:t>undernoder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grapher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F3C269-A933-F0CD-CB00-F38F7D529EA1}"/>
              </a:ext>
            </a:extLst>
          </p:cNvPr>
          <p:cNvSpPr/>
          <p:nvPr/>
        </p:nvSpPr>
        <p:spPr>
          <a:xfrm>
            <a:off x="1136073" y="2207492"/>
            <a:ext cx="5153890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EC03C-0B32-7E4F-8D0E-AC2E2633B91D}"/>
              </a:ext>
            </a:extLst>
          </p:cNvPr>
          <p:cNvSpPr txBox="1"/>
          <p:nvPr/>
        </p:nvSpPr>
        <p:spPr>
          <a:xfrm>
            <a:off x="1136073" y="176414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</a:t>
            </a:r>
            <a:endParaRPr lang="da-DK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DE757CE-23A7-B640-E1DB-060B3924F299}"/>
              </a:ext>
            </a:extLst>
          </p:cNvPr>
          <p:cNvSpPr/>
          <p:nvPr/>
        </p:nvSpPr>
        <p:spPr>
          <a:xfrm>
            <a:off x="1399309" y="2503054"/>
            <a:ext cx="1177636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D20750-4839-A2A5-1A20-BCE4E888902D}"/>
              </a:ext>
            </a:extLst>
          </p:cNvPr>
          <p:cNvSpPr/>
          <p:nvPr/>
        </p:nvSpPr>
        <p:spPr>
          <a:xfrm>
            <a:off x="1399309" y="3656445"/>
            <a:ext cx="1177637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4F6AF4-6D88-2E3B-EC7D-A0886C6D312C}"/>
              </a:ext>
            </a:extLst>
          </p:cNvPr>
          <p:cNvSpPr/>
          <p:nvPr/>
        </p:nvSpPr>
        <p:spPr>
          <a:xfrm>
            <a:off x="7088909" y="2201163"/>
            <a:ext cx="3703782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22F3D-E285-59D8-0B28-2192A09F9D7F}"/>
              </a:ext>
            </a:extLst>
          </p:cNvPr>
          <p:cNvSpPr txBox="1"/>
          <p:nvPr/>
        </p:nvSpPr>
        <p:spPr>
          <a:xfrm>
            <a:off x="7088909" y="1758869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</a:t>
            </a:r>
            <a:endParaRPr lang="da-DK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EC28005-D968-FC3E-3D76-2D56DA737BCD}"/>
              </a:ext>
            </a:extLst>
          </p:cNvPr>
          <p:cNvSpPr/>
          <p:nvPr/>
        </p:nvSpPr>
        <p:spPr>
          <a:xfrm>
            <a:off x="7601527" y="2496727"/>
            <a:ext cx="2678545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AFEB9-A183-22F2-72AF-0E1A705A3E0A}"/>
              </a:ext>
            </a:extLst>
          </p:cNvPr>
          <p:cNvSpPr txBox="1"/>
          <p:nvPr/>
        </p:nvSpPr>
        <p:spPr>
          <a:xfrm>
            <a:off x="3140363" y="250305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LogTrie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alle </a:t>
            </a:r>
            <a:r>
              <a:rPr lang="en-US" dirty="0" err="1"/>
              <a:t>ordforekomster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angivet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5B421-1927-FD89-E9C9-1F9698A11BA3}"/>
              </a:ext>
            </a:extLst>
          </p:cNvPr>
          <p:cNvSpPr txBox="1"/>
          <p:nvPr/>
        </p:nvSpPr>
        <p:spPr>
          <a:xfrm>
            <a:off x="3043381" y="379625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SearchTrie</a:t>
            </a:r>
            <a:r>
              <a:rPr lang="en-US" dirty="0"/>
              <a:t> </a:t>
            </a:r>
            <a:r>
              <a:rPr lang="en-US" dirty="0" err="1"/>
              <a:t>aggregerer</a:t>
            </a:r>
            <a:r>
              <a:rPr lang="en-US" dirty="0"/>
              <a:t> multi-</a:t>
            </a:r>
            <a:r>
              <a:rPr lang="en-US" dirty="0" err="1"/>
              <a:t>ords</a:t>
            </a:r>
            <a:r>
              <a:rPr lang="en-US" dirty="0"/>
              <a:t> hits.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87F98-AB53-0B51-FA21-F60D323C3061}"/>
              </a:ext>
            </a:extLst>
          </p:cNvPr>
          <p:cNvSpPr txBox="1"/>
          <p:nvPr/>
        </p:nvSpPr>
        <p:spPr>
          <a:xfrm>
            <a:off x="7365999" y="393475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  <a:r>
              <a:rPr lang="en-US" dirty="0" err="1"/>
              <a:t>sorterer</a:t>
            </a:r>
            <a:r>
              <a:rPr lang="en-US" dirty="0"/>
              <a:t> alle hits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9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nodes &amp; </a:t>
            </a:r>
            <a:r>
              <a:rPr lang="en-US" dirty="0" err="1"/>
              <a:t>LogTrie</a:t>
            </a:r>
            <a:r>
              <a:rPr lang="en-US" dirty="0"/>
              <a:t> constructor</a:t>
            </a:r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5D4C6-5DA5-C946-47AE-9EFD8344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051"/>
            <a:ext cx="3581900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4EF0C-9756-93D4-AD18-9C933378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3" y="2165800"/>
            <a:ext cx="5239481" cy="1991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75C01-3BAB-25D9-E3E2-38C518346796}"/>
              </a:ext>
            </a:extLst>
          </p:cNvPr>
          <p:cNvGrpSpPr/>
          <p:nvPr/>
        </p:nvGrpSpPr>
        <p:grpSpPr>
          <a:xfrm>
            <a:off x="509456" y="3429000"/>
            <a:ext cx="4446259" cy="2791745"/>
            <a:chOff x="2220324" y="2407343"/>
            <a:chExt cx="6073396" cy="38134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176B90-DE2B-AEE6-FD9D-383C620E7384}"/>
                </a:ext>
              </a:extLst>
            </p:cNvPr>
            <p:cNvSpPr/>
            <p:nvPr/>
          </p:nvSpPr>
          <p:spPr>
            <a:xfrm>
              <a:off x="2884734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997147-4E95-7F86-C1C2-31F969B7CD91}"/>
                </a:ext>
              </a:extLst>
            </p:cNvPr>
            <p:cNvSpPr/>
            <p:nvPr/>
          </p:nvSpPr>
          <p:spPr>
            <a:xfrm>
              <a:off x="4941392" y="317713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F580A2-25CE-9BAB-6C19-BCB324BCCD50}"/>
                </a:ext>
              </a:extLst>
            </p:cNvPr>
            <p:cNvSpPr/>
            <p:nvPr/>
          </p:nvSpPr>
          <p:spPr>
            <a:xfrm>
              <a:off x="7647389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215717-54C7-CF59-E12B-9B5AEA122241}"/>
                </a:ext>
              </a:extLst>
            </p:cNvPr>
            <p:cNvSpPr/>
            <p:nvPr/>
          </p:nvSpPr>
          <p:spPr>
            <a:xfrm>
              <a:off x="7001058" y="4366831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C17F19-3603-97FB-AA08-D0B6B86CB6CC}"/>
                </a:ext>
              </a:extLst>
            </p:cNvPr>
            <p:cNvSpPr/>
            <p:nvPr/>
          </p:nvSpPr>
          <p:spPr>
            <a:xfrm>
              <a:off x="3529216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792092-92B9-A1E4-3402-BAF87E34E671}"/>
                </a:ext>
              </a:extLst>
            </p:cNvPr>
            <p:cNvCxnSpPr>
              <a:stCxn id="19" idx="7"/>
              <a:endCxn id="21" idx="3"/>
            </p:cNvCxnSpPr>
            <p:nvPr/>
          </p:nvCxnSpPr>
          <p:spPr>
            <a:xfrm flipV="1">
              <a:off x="3436412" y="3728817"/>
              <a:ext cx="1599633" cy="7889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647AA7-6391-F002-B6CE-96CEA5C135F5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3436412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07483-4311-0655-26F5-4C0325E90008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493070" y="3728817"/>
              <a:ext cx="1602641" cy="73266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7BD1A-B225-7814-0122-335C83AA0CB1}"/>
                </a:ext>
              </a:extLst>
            </p:cNvPr>
            <p:cNvCxnSpPr>
              <a:cxnSpLocks/>
              <a:stCxn id="24" idx="5"/>
              <a:endCxn id="23" idx="1"/>
            </p:cNvCxnSpPr>
            <p:nvPr/>
          </p:nvCxnSpPr>
          <p:spPr>
            <a:xfrm>
              <a:off x="7552736" y="4918509"/>
              <a:ext cx="189306" cy="71997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67331E-9974-8CD1-F7E6-2ACCBB18A37E}"/>
                </a:ext>
              </a:extLst>
            </p:cNvPr>
            <p:cNvSpPr/>
            <p:nvPr/>
          </p:nvSpPr>
          <p:spPr>
            <a:xfrm>
              <a:off x="2220324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436DD-40AE-35F3-ADE0-1C3F4798F7BA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2772002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5899-5D61-6CB5-B8A0-4299AAF2D59B}"/>
                </a:ext>
              </a:extLst>
            </p:cNvPr>
            <p:cNvSpPr/>
            <p:nvPr/>
          </p:nvSpPr>
          <p:spPr>
            <a:xfrm>
              <a:off x="6349645" y="555720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12CB20-19C0-B1E9-E352-6F0920BA23ED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6901323" y="4918509"/>
              <a:ext cx="194388" cy="73335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C32C0A-2CA6-0367-BF6B-15C6C909AC0A}"/>
                </a:ext>
              </a:extLst>
            </p:cNvPr>
            <p:cNvSpPr txBox="1"/>
            <p:nvPr/>
          </p:nvSpPr>
          <p:spPr>
            <a:xfrm>
              <a:off x="4662221" y="2407343"/>
              <a:ext cx="86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</a:t>
              </a:r>
              <a:endParaRPr lang="da-DK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9C672E-E852-9018-9AA8-F271B1325CA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246" y="2753834"/>
              <a:ext cx="83311" cy="3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5004D-25A7-0FAF-1B0B-4EB559C060A7}"/>
                </a:ext>
              </a:extLst>
            </p:cNvPr>
            <p:cNvSpPr/>
            <p:nvPr/>
          </p:nvSpPr>
          <p:spPr>
            <a:xfrm>
              <a:off x="4950432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40B83B-8DCC-FDD6-90B6-386AFE23280E}"/>
                </a:ext>
              </a:extLst>
            </p:cNvPr>
            <p:cNvSpPr/>
            <p:nvPr/>
          </p:nvSpPr>
          <p:spPr>
            <a:xfrm>
              <a:off x="5594914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1A245A-7F9F-E6F6-F042-2A81E54BAD4A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5502110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D013A3-49BA-6FC7-A38F-4824FAB6D18F}"/>
                </a:ext>
              </a:extLst>
            </p:cNvPr>
            <p:cNvSpPr/>
            <p:nvPr/>
          </p:nvSpPr>
          <p:spPr>
            <a:xfrm>
              <a:off x="4286022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1A7C83-85F8-7F01-25F2-0813950B81F1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4837700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C2AAC7-FEFA-254E-14EF-9E878DFBAD36}"/>
                </a:ext>
              </a:extLst>
            </p:cNvPr>
            <p:cNvCxnSpPr>
              <a:cxnSpLocks/>
              <a:stCxn id="39" idx="0"/>
              <a:endCxn id="21" idx="4"/>
            </p:cNvCxnSpPr>
            <p:nvPr/>
          </p:nvCxnSpPr>
          <p:spPr>
            <a:xfrm flipH="1" flipV="1">
              <a:off x="5264558" y="3823470"/>
              <a:ext cx="9040" cy="5996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C4D606-8825-092F-77F9-C509049FEE49}"/>
                </a:ext>
              </a:extLst>
            </p:cNvPr>
            <p:cNvSpPr txBox="1"/>
            <p:nvPr/>
          </p:nvSpPr>
          <p:spPr>
            <a:xfrm>
              <a:off x="3077993" y="3619308"/>
              <a:ext cx="980876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</a:t>
              </a:r>
              <a:endParaRPr lang="da-DK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C71CC4-95DF-1560-68BA-8D39B1EB1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415" y="3972523"/>
              <a:ext cx="108381" cy="40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37326-36FA-A0BD-2C2B-46D171977D41}"/>
              </a:ext>
            </a:extLst>
          </p:cNvPr>
          <p:cNvSpPr txBox="1"/>
          <p:nvPr/>
        </p:nvSpPr>
        <p:spPr>
          <a:xfrm>
            <a:off x="3921071" y="4235680"/>
            <a:ext cx="7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298ADA-7A57-FC86-736C-7DE1209CC99E}"/>
              </a:ext>
            </a:extLst>
          </p:cNvPr>
          <p:cNvCxnSpPr>
            <a:cxnSpLocks/>
          </p:cNvCxnSpPr>
          <p:nvPr/>
        </p:nvCxnSpPr>
        <p:spPr>
          <a:xfrm>
            <a:off x="4202048" y="4494264"/>
            <a:ext cx="37291" cy="29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LogTrie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7599-D3D0-7F17-F6EB-B88E313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913"/>
            <a:ext cx="7716327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34F5-1C33-1C8B-5C37-0656FAD8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88" y="4016029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dataflow</a:t>
            </a:r>
            <a:endParaRPr lang="da-D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AEA3C0-D6A2-27FC-DE5D-A89D60C4F3A4}"/>
              </a:ext>
            </a:extLst>
          </p:cNvPr>
          <p:cNvSpPr/>
          <p:nvPr/>
        </p:nvSpPr>
        <p:spPr>
          <a:xfrm>
            <a:off x="3794463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8DB351-EEB2-4328-A31F-8B5C1E3D4F3F}"/>
              </a:ext>
            </a:extLst>
          </p:cNvPr>
          <p:cNvSpPr/>
          <p:nvPr/>
        </p:nvSpPr>
        <p:spPr>
          <a:xfrm>
            <a:off x="2521258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EB65A9E-24C7-61F1-1B13-3B299243E83E}"/>
              </a:ext>
            </a:extLst>
          </p:cNvPr>
          <p:cNvSpPr/>
          <p:nvPr/>
        </p:nvSpPr>
        <p:spPr>
          <a:xfrm>
            <a:off x="5139432" y="28164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QueryParser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12B533C-190E-103D-A6F7-A29BB46AF3E9}"/>
              </a:ext>
            </a:extLst>
          </p:cNvPr>
          <p:cNvSpPr/>
          <p:nvPr/>
        </p:nvSpPr>
        <p:spPr>
          <a:xfrm>
            <a:off x="7007441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FD282-92F0-6784-E247-FFB4607A2DAC}"/>
              </a:ext>
            </a:extLst>
          </p:cNvPr>
          <p:cNvSpPr/>
          <p:nvPr/>
        </p:nvSpPr>
        <p:spPr>
          <a:xfrm>
            <a:off x="2373745" y="2549236"/>
            <a:ext cx="2502687" cy="11455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C1801D-E1CD-CA07-D4FA-2DA3B7D78A15}"/>
              </a:ext>
            </a:extLst>
          </p:cNvPr>
          <p:cNvSpPr/>
          <p:nvPr/>
        </p:nvSpPr>
        <p:spPr>
          <a:xfrm>
            <a:off x="7007441" y="4554755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564E20-C05F-7FF8-929F-A68B3C07FA1B}"/>
              </a:ext>
            </a:extLst>
          </p:cNvPr>
          <p:cNvSpPr/>
          <p:nvPr/>
        </p:nvSpPr>
        <p:spPr>
          <a:xfrm>
            <a:off x="8902452" y="4554754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394C7-8D5F-8DE9-74CC-77D76297BB1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0148" y="3122722"/>
            <a:ext cx="39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8CE86-3CFC-BF76-422D-FFA32BDFD3B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73353" y="3122722"/>
            <a:ext cx="46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4719B-EBF3-AB7E-3FEB-90F4B38F16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81441" y="3122722"/>
            <a:ext cx="52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C4250-F92A-0FDB-DAFC-102B5ACFD207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7446886" y="3429001"/>
            <a:ext cx="235999" cy="11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C718-FD45-D96B-B4BC-E543A0A0EE6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358328" y="4861034"/>
            <a:ext cx="544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12B776-3C4E-A661-65DF-4DC5B8F95C51}"/>
              </a:ext>
            </a:extLst>
          </p:cNvPr>
          <p:cNvSpPr/>
          <p:nvPr/>
        </p:nvSpPr>
        <p:spPr>
          <a:xfrm>
            <a:off x="1376218" y="2816442"/>
            <a:ext cx="1145040" cy="54559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BC6B8C-467E-3ADA-3A96-A90BFDC29B26}"/>
              </a:ext>
            </a:extLst>
          </p:cNvPr>
          <p:cNvSpPr/>
          <p:nvPr/>
        </p:nvSpPr>
        <p:spPr>
          <a:xfrm>
            <a:off x="8902452" y="1855336"/>
            <a:ext cx="1350887" cy="612559"/>
          </a:xfrm>
          <a:custGeom>
            <a:avLst/>
            <a:gdLst>
              <a:gd name="connsiteX0" fmla="*/ 0 w 1350887"/>
              <a:gd name="connsiteY0" fmla="*/ 0 h 612559"/>
              <a:gd name="connsiteX1" fmla="*/ 436787 w 1350887"/>
              <a:gd name="connsiteY1" fmla="*/ 0 h 612559"/>
              <a:gd name="connsiteX2" fmla="*/ 846556 w 1350887"/>
              <a:gd name="connsiteY2" fmla="*/ 0 h 612559"/>
              <a:gd name="connsiteX3" fmla="*/ 1350887 w 1350887"/>
              <a:gd name="connsiteY3" fmla="*/ 0 h 612559"/>
              <a:gd name="connsiteX4" fmla="*/ 1350887 w 1350887"/>
              <a:gd name="connsiteY4" fmla="*/ 300154 h 612559"/>
              <a:gd name="connsiteX5" fmla="*/ 1350887 w 1350887"/>
              <a:gd name="connsiteY5" fmla="*/ 612559 h 612559"/>
              <a:gd name="connsiteX6" fmla="*/ 927609 w 1350887"/>
              <a:gd name="connsiteY6" fmla="*/ 612559 h 612559"/>
              <a:gd name="connsiteX7" fmla="*/ 504331 w 1350887"/>
              <a:gd name="connsiteY7" fmla="*/ 612559 h 612559"/>
              <a:gd name="connsiteX8" fmla="*/ 0 w 1350887"/>
              <a:gd name="connsiteY8" fmla="*/ 612559 h 612559"/>
              <a:gd name="connsiteX9" fmla="*/ 0 w 1350887"/>
              <a:gd name="connsiteY9" fmla="*/ 324656 h 612559"/>
              <a:gd name="connsiteX10" fmla="*/ 0 w 1350887"/>
              <a:gd name="connsiteY10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0887" h="612559" extrusionOk="0">
                <a:moveTo>
                  <a:pt x="0" y="0"/>
                </a:moveTo>
                <a:cubicBezTo>
                  <a:pt x="100736" y="-4238"/>
                  <a:pt x="256221" y="26800"/>
                  <a:pt x="436787" y="0"/>
                </a:cubicBezTo>
                <a:cubicBezTo>
                  <a:pt x="617353" y="-26800"/>
                  <a:pt x="732542" y="32473"/>
                  <a:pt x="846556" y="0"/>
                </a:cubicBezTo>
                <a:cubicBezTo>
                  <a:pt x="960570" y="-32473"/>
                  <a:pt x="1108986" y="46208"/>
                  <a:pt x="1350887" y="0"/>
                </a:cubicBezTo>
                <a:cubicBezTo>
                  <a:pt x="1358563" y="120522"/>
                  <a:pt x="1349404" y="186441"/>
                  <a:pt x="1350887" y="300154"/>
                </a:cubicBezTo>
                <a:cubicBezTo>
                  <a:pt x="1352370" y="413867"/>
                  <a:pt x="1316508" y="523574"/>
                  <a:pt x="1350887" y="612559"/>
                </a:cubicBezTo>
                <a:cubicBezTo>
                  <a:pt x="1145852" y="643639"/>
                  <a:pt x="1079296" y="576144"/>
                  <a:pt x="927609" y="612559"/>
                </a:cubicBezTo>
                <a:cubicBezTo>
                  <a:pt x="775922" y="648974"/>
                  <a:pt x="644168" y="578448"/>
                  <a:pt x="504331" y="612559"/>
                </a:cubicBezTo>
                <a:cubicBezTo>
                  <a:pt x="364494" y="646670"/>
                  <a:pt x="158885" y="565639"/>
                  <a:pt x="0" y="612559"/>
                </a:cubicBezTo>
                <a:cubicBezTo>
                  <a:pt x="-29587" y="539258"/>
                  <a:pt x="33675" y="455623"/>
                  <a:pt x="0" y="324656"/>
                </a:cubicBezTo>
                <a:cubicBezTo>
                  <a:pt x="-33675" y="193689"/>
                  <a:pt x="26193" y="105598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LogStore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92A3E-4326-795F-6A72-4FDB1BE51A8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577896" y="2467895"/>
            <a:ext cx="0" cy="20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1C78A4-27C5-6CC4-CAD5-A8EB1FAB3CA0}"/>
              </a:ext>
            </a:extLst>
          </p:cNvPr>
          <p:cNvSpPr/>
          <p:nvPr/>
        </p:nvSpPr>
        <p:spPr>
          <a:xfrm>
            <a:off x="132066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0DEB824-661A-3EFC-D754-7B4347434D8B}"/>
              </a:ext>
            </a:extLst>
          </p:cNvPr>
          <p:cNvSpPr/>
          <p:nvPr/>
        </p:nvSpPr>
        <p:spPr>
          <a:xfrm>
            <a:off x="9781342" y="3089239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EC4E-DC85-B0C0-076B-28668B4EEF6D}"/>
              </a:ext>
            </a:extLst>
          </p:cNvPr>
          <p:cNvSpPr txBox="1"/>
          <p:nvPr/>
        </p:nvSpPr>
        <p:spPr>
          <a:xfrm>
            <a:off x="10025780" y="3539228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periode</a:t>
            </a:r>
            <a:endParaRPr lang="da-DK" sz="1200" i="1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8D23F33-5E77-22DC-F5A9-BFA7C788D2A4}"/>
              </a:ext>
            </a:extLst>
          </p:cNvPr>
          <p:cNvSpPr/>
          <p:nvPr/>
        </p:nvSpPr>
        <p:spPr>
          <a:xfrm>
            <a:off x="684789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479C3-4230-C5CC-B81A-DA192BE1C5AD}"/>
              </a:ext>
            </a:extLst>
          </p:cNvPr>
          <p:cNvSpPr txBox="1"/>
          <p:nvPr/>
        </p:nvSpPr>
        <p:spPr>
          <a:xfrm>
            <a:off x="7090125" y="2510789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Søge</a:t>
            </a:r>
            <a:r>
              <a:rPr lang="en-US" sz="1200" i="1" dirty="0"/>
              <a:t> </a:t>
            </a:r>
            <a:r>
              <a:rPr lang="en-US" sz="1200" i="1" dirty="0" err="1"/>
              <a:t>ord</a:t>
            </a:r>
            <a:endParaRPr lang="da-DK" sz="1200" i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45728E0-AC0F-6D1D-FD41-A85102040724}"/>
              </a:ext>
            </a:extLst>
          </p:cNvPr>
          <p:cNvSpPr/>
          <p:nvPr/>
        </p:nvSpPr>
        <p:spPr>
          <a:xfrm>
            <a:off x="3622135" y="2697018"/>
            <a:ext cx="2982708" cy="1553736"/>
          </a:xfrm>
          <a:custGeom>
            <a:avLst/>
            <a:gdLst>
              <a:gd name="connsiteX0" fmla="*/ 0 w 2982708"/>
              <a:gd name="connsiteY0" fmla="*/ 0 h 1553736"/>
              <a:gd name="connsiteX1" fmla="*/ 566715 w 2982708"/>
              <a:gd name="connsiteY1" fmla="*/ 0 h 1553736"/>
              <a:gd name="connsiteX2" fmla="*/ 1073775 w 2982708"/>
              <a:gd name="connsiteY2" fmla="*/ 0 h 1553736"/>
              <a:gd name="connsiteX3" fmla="*/ 1729971 w 2982708"/>
              <a:gd name="connsiteY3" fmla="*/ 0 h 1553736"/>
              <a:gd name="connsiteX4" fmla="*/ 2296685 w 2982708"/>
              <a:gd name="connsiteY4" fmla="*/ 0 h 1553736"/>
              <a:gd name="connsiteX5" fmla="*/ 2982708 w 2982708"/>
              <a:gd name="connsiteY5" fmla="*/ 0 h 1553736"/>
              <a:gd name="connsiteX6" fmla="*/ 2982708 w 2982708"/>
              <a:gd name="connsiteY6" fmla="*/ 548987 h 1553736"/>
              <a:gd name="connsiteX7" fmla="*/ 2982708 w 2982708"/>
              <a:gd name="connsiteY7" fmla="*/ 1066899 h 1553736"/>
              <a:gd name="connsiteX8" fmla="*/ 2982708 w 2982708"/>
              <a:gd name="connsiteY8" fmla="*/ 1553736 h 1553736"/>
              <a:gd name="connsiteX9" fmla="*/ 2445821 w 2982708"/>
              <a:gd name="connsiteY9" fmla="*/ 1553736 h 1553736"/>
              <a:gd name="connsiteX10" fmla="*/ 1849279 w 2982708"/>
              <a:gd name="connsiteY10" fmla="*/ 1553736 h 1553736"/>
              <a:gd name="connsiteX11" fmla="*/ 1252737 w 2982708"/>
              <a:gd name="connsiteY11" fmla="*/ 1553736 h 1553736"/>
              <a:gd name="connsiteX12" fmla="*/ 686023 w 2982708"/>
              <a:gd name="connsiteY12" fmla="*/ 1553736 h 1553736"/>
              <a:gd name="connsiteX13" fmla="*/ 0 w 2982708"/>
              <a:gd name="connsiteY13" fmla="*/ 1553736 h 1553736"/>
              <a:gd name="connsiteX14" fmla="*/ 0 w 2982708"/>
              <a:gd name="connsiteY14" fmla="*/ 1004749 h 1553736"/>
              <a:gd name="connsiteX15" fmla="*/ 0 w 2982708"/>
              <a:gd name="connsiteY15" fmla="*/ 455763 h 1553736"/>
              <a:gd name="connsiteX16" fmla="*/ 0 w 2982708"/>
              <a:gd name="connsiteY16" fmla="*/ 0 h 155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82708" h="1553736" extrusionOk="0">
                <a:moveTo>
                  <a:pt x="0" y="0"/>
                </a:moveTo>
                <a:cubicBezTo>
                  <a:pt x="118234" y="-52946"/>
                  <a:pt x="421841" y="26060"/>
                  <a:pt x="566715" y="0"/>
                </a:cubicBezTo>
                <a:cubicBezTo>
                  <a:pt x="711590" y="-26060"/>
                  <a:pt x="947909" y="2777"/>
                  <a:pt x="1073775" y="0"/>
                </a:cubicBezTo>
                <a:cubicBezTo>
                  <a:pt x="1199641" y="-2777"/>
                  <a:pt x="1532328" y="12300"/>
                  <a:pt x="1729971" y="0"/>
                </a:cubicBezTo>
                <a:cubicBezTo>
                  <a:pt x="1927614" y="-12300"/>
                  <a:pt x="2087980" y="12921"/>
                  <a:pt x="2296685" y="0"/>
                </a:cubicBezTo>
                <a:cubicBezTo>
                  <a:pt x="2505390" y="-12921"/>
                  <a:pt x="2798417" y="380"/>
                  <a:pt x="2982708" y="0"/>
                </a:cubicBezTo>
                <a:cubicBezTo>
                  <a:pt x="2999512" y="208781"/>
                  <a:pt x="2925955" y="288174"/>
                  <a:pt x="2982708" y="548987"/>
                </a:cubicBezTo>
                <a:cubicBezTo>
                  <a:pt x="3039461" y="809800"/>
                  <a:pt x="2932350" y="959476"/>
                  <a:pt x="2982708" y="1066899"/>
                </a:cubicBezTo>
                <a:cubicBezTo>
                  <a:pt x="3033066" y="1174322"/>
                  <a:pt x="2948631" y="1331020"/>
                  <a:pt x="2982708" y="1553736"/>
                </a:cubicBezTo>
                <a:cubicBezTo>
                  <a:pt x="2756570" y="1589364"/>
                  <a:pt x="2678593" y="1518122"/>
                  <a:pt x="2445821" y="1553736"/>
                </a:cubicBezTo>
                <a:cubicBezTo>
                  <a:pt x="2213049" y="1589350"/>
                  <a:pt x="2129041" y="1546696"/>
                  <a:pt x="1849279" y="1553736"/>
                </a:cubicBezTo>
                <a:cubicBezTo>
                  <a:pt x="1569517" y="1560776"/>
                  <a:pt x="1426430" y="1518081"/>
                  <a:pt x="1252737" y="1553736"/>
                </a:cubicBezTo>
                <a:cubicBezTo>
                  <a:pt x="1079044" y="1589391"/>
                  <a:pt x="966182" y="1488497"/>
                  <a:pt x="686023" y="1553736"/>
                </a:cubicBezTo>
                <a:cubicBezTo>
                  <a:pt x="405864" y="1618975"/>
                  <a:pt x="297012" y="1482820"/>
                  <a:pt x="0" y="1553736"/>
                </a:cubicBezTo>
                <a:cubicBezTo>
                  <a:pt x="-12029" y="1387985"/>
                  <a:pt x="55588" y="1278468"/>
                  <a:pt x="0" y="1004749"/>
                </a:cubicBezTo>
                <a:cubicBezTo>
                  <a:pt x="-55588" y="731030"/>
                  <a:pt x="3443" y="648724"/>
                  <a:pt x="0" y="455763"/>
                </a:cubicBezTo>
                <a:cubicBezTo>
                  <a:pt x="-3443" y="262802"/>
                  <a:pt x="38927" y="121828"/>
                  <a:pt x="0" y="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B3630-D923-3B71-453B-9F9E4F5550AC}"/>
              </a:ext>
            </a:extLst>
          </p:cNvPr>
          <p:cNvCxnSpPr/>
          <p:nvPr/>
        </p:nvCxnSpPr>
        <p:spPr>
          <a:xfrm>
            <a:off x="3897748" y="4069586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7CF4E-C39D-2FD5-140E-95A0E6E1D02C}"/>
              </a:ext>
            </a:extLst>
          </p:cNvPr>
          <p:cNvCxnSpPr/>
          <p:nvPr/>
        </p:nvCxnSpPr>
        <p:spPr>
          <a:xfrm>
            <a:off x="5810436" y="4089027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2716C-5F58-5A76-6151-FBC4A491D874}"/>
              </a:ext>
            </a:extLst>
          </p:cNvPr>
          <p:cNvSpPr txBox="1"/>
          <p:nvPr/>
        </p:nvSpPr>
        <p:spPr>
          <a:xfrm>
            <a:off x="4207347" y="3884920"/>
            <a:ext cx="1911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{commands}</a:t>
            </a:r>
            <a:endParaRPr lang="da-DK" i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6972-410B-8F25-177A-8E66F12674F9}"/>
              </a:ext>
            </a:extLst>
          </p:cNvPr>
          <p:cNvSpPr txBox="1"/>
          <p:nvPr/>
        </p:nvSpPr>
        <p:spPr>
          <a:xfrm>
            <a:off x="7593129" y="3775042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LogTrie</a:t>
            </a:r>
            <a:endParaRPr lang="da-DK" sz="1200" i="1" dirty="0"/>
          </a:p>
        </p:txBody>
      </p:sp>
    </p:spTree>
    <p:extLst>
      <p:ext uri="{BB962C8B-B14F-4D97-AF65-F5344CB8AC3E}">
        <p14:creationId xmlns:p14="http://schemas.microsoft.com/office/powerpoint/2010/main" val="105118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</a:t>
            </a:r>
            <a:r>
              <a:rPr lang="en-US" dirty="0" err="1"/>
              <a:t>fra</a:t>
            </a:r>
            <a:r>
              <a:rPr lang="en-US" dirty="0"/>
              <a:t> API endpoint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søgning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4EDF25-6C16-020D-F450-5E3AE1FC122A}"/>
              </a:ext>
            </a:extLst>
          </p:cNvPr>
          <p:cNvGrpSpPr/>
          <p:nvPr/>
        </p:nvGrpSpPr>
        <p:grpSpPr>
          <a:xfrm>
            <a:off x="519872" y="4217293"/>
            <a:ext cx="11145805" cy="1081681"/>
            <a:chOff x="838200" y="4165375"/>
            <a:chExt cx="11145805" cy="1081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F6463-0C3C-484D-EE11-DE193947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56371"/>
              <a:ext cx="11145805" cy="790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A4C58-FB78-6BAB-436B-0CD384BD941C}"/>
                </a:ext>
              </a:extLst>
            </p:cNvPr>
            <p:cNvSpPr txBox="1"/>
            <p:nvPr/>
          </p:nvSpPr>
          <p:spPr>
            <a:xfrm>
              <a:off x="838200" y="4165375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</a:t>
              </a:r>
              <a:r>
                <a:rPr lang="en-US" sz="1200" i="1" dirty="0"/>
                <a:t> constructor</a:t>
              </a:r>
              <a:endParaRPr lang="da-DK" sz="12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281BE-03A7-422C-7216-8B343027B497}"/>
              </a:ext>
            </a:extLst>
          </p:cNvPr>
          <p:cNvGrpSpPr/>
          <p:nvPr/>
        </p:nvGrpSpPr>
        <p:grpSpPr>
          <a:xfrm>
            <a:off x="5487468" y="5759915"/>
            <a:ext cx="3019846" cy="898900"/>
            <a:chOff x="5670373" y="5418454"/>
            <a:chExt cx="3019846" cy="898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56C62-8D5D-AF56-C8E7-0CE2D0BB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0373" y="5679090"/>
              <a:ext cx="3019846" cy="6382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827FD-7221-A289-9D2B-1D600ECD2577}"/>
                </a:ext>
              </a:extLst>
            </p:cNvPr>
            <p:cNvSpPr txBox="1"/>
            <p:nvPr/>
          </p:nvSpPr>
          <p:spPr>
            <a:xfrm>
              <a:off x="5670373" y="5418454"/>
              <a:ext cx="160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QueryParser.Find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0D16C-F8A2-B3D6-14AB-F196130A976F}"/>
              </a:ext>
            </a:extLst>
          </p:cNvPr>
          <p:cNvGrpSpPr/>
          <p:nvPr/>
        </p:nvGrpSpPr>
        <p:grpSpPr>
          <a:xfrm>
            <a:off x="450258" y="5653029"/>
            <a:ext cx="3132354" cy="1097021"/>
            <a:chOff x="8666822" y="1941177"/>
            <a:chExt cx="3132354" cy="1097021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EA6C6B9-3161-BA42-211C-87751682D3AC}"/>
                </a:ext>
              </a:extLst>
            </p:cNvPr>
            <p:cNvSpPr/>
            <p:nvPr/>
          </p:nvSpPr>
          <p:spPr>
            <a:xfrm>
              <a:off x="8666822" y="1941177"/>
              <a:ext cx="878890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Shell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17BE332-1D1F-0537-AFF4-FE3813F0E436}"/>
                </a:ext>
              </a:extLst>
            </p:cNvPr>
            <p:cNvSpPr/>
            <p:nvPr/>
          </p:nvSpPr>
          <p:spPr>
            <a:xfrm>
              <a:off x="10011791" y="1941177"/>
              <a:ext cx="1342009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QueryParser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432A2-6ABF-469D-340F-C0690B9CEA4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545712" y="2247457"/>
              <a:ext cx="466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E2567-C0FB-6890-ADB3-F12A812F768E}"/>
                </a:ext>
              </a:extLst>
            </p:cNvPr>
            <p:cNvSpPr txBox="1"/>
            <p:nvPr/>
          </p:nvSpPr>
          <p:spPr>
            <a:xfrm>
              <a:off x="8668301" y="2576533"/>
              <a:ext cx="3130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Shell commands </a:t>
              </a:r>
              <a:r>
                <a:rPr lang="en-US" sz="1200" i="1" dirty="0" err="1"/>
                <a:t>tilføjer</a:t>
              </a:r>
              <a:r>
                <a:rPr lang="en-US" sz="1200" i="1" dirty="0"/>
                <a:t> attributer </a:t>
              </a:r>
              <a:r>
                <a:rPr lang="en-US" sz="1200" i="1" dirty="0" err="1"/>
                <a:t>som</a:t>
              </a:r>
              <a:r>
                <a:rPr lang="en-US" sz="1200" i="1" dirty="0"/>
                <a:t> invoker </a:t>
              </a:r>
              <a:r>
                <a:rPr lang="en-US" sz="1200" i="1" dirty="0" err="1"/>
                <a:t>metoder</a:t>
              </a:r>
              <a:r>
                <a:rPr lang="en-US" sz="1200" i="1" dirty="0"/>
                <a:t> </a:t>
              </a:r>
              <a:r>
                <a:rPr lang="en-US" sz="1200" i="1" dirty="0" err="1"/>
                <a:t>i</a:t>
              </a:r>
              <a:r>
                <a:rPr lang="en-US" sz="1200" i="1" dirty="0"/>
                <a:t> </a:t>
              </a:r>
              <a:r>
                <a:rPr lang="en-US" sz="1200" i="1" dirty="0" err="1"/>
                <a:t>QueryParser</a:t>
              </a:r>
              <a:r>
                <a:rPr lang="en-US" sz="1200" i="1" dirty="0"/>
                <a:t> </a:t>
              </a:r>
              <a:r>
                <a:rPr lang="en-US" sz="1200" i="1" dirty="0" err="1"/>
                <a:t>vha</a:t>
              </a:r>
              <a:r>
                <a:rPr lang="en-US" sz="1200" i="1" dirty="0"/>
                <a:t>. reflection.</a:t>
              </a:r>
              <a:endParaRPr lang="da-DK" sz="12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45937C-EB72-4D28-168B-ABC251576B49}"/>
              </a:ext>
            </a:extLst>
          </p:cNvPr>
          <p:cNvGrpSpPr/>
          <p:nvPr/>
        </p:nvGrpSpPr>
        <p:grpSpPr>
          <a:xfrm>
            <a:off x="389331" y="1244821"/>
            <a:ext cx="3193282" cy="1586446"/>
            <a:chOff x="740544" y="1658216"/>
            <a:chExt cx="3193282" cy="158644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51C757-DD77-9A89-714C-AF25643C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919099"/>
              <a:ext cx="3095626" cy="13255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C121F0-FDDA-AB96-6F68-0B0FD63A5B9E}"/>
                </a:ext>
              </a:extLst>
            </p:cNvPr>
            <p:cNvSpPr txBox="1"/>
            <p:nvPr/>
          </p:nvSpPr>
          <p:spPr>
            <a:xfrm>
              <a:off x="740544" y="1658216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API.Search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AC449-354E-3AE7-3B92-C215CC39FD49}"/>
              </a:ext>
            </a:extLst>
          </p:cNvPr>
          <p:cNvGrpSpPr/>
          <p:nvPr/>
        </p:nvGrpSpPr>
        <p:grpSpPr>
          <a:xfrm>
            <a:off x="1985972" y="2929374"/>
            <a:ext cx="2667965" cy="1084210"/>
            <a:chOff x="4399905" y="2404169"/>
            <a:chExt cx="2667965" cy="10842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735218F-33D8-2CFB-7ED3-7735CF74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7182" y="2688167"/>
              <a:ext cx="2600688" cy="800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CD70D0-1B8F-0834-81F4-EA0047D19D4C}"/>
                </a:ext>
              </a:extLst>
            </p:cNvPr>
            <p:cNvSpPr txBox="1"/>
            <p:nvPr/>
          </p:nvSpPr>
          <p:spPr>
            <a:xfrm>
              <a:off x="4399905" y="2404169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Shell.do_find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A9D91-165A-AC43-1861-6290F7482A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2775" y="5298974"/>
            <a:ext cx="904616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F232C-4CA8-5C63-AE63-4D3735A356D6}"/>
              </a:ext>
            </a:extLst>
          </p:cNvPr>
          <p:cNvSpPr txBox="1"/>
          <p:nvPr/>
        </p:nvSpPr>
        <p:spPr>
          <a:xfrm>
            <a:off x="6323535" y="5312971"/>
            <a:ext cx="153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Invoke </a:t>
            </a:r>
            <a:r>
              <a:rPr lang="en-US" sz="1200" i="1" dirty="0" err="1"/>
              <a:t>vha</a:t>
            </a:r>
            <a:r>
              <a:rPr lang="en-US" sz="1200" i="1" dirty="0"/>
              <a:t>. Reflection</a:t>
            </a:r>
            <a:endParaRPr lang="da-DK" sz="1200" i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06AB71-41A7-DEE7-7ACA-A6E53F75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721" y="1362976"/>
            <a:ext cx="5825187" cy="22029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A51ABE-EC17-AB99-E54D-2DD322DD330C}"/>
              </a:ext>
            </a:extLst>
          </p:cNvPr>
          <p:cNvSpPr txBox="1"/>
          <p:nvPr/>
        </p:nvSpPr>
        <p:spPr>
          <a:xfrm>
            <a:off x="9604194" y="3565956"/>
            <a:ext cx="206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Query.MustContainWords</a:t>
            </a:r>
            <a:r>
              <a:rPr lang="en-US" sz="1200" i="1" dirty="0"/>
              <a:t>()</a:t>
            </a:r>
            <a:endParaRPr lang="da-DK" sz="1200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BC499B6-8BFF-B298-4CC5-0CC0CDE4489E}"/>
              </a:ext>
            </a:extLst>
          </p:cNvPr>
          <p:cNvSpPr/>
          <p:nvPr/>
        </p:nvSpPr>
        <p:spPr>
          <a:xfrm>
            <a:off x="5594721" y="3648377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94C121-B0A9-2097-619F-46ACBDBA4E91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137236" y="3954657"/>
            <a:ext cx="2457485" cy="200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6BF7046-BB10-1394-265C-796787C612E2}"/>
              </a:ext>
            </a:extLst>
          </p:cNvPr>
          <p:cNvSpPr/>
          <p:nvPr/>
        </p:nvSpPr>
        <p:spPr>
          <a:xfrm>
            <a:off x="467120" y="3043449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D3F3F-E886-68E7-7633-245A0A8EE6C1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889703" y="3656008"/>
            <a:ext cx="16862" cy="199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3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/search </a:t>
            </a:r>
            <a:r>
              <a:rPr lang="en-US" dirty="0" err="1"/>
              <a:t>eller</a:t>
            </a:r>
            <a:r>
              <a:rPr lang="en-US" dirty="0"/>
              <a:t> /research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A56CAA8-C9C2-C16F-0A19-854A541E3405}"/>
              </a:ext>
            </a:extLst>
          </p:cNvPr>
          <p:cNvSpPr/>
          <p:nvPr/>
        </p:nvSpPr>
        <p:spPr>
          <a:xfrm>
            <a:off x="1046827" y="312272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4032E4-0BC8-0806-913A-1104E460C13B}"/>
              </a:ext>
            </a:extLst>
          </p:cNvPr>
          <p:cNvSpPr/>
          <p:nvPr/>
        </p:nvSpPr>
        <p:spPr>
          <a:xfrm>
            <a:off x="3925455" y="2253564"/>
            <a:ext cx="1966246" cy="19489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LogSearcher 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967B6-CCBA-DFF8-DAAF-07A21900D423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88836" y="3172403"/>
            <a:ext cx="1662254" cy="256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5010458-BE94-697C-346A-3EF3E52D4C46}"/>
              </a:ext>
            </a:extLst>
          </p:cNvPr>
          <p:cNvSpPr/>
          <p:nvPr/>
        </p:nvSpPr>
        <p:spPr>
          <a:xfrm>
            <a:off x="2490153" y="3947886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4051090" y="2866123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4051090" y="347868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/research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0744C-4727-74C6-DAAE-51A179F5D4D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388836" y="3429000"/>
            <a:ext cx="1662254" cy="3559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D1E5E-665E-29B9-C69C-CC04F6EDE6C7}"/>
              </a:ext>
            </a:extLst>
          </p:cNvPr>
          <p:cNvSpPr txBox="1"/>
          <p:nvPr/>
        </p:nvSpPr>
        <p:spPr>
          <a:xfrm>
            <a:off x="920215" y="4960397"/>
            <a:ext cx="313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Hvis</a:t>
            </a:r>
            <a:r>
              <a:rPr lang="en-US" sz="1200" i="1" dirty="0"/>
              <a:t> </a:t>
            </a:r>
            <a:r>
              <a:rPr lang="en-US" sz="1200" i="1" dirty="0" err="1"/>
              <a:t>ny</a:t>
            </a:r>
            <a:r>
              <a:rPr lang="en-US" sz="1200" i="1" dirty="0"/>
              <a:t> </a:t>
            </a:r>
            <a:r>
              <a:rPr lang="en-US" sz="1200" i="1" dirty="0" err="1"/>
              <a:t>søgning</a:t>
            </a:r>
            <a:r>
              <a:rPr lang="en-US" sz="1200" i="1" dirty="0"/>
              <a:t> </a:t>
            </a:r>
            <a:r>
              <a:rPr lang="en-US" sz="1200" i="1" dirty="0" err="1"/>
              <a:t>anvender</a:t>
            </a:r>
            <a:r>
              <a:rPr lang="en-US" sz="1200" i="1" dirty="0"/>
              <a:t> 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kilder</a:t>
            </a:r>
            <a:r>
              <a:rPr lang="en-US" sz="1200" i="1" dirty="0"/>
              <a:t> (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periode</a:t>
            </a:r>
            <a:r>
              <a:rPr lang="en-US" sz="1200" i="1" dirty="0"/>
              <a:t>, </a:t>
            </a:r>
            <a:r>
              <a:rPr lang="en-US" sz="1200" i="1" dirty="0" err="1"/>
              <a:t>samme</a:t>
            </a:r>
            <a:r>
              <a:rPr lang="en-US" sz="1200" i="1" dirty="0"/>
              <a:t> filer) </a:t>
            </a:r>
            <a:r>
              <a:rPr lang="en-US" sz="1200" i="1" dirty="0" err="1"/>
              <a:t>som</a:t>
            </a:r>
            <a:r>
              <a:rPr lang="en-US" sz="1200" i="1" dirty="0"/>
              <a:t> </a:t>
            </a:r>
            <a:r>
              <a:rPr lang="en-US" sz="1200" i="1" dirty="0" err="1"/>
              <a:t>forrige</a:t>
            </a:r>
            <a:r>
              <a:rPr lang="en-US" sz="1200" i="1" dirty="0"/>
              <a:t>, </a:t>
            </a:r>
            <a:r>
              <a:rPr lang="en-US" sz="1200" i="1" dirty="0" err="1"/>
              <a:t>bliver</a:t>
            </a:r>
            <a:r>
              <a:rPr lang="en-US" sz="1200" i="1" dirty="0"/>
              <a:t> </a:t>
            </a:r>
            <a:r>
              <a:rPr lang="en-US" sz="1200" i="1" dirty="0" err="1"/>
              <a:t>LogTrie</a:t>
            </a:r>
            <a:r>
              <a:rPr lang="en-US" sz="1200" i="1" dirty="0"/>
              <a:t> </a:t>
            </a:r>
            <a:r>
              <a:rPr lang="en-US" sz="1200" i="1" dirty="0" err="1"/>
              <a:t>ikke</a:t>
            </a:r>
            <a:r>
              <a:rPr lang="en-US" sz="1200" i="1" dirty="0"/>
              <a:t> </a:t>
            </a:r>
            <a:r>
              <a:rPr lang="en-US" sz="1200" i="1" dirty="0" err="1"/>
              <a:t>genopbygget</a:t>
            </a:r>
            <a:r>
              <a:rPr lang="en-US" sz="1200" i="1" dirty="0"/>
              <a:t>.</a:t>
            </a:r>
            <a:endParaRPr lang="da-DK" sz="1200" i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6982201" y="268814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6982201" y="3710865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Reuse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9730667" y="317240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706785-67A1-2556-0A94-4AAF862F6F5E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719264" y="2994422"/>
            <a:ext cx="1011403" cy="4842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8719264" y="3478682"/>
            <a:ext cx="1011403" cy="5384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1382D1-F1BC-AB84-BAA5-4D5E232E0D65}"/>
              </a:ext>
            </a:extLst>
          </p:cNvPr>
          <p:cNvSpPr txBox="1"/>
          <p:nvPr/>
        </p:nvSpPr>
        <p:spPr>
          <a:xfrm>
            <a:off x="9005456" y="2717422"/>
            <a:ext cx="181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Returnér</a:t>
            </a:r>
            <a:r>
              <a:rPr lang="en-US" sz="1200" i="1" dirty="0"/>
              <a:t> </a:t>
            </a:r>
            <a:r>
              <a:rPr lang="en-US" sz="1200" i="1" dirty="0" err="1"/>
              <a:t>resultat-liste</a:t>
            </a:r>
            <a:endParaRPr lang="da-DK" sz="12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BECD3-9623-C54C-3AE9-A96C839CCC0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5788153" y="2994422"/>
            <a:ext cx="1194048" cy="1779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22791D-1799-256E-BE14-8C6469C29665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5788153" y="3784962"/>
            <a:ext cx="1194048" cy="2321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9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3338945" y="1717964"/>
            <a:ext cx="587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grafisk brugerflade 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indsamling af logs 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 af logs på basis af søge-termer og tidshorisonter, og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3EAB-CE47-BFB7-134D-389F561B27D3}"/>
              </a:ext>
            </a:extLst>
          </p:cNvPr>
          <p:cNvSpPr txBox="1"/>
          <p:nvPr/>
        </p:nvSpPr>
        <p:spPr>
          <a:xfrm>
            <a:off x="2777836" y="2304228"/>
            <a:ext cx="663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KLAR TIL DRIFT: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 Docker (</a:t>
            </a:r>
            <a:r>
              <a:rPr lang="en-US" dirty="0" err="1"/>
              <a:t>som</a:t>
            </a:r>
            <a:r>
              <a:rPr lang="en-US" dirty="0"/>
              <a:t> admin)</a:t>
            </a:r>
          </a:p>
          <a:p>
            <a:endParaRPr lang="en-US" dirty="0"/>
          </a:p>
          <a:p>
            <a:r>
              <a:rPr lang="en-US" dirty="0"/>
              <a:t>Start SQL </a:t>
            </a:r>
            <a:r>
              <a:rPr lang="en-US" dirty="0" err="1"/>
              <a:t>instans</a:t>
            </a:r>
            <a:r>
              <a:rPr lang="en-US" dirty="0"/>
              <a:t>,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åbn</a:t>
            </a:r>
            <a:r>
              <a:rPr lang="en-US" dirty="0"/>
              <a:t> MSSMS</a:t>
            </a:r>
          </a:p>
          <a:p>
            <a:endParaRPr lang="en-US" dirty="0"/>
          </a:p>
          <a:p>
            <a:r>
              <a:rPr lang="en-US" dirty="0"/>
              <a:t>Start LogSearcher + LogWatcher </a:t>
            </a:r>
            <a:r>
              <a:rPr lang="en-US" dirty="0" err="1"/>
              <a:t>vha</a:t>
            </a:r>
            <a:r>
              <a:rPr lang="en-US" dirty="0"/>
              <a:t>. script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0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1177636" y="197346"/>
            <a:ext cx="98367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LogWatcher demo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-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tries og Binary Search Trees.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788822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447445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40500" y="3731130"/>
            <a:ext cx="96277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340500" y="4916843"/>
            <a:ext cx="201598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1083459" y="554812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635137" y="4916843"/>
            <a:ext cx="248338" cy="7259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F59EF-AB54-331F-AB25-F64387FA0DD6}"/>
              </a:ext>
            </a:extLst>
          </p:cNvPr>
          <p:cNvSpPr txBox="1"/>
          <p:nvPr/>
        </p:nvSpPr>
        <p:spPr>
          <a:xfrm>
            <a:off x="838199" y="1690688"/>
            <a:ext cx="44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 binary tree </a:t>
            </a:r>
            <a:r>
              <a:rPr lang="en-US" dirty="0" err="1"/>
              <a:t>karakteriseres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hver</a:t>
            </a:r>
            <a:r>
              <a:rPr lang="en-US" dirty="0"/>
              <a:t> node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2 </a:t>
            </a:r>
            <a:r>
              <a:rPr lang="en-US" dirty="0" err="1"/>
              <a:t>undernoder</a:t>
            </a:r>
            <a:r>
              <a:rPr lang="en-US" dirty="0"/>
              <a:t> (children)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662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vt:lpstr>
      <vt:lpstr>PowerPoint Presentation</vt:lpstr>
      <vt:lpstr>PowerPoint Presentation</vt:lpstr>
      <vt:lpstr>PowerPoint Presentation</vt:lpstr>
      <vt:lpstr>LogSearcher komponenter</vt:lpstr>
      <vt:lpstr>Søgemotor - LogParser</vt:lpstr>
      <vt:lpstr>Graph som data – adjacency list</vt:lpstr>
      <vt:lpstr>Graphtyper - Trees</vt:lpstr>
      <vt:lpstr>Graphtyper – Binary Trees</vt:lpstr>
      <vt:lpstr>Graphtyper – Trie</vt:lpstr>
      <vt:lpstr>LogParser - grapher</vt:lpstr>
      <vt:lpstr>LogParser – nodes &amp; LogTrie constructor</vt:lpstr>
      <vt:lpstr>LogParser - LogTrie</vt:lpstr>
      <vt:lpstr>LogParser - dataflow</vt:lpstr>
      <vt:lpstr>LogParser – fra API endpoint til søgning</vt:lpstr>
      <vt:lpstr>LogParser - /search eller /research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14</cp:revision>
  <dcterms:created xsi:type="dcterms:W3CDTF">2023-01-11T15:56:24Z</dcterms:created>
  <dcterms:modified xsi:type="dcterms:W3CDTF">2023-01-14T17:52:42Z</dcterms:modified>
</cp:coreProperties>
</file>