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909"/>
            <a:ext cx="9144000" cy="2387600"/>
          </a:xfrm>
        </p:spPr>
        <p:txBody>
          <a:bodyPr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ved at gennemsøge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 Baseret på søgeord og tidsgrænser skal LogSearcher gøre det nemt at danne sig et overblik over hændelser og deres tidslige distribution.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3338945" y="1717964"/>
            <a:ext cx="587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grafisk brugerflade 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indsamling af logs 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 af logs på basis af søge-termer og tidshorisonter, og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3EAB-CE47-BFB7-134D-389F561B27D3}"/>
              </a:ext>
            </a:extLst>
          </p:cNvPr>
          <p:cNvSpPr txBox="1"/>
          <p:nvPr/>
        </p:nvSpPr>
        <p:spPr>
          <a:xfrm>
            <a:off x="2777836" y="2304228"/>
            <a:ext cx="663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KLAR TIL DRIFT: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 Docker (</a:t>
            </a:r>
            <a:r>
              <a:rPr lang="en-US" dirty="0" err="1"/>
              <a:t>som</a:t>
            </a:r>
            <a:r>
              <a:rPr lang="en-US" dirty="0"/>
              <a:t> admin)</a:t>
            </a:r>
          </a:p>
          <a:p>
            <a:endParaRPr lang="en-US" dirty="0"/>
          </a:p>
          <a:p>
            <a:r>
              <a:rPr lang="en-US" dirty="0"/>
              <a:t>Start SQL </a:t>
            </a:r>
            <a:r>
              <a:rPr lang="en-US" dirty="0" err="1"/>
              <a:t>instans</a:t>
            </a:r>
            <a:r>
              <a:rPr lang="en-US" dirty="0"/>
              <a:t>,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åbn</a:t>
            </a:r>
            <a:r>
              <a:rPr lang="en-US" dirty="0"/>
              <a:t> MSSMS</a:t>
            </a:r>
          </a:p>
          <a:p>
            <a:endParaRPr lang="en-US" dirty="0"/>
          </a:p>
          <a:p>
            <a:r>
              <a:rPr lang="en-US" dirty="0"/>
              <a:t>Start LogSearcher + LogWatcher </a:t>
            </a:r>
            <a:r>
              <a:rPr lang="en-US" dirty="0" err="1"/>
              <a:t>vha</a:t>
            </a:r>
            <a:r>
              <a:rPr lang="en-US" dirty="0"/>
              <a:t>. script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0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1177636" y="197346"/>
            <a:ext cx="98367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LogWatcher demo</a:t>
            </a:r>
          </a:p>
          <a:p>
            <a:endParaRPr lang="en-US" dirty="0"/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 err="1"/>
              <a:t>Tilføj</a:t>
            </a:r>
            <a:r>
              <a:rPr lang="en-US" dirty="0"/>
              <a:t> data </a:t>
            </a:r>
            <a:r>
              <a:rPr lang="en-US" dirty="0" err="1"/>
              <a:t>til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en-US" dirty="0"/>
          </a:p>
          <a:p>
            <a:r>
              <a:rPr lang="en-US" dirty="0"/>
              <a:t>	</a:t>
            </a:r>
            <a:br>
              <a:rPr lang="en-US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-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tries og Binary Search Trees.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871958" y="436516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701928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423636" y="3731130"/>
            <a:ext cx="879638" cy="72868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423636" y="4916844"/>
            <a:ext cx="372945" cy="73501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838200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389878" y="4916844"/>
            <a:ext cx="576733" cy="7199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474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vt:lpstr>
      <vt:lpstr>PowerPoint Presentation</vt:lpstr>
      <vt:lpstr>PowerPoint Presentation</vt:lpstr>
      <vt:lpstr>PowerPoint Presentation</vt:lpstr>
      <vt:lpstr>LogSearcher komponenter</vt:lpstr>
      <vt:lpstr>Søgemotor - LogParser</vt:lpstr>
      <vt:lpstr>Graphtyper - Trees</vt:lpstr>
      <vt:lpstr>Graphtyper – Binary Trees</vt:lpstr>
      <vt:lpstr>Graphtyper – Trie</vt:lpstr>
      <vt:lpstr>Graph som data – adjacency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5</cp:revision>
  <dcterms:created xsi:type="dcterms:W3CDTF">2023-01-11T15:56:24Z</dcterms:created>
  <dcterms:modified xsi:type="dcterms:W3CDTF">2023-01-11T18:45:13Z</dcterms:modified>
</cp:coreProperties>
</file>