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21B8-4F0C-F411-362D-4EECF04C4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8E071-81C2-5B63-8192-B7E097F0B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D571-B8C7-7364-7D70-41A1FE57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A997-2460-F596-D5AA-B9D381F9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8B1F-B9A3-123B-A4FF-7C8A6DEC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509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C1FD-7032-DBE5-ACB7-0D402F03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5E140-44B3-F9B0-F0E3-1BD91FA3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465D-0AE0-C51B-BBB8-FB5F57A7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26E1-F1D1-4E4B-9A26-07BE7668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FE11-E073-DE7C-370D-ECFD660E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82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7FB1C-BE1D-64EF-1E68-F744FCBC3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E57E5-9219-46EE-9214-28972FE5B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76B4-0AF7-F4D3-9658-2B339858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A9FD-8DE4-AD44-AE04-85B77604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27D26-586E-657E-4B08-D6369631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169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5F01-1555-1E84-DA90-27C30870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D22A-863A-F380-DEC4-09CFA5E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A759F-EE8D-3783-8FA1-2CF6921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2E493-6126-BC74-55AB-954A4B55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D989-A1DE-9EF3-EA1F-EFB72BAC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705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A968-64EF-CF56-0607-EC4967AE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1887E-FCAE-DEEC-F9A2-19044745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7198-DF0E-B2D4-6766-718E2958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382E0-0ACB-0AC9-0472-D2ACE804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0330-F84B-7E8D-1297-FFB9AFA7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22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4E32-36AE-8B97-7EB1-65443035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6045-ABEC-9B79-4C1D-545D2856F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80367-98DF-4A66-8E0A-EF2D4B354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5638D-11B0-3610-8822-309D6708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8262-7C58-69C2-7A78-B0F50487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C3165-CE64-A5AB-7D30-BE694FC8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683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4405-F457-509A-C1BB-C5A09535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EB24A-E2C1-09C5-88BD-115405C0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E7609-69E3-26C5-19EB-E7C725500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B6609-EBFE-C034-E7C4-11D5BBDD8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A2A20-FB4A-1819-DDD1-4C2D3EEE2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EE4D9-912C-C69D-EBD8-79D3C580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8D5C0-144C-B8B3-DB18-D350A8B7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478CC-7152-33D8-3A02-0913886E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58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ABC1-497F-E3A2-E204-B2E0E915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68504-7D63-DE92-69C8-ECBC96CF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7A87A-1442-E8AD-FCEB-B8D814A2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51B92-21FE-1A64-72BF-76512F0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1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4FBCF-7851-2D30-3F04-FDEB73F6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0A3DD-081B-F9E0-D3E1-4D2620DF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6DFE-AE83-E46B-4F0E-A8A10C92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54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2EA4-3888-BF5B-364E-7807E9C6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DF03-6B1E-7211-67C5-E46F1539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B2EF9-4316-4D70-C8F7-14A34866C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1C5A7-4475-5E2A-3E77-292F69C0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D32BD-80D9-38C1-B7AC-C9E34C4A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7ADE-4273-7FF4-9956-E5BB7F87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1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22C4-5981-604F-5826-053E4DB1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1B06E-207D-E7F3-80F1-09A757A18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0C814-743B-FB49-1E56-382833D54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AFDC3-C43C-2001-D53A-31AE8697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DAD78-5D34-F8E0-A379-1E04D21F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AC871-FBBD-87FC-D72E-77EA5D01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318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5AD75-8184-96AB-F6C3-366764C9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641A-F559-14DC-21C8-A5488F28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D5CA-2C79-2848-FC4F-CA9550DB4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54686-28C7-41F7-9FF9-CCD97C84AAF1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1CAD0-D64D-1770-588A-081E74DD7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1AC12-C977-4A59-0945-CA8F852A0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865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99ED-E161-DD1F-425F-A8828E0CD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2909"/>
            <a:ext cx="9144000" cy="2387600"/>
          </a:xfrm>
        </p:spPr>
        <p:txBody>
          <a:bodyPr/>
          <a:lstStyle/>
          <a:p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”LogSearcher skal facilitere et hurtigt overblik over flere systemers tilstande, ved at gennemsøge og analysere deres logs.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LogSearcher skal hjælpe [brugere] med at søge efter tekst-billeder på tværs af mange systemers logs. Baseret på søgeord og tidsgrænser skal LogSearcher gøre det nemt at danne sig et overblik over hændelser og deres tidslige distribution.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08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F3BA-77B8-E176-5521-69112BA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err="1"/>
              <a:t>som</a:t>
            </a:r>
            <a:r>
              <a:rPr lang="en-US" dirty="0"/>
              <a:t> data – adjacency list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1D170-BEB2-D456-C335-619869E869C6}"/>
              </a:ext>
            </a:extLst>
          </p:cNvPr>
          <p:cNvSpPr/>
          <p:nvPr/>
        </p:nvSpPr>
        <p:spPr>
          <a:xfrm>
            <a:off x="838200" y="4191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9AD41-E3FC-CC0F-4F1C-0E3AD1298C78}"/>
              </a:ext>
            </a:extLst>
          </p:cNvPr>
          <p:cNvSpPr/>
          <p:nvPr/>
        </p:nvSpPr>
        <p:spPr>
          <a:xfrm>
            <a:off x="2620926" y="275303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759FC-2845-8870-B85A-C04B430B652C}"/>
              </a:ext>
            </a:extLst>
          </p:cNvPr>
          <p:cNvSpPr/>
          <p:nvPr/>
        </p:nvSpPr>
        <p:spPr>
          <a:xfrm>
            <a:off x="6015289" y="4191165"/>
            <a:ext cx="646331" cy="6463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1F2D-22F6-EE7E-9F40-4DF6525FBD31}"/>
              </a:ext>
            </a:extLst>
          </p:cNvPr>
          <p:cNvSpPr/>
          <p:nvPr/>
        </p:nvSpPr>
        <p:spPr>
          <a:xfrm>
            <a:off x="4378036" y="4191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20A5B-F890-7219-3524-1CBE3FD6B690}"/>
              </a:ext>
            </a:extLst>
          </p:cNvPr>
          <p:cNvSpPr/>
          <p:nvPr/>
        </p:nvSpPr>
        <p:spPr>
          <a:xfrm>
            <a:off x="2620925" y="553779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D1E1A-7CCF-FB47-A233-8706A8767CB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1389878" y="3304709"/>
            <a:ext cx="1325701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087EE4-9F9D-717D-C463-CFE1096B7E7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1389878" y="4742843"/>
            <a:ext cx="1325700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3D640-4186-FB9C-58C5-52970DB17266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3172604" y="3304709"/>
            <a:ext cx="1300085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D3EE9A-F3DD-C967-075D-30509AA28F3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3172603" y="4742843"/>
            <a:ext cx="1300086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61F6A-0AF5-D8D4-0F06-77EB3AB00BC8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5024367" y="4514331"/>
            <a:ext cx="9909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84F083D-FF28-C476-79C1-7B810EB30034}"/>
              </a:ext>
            </a:extLst>
          </p:cNvPr>
          <p:cNvSpPr/>
          <p:nvPr/>
        </p:nvSpPr>
        <p:spPr>
          <a:xfrm>
            <a:off x="7869382" y="2396836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6C7BE-4205-6E7D-F7A5-42E7506B50B8}"/>
              </a:ext>
            </a:extLst>
          </p:cNvPr>
          <p:cNvSpPr/>
          <p:nvPr/>
        </p:nvSpPr>
        <p:spPr>
          <a:xfrm>
            <a:off x="9247908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E69EE6-17D0-877E-F985-B70AE6C0A408}"/>
              </a:ext>
            </a:extLst>
          </p:cNvPr>
          <p:cNvSpPr/>
          <p:nvPr/>
        </p:nvSpPr>
        <p:spPr>
          <a:xfrm>
            <a:off x="9892004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A5734-3EAA-FA25-A3C3-8DC95AF71A34}"/>
              </a:ext>
            </a:extLst>
          </p:cNvPr>
          <p:cNvSpPr/>
          <p:nvPr/>
        </p:nvSpPr>
        <p:spPr>
          <a:xfrm>
            <a:off x="10538335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0B18A-0D36-1B3A-0C18-D94939610DFA}"/>
              </a:ext>
            </a:extLst>
          </p:cNvPr>
          <p:cNvSpPr txBox="1"/>
          <p:nvPr/>
        </p:nvSpPr>
        <p:spPr>
          <a:xfrm>
            <a:off x="7523018" y="254851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A4E092-6282-F7C2-220B-2E740F70E604}"/>
              </a:ext>
            </a:extLst>
          </p:cNvPr>
          <p:cNvCxnSpPr/>
          <p:nvPr/>
        </p:nvCxnSpPr>
        <p:spPr>
          <a:xfrm>
            <a:off x="8672945" y="2733177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4B31E62-66A6-28BD-45EA-34E2D8A13F0C}"/>
              </a:ext>
            </a:extLst>
          </p:cNvPr>
          <p:cNvSpPr/>
          <p:nvPr/>
        </p:nvSpPr>
        <p:spPr>
          <a:xfrm>
            <a:off x="7869382" y="3088404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B8A820-4331-B0FB-DB17-7E5F884E5669}"/>
              </a:ext>
            </a:extLst>
          </p:cNvPr>
          <p:cNvSpPr/>
          <p:nvPr/>
        </p:nvSpPr>
        <p:spPr>
          <a:xfrm>
            <a:off x="9247908" y="308840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EE1DD4-0C6F-910F-C721-C887C3E0AD62}"/>
              </a:ext>
            </a:extLst>
          </p:cNvPr>
          <p:cNvSpPr/>
          <p:nvPr/>
        </p:nvSpPr>
        <p:spPr>
          <a:xfrm>
            <a:off x="9892004" y="308840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F5DA20-9320-F5A8-DF15-ADFAF33DCCB4}"/>
              </a:ext>
            </a:extLst>
          </p:cNvPr>
          <p:cNvSpPr txBox="1"/>
          <p:nvPr/>
        </p:nvSpPr>
        <p:spPr>
          <a:xfrm>
            <a:off x="7523018" y="324007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AAFDCD-4535-8F1D-7449-ACAFAEB032FB}"/>
              </a:ext>
            </a:extLst>
          </p:cNvPr>
          <p:cNvCxnSpPr/>
          <p:nvPr/>
        </p:nvCxnSpPr>
        <p:spPr>
          <a:xfrm>
            <a:off x="8672945" y="3424745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F30DA64-758C-1F99-0E26-3AA3A6892A8F}"/>
              </a:ext>
            </a:extLst>
          </p:cNvPr>
          <p:cNvSpPr/>
          <p:nvPr/>
        </p:nvSpPr>
        <p:spPr>
          <a:xfrm>
            <a:off x="7869382" y="3779971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74A902-9C06-6A58-5DF5-F8A8DAC676E6}"/>
              </a:ext>
            </a:extLst>
          </p:cNvPr>
          <p:cNvSpPr/>
          <p:nvPr/>
        </p:nvSpPr>
        <p:spPr>
          <a:xfrm>
            <a:off x="9247908" y="37799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EC36EE-5FF6-97A5-C4FC-D884A6DFF58D}"/>
              </a:ext>
            </a:extLst>
          </p:cNvPr>
          <p:cNvSpPr/>
          <p:nvPr/>
        </p:nvSpPr>
        <p:spPr>
          <a:xfrm>
            <a:off x="9892004" y="37799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095A1C-C198-9592-9912-F36D6213F4ED}"/>
              </a:ext>
            </a:extLst>
          </p:cNvPr>
          <p:cNvSpPr txBox="1"/>
          <p:nvPr/>
        </p:nvSpPr>
        <p:spPr>
          <a:xfrm>
            <a:off x="7523018" y="39316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DE09F3-F53B-FF2B-387F-F3DD1015F08A}"/>
              </a:ext>
            </a:extLst>
          </p:cNvPr>
          <p:cNvCxnSpPr/>
          <p:nvPr/>
        </p:nvCxnSpPr>
        <p:spPr>
          <a:xfrm>
            <a:off x="8672945" y="4116312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5FF74D1-99B4-1FCB-D1FA-C7E14DF953C4}"/>
              </a:ext>
            </a:extLst>
          </p:cNvPr>
          <p:cNvSpPr/>
          <p:nvPr/>
        </p:nvSpPr>
        <p:spPr>
          <a:xfrm>
            <a:off x="7869382" y="4467209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084F9E-FAF5-7699-CF02-FE48F5FAB59E}"/>
              </a:ext>
            </a:extLst>
          </p:cNvPr>
          <p:cNvSpPr/>
          <p:nvPr/>
        </p:nvSpPr>
        <p:spPr>
          <a:xfrm>
            <a:off x="9247908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FCA0A0-CED1-FC58-1E7C-B05237CEE097}"/>
              </a:ext>
            </a:extLst>
          </p:cNvPr>
          <p:cNvSpPr/>
          <p:nvPr/>
        </p:nvSpPr>
        <p:spPr>
          <a:xfrm>
            <a:off x="9892004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BA0EF6-5B4F-6F8A-8BB3-C3294EA4E769}"/>
              </a:ext>
            </a:extLst>
          </p:cNvPr>
          <p:cNvSpPr/>
          <p:nvPr/>
        </p:nvSpPr>
        <p:spPr>
          <a:xfrm>
            <a:off x="10538335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1FF14E-13E7-17F8-4558-2876F308B6D3}"/>
              </a:ext>
            </a:extLst>
          </p:cNvPr>
          <p:cNvSpPr txBox="1"/>
          <p:nvPr/>
        </p:nvSpPr>
        <p:spPr>
          <a:xfrm>
            <a:off x="7523018" y="46188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5A321-0E7B-F50A-0E11-27F52D118840}"/>
              </a:ext>
            </a:extLst>
          </p:cNvPr>
          <p:cNvCxnSpPr/>
          <p:nvPr/>
        </p:nvCxnSpPr>
        <p:spPr>
          <a:xfrm>
            <a:off x="8672945" y="4803550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9A92D0-267C-AEC1-E0BC-71CDE282B28E}"/>
              </a:ext>
            </a:extLst>
          </p:cNvPr>
          <p:cNvSpPr/>
          <p:nvPr/>
        </p:nvSpPr>
        <p:spPr>
          <a:xfrm>
            <a:off x="7869382" y="5153767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F58B5C-C1E7-3EC2-A304-E3AC7EB4A1BC}"/>
              </a:ext>
            </a:extLst>
          </p:cNvPr>
          <p:cNvSpPr/>
          <p:nvPr/>
        </p:nvSpPr>
        <p:spPr>
          <a:xfrm>
            <a:off x="9247908" y="5153767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72B72A-D1DB-06DE-34AB-CB65532D116C}"/>
              </a:ext>
            </a:extLst>
          </p:cNvPr>
          <p:cNvSpPr txBox="1"/>
          <p:nvPr/>
        </p:nvSpPr>
        <p:spPr>
          <a:xfrm>
            <a:off x="7523018" y="53054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4032D6-C925-3FF5-0914-7413A578A9BF}"/>
              </a:ext>
            </a:extLst>
          </p:cNvPr>
          <p:cNvCxnSpPr/>
          <p:nvPr/>
        </p:nvCxnSpPr>
        <p:spPr>
          <a:xfrm>
            <a:off x="8672945" y="5490108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954C203-9CE2-A697-C391-02D523F7C880}"/>
              </a:ext>
            </a:extLst>
          </p:cNvPr>
          <p:cNvSpPr/>
          <p:nvPr/>
        </p:nvSpPr>
        <p:spPr>
          <a:xfrm>
            <a:off x="11184666" y="4467333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da-DK" dirty="0">
              <a:solidFill>
                <a:schemeClr val="accent2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30E0E-409B-BC86-D1D8-87DA3BE83BB9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484531" y="4514331"/>
            <a:ext cx="289350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6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22B27-5C48-19DF-83AF-C75A7107182D}"/>
              </a:ext>
            </a:extLst>
          </p:cNvPr>
          <p:cNvSpPr txBox="1"/>
          <p:nvPr/>
        </p:nvSpPr>
        <p:spPr>
          <a:xfrm>
            <a:off x="3338945" y="1717964"/>
            <a:ext cx="5874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LogSearcher skal have en grafisk brugerflade (GUI).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da-DK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da-DK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GUI'en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skal facilitere indsamling af logs fra forbundne systemer, </a:t>
            </a:r>
          </a:p>
          <a:p>
            <a:pPr algn="ctr"/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gennemsøgning af logs på basis af søge-termer og tidshorisonter, og </a:t>
            </a:r>
          </a:p>
          <a:p>
            <a:pPr algn="ctr"/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udstille resultaterne fra søgningerne.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387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93EAB-CE47-BFB7-134D-389F561B27D3}"/>
              </a:ext>
            </a:extLst>
          </p:cNvPr>
          <p:cNvSpPr txBox="1"/>
          <p:nvPr/>
        </p:nvSpPr>
        <p:spPr>
          <a:xfrm>
            <a:off x="2777836" y="2304228"/>
            <a:ext cx="6636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KLAR TIL DRIFT: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Start Docker (</a:t>
            </a:r>
            <a:r>
              <a:rPr lang="en-US" dirty="0" err="1"/>
              <a:t>som</a:t>
            </a:r>
            <a:r>
              <a:rPr lang="en-US" dirty="0"/>
              <a:t> admin)</a:t>
            </a:r>
          </a:p>
          <a:p>
            <a:endParaRPr lang="en-US" dirty="0"/>
          </a:p>
          <a:p>
            <a:r>
              <a:rPr lang="en-US" dirty="0"/>
              <a:t>Start SQL </a:t>
            </a:r>
            <a:r>
              <a:rPr lang="en-US" dirty="0" err="1"/>
              <a:t>instans</a:t>
            </a:r>
            <a:r>
              <a:rPr lang="en-US" dirty="0"/>
              <a:t>, </a:t>
            </a:r>
            <a:r>
              <a:rPr lang="en-US" dirty="0" err="1"/>
              <a:t>derefter</a:t>
            </a:r>
            <a:r>
              <a:rPr lang="en-US" dirty="0"/>
              <a:t> </a:t>
            </a:r>
            <a:r>
              <a:rPr lang="en-US" dirty="0" err="1"/>
              <a:t>åbn</a:t>
            </a:r>
            <a:r>
              <a:rPr lang="en-US" dirty="0"/>
              <a:t> MSSMS</a:t>
            </a:r>
          </a:p>
          <a:p>
            <a:endParaRPr lang="en-US" dirty="0"/>
          </a:p>
          <a:p>
            <a:r>
              <a:rPr lang="en-US" dirty="0"/>
              <a:t>Start LogSearcher + LogWatcher </a:t>
            </a:r>
            <a:r>
              <a:rPr lang="en-US" dirty="0" err="1"/>
              <a:t>vha</a:t>
            </a:r>
            <a:r>
              <a:rPr lang="en-US" dirty="0"/>
              <a:t>. script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0090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89911D-BDFD-6A0D-CD51-74E9082B07D0}"/>
              </a:ext>
            </a:extLst>
          </p:cNvPr>
          <p:cNvSpPr txBox="1"/>
          <p:nvPr/>
        </p:nvSpPr>
        <p:spPr>
          <a:xfrm>
            <a:off x="1177636" y="197346"/>
            <a:ext cx="983672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LogWatcher demo</a:t>
            </a:r>
          </a:p>
          <a:p>
            <a:endParaRPr lang="en-US" dirty="0"/>
          </a:p>
          <a:p>
            <a:r>
              <a:rPr lang="en-US" dirty="0"/>
              <a:t>Load 2 </a:t>
            </a:r>
            <a:r>
              <a:rPr lang="en-US" dirty="0" err="1"/>
              <a:t>sæt</a:t>
            </a:r>
            <a:r>
              <a:rPr lang="en-US" dirty="0"/>
              <a:t> filer (G1+2)</a:t>
            </a:r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G1-2,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keyword, med default </a:t>
            </a:r>
            <a:r>
              <a:rPr lang="en-US" dirty="0" err="1"/>
              <a:t>tids</a:t>
            </a:r>
            <a:r>
              <a:rPr lang="en-US" dirty="0"/>
              <a:t>-interval</a:t>
            </a:r>
          </a:p>
          <a:p>
            <a:endParaRPr lang="en-US" dirty="0"/>
          </a:p>
          <a:p>
            <a:r>
              <a:rPr lang="en-US" dirty="0"/>
              <a:t>Load G3	</a:t>
            </a:r>
          </a:p>
          <a:p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</a:t>
            </a:r>
          </a:p>
          <a:p>
            <a:r>
              <a:rPr lang="en-US" dirty="0"/>
              <a:t>	</a:t>
            </a:r>
            <a:r>
              <a:rPr lang="en-US" dirty="0" err="1"/>
              <a:t>skift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slut@1.jan21, </a:t>
            </a:r>
            <a:r>
              <a:rPr lang="en-US" dirty="0" err="1"/>
              <a:t>gentag</a:t>
            </a:r>
            <a:r>
              <a:rPr lang="en-US" dirty="0"/>
              <a:t> </a:t>
            </a:r>
            <a:r>
              <a:rPr lang="en-US" dirty="0" err="1"/>
              <a:t>søgning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G1, 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“error”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 config” (/research)	</a:t>
            </a:r>
          </a:p>
          <a:p>
            <a:endParaRPr lang="en-US" dirty="0"/>
          </a:p>
          <a:p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 config” -&gt; vis 2 sys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søgeresultat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start@18. sept	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	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slut@19. sept 2020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	</a:t>
            </a:r>
            <a:r>
              <a:rPr lang="en-US" dirty="0" err="1"/>
              <a:t>åbn</a:t>
            </a:r>
            <a:r>
              <a:rPr lang="en-US" dirty="0"/>
              <a:t> </a:t>
            </a:r>
            <a:r>
              <a:rPr lang="en-US" dirty="0" err="1"/>
              <a:t>fundet</a:t>
            </a:r>
            <a:r>
              <a:rPr lang="en-US" dirty="0"/>
              <a:t> </a:t>
            </a:r>
            <a:r>
              <a:rPr lang="en-US" dirty="0" err="1"/>
              <a:t>logfil</a:t>
            </a:r>
            <a:endParaRPr lang="en-US" dirty="0"/>
          </a:p>
          <a:p>
            <a:r>
              <a:rPr lang="en-US" dirty="0"/>
              <a:t>	</a:t>
            </a:r>
            <a:br>
              <a:rPr lang="en-US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559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5A6B-1088-E98F-C7E4-B16ADF73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LogSearcher </a:t>
            </a:r>
            <a:r>
              <a:rPr lang="en-US" dirty="0" err="1"/>
              <a:t>komponenter</a:t>
            </a:r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25D1E-4A6E-2643-F08F-DC131DB834ED}"/>
              </a:ext>
            </a:extLst>
          </p:cNvPr>
          <p:cNvGrpSpPr/>
          <p:nvPr/>
        </p:nvGrpSpPr>
        <p:grpSpPr>
          <a:xfrm>
            <a:off x="1177637" y="1981633"/>
            <a:ext cx="8947296" cy="3421639"/>
            <a:chOff x="0" y="0"/>
            <a:chExt cx="5342400" cy="1967865"/>
          </a:xfrm>
        </p:grpSpPr>
        <p:grpSp>
          <p:nvGrpSpPr>
            <p:cNvPr id="6" name="Gruppe 7">
              <a:extLst>
                <a:ext uri="{FF2B5EF4-FFF2-40B4-BE49-F238E27FC236}">
                  <a16:creationId xmlns:a16="http://schemas.microsoft.com/office/drawing/2014/main" id="{47E2BDAE-BBFC-2D84-38B8-16065567FE55}"/>
                </a:ext>
              </a:extLst>
            </p:cNvPr>
            <p:cNvGrpSpPr/>
            <p:nvPr/>
          </p:nvGrpSpPr>
          <p:grpSpPr>
            <a:xfrm>
              <a:off x="0" y="0"/>
              <a:ext cx="5342400" cy="1425600"/>
              <a:chOff x="0" y="0"/>
              <a:chExt cx="5342400" cy="1425600"/>
            </a:xfrm>
          </p:grpSpPr>
          <p:sp>
            <p:nvSpPr>
              <p:cNvPr id="9" name="Rektangel 1">
                <a:extLst>
                  <a:ext uri="{FF2B5EF4-FFF2-40B4-BE49-F238E27FC236}">
                    <a16:creationId xmlns:a16="http://schemas.microsoft.com/office/drawing/2014/main" id="{A3A8C139-0DC0-0825-7E7F-B88F46CF6E06}"/>
                  </a:ext>
                </a:extLst>
              </p:cNvPr>
              <p:cNvSpPr/>
              <p:nvPr/>
            </p:nvSpPr>
            <p:spPr>
              <a:xfrm>
                <a:off x="1022400" y="324000"/>
                <a:ext cx="2051050" cy="923925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b="1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GUI</a:t>
                </a: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</a:b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(C# Blazor)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ktangel: afrundede hjørner 2">
                <a:extLst>
                  <a:ext uri="{FF2B5EF4-FFF2-40B4-BE49-F238E27FC236}">
                    <a16:creationId xmlns:a16="http://schemas.microsoft.com/office/drawing/2014/main" id="{3E531F76-39BB-468F-AF02-6430A6BB840C}"/>
                  </a:ext>
                </a:extLst>
              </p:cNvPr>
              <p:cNvSpPr/>
              <p:nvPr/>
            </p:nvSpPr>
            <p:spPr>
              <a:xfrm>
                <a:off x="3679200" y="345600"/>
                <a:ext cx="1352550" cy="826883"/>
              </a:xfrm>
              <a:prstGeom prst="round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b="1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Søgemotor</a:t>
                </a:r>
                <a:b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</a:b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(Python)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Pil: venstre-højre 3">
                <a:extLst>
                  <a:ext uri="{FF2B5EF4-FFF2-40B4-BE49-F238E27FC236}">
                    <a16:creationId xmlns:a16="http://schemas.microsoft.com/office/drawing/2014/main" id="{4F88B9FD-915D-4F72-B63C-52DF666B278D}"/>
                  </a:ext>
                </a:extLst>
              </p:cNvPr>
              <p:cNvSpPr/>
              <p:nvPr/>
            </p:nvSpPr>
            <p:spPr>
              <a:xfrm>
                <a:off x="3122250" y="472650"/>
                <a:ext cx="822325" cy="532990"/>
              </a:xfrm>
              <a:prstGeom prst="leftRightArrow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ea typeface="Calibri Light" panose="020F0302020204030204" pitchFamily="34" charset="0"/>
                    <a:cs typeface="Times New Roman" panose="02020603050405020304" pitchFamily="18" charset="0"/>
                  </a:rPr>
                  <a:t>API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Smilende ansigt 4">
                <a:extLst>
                  <a:ext uri="{FF2B5EF4-FFF2-40B4-BE49-F238E27FC236}">
                    <a16:creationId xmlns:a16="http://schemas.microsoft.com/office/drawing/2014/main" id="{ACC0BF53-8402-0082-58A5-3F070FACEC07}"/>
                  </a:ext>
                </a:extLst>
              </p:cNvPr>
              <p:cNvSpPr/>
              <p:nvPr/>
            </p:nvSpPr>
            <p:spPr>
              <a:xfrm>
                <a:off x="180000" y="504000"/>
                <a:ext cx="439200" cy="45360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3" name="Tekstfelt 2">
                <a:extLst>
                  <a:ext uri="{FF2B5EF4-FFF2-40B4-BE49-F238E27FC236}">
                    <a16:creationId xmlns:a16="http://schemas.microsoft.com/office/drawing/2014/main" id="{EA6FB88D-D449-06BD-2D7B-AD9F62D581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972000"/>
                <a:ext cx="820420" cy="29968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Bruger</a:t>
                </a:r>
              </a:p>
            </p:txBody>
          </p:sp>
          <p:sp>
            <p:nvSpPr>
              <p:cNvPr id="14" name="Rektangel 5">
                <a:extLst>
                  <a:ext uri="{FF2B5EF4-FFF2-40B4-BE49-F238E27FC236}">
                    <a16:creationId xmlns:a16="http://schemas.microsoft.com/office/drawing/2014/main" id="{5FE1A83B-197A-C392-8E5A-D25F2EB13FF6}"/>
                  </a:ext>
                </a:extLst>
              </p:cNvPr>
              <p:cNvSpPr/>
              <p:nvPr/>
            </p:nvSpPr>
            <p:spPr>
              <a:xfrm>
                <a:off x="856800" y="122400"/>
                <a:ext cx="4485600" cy="1303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a-DK"/>
              </a:p>
            </p:txBody>
          </p:sp>
          <p:sp>
            <p:nvSpPr>
              <p:cNvPr id="15" name="Tekstfelt 2">
                <a:extLst>
                  <a:ext uri="{FF2B5EF4-FFF2-40B4-BE49-F238E27FC236}">
                    <a16:creationId xmlns:a16="http://schemas.microsoft.com/office/drawing/2014/main" id="{86D34AAB-2A32-1310-3DB2-6A3D39F50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712" y="0"/>
                <a:ext cx="1281688" cy="2876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LogSearcher </a:t>
                </a:r>
                <a:endParaRPr lang="da-DK" sz="1100">
                  <a:effectLst/>
                  <a:latin typeface="Calibri Light" panose="020F0302020204030204" pitchFamily="34" charset="0"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  <p:sp>
          <p:nvSpPr>
            <p:cNvPr id="7" name="Rektangel 26">
              <a:extLst>
                <a:ext uri="{FF2B5EF4-FFF2-40B4-BE49-F238E27FC236}">
                  <a16:creationId xmlns:a16="http://schemas.microsoft.com/office/drawing/2014/main" id="{19DA8E2A-F941-A762-DCA4-C032D399E1B2}"/>
                </a:ext>
              </a:extLst>
            </p:cNvPr>
            <p:cNvSpPr/>
            <p:nvPr/>
          </p:nvSpPr>
          <p:spPr>
            <a:xfrm>
              <a:off x="857250" y="1571625"/>
              <a:ext cx="4470400" cy="396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Dat</a:t>
              </a:r>
              <a:r>
                <a:rPr lang="da-DK" sz="110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                   </a:t>
              </a:r>
              <a:r>
                <a:rPr lang="da-DK" sz="1100" b="1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Database</a:t>
              </a:r>
              <a:r>
                <a:rPr lang="da-DK" sz="110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 (SQL)</a:t>
              </a:r>
              <a:endParaRPr lang="da-DK" sz="1100">
                <a:effectLst/>
                <a:ea typeface="Calibri Light" panose="020F03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il: venstre-højre 27">
              <a:extLst>
                <a:ext uri="{FF2B5EF4-FFF2-40B4-BE49-F238E27FC236}">
                  <a16:creationId xmlns:a16="http://schemas.microsoft.com/office/drawing/2014/main" id="{1B312FF0-BE65-BF73-182B-580AE28D73CA}"/>
                </a:ext>
              </a:extLst>
            </p:cNvPr>
            <p:cNvSpPr/>
            <p:nvPr/>
          </p:nvSpPr>
          <p:spPr>
            <a:xfrm rot="16200000">
              <a:off x="3007677" y="1359853"/>
              <a:ext cx="663515" cy="29329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94029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F3BA-77B8-E176-5521-69112BA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Søgemotor</a:t>
            </a:r>
            <a:r>
              <a:rPr lang="en-US" dirty="0"/>
              <a:t> - LogParser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44A16-8D72-C58F-03D7-2BDE778C91FF}"/>
              </a:ext>
            </a:extLst>
          </p:cNvPr>
          <p:cNvSpPr txBox="1"/>
          <p:nvPr/>
        </p:nvSpPr>
        <p:spPr>
          <a:xfrm>
            <a:off x="2341418" y="1856942"/>
            <a:ext cx="707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Søgeprincippet</a:t>
            </a:r>
            <a:r>
              <a:rPr lang="en-US" dirty="0"/>
              <a:t> er </a:t>
            </a:r>
            <a:r>
              <a:rPr lang="en-US" dirty="0" err="1"/>
              <a:t>baseret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graph-</a:t>
            </a:r>
            <a:r>
              <a:rPr lang="en-US" dirty="0" err="1"/>
              <a:t>teori</a:t>
            </a:r>
            <a:r>
              <a:rPr lang="en-US" dirty="0"/>
              <a:t>, </a:t>
            </a:r>
            <a:r>
              <a:rPr lang="en-US" dirty="0" err="1"/>
              <a:t>specifikt</a:t>
            </a:r>
            <a:r>
              <a:rPr lang="en-US" dirty="0"/>
              <a:t> tries og Binary Search Trees.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1D170-BEB2-D456-C335-619869E869C6}"/>
              </a:ext>
            </a:extLst>
          </p:cNvPr>
          <p:cNvSpPr/>
          <p:nvPr/>
        </p:nvSpPr>
        <p:spPr>
          <a:xfrm>
            <a:off x="2018252" y="42208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9AD41-E3FC-CC0F-4F1C-0E3AD1298C78}"/>
              </a:ext>
            </a:extLst>
          </p:cNvPr>
          <p:cNvSpPr/>
          <p:nvPr/>
        </p:nvSpPr>
        <p:spPr>
          <a:xfrm>
            <a:off x="3800978" y="27826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759FC-2845-8870-B85A-C04B430B652C}"/>
              </a:ext>
            </a:extLst>
          </p:cNvPr>
          <p:cNvSpPr/>
          <p:nvPr/>
        </p:nvSpPr>
        <p:spPr>
          <a:xfrm>
            <a:off x="7195341" y="4220803"/>
            <a:ext cx="646331" cy="6463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1F2D-22F6-EE7E-9F40-4DF6525FBD31}"/>
              </a:ext>
            </a:extLst>
          </p:cNvPr>
          <p:cNvSpPr/>
          <p:nvPr/>
        </p:nvSpPr>
        <p:spPr>
          <a:xfrm>
            <a:off x="5558088" y="42208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20A5B-F890-7219-3524-1CBE3FD6B690}"/>
              </a:ext>
            </a:extLst>
          </p:cNvPr>
          <p:cNvSpPr/>
          <p:nvPr/>
        </p:nvSpPr>
        <p:spPr>
          <a:xfrm>
            <a:off x="3800977" y="556743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D1E1A-7CCF-FB47-A233-8706A8767CB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2569930" y="3334347"/>
            <a:ext cx="1325701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087EE4-9F9D-717D-C463-CFE1096B7E7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2569930" y="4772481"/>
            <a:ext cx="1325700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3D640-4186-FB9C-58C5-52970DB17266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4352656" y="3334347"/>
            <a:ext cx="1300085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D3EE9A-F3DD-C967-075D-30509AA28F3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4352655" y="4772481"/>
            <a:ext cx="1300086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61F6A-0AF5-D8D4-0F06-77EB3AB00BC8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6204419" y="4543969"/>
            <a:ext cx="9909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7EBADE-5474-6019-931B-068C3337DA7B}"/>
              </a:ext>
            </a:extLst>
          </p:cNvPr>
          <p:cNvSpPr txBox="1"/>
          <p:nvPr/>
        </p:nvSpPr>
        <p:spPr>
          <a:xfrm>
            <a:off x="5002698" y="2588871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Vertex / Node</a:t>
            </a:r>
            <a:endParaRPr lang="da-DK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05E22-9637-764A-49A9-617E72A06FBB}"/>
              </a:ext>
            </a:extLst>
          </p:cNvPr>
          <p:cNvSpPr txBox="1"/>
          <p:nvPr/>
        </p:nvSpPr>
        <p:spPr>
          <a:xfrm>
            <a:off x="4677116" y="5438252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</a:t>
            </a:r>
            <a:endParaRPr lang="da-DK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76DC6C-4A36-C4E3-D83B-F79786EC8D69}"/>
              </a:ext>
            </a:extLst>
          </p:cNvPr>
          <p:cNvCxnSpPr>
            <a:cxnSpLocks/>
          </p:cNvCxnSpPr>
          <p:nvPr/>
        </p:nvCxnSpPr>
        <p:spPr>
          <a:xfrm flipH="1">
            <a:off x="4544291" y="2794873"/>
            <a:ext cx="662761" cy="17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B86CE5-2FDA-4BE2-ADB2-1F5D9DF72AAB}"/>
              </a:ext>
            </a:extLst>
          </p:cNvPr>
          <p:cNvCxnSpPr>
            <a:cxnSpLocks/>
          </p:cNvCxnSpPr>
          <p:nvPr/>
        </p:nvCxnSpPr>
        <p:spPr>
          <a:xfrm flipH="1" flipV="1">
            <a:off x="5002698" y="5384258"/>
            <a:ext cx="408709" cy="1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33602B-13A3-E6B7-974C-D6BECF3928BF}"/>
              </a:ext>
            </a:extLst>
          </p:cNvPr>
          <p:cNvSpPr txBox="1"/>
          <p:nvPr/>
        </p:nvSpPr>
        <p:spPr>
          <a:xfrm>
            <a:off x="8437418" y="3304709"/>
            <a:ext cx="321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Formel definition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graph: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graph G = (V,E) </a:t>
            </a:r>
            <a:r>
              <a:rPr lang="en-US" dirty="0" err="1"/>
              <a:t>består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et 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verticer</a:t>
            </a:r>
            <a:r>
              <a:rPr lang="en-US" dirty="0"/>
              <a:t> og edges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hver</a:t>
            </a:r>
            <a:r>
              <a:rPr lang="en-US" dirty="0"/>
              <a:t> edge </a:t>
            </a:r>
            <a:r>
              <a:rPr lang="en-US" dirty="0" err="1"/>
              <a:t>udgør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forbindelse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</a:t>
            </a:r>
            <a:r>
              <a:rPr lang="en-US" dirty="0" err="1"/>
              <a:t>verticer</a:t>
            </a:r>
            <a:r>
              <a:rPr lang="en-US" dirty="0"/>
              <a:t>(</a:t>
            </a:r>
            <a:r>
              <a:rPr lang="en-US" dirty="0" err="1"/>
              <a:t>noder</a:t>
            </a:r>
            <a:r>
              <a:rPr lang="en-US" dirty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670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- Trees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080E7-9464-3EB4-EA56-C78985A0ED03}"/>
              </a:ext>
            </a:extLst>
          </p:cNvPr>
          <p:cNvSpPr/>
          <p:nvPr/>
        </p:nvSpPr>
        <p:spPr>
          <a:xfrm>
            <a:off x="2884734" y="44231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C24D1-F9E6-62D8-B4AB-D7603D528873}"/>
              </a:ext>
            </a:extLst>
          </p:cNvPr>
          <p:cNvSpPr/>
          <p:nvPr/>
        </p:nvSpPr>
        <p:spPr>
          <a:xfrm>
            <a:off x="4941392" y="31771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0637C2-B0D0-6FAF-9B25-97E060D0ED29}"/>
              </a:ext>
            </a:extLst>
          </p:cNvPr>
          <p:cNvSpPr/>
          <p:nvPr/>
        </p:nvSpPr>
        <p:spPr>
          <a:xfrm>
            <a:off x="7647389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B26A5-6F5B-5867-5F1C-6AEA5AC4237C}"/>
              </a:ext>
            </a:extLst>
          </p:cNvPr>
          <p:cNvSpPr/>
          <p:nvPr/>
        </p:nvSpPr>
        <p:spPr>
          <a:xfrm>
            <a:off x="7001058" y="436683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F708ED-9FAD-0ACA-1B59-6ED2E3F61ACF}"/>
              </a:ext>
            </a:extLst>
          </p:cNvPr>
          <p:cNvSpPr/>
          <p:nvPr/>
        </p:nvSpPr>
        <p:spPr>
          <a:xfrm>
            <a:off x="3529216" y="5574414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98457-E06A-13B5-6D1A-2DC1B99E690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3436412" y="3728817"/>
            <a:ext cx="1599633" cy="78893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876B0-0E32-33E9-BCC2-8B90053B331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3436412" y="4974781"/>
            <a:ext cx="187457" cy="69428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AB4D-AD20-454C-3A0A-4066FC48E7B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493070" y="3728817"/>
            <a:ext cx="1602641" cy="73266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074ED-BDCD-19B6-9CEE-76285F5F3C30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552736" y="4918509"/>
            <a:ext cx="189306" cy="719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071328-08F8-9779-E9CA-055EE03F5246}"/>
              </a:ext>
            </a:extLst>
          </p:cNvPr>
          <p:cNvSpPr/>
          <p:nvPr/>
        </p:nvSpPr>
        <p:spPr>
          <a:xfrm>
            <a:off x="705245" y="253745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570E80-1304-2AEE-0FDE-958D7F100A91}"/>
              </a:ext>
            </a:extLst>
          </p:cNvPr>
          <p:cNvSpPr/>
          <p:nvPr/>
        </p:nvSpPr>
        <p:spPr>
          <a:xfrm>
            <a:off x="1166687" y="355231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42A1E1-CCE8-C589-A40F-03EB946409CF}"/>
              </a:ext>
            </a:extLst>
          </p:cNvPr>
          <p:cNvSpPr/>
          <p:nvPr/>
        </p:nvSpPr>
        <p:spPr>
          <a:xfrm>
            <a:off x="555596" y="45112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3ED1EC-1D06-BE75-E1AE-4D631157D5F3}"/>
              </a:ext>
            </a:extLst>
          </p:cNvPr>
          <p:cNvSpPr/>
          <p:nvPr/>
        </p:nvSpPr>
        <p:spPr>
          <a:xfrm>
            <a:off x="919387" y="555720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754EECE-3437-C1D4-10AD-40054B245497}"/>
              </a:ext>
            </a:extLst>
          </p:cNvPr>
          <p:cNvSpPr/>
          <p:nvPr/>
        </p:nvSpPr>
        <p:spPr>
          <a:xfrm>
            <a:off x="2220324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129A0-F0F6-1037-BA71-D4BEAF83DCCC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2772002" y="4974781"/>
            <a:ext cx="207385" cy="6637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C1C7EE-8077-418A-B3D2-49D813CEDFC7}"/>
              </a:ext>
            </a:extLst>
          </p:cNvPr>
          <p:cNvSpPr/>
          <p:nvPr/>
        </p:nvSpPr>
        <p:spPr>
          <a:xfrm>
            <a:off x="6349645" y="555720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B1FA1-8294-1B4B-9F1F-B9A029040A64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6901323" y="4918509"/>
            <a:ext cx="194388" cy="73335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AD5DDAF-8A57-D219-0B2E-B9F2C2219578}"/>
              </a:ext>
            </a:extLst>
          </p:cNvPr>
          <p:cNvSpPr/>
          <p:nvPr/>
        </p:nvSpPr>
        <p:spPr>
          <a:xfrm>
            <a:off x="9688601" y="4416616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419B72-5721-8B14-AD1C-49C54462C065}"/>
              </a:ext>
            </a:extLst>
          </p:cNvPr>
          <p:cNvSpPr/>
          <p:nvPr/>
        </p:nvSpPr>
        <p:spPr>
          <a:xfrm>
            <a:off x="10707469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0E5C80-4D8C-859D-8C54-B34860F067EC}"/>
              </a:ext>
            </a:extLst>
          </p:cNvPr>
          <p:cNvSpPr/>
          <p:nvPr/>
        </p:nvSpPr>
        <p:spPr>
          <a:xfrm>
            <a:off x="8641046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0A9B60-130C-BECC-6641-169FE4F2BDFD}"/>
              </a:ext>
            </a:extLst>
          </p:cNvPr>
          <p:cNvSpPr/>
          <p:nvPr/>
        </p:nvSpPr>
        <p:spPr>
          <a:xfrm>
            <a:off x="10707469" y="31490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8B014-515B-C879-E0FB-8E250E9800AA}"/>
              </a:ext>
            </a:extLst>
          </p:cNvPr>
          <p:cNvSpPr/>
          <p:nvPr/>
        </p:nvSpPr>
        <p:spPr>
          <a:xfrm>
            <a:off x="8641046" y="31490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57C3254-B236-8EE8-0923-BF169CDF871C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1028411" y="3183781"/>
            <a:ext cx="461442" cy="3685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4755ED-E290-BB1A-46A6-36927605DF0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878762" y="4198646"/>
            <a:ext cx="611091" cy="31262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5FB00A-D8B7-3C15-841D-62ABFE23E51F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878762" y="5157600"/>
            <a:ext cx="363791" cy="3996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79367-8C5E-5897-0F6E-891A33057890}"/>
              </a:ext>
            </a:extLst>
          </p:cNvPr>
          <p:cNvCxnSpPr>
            <a:cxnSpLocks/>
            <a:stCxn id="64" idx="5"/>
            <a:endCxn id="60" idx="1"/>
          </p:cNvCxnSpPr>
          <p:nvPr/>
        </p:nvCxnSpPr>
        <p:spPr>
          <a:xfrm>
            <a:off x="9192724" y="3700717"/>
            <a:ext cx="590530" cy="8105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0E7613-B1E0-FA63-EB5F-691CC89D8AFD}"/>
              </a:ext>
            </a:extLst>
          </p:cNvPr>
          <p:cNvCxnSpPr>
            <a:cxnSpLocks/>
            <a:stCxn id="63" idx="3"/>
            <a:endCxn id="60" idx="7"/>
          </p:cNvCxnSpPr>
          <p:nvPr/>
        </p:nvCxnSpPr>
        <p:spPr>
          <a:xfrm flipH="1">
            <a:off x="10240279" y="3700717"/>
            <a:ext cx="561843" cy="8105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D8B1DE-6342-6373-397A-AACF62B67C65}"/>
              </a:ext>
            </a:extLst>
          </p:cNvPr>
          <p:cNvCxnSpPr>
            <a:cxnSpLocks/>
            <a:stCxn id="61" idx="1"/>
            <a:endCxn id="60" idx="5"/>
          </p:cNvCxnSpPr>
          <p:nvPr/>
        </p:nvCxnSpPr>
        <p:spPr>
          <a:xfrm flipH="1" flipV="1">
            <a:off x="10240279" y="4968294"/>
            <a:ext cx="561843" cy="68356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F1CE631-0007-BD43-DD95-B9C9B7E7C3E5}"/>
              </a:ext>
            </a:extLst>
          </p:cNvPr>
          <p:cNvCxnSpPr>
            <a:cxnSpLocks/>
            <a:stCxn id="62" idx="7"/>
            <a:endCxn id="60" idx="3"/>
          </p:cNvCxnSpPr>
          <p:nvPr/>
        </p:nvCxnSpPr>
        <p:spPr>
          <a:xfrm flipV="1">
            <a:off x="9192724" y="4968294"/>
            <a:ext cx="590530" cy="68356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4BCA2E5-EEDA-A5C7-5E2B-45F9447C93B6}"/>
              </a:ext>
            </a:extLst>
          </p:cNvPr>
          <p:cNvSpPr txBox="1"/>
          <p:nvPr/>
        </p:nvSpPr>
        <p:spPr>
          <a:xfrm>
            <a:off x="6864905" y="1136690"/>
            <a:ext cx="4198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Alle </a:t>
            </a:r>
            <a:r>
              <a:rPr lang="en-US" dirty="0" err="1"/>
              <a:t>noder</a:t>
            </a:r>
            <a:r>
              <a:rPr lang="en-US" dirty="0"/>
              <a:t> er </a:t>
            </a:r>
            <a:r>
              <a:rPr lang="en-US" dirty="0" err="1"/>
              <a:t>forbundne</a:t>
            </a:r>
            <a:r>
              <a:rPr lang="en-US" dirty="0"/>
              <a:t> og </a:t>
            </a:r>
            <a:r>
              <a:rPr lang="en-US" dirty="0" err="1"/>
              <a:t>acycliske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edge </a:t>
            </a:r>
            <a:r>
              <a:rPr lang="en-US" dirty="0" err="1"/>
              <a:t>fjernes</a:t>
            </a:r>
            <a:r>
              <a:rPr lang="en-US" dirty="0"/>
              <a:t>, </a:t>
            </a:r>
            <a:r>
              <a:rPr lang="en-US" dirty="0" err="1"/>
              <a:t>afkobles</a:t>
            </a:r>
            <a:r>
              <a:rPr lang="en-US" dirty="0"/>
              <a:t> </a:t>
            </a:r>
            <a:r>
              <a:rPr lang="en-US" dirty="0" err="1"/>
              <a:t>graphen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edge </a:t>
            </a:r>
            <a:r>
              <a:rPr lang="en-US" dirty="0" err="1"/>
              <a:t>tilføjes</a:t>
            </a:r>
            <a:r>
              <a:rPr lang="en-US" dirty="0"/>
              <a:t>, </a:t>
            </a:r>
            <a:r>
              <a:rPr lang="en-US" dirty="0" err="1"/>
              <a:t>dannes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cyklus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CB075B-A45D-BF3B-99D3-8DAC748BD00E}"/>
              </a:ext>
            </a:extLst>
          </p:cNvPr>
          <p:cNvSpPr txBox="1"/>
          <p:nvPr/>
        </p:nvSpPr>
        <p:spPr>
          <a:xfrm>
            <a:off x="6886509" y="634141"/>
            <a:ext cx="335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graph </a:t>
            </a:r>
            <a:r>
              <a:rPr lang="en-US" dirty="0" err="1"/>
              <a:t>regnes</a:t>
            </a:r>
            <a:r>
              <a:rPr lang="en-US" dirty="0"/>
              <a:t> for et tree </a:t>
            </a:r>
            <a:r>
              <a:rPr lang="en-US" dirty="0" err="1"/>
              <a:t>hvis</a:t>
            </a:r>
            <a:r>
              <a:rPr lang="en-US" dirty="0"/>
              <a:t>:</a:t>
            </a:r>
            <a:endParaRPr lang="da-DK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16D6BC-9AB5-49EF-0C4E-21D89FDE52A6}"/>
              </a:ext>
            </a:extLst>
          </p:cNvPr>
          <p:cNvSpPr txBox="1"/>
          <p:nvPr/>
        </p:nvSpPr>
        <p:spPr>
          <a:xfrm>
            <a:off x="4662221" y="2407343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4C20E8D-2C55-CA76-8E20-CD6ECB04A6BC}"/>
              </a:ext>
            </a:extLst>
          </p:cNvPr>
          <p:cNvCxnSpPr>
            <a:cxnSpLocks/>
          </p:cNvCxnSpPr>
          <p:nvPr/>
        </p:nvCxnSpPr>
        <p:spPr>
          <a:xfrm>
            <a:off x="5181246" y="2753834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103B72D-186A-923F-1589-72360D9B389E}"/>
              </a:ext>
            </a:extLst>
          </p:cNvPr>
          <p:cNvSpPr txBox="1"/>
          <p:nvPr/>
        </p:nvSpPr>
        <p:spPr>
          <a:xfrm>
            <a:off x="9491854" y="360688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3072B6-C53A-512B-377F-6A228411E5EB}"/>
              </a:ext>
            </a:extLst>
          </p:cNvPr>
          <p:cNvCxnSpPr>
            <a:cxnSpLocks/>
          </p:cNvCxnSpPr>
          <p:nvPr/>
        </p:nvCxnSpPr>
        <p:spPr>
          <a:xfrm>
            <a:off x="10010879" y="3953371"/>
            <a:ext cx="28125" cy="42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6637831-23F8-269D-66ED-4520D006E11E}"/>
              </a:ext>
            </a:extLst>
          </p:cNvPr>
          <p:cNvSpPr txBox="1"/>
          <p:nvPr/>
        </p:nvSpPr>
        <p:spPr>
          <a:xfrm>
            <a:off x="1565718" y="1903337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5CED9C-8515-FAFE-DEA8-E47198A01FBA}"/>
              </a:ext>
            </a:extLst>
          </p:cNvPr>
          <p:cNvCxnSpPr>
            <a:cxnSpLocks/>
          </p:cNvCxnSpPr>
          <p:nvPr/>
        </p:nvCxnSpPr>
        <p:spPr>
          <a:xfrm flipH="1">
            <a:off x="1489853" y="2249828"/>
            <a:ext cx="594890" cy="4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C42A65B-2056-1C71-7F24-B0FB1731C735}"/>
              </a:ext>
            </a:extLst>
          </p:cNvPr>
          <p:cNvSpPr/>
          <p:nvPr/>
        </p:nvSpPr>
        <p:spPr>
          <a:xfrm>
            <a:off x="4950432" y="44231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D1A668F-6A1A-FDDD-19AD-8CE1D2D7F218}"/>
              </a:ext>
            </a:extLst>
          </p:cNvPr>
          <p:cNvSpPr/>
          <p:nvPr/>
        </p:nvSpPr>
        <p:spPr>
          <a:xfrm>
            <a:off x="5594914" y="5574414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5A640E-9BB5-206D-1764-B38FD77D500F}"/>
              </a:ext>
            </a:extLst>
          </p:cNvPr>
          <p:cNvCxnSpPr>
            <a:stCxn id="137" idx="5"/>
            <a:endCxn id="138" idx="1"/>
          </p:cNvCxnSpPr>
          <p:nvPr/>
        </p:nvCxnSpPr>
        <p:spPr>
          <a:xfrm>
            <a:off x="5502110" y="4974781"/>
            <a:ext cx="187457" cy="69428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2F301C1F-35BA-994F-6C9F-D1DCC6172E3C}"/>
              </a:ext>
            </a:extLst>
          </p:cNvPr>
          <p:cNvSpPr/>
          <p:nvPr/>
        </p:nvSpPr>
        <p:spPr>
          <a:xfrm>
            <a:off x="4286022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95B840E-E55C-F384-2C9B-67AD8F986498}"/>
              </a:ext>
            </a:extLst>
          </p:cNvPr>
          <p:cNvCxnSpPr>
            <a:cxnSpLocks/>
            <a:stCxn id="140" idx="7"/>
            <a:endCxn id="137" idx="3"/>
          </p:cNvCxnSpPr>
          <p:nvPr/>
        </p:nvCxnSpPr>
        <p:spPr>
          <a:xfrm flipV="1">
            <a:off x="4837700" y="4974781"/>
            <a:ext cx="207385" cy="6637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EBB4D43-03EC-C024-F508-84317A06B4E7}"/>
              </a:ext>
            </a:extLst>
          </p:cNvPr>
          <p:cNvCxnSpPr>
            <a:cxnSpLocks/>
            <a:stCxn id="137" idx="0"/>
            <a:endCxn id="6" idx="4"/>
          </p:cNvCxnSpPr>
          <p:nvPr/>
        </p:nvCxnSpPr>
        <p:spPr>
          <a:xfrm flipH="1" flipV="1">
            <a:off x="5264558" y="3823470"/>
            <a:ext cx="9040" cy="59963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F90C445-7866-6D12-1C0F-A8CEDE533A0B}"/>
              </a:ext>
            </a:extLst>
          </p:cNvPr>
          <p:cNvSpPr txBox="1"/>
          <p:nvPr/>
        </p:nvSpPr>
        <p:spPr>
          <a:xfrm>
            <a:off x="1747717" y="476770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</a:t>
            </a:r>
            <a:endParaRPr lang="da-DK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CF195A3-DC1E-CF4C-D42D-D2B11683B46D}"/>
              </a:ext>
            </a:extLst>
          </p:cNvPr>
          <p:cNvCxnSpPr>
            <a:cxnSpLocks/>
          </p:cNvCxnSpPr>
          <p:nvPr/>
        </p:nvCxnSpPr>
        <p:spPr>
          <a:xfrm>
            <a:off x="2266742" y="5114191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06C4679-DA87-EB21-8BAF-67D931EBDF0E}"/>
              </a:ext>
            </a:extLst>
          </p:cNvPr>
          <p:cNvSpPr txBox="1"/>
          <p:nvPr/>
        </p:nvSpPr>
        <p:spPr>
          <a:xfrm>
            <a:off x="3077995" y="3619308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29C149-8DE4-538C-401D-E03B50381B96}"/>
              </a:ext>
            </a:extLst>
          </p:cNvPr>
          <p:cNvCxnSpPr>
            <a:cxnSpLocks/>
          </p:cNvCxnSpPr>
          <p:nvPr/>
        </p:nvCxnSpPr>
        <p:spPr>
          <a:xfrm flipH="1">
            <a:off x="3353415" y="3972523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1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– Binary Trees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080E7-9464-3EB4-EA56-C78985A0ED03}"/>
              </a:ext>
            </a:extLst>
          </p:cNvPr>
          <p:cNvSpPr/>
          <p:nvPr/>
        </p:nvSpPr>
        <p:spPr>
          <a:xfrm>
            <a:off x="1871958" y="4365166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C24D1-F9E6-62D8-B4AB-D7603D528873}"/>
              </a:ext>
            </a:extLst>
          </p:cNvPr>
          <p:cNvSpPr/>
          <p:nvPr/>
        </p:nvSpPr>
        <p:spPr>
          <a:xfrm>
            <a:off x="3208621" y="3179452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0637C2-B0D0-6FAF-9B25-97E060D0ED29}"/>
              </a:ext>
            </a:extLst>
          </p:cNvPr>
          <p:cNvSpPr/>
          <p:nvPr/>
        </p:nvSpPr>
        <p:spPr>
          <a:xfrm>
            <a:off x="5362354" y="55421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B26A5-6F5B-5867-5F1C-6AEA5AC4237C}"/>
              </a:ext>
            </a:extLst>
          </p:cNvPr>
          <p:cNvSpPr/>
          <p:nvPr/>
        </p:nvSpPr>
        <p:spPr>
          <a:xfrm>
            <a:off x="4605140" y="4365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F708ED-9FAD-0ACA-1B59-6ED2E3F61ACF}"/>
              </a:ext>
            </a:extLst>
          </p:cNvPr>
          <p:cNvSpPr/>
          <p:nvPr/>
        </p:nvSpPr>
        <p:spPr>
          <a:xfrm>
            <a:off x="2701928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98457-E06A-13B5-6D1A-2DC1B99E690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423636" y="3731130"/>
            <a:ext cx="879638" cy="72868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876B0-0E32-33E9-BCC2-8B90053B331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2423636" y="4916844"/>
            <a:ext cx="372945" cy="73501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AB4D-AD20-454C-3A0A-4066FC48E7B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760299" y="3731130"/>
            <a:ext cx="939494" cy="7286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074ED-BDCD-19B6-9CEE-76285F5F3C30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5156818" y="4916843"/>
            <a:ext cx="300189" cy="719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54EECE-3437-C1D4-10AD-40054B245497}"/>
              </a:ext>
            </a:extLst>
          </p:cNvPr>
          <p:cNvSpPr/>
          <p:nvPr/>
        </p:nvSpPr>
        <p:spPr>
          <a:xfrm>
            <a:off x="838200" y="55421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129A0-F0F6-1037-BA71-D4BEAF83DCCC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1389878" y="4916844"/>
            <a:ext cx="576733" cy="71997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C1C7EE-8077-418A-B3D2-49D813CEDFC7}"/>
              </a:ext>
            </a:extLst>
          </p:cNvPr>
          <p:cNvSpPr/>
          <p:nvPr/>
        </p:nvSpPr>
        <p:spPr>
          <a:xfrm>
            <a:off x="3854952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B1FA1-8294-1B4B-9F1F-B9A029040A64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4406630" y="4916843"/>
            <a:ext cx="293163" cy="7350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AD5DDAF-8A57-D219-0B2E-B9F2C2219578}"/>
              </a:ext>
            </a:extLst>
          </p:cNvPr>
          <p:cNvSpPr/>
          <p:nvPr/>
        </p:nvSpPr>
        <p:spPr>
          <a:xfrm>
            <a:off x="7474211" y="565186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0A9B60-130C-BECC-6641-169FE4F2BDFD}"/>
              </a:ext>
            </a:extLst>
          </p:cNvPr>
          <p:cNvSpPr/>
          <p:nvPr/>
        </p:nvSpPr>
        <p:spPr>
          <a:xfrm>
            <a:off x="10110017" y="315147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8B014-515B-C879-E0FB-8E250E9800AA}"/>
              </a:ext>
            </a:extLst>
          </p:cNvPr>
          <p:cNvSpPr/>
          <p:nvPr/>
        </p:nvSpPr>
        <p:spPr>
          <a:xfrm>
            <a:off x="7492209" y="31108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79367-8C5E-5897-0F6E-891A33057890}"/>
              </a:ext>
            </a:extLst>
          </p:cNvPr>
          <p:cNvCxnSpPr>
            <a:cxnSpLocks/>
            <a:stCxn id="64" idx="4"/>
            <a:endCxn id="60" idx="0"/>
          </p:cNvCxnSpPr>
          <p:nvPr/>
        </p:nvCxnSpPr>
        <p:spPr>
          <a:xfrm flipH="1">
            <a:off x="7797377" y="3757141"/>
            <a:ext cx="17998" cy="189472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A433C6-B3F7-F4A5-4631-1C8C052AAFE8}"/>
              </a:ext>
            </a:extLst>
          </p:cNvPr>
          <p:cNvSpPr txBox="1"/>
          <p:nvPr/>
        </p:nvSpPr>
        <p:spPr>
          <a:xfrm>
            <a:off x="2692082" y="2404246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A0EBD9-B089-941D-61C4-1AE18AD110D2}"/>
              </a:ext>
            </a:extLst>
          </p:cNvPr>
          <p:cNvCxnSpPr>
            <a:cxnSpLocks/>
          </p:cNvCxnSpPr>
          <p:nvPr/>
        </p:nvCxnSpPr>
        <p:spPr>
          <a:xfrm>
            <a:off x="3211107" y="2750737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261CC6-F7A6-CE4A-9D60-2BFA744BEA2C}"/>
              </a:ext>
            </a:extLst>
          </p:cNvPr>
          <p:cNvSpPr txBox="1"/>
          <p:nvPr/>
        </p:nvSpPr>
        <p:spPr>
          <a:xfrm>
            <a:off x="6976334" y="237620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18B20E-AFEF-DDE9-3383-D414CE25A67A}"/>
              </a:ext>
            </a:extLst>
          </p:cNvPr>
          <p:cNvCxnSpPr>
            <a:cxnSpLocks/>
          </p:cNvCxnSpPr>
          <p:nvPr/>
        </p:nvCxnSpPr>
        <p:spPr>
          <a:xfrm>
            <a:off x="7495359" y="2722691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EB27C1-56A6-3037-158A-8E737713F932}"/>
              </a:ext>
            </a:extLst>
          </p:cNvPr>
          <p:cNvSpPr txBox="1"/>
          <p:nvPr/>
        </p:nvSpPr>
        <p:spPr>
          <a:xfrm>
            <a:off x="9675147" y="2440064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DBDD42-3819-5870-1446-3F574549942A}"/>
              </a:ext>
            </a:extLst>
          </p:cNvPr>
          <p:cNvCxnSpPr>
            <a:cxnSpLocks/>
          </p:cNvCxnSpPr>
          <p:nvPr/>
        </p:nvCxnSpPr>
        <p:spPr>
          <a:xfrm>
            <a:off x="10194172" y="2786555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40CDD7A-D1D7-8F1B-31EE-F2909CC097E1}"/>
              </a:ext>
            </a:extLst>
          </p:cNvPr>
          <p:cNvSpPr txBox="1"/>
          <p:nvPr/>
        </p:nvSpPr>
        <p:spPr>
          <a:xfrm>
            <a:off x="5638612" y="4787389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</a:t>
            </a:r>
            <a:endParaRPr lang="da-DK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A2AB96-5BA0-2938-659A-E04069838874}"/>
              </a:ext>
            </a:extLst>
          </p:cNvPr>
          <p:cNvCxnSpPr>
            <a:cxnSpLocks/>
          </p:cNvCxnSpPr>
          <p:nvPr/>
        </p:nvCxnSpPr>
        <p:spPr>
          <a:xfrm flipH="1">
            <a:off x="5914032" y="5140604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7A64491-5BA8-5CB5-8E77-E7F4913776F4}"/>
              </a:ext>
            </a:extLst>
          </p:cNvPr>
          <p:cNvSpPr txBox="1"/>
          <p:nvPr/>
        </p:nvSpPr>
        <p:spPr>
          <a:xfrm>
            <a:off x="4791391" y="3555173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9EB8EF-BE9A-8FC3-B382-744295C9D30A}"/>
              </a:ext>
            </a:extLst>
          </p:cNvPr>
          <p:cNvCxnSpPr>
            <a:cxnSpLocks/>
          </p:cNvCxnSpPr>
          <p:nvPr/>
        </p:nvCxnSpPr>
        <p:spPr>
          <a:xfrm flipH="1">
            <a:off x="5066811" y="3908388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– </a:t>
            </a:r>
            <a:r>
              <a:rPr lang="en-US" dirty="0" err="1"/>
              <a:t>Trie</a:t>
            </a:r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2F72F-A220-3840-70AC-F4DAD8ABCD35}"/>
              </a:ext>
            </a:extLst>
          </p:cNvPr>
          <p:cNvSpPr txBox="1"/>
          <p:nvPr/>
        </p:nvSpPr>
        <p:spPr>
          <a:xfrm>
            <a:off x="838200" y="1690688"/>
            <a:ext cx="4107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Indeholder</a:t>
            </a:r>
            <a:r>
              <a:rPr lang="en-US" dirty="0"/>
              <a:t> </a:t>
            </a:r>
            <a:r>
              <a:rPr lang="en-US" dirty="0" err="1"/>
              <a:t>ordene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cat, bat, ball, rat &amp; Be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 = terminator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Terminator</a:t>
            </a:r>
            <a:r>
              <a:rPr lang="en-US" dirty="0"/>
              <a:t> </a:t>
            </a:r>
            <a:r>
              <a:rPr lang="en-US" dirty="0" err="1"/>
              <a:t>indikerer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ordgrænse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indlæses</a:t>
            </a:r>
            <a:r>
              <a:rPr lang="en-US" dirty="0"/>
              <a:t> </a:t>
            </a:r>
            <a:r>
              <a:rPr lang="en-US" dirty="0" err="1"/>
              <a:t>tilføjes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node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bogstavet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allerede</a:t>
            </a:r>
            <a:r>
              <a:rPr lang="en-US" dirty="0"/>
              <a:t> </a:t>
            </a:r>
            <a:r>
              <a:rPr lang="en-US" dirty="0" err="1"/>
              <a:t>eksisterer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pladsen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Bemærk</a:t>
            </a:r>
            <a:r>
              <a:rPr lang="en-US" dirty="0"/>
              <a:t>: </a:t>
            </a:r>
            <a:r>
              <a:rPr lang="en-US" dirty="0" err="1"/>
              <a:t>ikke</a:t>
            </a:r>
            <a:r>
              <a:rPr lang="en-US" dirty="0"/>
              <a:t> et binary tree!</a:t>
            </a:r>
            <a:endParaRPr lang="da-DK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87F4A52-D0B3-FF5E-500F-675A0428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82" y="16014"/>
            <a:ext cx="853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470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”LogSearcher skal facilitere et hurtigt overblik over flere systemers tilstande, ved at gennemsøge og analysere deres logs.   LogSearcher skal hjælpe [brugere] med at søge efter tekst-billeder på tværs af mange systemers logs. Baseret på søgeord og tidsgrænser skal LogSearcher gøre det nemt at danne sig et overblik over hændelser og deres tidslige distribution. </vt:lpstr>
      <vt:lpstr>PowerPoint Presentation</vt:lpstr>
      <vt:lpstr>PowerPoint Presentation</vt:lpstr>
      <vt:lpstr>PowerPoint Presentation</vt:lpstr>
      <vt:lpstr>LogSearcher komponenter</vt:lpstr>
      <vt:lpstr>Søgemotor - LogParser</vt:lpstr>
      <vt:lpstr>Graphtyper - Trees</vt:lpstr>
      <vt:lpstr>Graphtyper – Binary Trees</vt:lpstr>
      <vt:lpstr>Graphtyper – Trie</vt:lpstr>
      <vt:lpstr>Graph som data – adjacency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”LogSearcher skal facilitere et hurtigt overblik over flere systemers tilstande, ved at gennemsøge og analysere deres logs.   LogSearcher skal hjælpe [brugere] med at søge efter tekst-billeder på tværs af mange systemers logs. Baseret på søgeord og tidsgrænser skal LogSearcher gøre det nemt at danne sig et overblik over hændelser og deres tidslige distribution. </dc:title>
  <dc:creator>Jakob Viggo Hansen     MedieSystemer</dc:creator>
  <cp:lastModifiedBy>Jakob Viggo Hansen     MedieSystemer</cp:lastModifiedBy>
  <cp:revision>4</cp:revision>
  <dcterms:created xsi:type="dcterms:W3CDTF">2023-01-11T15:56:24Z</dcterms:created>
  <dcterms:modified xsi:type="dcterms:W3CDTF">2023-01-11T18:42:09Z</dcterms:modified>
</cp:coreProperties>
</file>