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7" r:id="rId4"/>
    <p:sldId id="260" r:id="rId5"/>
    <p:sldId id="259" r:id="rId6"/>
    <p:sldId id="261" r:id="rId7"/>
    <p:sldId id="265" r:id="rId8"/>
    <p:sldId id="262" r:id="rId9"/>
    <p:sldId id="263" r:id="rId10"/>
    <p:sldId id="264" r:id="rId11"/>
    <p:sldId id="267" r:id="rId12"/>
    <p:sldId id="268" r:id="rId13"/>
    <p:sldId id="269" r:id="rId14"/>
    <p:sldId id="266" r:id="rId15"/>
    <p:sldId id="270" r:id="rId16"/>
    <p:sldId id="271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16-01-2023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424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16-01-2023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959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16-01-2023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6888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16-01-2023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9490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16-01-2023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2498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16-01-2023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9986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16-01-2023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0431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16-01-2023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741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16-01-2023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06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16-01-2023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642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16-01-2023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852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16-01-2023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999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16-01-2023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858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16-01-2023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652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16-01-2023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689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16-01-2023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808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54686-28C7-41F7-9FF9-CCD97C84AAF1}" type="datetimeFigureOut">
              <a:rPr lang="da-DK" smtClean="0"/>
              <a:t>16-01-2023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861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9.wdp"/><Relationship Id="rId5" Type="http://schemas.microsoft.com/office/2007/relationships/hdphoto" Target="../media/hdphoto6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8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CAA5791-5FDC-8C3E-6C4F-93C4025F188B}"/>
              </a:ext>
            </a:extLst>
          </p:cNvPr>
          <p:cNvSpPr txBox="1">
            <a:spLocks/>
          </p:cNvSpPr>
          <p:nvPr/>
        </p:nvSpPr>
        <p:spPr>
          <a:xfrm>
            <a:off x="994299" y="2772507"/>
            <a:ext cx="8868792" cy="13129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Udvikling </a:t>
            </a:r>
            <a:r>
              <a:rPr lang="en-US" dirty="0" err="1"/>
              <a:t>af</a:t>
            </a:r>
            <a:r>
              <a:rPr lang="en-US" dirty="0"/>
              <a:t> LogSearcher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208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070CF7-F4CB-F870-7416-6845180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Graphtyper</a:t>
            </a:r>
            <a:r>
              <a:rPr lang="en-US" dirty="0"/>
              <a:t> – </a:t>
            </a:r>
            <a:r>
              <a:rPr lang="en-US" dirty="0" err="1"/>
              <a:t>Trie</a:t>
            </a:r>
            <a:endParaRPr lang="da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F2F72F-A220-3840-70AC-F4DAD8ABCD35}"/>
              </a:ext>
            </a:extLst>
          </p:cNvPr>
          <p:cNvSpPr txBox="1"/>
          <p:nvPr/>
        </p:nvSpPr>
        <p:spPr>
          <a:xfrm>
            <a:off x="838200" y="1690688"/>
            <a:ext cx="41077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Indeholder</a:t>
            </a:r>
            <a:r>
              <a:rPr lang="en-US" dirty="0"/>
              <a:t> </a:t>
            </a:r>
            <a:r>
              <a:rPr lang="en-US" dirty="0" err="1"/>
              <a:t>ordene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cat, bat, ball, rat &amp; Be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$ = terminator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Terminator</a:t>
            </a:r>
            <a:r>
              <a:rPr lang="en-US" dirty="0"/>
              <a:t> </a:t>
            </a:r>
            <a:r>
              <a:rPr lang="en-US" dirty="0" err="1"/>
              <a:t>indikerer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ordgrænse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hvert</a:t>
            </a:r>
            <a:r>
              <a:rPr lang="en-US" dirty="0"/>
              <a:t> </a:t>
            </a:r>
            <a:r>
              <a:rPr lang="en-US" dirty="0" err="1"/>
              <a:t>ord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indlæses</a:t>
            </a:r>
            <a:r>
              <a:rPr lang="en-US" dirty="0"/>
              <a:t> </a:t>
            </a:r>
            <a:r>
              <a:rPr lang="en-US" dirty="0" err="1"/>
              <a:t>tilføjes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ny</a:t>
            </a:r>
            <a:r>
              <a:rPr lang="en-US" dirty="0"/>
              <a:t> node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bogstavet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allerede</a:t>
            </a:r>
            <a:r>
              <a:rPr lang="en-US" dirty="0"/>
              <a:t> </a:t>
            </a:r>
            <a:r>
              <a:rPr lang="en-US" dirty="0" err="1"/>
              <a:t>eksisterer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pladsen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Bemærk</a:t>
            </a:r>
            <a:r>
              <a:rPr lang="en-US" dirty="0"/>
              <a:t>: </a:t>
            </a:r>
            <a:r>
              <a:rPr lang="en-US" dirty="0" err="1"/>
              <a:t>ikke</a:t>
            </a:r>
            <a:r>
              <a:rPr lang="en-US" dirty="0"/>
              <a:t> et binary tree!</a:t>
            </a:r>
            <a:br>
              <a:rPr lang="en-US" dirty="0"/>
            </a:br>
            <a:r>
              <a:rPr lang="en-US" dirty="0"/>
              <a:t>(1 -&gt; +2 </a:t>
            </a:r>
            <a:r>
              <a:rPr lang="en-US" dirty="0" err="1"/>
              <a:t>undernoder</a:t>
            </a:r>
            <a:r>
              <a:rPr lang="en-US" dirty="0"/>
              <a:t>)</a:t>
            </a:r>
            <a:endParaRPr lang="da-DK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87F4A52-D0B3-FF5E-500F-675A0428A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082" y="16014"/>
            <a:ext cx="8533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LogParser - </a:t>
            </a:r>
            <a:r>
              <a:rPr lang="en-US" dirty="0" err="1"/>
              <a:t>grapher</a:t>
            </a:r>
            <a:endParaRPr lang="da-DK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73F3C269-A933-F0CD-CB00-F38F7D529EA1}"/>
              </a:ext>
            </a:extLst>
          </p:cNvPr>
          <p:cNvSpPr/>
          <p:nvPr/>
        </p:nvSpPr>
        <p:spPr>
          <a:xfrm>
            <a:off x="1136073" y="2207492"/>
            <a:ext cx="5153890" cy="259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4EC03C-0B32-7E4F-8D0E-AC2E2633B91D}"/>
              </a:ext>
            </a:extLst>
          </p:cNvPr>
          <p:cNvSpPr txBox="1"/>
          <p:nvPr/>
        </p:nvSpPr>
        <p:spPr>
          <a:xfrm>
            <a:off x="1136073" y="1764145"/>
            <a:ext cx="153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Tries</a:t>
            </a:r>
            <a:endParaRPr lang="da-DK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3DE757CE-23A7-B640-E1DB-060B3924F299}"/>
              </a:ext>
            </a:extLst>
          </p:cNvPr>
          <p:cNvSpPr/>
          <p:nvPr/>
        </p:nvSpPr>
        <p:spPr>
          <a:xfrm>
            <a:off x="1399308" y="2503054"/>
            <a:ext cx="1270000" cy="92594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LogTrie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1CD20750-4839-A2A5-1A20-BCE4E888902D}"/>
              </a:ext>
            </a:extLst>
          </p:cNvPr>
          <p:cNvSpPr/>
          <p:nvPr/>
        </p:nvSpPr>
        <p:spPr>
          <a:xfrm>
            <a:off x="1399309" y="3656445"/>
            <a:ext cx="1270000" cy="92594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SearchTrie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724F6AF4-6D88-2E3B-EC7D-A0886C6D312C}"/>
              </a:ext>
            </a:extLst>
          </p:cNvPr>
          <p:cNvSpPr/>
          <p:nvPr/>
        </p:nvSpPr>
        <p:spPr>
          <a:xfrm>
            <a:off x="7088909" y="2201163"/>
            <a:ext cx="3703782" cy="259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922F3D-E285-59D8-0B28-2192A09F9D7F}"/>
              </a:ext>
            </a:extLst>
          </p:cNvPr>
          <p:cNvSpPr txBox="1"/>
          <p:nvPr/>
        </p:nvSpPr>
        <p:spPr>
          <a:xfrm>
            <a:off x="7088909" y="1758869"/>
            <a:ext cx="241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Search Tree</a:t>
            </a:r>
            <a:endParaRPr lang="da-DK" dirty="0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2EC28005-D968-FC3E-3D76-2D56DA737BCD}"/>
              </a:ext>
            </a:extLst>
          </p:cNvPr>
          <p:cNvSpPr/>
          <p:nvPr/>
        </p:nvSpPr>
        <p:spPr>
          <a:xfrm>
            <a:off x="7601527" y="2496727"/>
            <a:ext cx="2678545" cy="92594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BST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AFEB9-A183-22F2-72AF-0E1A705A3E0A}"/>
              </a:ext>
            </a:extLst>
          </p:cNvPr>
          <p:cNvSpPr txBox="1"/>
          <p:nvPr/>
        </p:nvSpPr>
        <p:spPr>
          <a:xfrm>
            <a:off x="3140363" y="2503054"/>
            <a:ext cx="314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LogTrie</a:t>
            </a:r>
            <a:r>
              <a:rPr lang="en-US" dirty="0"/>
              <a:t> </a:t>
            </a:r>
            <a:r>
              <a:rPr lang="en-US" dirty="0" err="1"/>
              <a:t>indeholder</a:t>
            </a:r>
            <a:r>
              <a:rPr lang="en-US" dirty="0"/>
              <a:t> alle </a:t>
            </a:r>
            <a:r>
              <a:rPr lang="en-US" dirty="0" err="1"/>
              <a:t>ordforekomster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angivet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.</a:t>
            </a:r>
            <a:endParaRPr lang="da-DK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85B421-1927-FD89-E9C9-1F9698A11BA3}"/>
              </a:ext>
            </a:extLst>
          </p:cNvPr>
          <p:cNvSpPr txBox="1"/>
          <p:nvPr/>
        </p:nvSpPr>
        <p:spPr>
          <a:xfrm>
            <a:off x="3043381" y="3796251"/>
            <a:ext cx="314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SearchTrie</a:t>
            </a:r>
            <a:r>
              <a:rPr lang="en-US" dirty="0"/>
              <a:t> </a:t>
            </a:r>
            <a:r>
              <a:rPr lang="en-US" dirty="0" err="1"/>
              <a:t>aggregerer</a:t>
            </a:r>
            <a:r>
              <a:rPr lang="en-US" dirty="0"/>
              <a:t> multi-</a:t>
            </a:r>
            <a:r>
              <a:rPr lang="en-US" dirty="0" err="1"/>
              <a:t>ords</a:t>
            </a:r>
            <a:r>
              <a:rPr lang="en-US" dirty="0"/>
              <a:t> hits.</a:t>
            </a:r>
            <a:endParaRPr lang="da-DK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B87F98-AB53-0B51-FA21-F60D323C3061}"/>
              </a:ext>
            </a:extLst>
          </p:cNvPr>
          <p:cNvSpPr txBox="1"/>
          <p:nvPr/>
        </p:nvSpPr>
        <p:spPr>
          <a:xfrm>
            <a:off x="7365999" y="3934750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BST </a:t>
            </a:r>
            <a:r>
              <a:rPr lang="en-US" dirty="0" err="1"/>
              <a:t>sorterer</a:t>
            </a:r>
            <a:r>
              <a:rPr lang="en-US" dirty="0"/>
              <a:t> alle hits </a:t>
            </a:r>
            <a:r>
              <a:rPr lang="en-US" dirty="0" err="1"/>
              <a:t>efter</a:t>
            </a:r>
            <a:r>
              <a:rPr lang="en-US" dirty="0"/>
              <a:t> </a:t>
            </a:r>
            <a:r>
              <a:rPr lang="en-US" dirty="0" err="1"/>
              <a:t>tid</a:t>
            </a:r>
            <a:r>
              <a:rPr lang="en-US" dirty="0"/>
              <a:t>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6593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LogParser – nodes &amp; </a:t>
            </a:r>
            <a:r>
              <a:rPr lang="en-US" dirty="0" err="1"/>
              <a:t>LogTrie</a:t>
            </a:r>
            <a:r>
              <a:rPr lang="en-US" dirty="0"/>
              <a:t> constructor</a:t>
            </a:r>
            <a:endParaRPr lang="da-DK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55D4C6-5DA5-C946-47AE-9EFD83447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170051"/>
            <a:ext cx="3581900" cy="10193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D4EF0C-9756-93D4-AD18-9C933378C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66483" y="2165800"/>
            <a:ext cx="5239481" cy="199100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4E75C01-3BAB-25D9-E3E2-38C518346796}"/>
              </a:ext>
            </a:extLst>
          </p:cNvPr>
          <p:cNvGrpSpPr/>
          <p:nvPr/>
        </p:nvGrpSpPr>
        <p:grpSpPr>
          <a:xfrm>
            <a:off x="509456" y="3429000"/>
            <a:ext cx="4446259" cy="2791745"/>
            <a:chOff x="2220324" y="2407343"/>
            <a:chExt cx="6073396" cy="38134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4176B90-DE2B-AEE6-FD9D-383C620E7384}"/>
                </a:ext>
              </a:extLst>
            </p:cNvPr>
            <p:cNvSpPr/>
            <p:nvPr/>
          </p:nvSpPr>
          <p:spPr>
            <a:xfrm>
              <a:off x="2884734" y="4423103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9997147-4E95-7F86-C1C2-31F969B7CD91}"/>
                </a:ext>
              </a:extLst>
            </p:cNvPr>
            <p:cNvSpPr/>
            <p:nvPr/>
          </p:nvSpPr>
          <p:spPr>
            <a:xfrm>
              <a:off x="4941392" y="3177139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F580A2-25CE-9BAB-6C19-BCB324BCCD50}"/>
                </a:ext>
              </a:extLst>
            </p:cNvPr>
            <p:cNvSpPr/>
            <p:nvPr/>
          </p:nvSpPr>
          <p:spPr>
            <a:xfrm>
              <a:off x="7647389" y="5543835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6215717-54C7-CF59-E12B-9B5AEA122241}"/>
                </a:ext>
              </a:extLst>
            </p:cNvPr>
            <p:cNvSpPr/>
            <p:nvPr/>
          </p:nvSpPr>
          <p:spPr>
            <a:xfrm>
              <a:off x="7001058" y="4366831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7C17F19-3603-97FB-AA08-D0B6B86CB6CC}"/>
                </a:ext>
              </a:extLst>
            </p:cNvPr>
            <p:cNvSpPr/>
            <p:nvPr/>
          </p:nvSpPr>
          <p:spPr>
            <a:xfrm>
              <a:off x="3529216" y="5574414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5792092-92B9-A1E4-3402-BAF87E34E671}"/>
                </a:ext>
              </a:extLst>
            </p:cNvPr>
            <p:cNvCxnSpPr>
              <a:stCxn id="19" idx="7"/>
              <a:endCxn id="21" idx="3"/>
            </p:cNvCxnSpPr>
            <p:nvPr/>
          </p:nvCxnSpPr>
          <p:spPr>
            <a:xfrm flipV="1">
              <a:off x="3436412" y="3728817"/>
              <a:ext cx="1599633" cy="78893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B647AA7-6391-F002-B6CE-96CEA5C135F5}"/>
                </a:ext>
              </a:extLst>
            </p:cNvPr>
            <p:cNvCxnSpPr>
              <a:stCxn id="19" idx="5"/>
              <a:endCxn id="26" idx="1"/>
            </p:cNvCxnSpPr>
            <p:nvPr/>
          </p:nvCxnSpPr>
          <p:spPr>
            <a:xfrm>
              <a:off x="3436412" y="4974781"/>
              <a:ext cx="187457" cy="694286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E07483-4311-0655-26F5-4C0325E90008}"/>
                </a:ext>
              </a:extLst>
            </p:cNvPr>
            <p:cNvCxnSpPr>
              <a:cxnSpLocks/>
              <a:stCxn id="21" idx="5"/>
              <a:endCxn id="24" idx="1"/>
            </p:cNvCxnSpPr>
            <p:nvPr/>
          </p:nvCxnSpPr>
          <p:spPr>
            <a:xfrm>
              <a:off x="5493070" y="3728817"/>
              <a:ext cx="1602641" cy="73266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DA7BD1A-B225-7814-0122-335C83AA0CB1}"/>
                </a:ext>
              </a:extLst>
            </p:cNvPr>
            <p:cNvCxnSpPr>
              <a:cxnSpLocks/>
              <a:stCxn id="24" idx="5"/>
              <a:endCxn id="23" idx="1"/>
            </p:cNvCxnSpPr>
            <p:nvPr/>
          </p:nvCxnSpPr>
          <p:spPr>
            <a:xfrm>
              <a:off x="7552736" y="4918509"/>
              <a:ext cx="189306" cy="71997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167331E-9974-8CD1-F7E6-2ACCBB18A37E}"/>
                </a:ext>
              </a:extLst>
            </p:cNvPr>
            <p:cNvSpPr/>
            <p:nvPr/>
          </p:nvSpPr>
          <p:spPr>
            <a:xfrm>
              <a:off x="2220324" y="5543835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A8436DD-40AE-35F3-ADE0-1C3F4798F7BA}"/>
                </a:ext>
              </a:extLst>
            </p:cNvPr>
            <p:cNvCxnSpPr>
              <a:cxnSpLocks/>
              <a:stCxn id="33" idx="7"/>
              <a:endCxn id="19" idx="3"/>
            </p:cNvCxnSpPr>
            <p:nvPr/>
          </p:nvCxnSpPr>
          <p:spPr>
            <a:xfrm flipV="1">
              <a:off x="2772002" y="4974781"/>
              <a:ext cx="207385" cy="66370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7625899-5D61-6CB5-B8A0-4299AAF2D59B}"/>
                </a:ext>
              </a:extLst>
            </p:cNvPr>
            <p:cNvSpPr/>
            <p:nvPr/>
          </p:nvSpPr>
          <p:spPr>
            <a:xfrm>
              <a:off x="6349645" y="5557209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612CB20-19C0-B1E9-E352-6F0920BA23ED}"/>
                </a:ext>
              </a:extLst>
            </p:cNvPr>
            <p:cNvCxnSpPr>
              <a:cxnSpLocks/>
              <a:stCxn id="24" idx="3"/>
              <a:endCxn id="35" idx="7"/>
            </p:cNvCxnSpPr>
            <p:nvPr/>
          </p:nvCxnSpPr>
          <p:spPr>
            <a:xfrm flipH="1">
              <a:off x="6901323" y="4918509"/>
              <a:ext cx="194388" cy="73335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C32C0A-2CA6-0367-BF6B-15C6C909AC0A}"/>
                </a:ext>
              </a:extLst>
            </p:cNvPr>
            <p:cNvSpPr txBox="1"/>
            <p:nvPr/>
          </p:nvSpPr>
          <p:spPr>
            <a:xfrm>
              <a:off x="4662220" y="2407343"/>
              <a:ext cx="1027345" cy="50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Root</a:t>
              </a:r>
              <a:endParaRPr lang="da-DK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29C672E-E852-9018-9AA8-F271B1325CA7}"/>
                </a:ext>
              </a:extLst>
            </p:cNvPr>
            <p:cNvCxnSpPr>
              <a:cxnSpLocks/>
            </p:cNvCxnSpPr>
            <p:nvPr/>
          </p:nvCxnSpPr>
          <p:spPr>
            <a:xfrm>
              <a:off x="5181246" y="2753834"/>
              <a:ext cx="83311" cy="322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485004D-25A7-0FAF-1B0B-4EB559C060A7}"/>
                </a:ext>
              </a:extLst>
            </p:cNvPr>
            <p:cNvSpPr/>
            <p:nvPr/>
          </p:nvSpPr>
          <p:spPr>
            <a:xfrm>
              <a:off x="4950432" y="4423103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A40B83B-8DCC-FDD6-90B6-386AFE23280E}"/>
                </a:ext>
              </a:extLst>
            </p:cNvPr>
            <p:cNvSpPr/>
            <p:nvPr/>
          </p:nvSpPr>
          <p:spPr>
            <a:xfrm>
              <a:off x="5594914" y="5574414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C1A245A-7F9F-E6F6-F042-2A81E54BAD4A}"/>
                </a:ext>
              </a:extLst>
            </p:cNvPr>
            <p:cNvCxnSpPr>
              <a:stCxn id="39" idx="5"/>
              <a:endCxn id="40" idx="1"/>
            </p:cNvCxnSpPr>
            <p:nvPr/>
          </p:nvCxnSpPr>
          <p:spPr>
            <a:xfrm>
              <a:off x="5502110" y="4974781"/>
              <a:ext cx="187457" cy="694286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1D013A3-49BA-6FC7-A38F-4824FAB6D18F}"/>
                </a:ext>
              </a:extLst>
            </p:cNvPr>
            <p:cNvSpPr/>
            <p:nvPr/>
          </p:nvSpPr>
          <p:spPr>
            <a:xfrm>
              <a:off x="4286022" y="5543835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11A7C83-85F8-7F01-25F2-0813950B81F1}"/>
                </a:ext>
              </a:extLst>
            </p:cNvPr>
            <p:cNvCxnSpPr>
              <a:cxnSpLocks/>
              <a:stCxn id="42" idx="7"/>
              <a:endCxn id="39" idx="3"/>
            </p:cNvCxnSpPr>
            <p:nvPr/>
          </p:nvCxnSpPr>
          <p:spPr>
            <a:xfrm flipV="1">
              <a:off x="4837700" y="4974781"/>
              <a:ext cx="207385" cy="66370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8C2AAC7-FEFA-254E-14EF-9E878DFBAD36}"/>
                </a:ext>
              </a:extLst>
            </p:cNvPr>
            <p:cNvCxnSpPr>
              <a:cxnSpLocks/>
              <a:stCxn id="39" idx="0"/>
              <a:endCxn id="21" idx="4"/>
            </p:cNvCxnSpPr>
            <p:nvPr/>
          </p:nvCxnSpPr>
          <p:spPr>
            <a:xfrm flipH="1" flipV="1">
              <a:off x="5264558" y="3823470"/>
              <a:ext cx="9040" cy="59963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AC4D606-8825-092F-77F9-C509049FEE49}"/>
                </a:ext>
              </a:extLst>
            </p:cNvPr>
            <p:cNvSpPr txBox="1"/>
            <p:nvPr/>
          </p:nvSpPr>
          <p:spPr>
            <a:xfrm>
              <a:off x="3077993" y="3619308"/>
              <a:ext cx="980876" cy="50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Child</a:t>
              </a:r>
              <a:endParaRPr lang="da-DK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0C71CC4-95DF-1560-68BA-8D39B1EB1C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3415" y="3972523"/>
              <a:ext cx="108381" cy="401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8737326-36FA-A0BD-2C2B-46D171977D41}"/>
              </a:ext>
            </a:extLst>
          </p:cNvPr>
          <p:cNvSpPr txBox="1"/>
          <p:nvPr/>
        </p:nvSpPr>
        <p:spPr>
          <a:xfrm>
            <a:off x="3921071" y="4235680"/>
            <a:ext cx="71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Child</a:t>
            </a:r>
            <a:endParaRPr lang="da-DK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A298ADA-7A57-FC86-736C-7DE1209CC99E}"/>
              </a:ext>
            </a:extLst>
          </p:cNvPr>
          <p:cNvCxnSpPr>
            <a:cxnSpLocks/>
          </p:cNvCxnSpPr>
          <p:nvPr/>
        </p:nvCxnSpPr>
        <p:spPr>
          <a:xfrm>
            <a:off x="4202048" y="4494264"/>
            <a:ext cx="37291" cy="29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74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LogParser - </a:t>
            </a:r>
            <a:r>
              <a:rPr lang="en-US" dirty="0" err="1"/>
              <a:t>LogTrie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D7599-D3D0-7F17-F6EB-B88E313D4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585913"/>
            <a:ext cx="7716327" cy="2981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4134F5-1C33-1C8B-5C37-0656FAD8C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9688" y="4016029"/>
            <a:ext cx="4744112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40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LogParser - dataflow</a:t>
            </a:r>
            <a:endParaRPr lang="da-DK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0EAEA3C0-D6A2-27FC-DE5D-A89D60C4F3A4}"/>
              </a:ext>
            </a:extLst>
          </p:cNvPr>
          <p:cNvSpPr/>
          <p:nvPr/>
        </p:nvSpPr>
        <p:spPr>
          <a:xfrm>
            <a:off x="3794463" y="2816442"/>
            <a:ext cx="878890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Shell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548DB351-EEB2-4328-A31F-8B5C1E3D4F3F}"/>
              </a:ext>
            </a:extLst>
          </p:cNvPr>
          <p:cNvSpPr/>
          <p:nvPr/>
        </p:nvSpPr>
        <p:spPr>
          <a:xfrm>
            <a:off x="2521258" y="2816442"/>
            <a:ext cx="878890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4EB65A9E-24C7-61F1-1B13-3B299243E83E}"/>
              </a:ext>
            </a:extLst>
          </p:cNvPr>
          <p:cNvSpPr/>
          <p:nvPr/>
        </p:nvSpPr>
        <p:spPr>
          <a:xfrm>
            <a:off x="5139432" y="2816442"/>
            <a:ext cx="1428565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QueryParser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12B533C-190E-103D-A6F7-A29BB46AF3E9}"/>
              </a:ext>
            </a:extLst>
          </p:cNvPr>
          <p:cNvSpPr/>
          <p:nvPr/>
        </p:nvSpPr>
        <p:spPr>
          <a:xfrm>
            <a:off x="7007441" y="2816442"/>
            <a:ext cx="878890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BFD282-92F0-6784-E247-FFB4607A2DAC}"/>
              </a:ext>
            </a:extLst>
          </p:cNvPr>
          <p:cNvSpPr/>
          <p:nvPr/>
        </p:nvSpPr>
        <p:spPr>
          <a:xfrm>
            <a:off x="2373745" y="2549236"/>
            <a:ext cx="2502687" cy="114550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0C1801D-E1CD-CA07-D4FA-2DA3B7D78A15}"/>
              </a:ext>
            </a:extLst>
          </p:cNvPr>
          <p:cNvSpPr/>
          <p:nvPr/>
        </p:nvSpPr>
        <p:spPr>
          <a:xfrm>
            <a:off x="7007441" y="4554755"/>
            <a:ext cx="1417544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PrepareTrie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DC564E20-C05F-7FF8-929F-A68B3C07FA1B}"/>
              </a:ext>
            </a:extLst>
          </p:cNvPr>
          <p:cNvSpPr/>
          <p:nvPr/>
        </p:nvSpPr>
        <p:spPr>
          <a:xfrm>
            <a:off x="8902452" y="4554754"/>
            <a:ext cx="1350887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Loader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2394C7-8D5F-8DE9-74CC-77D76297BB12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400148" y="3122722"/>
            <a:ext cx="3943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38CE86-3CFC-BF76-422D-FFA32BDFD3B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673353" y="3122722"/>
            <a:ext cx="4660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14719B-EBF3-AB7E-3FEB-90F4B38F163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567997" y="3122722"/>
            <a:ext cx="4394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7C4250-F92A-0FDB-DAFC-102B5ACFD207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7446886" y="3429001"/>
            <a:ext cx="269327" cy="112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88C718-FD45-D96B-B4BC-E543A0A0EE69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8424985" y="4861034"/>
            <a:ext cx="4774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6412B776-3C4E-A661-65DF-4DC5B8F95C51}"/>
              </a:ext>
            </a:extLst>
          </p:cNvPr>
          <p:cNvSpPr/>
          <p:nvPr/>
        </p:nvSpPr>
        <p:spPr>
          <a:xfrm>
            <a:off x="1186455" y="2816442"/>
            <a:ext cx="1334803" cy="545594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http query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BDBC6B8C-467E-3ADA-3A96-A90BFDC29B26}"/>
              </a:ext>
            </a:extLst>
          </p:cNvPr>
          <p:cNvSpPr/>
          <p:nvPr/>
        </p:nvSpPr>
        <p:spPr>
          <a:xfrm>
            <a:off x="8902452" y="1855336"/>
            <a:ext cx="1350887" cy="612559"/>
          </a:xfrm>
          <a:custGeom>
            <a:avLst/>
            <a:gdLst>
              <a:gd name="connsiteX0" fmla="*/ 0 w 1350887"/>
              <a:gd name="connsiteY0" fmla="*/ 0 h 612559"/>
              <a:gd name="connsiteX1" fmla="*/ 436787 w 1350887"/>
              <a:gd name="connsiteY1" fmla="*/ 0 h 612559"/>
              <a:gd name="connsiteX2" fmla="*/ 846556 w 1350887"/>
              <a:gd name="connsiteY2" fmla="*/ 0 h 612559"/>
              <a:gd name="connsiteX3" fmla="*/ 1350887 w 1350887"/>
              <a:gd name="connsiteY3" fmla="*/ 0 h 612559"/>
              <a:gd name="connsiteX4" fmla="*/ 1350887 w 1350887"/>
              <a:gd name="connsiteY4" fmla="*/ 300154 h 612559"/>
              <a:gd name="connsiteX5" fmla="*/ 1350887 w 1350887"/>
              <a:gd name="connsiteY5" fmla="*/ 612559 h 612559"/>
              <a:gd name="connsiteX6" fmla="*/ 927609 w 1350887"/>
              <a:gd name="connsiteY6" fmla="*/ 612559 h 612559"/>
              <a:gd name="connsiteX7" fmla="*/ 504331 w 1350887"/>
              <a:gd name="connsiteY7" fmla="*/ 612559 h 612559"/>
              <a:gd name="connsiteX8" fmla="*/ 0 w 1350887"/>
              <a:gd name="connsiteY8" fmla="*/ 612559 h 612559"/>
              <a:gd name="connsiteX9" fmla="*/ 0 w 1350887"/>
              <a:gd name="connsiteY9" fmla="*/ 324656 h 612559"/>
              <a:gd name="connsiteX10" fmla="*/ 0 w 1350887"/>
              <a:gd name="connsiteY10" fmla="*/ 0 h 61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0887" h="612559" extrusionOk="0">
                <a:moveTo>
                  <a:pt x="0" y="0"/>
                </a:moveTo>
                <a:cubicBezTo>
                  <a:pt x="100736" y="-4238"/>
                  <a:pt x="256221" y="26800"/>
                  <a:pt x="436787" y="0"/>
                </a:cubicBezTo>
                <a:cubicBezTo>
                  <a:pt x="617353" y="-26800"/>
                  <a:pt x="732542" y="32473"/>
                  <a:pt x="846556" y="0"/>
                </a:cubicBezTo>
                <a:cubicBezTo>
                  <a:pt x="960570" y="-32473"/>
                  <a:pt x="1108986" y="46208"/>
                  <a:pt x="1350887" y="0"/>
                </a:cubicBezTo>
                <a:cubicBezTo>
                  <a:pt x="1358563" y="120522"/>
                  <a:pt x="1349404" y="186441"/>
                  <a:pt x="1350887" y="300154"/>
                </a:cubicBezTo>
                <a:cubicBezTo>
                  <a:pt x="1352370" y="413867"/>
                  <a:pt x="1316508" y="523574"/>
                  <a:pt x="1350887" y="612559"/>
                </a:cubicBezTo>
                <a:cubicBezTo>
                  <a:pt x="1145852" y="643639"/>
                  <a:pt x="1079296" y="576144"/>
                  <a:pt x="927609" y="612559"/>
                </a:cubicBezTo>
                <a:cubicBezTo>
                  <a:pt x="775922" y="648974"/>
                  <a:pt x="644168" y="578448"/>
                  <a:pt x="504331" y="612559"/>
                </a:cubicBezTo>
                <a:cubicBezTo>
                  <a:pt x="364494" y="646670"/>
                  <a:pt x="158885" y="565639"/>
                  <a:pt x="0" y="612559"/>
                </a:cubicBezTo>
                <a:cubicBezTo>
                  <a:pt x="-29587" y="539258"/>
                  <a:pt x="33675" y="455623"/>
                  <a:pt x="0" y="324656"/>
                </a:cubicBezTo>
                <a:cubicBezTo>
                  <a:pt x="-33675" y="193689"/>
                  <a:pt x="26193" y="105598"/>
                  <a:pt x="0" y="0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LogStore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992A3E-4326-795F-6A72-4FDB1BE51A8B}"/>
              </a:ext>
            </a:extLst>
          </p:cNvPr>
          <p:cNvCxnSpPr>
            <a:cxnSpLocks/>
            <a:stCxn id="24" idx="2"/>
            <a:endCxn id="9" idx="0"/>
          </p:cNvCxnSpPr>
          <p:nvPr/>
        </p:nvCxnSpPr>
        <p:spPr>
          <a:xfrm>
            <a:off x="9577896" y="2467895"/>
            <a:ext cx="0" cy="208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E1C78A4-27C5-6CC4-CAD5-A8EB1FAB3CA0}"/>
              </a:ext>
            </a:extLst>
          </p:cNvPr>
          <p:cNvSpPr/>
          <p:nvPr/>
        </p:nvSpPr>
        <p:spPr>
          <a:xfrm>
            <a:off x="1320665" y="2119803"/>
            <a:ext cx="1256146" cy="362333"/>
          </a:xfrm>
          <a:custGeom>
            <a:avLst/>
            <a:gdLst>
              <a:gd name="connsiteX0" fmla="*/ 0 w 1256146"/>
              <a:gd name="connsiteY0" fmla="*/ 0 h 362333"/>
              <a:gd name="connsiteX1" fmla="*/ 406154 w 1256146"/>
              <a:gd name="connsiteY1" fmla="*/ 0 h 362333"/>
              <a:gd name="connsiteX2" fmla="*/ 787185 w 1256146"/>
              <a:gd name="connsiteY2" fmla="*/ 0 h 362333"/>
              <a:gd name="connsiteX3" fmla="*/ 1256146 w 1256146"/>
              <a:gd name="connsiteY3" fmla="*/ 0 h 362333"/>
              <a:gd name="connsiteX4" fmla="*/ 1256146 w 1256146"/>
              <a:gd name="connsiteY4" fmla="*/ 362333 h 362333"/>
              <a:gd name="connsiteX5" fmla="*/ 862554 w 1256146"/>
              <a:gd name="connsiteY5" fmla="*/ 362333 h 362333"/>
              <a:gd name="connsiteX6" fmla="*/ 418715 w 1256146"/>
              <a:gd name="connsiteY6" fmla="*/ 362333 h 362333"/>
              <a:gd name="connsiteX7" fmla="*/ 0 w 1256146"/>
              <a:gd name="connsiteY7" fmla="*/ 362333 h 362333"/>
              <a:gd name="connsiteX8" fmla="*/ 0 w 1256146"/>
              <a:gd name="connsiteY8" fmla="*/ 0 h 36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6146" h="362333" extrusionOk="0">
                <a:moveTo>
                  <a:pt x="0" y="0"/>
                </a:moveTo>
                <a:cubicBezTo>
                  <a:pt x="114548" y="-2512"/>
                  <a:pt x="296426" y="1358"/>
                  <a:pt x="406154" y="0"/>
                </a:cubicBezTo>
                <a:cubicBezTo>
                  <a:pt x="515882" y="-1358"/>
                  <a:pt x="657502" y="2577"/>
                  <a:pt x="787185" y="0"/>
                </a:cubicBezTo>
                <a:cubicBezTo>
                  <a:pt x="916868" y="-2577"/>
                  <a:pt x="1037482" y="39191"/>
                  <a:pt x="1256146" y="0"/>
                </a:cubicBezTo>
                <a:cubicBezTo>
                  <a:pt x="1262403" y="142681"/>
                  <a:pt x="1222886" y="216120"/>
                  <a:pt x="1256146" y="362333"/>
                </a:cubicBezTo>
                <a:cubicBezTo>
                  <a:pt x="1152919" y="370918"/>
                  <a:pt x="1026889" y="322271"/>
                  <a:pt x="862554" y="362333"/>
                </a:cubicBezTo>
                <a:cubicBezTo>
                  <a:pt x="698219" y="402395"/>
                  <a:pt x="570877" y="323706"/>
                  <a:pt x="418715" y="362333"/>
                </a:cubicBezTo>
                <a:cubicBezTo>
                  <a:pt x="266553" y="400960"/>
                  <a:pt x="113315" y="328546"/>
                  <a:pt x="0" y="362333"/>
                </a:cubicBezTo>
                <a:cubicBezTo>
                  <a:pt x="-39975" y="272270"/>
                  <a:pt x="28465" y="155620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SearchSet</a:t>
            </a:r>
            <a:endParaRPr lang="da-DK" i="1" dirty="0">
              <a:solidFill>
                <a:schemeClr val="tx1"/>
              </a:solidFill>
            </a:endParaRP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10DEB824-661A-3EFC-D754-7B4347434D8B}"/>
              </a:ext>
            </a:extLst>
          </p:cNvPr>
          <p:cNvSpPr/>
          <p:nvPr/>
        </p:nvSpPr>
        <p:spPr>
          <a:xfrm>
            <a:off x="9781342" y="3089239"/>
            <a:ext cx="1256146" cy="362333"/>
          </a:xfrm>
          <a:custGeom>
            <a:avLst/>
            <a:gdLst>
              <a:gd name="connsiteX0" fmla="*/ 0 w 1256146"/>
              <a:gd name="connsiteY0" fmla="*/ 0 h 362333"/>
              <a:gd name="connsiteX1" fmla="*/ 406154 w 1256146"/>
              <a:gd name="connsiteY1" fmla="*/ 0 h 362333"/>
              <a:gd name="connsiteX2" fmla="*/ 787185 w 1256146"/>
              <a:gd name="connsiteY2" fmla="*/ 0 h 362333"/>
              <a:gd name="connsiteX3" fmla="*/ 1256146 w 1256146"/>
              <a:gd name="connsiteY3" fmla="*/ 0 h 362333"/>
              <a:gd name="connsiteX4" fmla="*/ 1256146 w 1256146"/>
              <a:gd name="connsiteY4" fmla="*/ 362333 h 362333"/>
              <a:gd name="connsiteX5" fmla="*/ 862554 w 1256146"/>
              <a:gd name="connsiteY5" fmla="*/ 362333 h 362333"/>
              <a:gd name="connsiteX6" fmla="*/ 418715 w 1256146"/>
              <a:gd name="connsiteY6" fmla="*/ 362333 h 362333"/>
              <a:gd name="connsiteX7" fmla="*/ 0 w 1256146"/>
              <a:gd name="connsiteY7" fmla="*/ 362333 h 362333"/>
              <a:gd name="connsiteX8" fmla="*/ 0 w 1256146"/>
              <a:gd name="connsiteY8" fmla="*/ 0 h 36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6146" h="362333" extrusionOk="0">
                <a:moveTo>
                  <a:pt x="0" y="0"/>
                </a:moveTo>
                <a:cubicBezTo>
                  <a:pt x="114548" y="-2512"/>
                  <a:pt x="296426" y="1358"/>
                  <a:pt x="406154" y="0"/>
                </a:cubicBezTo>
                <a:cubicBezTo>
                  <a:pt x="515882" y="-1358"/>
                  <a:pt x="657502" y="2577"/>
                  <a:pt x="787185" y="0"/>
                </a:cubicBezTo>
                <a:cubicBezTo>
                  <a:pt x="916868" y="-2577"/>
                  <a:pt x="1037482" y="39191"/>
                  <a:pt x="1256146" y="0"/>
                </a:cubicBezTo>
                <a:cubicBezTo>
                  <a:pt x="1262403" y="142681"/>
                  <a:pt x="1222886" y="216120"/>
                  <a:pt x="1256146" y="362333"/>
                </a:cubicBezTo>
                <a:cubicBezTo>
                  <a:pt x="1152919" y="370918"/>
                  <a:pt x="1026889" y="322271"/>
                  <a:pt x="862554" y="362333"/>
                </a:cubicBezTo>
                <a:cubicBezTo>
                  <a:pt x="698219" y="402395"/>
                  <a:pt x="570877" y="323706"/>
                  <a:pt x="418715" y="362333"/>
                </a:cubicBezTo>
                <a:cubicBezTo>
                  <a:pt x="266553" y="400960"/>
                  <a:pt x="113315" y="328546"/>
                  <a:pt x="0" y="362333"/>
                </a:cubicBezTo>
                <a:cubicBezTo>
                  <a:pt x="-39975" y="272270"/>
                  <a:pt x="28465" y="155620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SearchSet</a:t>
            </a:r>
            <a:endParaRPr lang="da-DK" i="1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19EC4E-DC85-B0C0-076B-28668B4EEF6D}"/>
              </a:ext>
            </a:extLst>
          </p:cNvPr>
          <p:cNvSpPr txBox="1"/>
          <p:nvPr/>
        </p:nvSpPr>
        <p:spPr>
          <a:xfrm>
            <a:off x="8806210" y="3120394"/>
            <a:ext cx="771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periode</a:t>
            </a:r>
            <a:endParaRPr lang="da-DK" sz="1200" i="1" dirty="0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58D23F33-5E77-22DC-F5A9-BFA7C788D2A4}"/>
              </a:ext>
            </a:extLst>
          </p:cNvPr>
          <p:cNvSpPr/>
          <p:nvPr/>
        </p:nvSpPr>
        <p:spPr>
          <a:xfrm>
            <a:off x="6847895" y="2119803"/>
            <a:ext cx="1256146" cy="362333"/>
          </a:xfrm>
          <a:custGeom>
            <a:avLst/>
            <a:gdLst>
              <a:gd name="connsiteX0" fmla="*/ 0 w 1256146"/>
              <a:gd name="connsiteY0" fmla="*/ 0 h 362333"/>
              <a:gd name="connsiteX1" fmla="*/ 406154 w 1256146"/>
              <a:gd name="connsiteY1" fmla="*/ 0 h 362333"/>
              <a:gd name="connsiteX2" fmla="*/ 787185 w 1256146"/>
              <a:gd name="connsiteY2" fmla="*/ 0 h 362333"/>
              <a:gd name="connsiteX3" fmla="*/ 1256146 w 1256146"/>
              <a:gd name="connsiteY3" fmla="*/ 0 h 362333"/>
              <a:gd name="connsiteX4" fmla="*/ 1256146 w 1256146"/>
              <a:gd name="connsiteY4" fmla="*/ 362333 h 362333"/>
              <a:gd name="connsiteX5" fmla="*/ 862554 w 1256146"/>
              <a:gd name="connsiteY5" fmla="*/ 362333 h 362333"/>
              <a:gd name="connsiteX6" fmla="*/ 418715 w 1256146"/>
              <a:gd name="connsiteY6" fmla="*/ 362333 h 362333"/>
              <a:gd name="connsiteX7" fmla="*/ 0 w 1256146"/>
              <a:gd name="connsiteY7" fmla="*/ 362333 h 362333"/>
              <a:gd name="connsiteX8" fmla="*/ 0 w 1256146"/>
              <a:gd name="connsiteY8" fmla="*/ 0 h 36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6146" h="362333" extrusionOk="0">
                <a:moveTo>
                  <a:pt x="0" y="0"/>
                </a:moveTo>
                <a:cubicBezTo>
                  <a:pt x="114548" y="-2512"/>
                  <a:pt x="296426" y="1358"/>
                  <a:pt x="406154" y="0"/>
                </a:cubicBezTo>
                <a:cubicBezTo>
                  <a:pt x="515882" y="-1358"/>
                  <a:pt x="657502" y="2577"/>
                  <a:pt x="787185" y="0"/>
                </a:cubicBezTo>
                <a:cubicBezTo>
                  <a:pt x="916868" y="-2577"/>
                  <a:pt x="1037482" y="39191"/>
                  <a:pt x="1256146" y="0"/>
                </a:cubicBezTo>
                <a:cubicBezTo>
                  <a:pt x="1262403" y="142681"/>
                  <a:pt x="1222886" y="216120"/>
                  <a:pt x="1256146" y="362333"/>
                </a:cubicBezTo>
                <a:cubicBezTo>
                  <a:pt x="1152919" y="370918"/>
                  <a:pt x="1026889" y="322271"/>
                  <a:pt x="862554" y="362333"/>
                </a:cubicBezTo>
                <a:cubicBezTo>
                  <a:pt x="698219" y="402395"/>
                  <a:pt x="570877" y="323706"/>
                  <a:pt x="418715" y="362333"/>
                </a:cubicBezTo>
                <a:cubicBezTo>
                  <a:pt x="266553" y="400960"/>
                  <a:pt x="113315" y="328546"/>
                  <a:pt x="0" y="362333"/>
                </a:cubicBezTo>
                <a:cubicBezTo>
                  <a:pt x="-39975" y="272270"/>
                  <a:pt x="28465" y="155620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SearchSet</a:t>
            </a:r>
            <a:endParaRPr lang="da-DK" i="1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5479C3-4230-C5CC-B81A-DA192BE1C5AD}"/>
              </a:ext>
            </a:extLst>
          </p:cNvPr>
          <p:cNvSpPr txBox="1"/>
          <p:nvPr/>
        </p:nvSpPr>
        <p:spPr>
          <a:xfrm>
            <a:off x="7090125" y="2510789"/>
            <a:ext cx="878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Søge</a:t>
            </a:r>
            <a:r>
              <a:rPr lang="en-US" sz="1200" i="1" dirty="0"/>
              <a:t> </a:t>
            </a:r>
            <a:r>
              <a:rPr lang="en-US" sz="1200" i="1" dirty="0" err="1"/>
              <a:t>ord</a:t>
            </a:r>
            <a:endParaRPr lang="da-DK" sz="1200" i="1" dirty="0"/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D45728E0-AC0F-6D1D-FD41-A85102040724}"/>
              </a:ext>
            </a:extLst>
          </p:cNvPr>
          <p:cNvSpPr/>
          <p:nvPr/>
        </p:nvSpPr>
        <p:spPr>
          <a:xfrm>
            <a:off x="3622134" y="2697018"/>
            <a:ext cx="3142823" cy="1553736"/>
          </a:xfrm>
          <a:custGeom>
            <a:avLst/>
            <a:gdLst>
              <a:gd name="connsiteX0" fmla="*/ 0 w 3142823"/>
              <a:gd name="connsiteY0" fmla="*/ 0 h 1553736"/>
              <a:gd name="connsiteX1" fmla="*/ 492376 w 3142823"/>
              <a:gd name="connsiteY1" fmla="*/ 0 h 1553736"/>
              <a:gd name="connsiteX2" fmla="*/ 921895 w 3142823"/>
              <a:gd name="connsiteY2" fmla="*/ 0 h 1553736"/>
              <a:gd name="connsiteX3" fmla="*/ 1508555 w 3142823"/>
              <a:gd name="connsiteY3" fmla="*/ 0 h 1553736"/>
              <a:gd name="connsiteX4" fmla="*/ 2000931 w 3142823"/>
              <a:gd name="connsiteY4" fmla="*/ 0 h 1553736"/>
              <a:gd name="connsiteX5" fmla="*/ 2493306 w 3142823"/>
              <a:gd name="connsiteY5" fmla="*/ 0 h 1553736"/>
              <a:gd name="connsiteX6" fmla="*/ 3142823 w 3142823"/>
              <a:gd name="connsiteY6" fmla="*/ 0 h 1553736"/>
              <a:gd name="connsiteX7" fmla="*/ 3142823 w 3142823"/>
              <a:gd name="connsiteY7" fmla="*/ 486837 h 1553736"/>
              <a:gd name="connsiteX8" fmla="*/ 3142823 w 3142823"/>
              <a:gd name="connsiteY8" fmla="*/ 1004749 h 1553736"/>
              <a:gd name="connsiteX9" fmla="*/ 3142823 w 3142823"/>
              <a:gd name="connsiteY9" fmla="*/ 1553736 h 1553736"/>
              <a:gd name="connsiteX10" fmla="*/ 2681876 w 3142823"/>
              <a:gd name="connsiteY10" fmla="*/ 1553736 h 1553736"/>
              <a:gd name="connsiteX11" fmla="*/ 2158072 w 3142823"/>
              <a:gd name="connsiteY11" fmla="*/ 1553736 h 1553736"/>
              <a:gd name="connsiteX12" fmla="*/ 1665696 w 3142823"/>
              <a:gd name="connsiteY12" fmla="*/ 1553736 h 1553736"/>
              <a:gd name="connsiteX13" fmla="*/ 1079036 w 3142823"/>
              <a:gd name="connsiteY13" fmla="*/ 1553736 h 1553736"/>
              <a:gd name="connsiteX14" fmla="*/ 492376 w 3142823"/>
              <a:gd name="connsiteY14" fmla="*/ 1553736 h 1553736"/>
              <a:gd name="connsiteX15" fmla="*/ 0 w 3142823"/>
              <a:gd name="connsiteY15" fmla="*/ 1553736 h 1553736"/>
              <a:gd name="connsiteX16" fmla="*/ 0 w 3142823"/>
              <a:gd name="connsiteY16" fmla="*/ 1035824 h 1553736"/>
              <a:gd name="connsiteX17" fmla="*/ 0 w 3142823"/>
              <a:gd name="connsiteY17" fmla="*/ 533449 h 1553736"/>
              <a:gd name="connsiteX18" fmla="*/ 0 w 3142823"/>
              <a:gd name="connsiteY18" fmla="*/ 0 h 155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42823" h="1553736" extrusionOk="0">
                <a:moveTo>
                  <a:pt x="0" y="0"/>
                </a:moveTo>
                <a:cubicBezTo>
                  <a:pt x="108652" y="-31367"/>
                  <a:pt x="387521" y="7531"/>
                  <a:pt x="492376" y="0"/>
                </a:cubicBezTo>
                <a:cubicBezTo>
                  <a:pt x="597231" y="-7531"/>
                  <a:pt x="770251" y="8218"/>
                  <a:pt x="921895" y="0"/>
                </a:cubicBezTo>
                <a:cubicBezTo>
                  <a:pt x="1073539" y="-8218"/>
                  <a:pt x="1267322" y="29400"/>
                  <a:pt x="1508555" y="0"/>
                </a:cubicBezTo>
                <a:cubicBezTo>
                  <a:pt x="1749788" y="-29400"/>
                  <a:pt x="1807322" y="54491"/>
                  <a:pt x="2000931" y="0"/>
                </a:cubicBezTo>
                <a:cubicBezTo>
                  <a:pt x="2194540" y="-54491"/>
                  <a:pt x="2333500" y="18403"/>
                  <a:pt x="2493306" y="0"/>
                </a:cubicBezTo>
                <a:cubicBezTo>
                  <a:pt x="2653113" y="-18403"/>
                  <a:pt x="2858157" y="52169"/>
                  <a:pt x="3142823" y="0"/>
                </a:cubicBezTo>
                <a:cubicBezTo>
                  <a:pt x="3176995" y="146828"/>
                  <a:pt x="3093321" y="308427"/>
                  <a:pt x="3142823" y="486837"/>
                </a:cubicBezTo>
                <a:cubicBezTo>
                  <a:pt x="3192325" y="665247"/>
                  <a:pt x="3114474" y="844017"/>
                  <a:pt x="3142823" y="1004749"/>
                </a:cubicBezTo>
                <a:cubicBezTo>
                  <a:pt x="3171172" y="1165481"/>
                  <a:pt x="3083287" y="1301883"/>
                  <a:pt x="3142823" y="1553736"/>
                </a:cubicBezTo>
                <a:cubicBezTo>
                  <a:pt x="2970851" y="1564179"/>
                  <a:pt x="2838020" y="1549697"/>
                  <a:pt x="2681876" y="1553736"/>
                </a:cubicBezTo>
                <a:cubicBezTo>
                  <a:pt x="2525732" y="1557775"/>
                  <a:pt x="2408091" y="1539902"/>
                  <a:pt x="2158072" y="1553736"/>
                </a:cubicBezTo>
                <a:cubicBezTo>
                  <a:pt x="1908053" y="1567570"/>
                  <a:pt x="1856996" y="1516602"/>
                  <a:pt x="1665696" y="1553736"/>
                </a:cubicBezTo>
                <a:cubicBezTo>
                  <a:pt x="1474396" y="1590870"/>
                  <a:pt x="1317659" y="1504926"/>
                  <a:pt x="1079036" y="1553736"/>
                </a:cubicBezTo>
                <a:cubicBezTo>
                  <a:pt x="840413" y="1602546"/>
                  <a:pt x="710253" y="1507027"/>
                  <a:pt x="492376" y="1553736"/>
                </a:cubicBezTo>
                <a:cubicBezTo>
                  <a:pt x="274499" y="1600445"/>
                  <a:pt x="179938" y="1500087"/>
                  <a:pt x="0" y="1553736"/>
                </a:cubicBezTo>
                <a:cubicBezTo>
                  <a:pt x="-37050" y="1357331"/>
                  <a:pt x="35092" y="1286970"/>
                  <a:pt x="0" y="1035824"/>
                </a:cubicBezTo>
                <a:cubicBezTo>
                  <a:pt x="-35092" y="784678"/>
                  <a:pt x="52852" y="701404"/>
                  <a:pt x="0" y="533449"/>
                </a:cubicBezTo>
                <a:cubicBezTo>
                  <a:pt x="-52852" y="365495"/>
                  <a:pt x="6829" y="253999"/>
                  <a:pt x="0" y="0"/>
                </a:cubicBezTo>
                <a:close/>
              </a:path>
            </a:pathLst>
          </a:custGeom>
          <a:noFill/>
          <a:ln>
            <a:solidFill>
              <a:schemeClr val="accent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i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9B3630-D923-3B71-453B-9F9E4F5550AC}"/>
              </a:ext>
            </a:extLst>
          </p:cNvPr>
          <p:cNvCxnSpPr/>
          <p:nvPr/>
        </p:nvCxnSpPr>
        <p:spPr>
          <a:xfrm>
            <a:off x="3897748" y="4069586"/>
            <a:ext cx="59112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F7CF4E-C39D-2FD5-140E-95A0E6E1D02C}"/>
              </a:ext>
            </a:extLst>
          </p:cNvPr>
          <p:cNvCxnSpPr/>
          <p:nvPr/>
        </p:nvCxnSpPr>
        <p:spPr>
          <a:xfrm>
            <a:off x="5810436" y="4089027"/>
            <a:ext cx="59112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552716C-5F58-5A76-6151-FBC4A491D874}"/>
              </a:ext>
            </a:extLst>
          </p:cNvPr>
          <p:cNvSpPr txBox="1"/>
          <p:nvPr/>
        </p:nvSpPr>
        <p:spPr>
          <a:xfrm>
            <a:off x="4207347" y="3884920"/>
            <a:ext cx="191192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i="1" dirty="0">
                <a:solidFill>
                  <a:schemeClr val="accent6"/>
                </a:solidFill>
              </a:rPr>
              <a:t>{commands}</a:t>
            </a:r>
            <a:endParaRPr lang="da-DK" i="1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1D6972-410B-8F25-177A-8E66F12674F9}"/>
              </a:ext>
            </a:extLst>
          </p:cNvPr>
          <p:cNvSpPr txBox="1"/>
          <p:nvPr/>
        </p:nvSpPr>
        <p:spPr>
          <a:xfrm>
            <a:off x="7593129" y="3775042"/>
            <a:ext cx="771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LogTrie</a:t>
            </a:r>
            <a:endParaRPr lang="da-DK" sz="1200" i="1" dirty="0"/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67F9DF72-7502-EA5C-0C07-8DC927370BDA}"/>
              </a:ext>
            </a:extLst>
          </p:cNvPr>
          <p:cNvSpPr/>
          <p:nvPr/>
        </p:nvSpPr>
        <p:spPr>
          <a:xfrm>
            <a:off x="1370210" y="3816227"/>
            <a:ext cx="939684" cy="362333"/>
          </a:xfrm>
          <a:custGeom>
            <a:avLst/>
            <a:gdLst>
              <a:gd name="connsiteX0" fmla="*/ 0 w 939684"/>
              <a:gd name="connsiteY0" fmla="*/ 0 h 362333"/>
              <a:gd name="connsiteX1" fmla="*/ 460445 w 939684"/>
              <a:gd name="connsiteY1" fmla="*/ 0 h 362333"/>
              <a:gd name="connsiteX2" fmla="*/ 939684 w 939684"/>
              <a:gd name="connsiteY2" fmla="*/ 0 h 362333"/>
              <a:gd name="connsiteX3" fmla="*/ 939684 w 939684"/>
              <a:gd name="connsiteY3" fmla="*/ 362333 h 362333"/>
              <a:gd name="connsiteX4" fmla="*/ 469842 w 939684"/>
              <a:gd name="connsiteY4" fmla="*/ 362333 h 362333"/>
              <a:gd name="connsiteX5" fmla="*/ 0 w 939684"/>
              <a:gd name="connsiteY5" fmla="*/ 362333 h 362333"/>
              <a:gd name="connsiteX6" fmla="*/ 0 w 939684"/>
              <a:gd name="connsiteY6" fmla="*/ 0 h 36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9684" h="362333" extrusionOk="0">
                <a:moveTo>
                  <a:pt x="0" y="0"/>
                </a:moveTo>
                <a:cubicBezTo>
                  <a:pt x="209930" y="-43317"/>
                  <a:pt x="330567" y="12903"/>
                  <a:pt x="460445" y="0"/>
                </a:cubicBezTo>
                <a:cubicBezTo>
                  <a:pt x="590323" y="-12903"/>
                  <a:pt x="751987" y="36431"/>
                  <a:pt x="939684" y="0"/>
                </a:cubicBezTo>
                <a:cubicBezTo>
                  <a:pt x="981500" y="170494"/>
                  <a:pt x="921482" y="242257"/>
                  <a:pt x="939684" y="362333"/>
                </a:cubicBezTo>
                <a:cubicBezTo>
                  <a:pt x="801018" y="383734"/>
                  <a:pt x="697357" y="353094"/>
                  <a:pt x="469842" y="362333"/>
                </a:cubicBezTo>
                <a:cubicBezTo>
                  <a:pt x="242327" y="371572"/>
                  <a:pt x="145048" y="352661"/>
                  <a:pt x="0" y="362333"/>
                </a:cubicBezTo>
                <a:cubicBezTo>
                  <a:pt x="-31884" y="280988"/>
                  <a:pt x="15905" y="72864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Results</a:t>
            </a:r>
            <a:endParaRPr lang="da-DK" i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382F7F-C8FF-2C2E-BD61-93571DB39BB2}"/>
              </a:ext>
            </a:extLst>
          </p:cNvPr>
          <p:cNvCxnSpPr/>
          <p:nvPr/>
        </p:nvCxnSpPr>
        <p:spPr>
          <a:xfrm>
            <a:off x="660849" y="2171966"/>
            <a:ext cx="2299854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3781408-0732-04C1-D8D7-DCE65E047640}"/>
              </a:ext>
            </a:extLst>
          </p:cNvPr>
          <p:cNvCxnSpPr>
            <a:cxnSpLocks/>
          </p:cNvCxnSpPr>
          <p:nvPr/>
        </p:nvCxnSpPr>
        <p:spPr>
          <a:xfrm flipH="1">
            <a:off x="706582" y="4093031"/>
            <a:ext cx="2147454" cy="1944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185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LogParser – </a:t>
            </a:r>
            <a:r>
              <a:rPr lang="en-US" dirty="0" err="1"/>
              <a:t>fra</a:t>
            </a:r>
            <a:r>
              <a:rPr lang="en-US" dirty="0"/>
              <a:t> API endpoint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søgning</a:t>
            </a:r>
            <a:endParaRPr lang="da-DK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4EDF25-6C16-020D-F450-5E3AE1FC122A}"/>
              </a:ext>
            </a:extLst>
          </p:cNvPr>
          <p:cNvGrpSpPr/>
          <p:nvPr/>
        </p:nvGrpSpPr>
        <p:grpSpPr>
          <a:xfrm>
            <a:off x="519872" y="4217293"/>
            <a:ext cx="11145805" cy="1081681"/>
            <a:chOff x="838200" y="4165375"/>
            <a:chExt cx="11145805" cy="108168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4AF6463-0C3C-484D-EE11-DE1939470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54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8200" y="4456371"/>
              <a:ext cx="11145805" cy="79068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2A4C58-FB78-6BAB-436B-0CD384BD941C}"/>
                </a:ext>
              </a:extLst>
            </p:cNvPr>
            <p:cNvSpPr txBox="1"/>
            <p:nvPr/>
          </p:nvSpPr>
          <p:spPr>
            <a:xfrm>
              <a:off x="838200" y="4165375"/>
              <a:ext cx="2061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err="1"/>
                <a:t>QueryParser</a:t>
              </a:r>
              <a:r>
                <a:rPr lang="en-US" sz="1200" i="1" dirty="0"/>
                <a:t> constructor</a:t>
              </a:r>
              <a:endParaRPr lang="da-DK" sz="1200" i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6281BE-03A7-422C-7216-8B343027B497}"/>
              </a:ext>
            </a:extLst>
          </p:cNvPr>
          <p:cNvGrpSpPr/>
          <p:nvPr/>
        </p:nvGrpSpPr>
        <p:grpSpPr>
          <a:xfrm>
            <a:off x="5487468" y="5759915"/>
            <a:ext cx="3019846" cy="898900"/>
            <a:chOff x="5670373" y="5418454"/>
            <a:chExt cx="3019846" cy="8989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6756C62-8D5D-AF56-C8E7-0CE2D0BB1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54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70373" y="5679090"/>
              <a:ext cx="3019846" cy="63826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8827FD-7221-A289-9D2B-1D600ECD2577}"/>
                </a:ext>
              </a:extLst>
            </p:cNvPr>
            <p:cNvSpPr txBox="1"/>
            <p:nvPr/>
          </p:nvSpPr>
          <p:spPr>
            <a:xfrm>
              <a:off x="5670373" y="5418454"/>
              <a:ext cx="1605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err="1"/>
                <a:t>QueryParser.Find</a:t>
              </a:r>
              <a:r>
                <a:rPr lang="en-US" sz="1200" i="1" dirty="0"/>
                <a:t>()</a:t>
              </a:r>
              <a:endParaRPr lang="da-DK" sz="1200" i="1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540D16C-F8A2-B3D6-14AB-F196130A976F}"/>
              </a:ext>
            </a:extLst>
          </p:cNvPr>
          <p:cNvGrpSpPr/>
          <p:nvPr/>
        </p:nvGrpSpPr>
        <p:grpSpPr>
          <a:xfrm>
            <a:off x="450258" y="5653029"/>
            <a:ext cx="3504327" cy="1097021"/>
            <a:chOff x="8666822" y="1941177"/>
            <a:chExt cx="3504327" cy="1097021"/>
          </a:xfrm>
        </p:grpSpPr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1EA6C6B9-3161-BA42-211C-87751682D3AC}"/>
                </a:ext>
              </a:extLst>
            </p:cNvPr>
            <p:cNvSpPr/>
            <p:nvPr/>
          </p:nvSpPr>
          <p:spPr>
            <a:xfrm>
              <a:off x="8666822" y="1941177"/>
              <a:ext cx="878890" cy="612559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Shell</a:t>
              </a:r>
              <a:endParaRPr lang="da-DK" dirty="0">
                <a:solidFill>
                  <a:schemeClr val="tx1"/>
                </a:solidFill>
              </a:endParaRPr>
            </a:p>
          </p:txBody>
        </p:sp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id="{B17BE332-1D1F-0537-AFF4-FE3813F0E436}"/>
                </a:ext>
              </a:extLst>
            </p:cNvPr>
            <p:cNvSpPr/>
            <p:nvPr/>
          </p:nvSpPr>
          <p:spPr>
            <a:xfrm>
              <a:off x="10011791" y="1941177"/>
              <a:ext cx="1440342" cy="612559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QueryParser</a:t>
              </a:r>
              <a:endParaRPr lang="da-DK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22432A2-6ABF-469D-340F-C0690B9CEA4D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9545712" y="2247457"/>
              <a:ext cx="46607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AE2567-C0FB-6890-ADB3-F12A812F768E}"/>
                </a:ext>
              </a:extLst>
            </p:cNvPr>
            <p:cNvSpPr txBox="1"/>
            <p:nvPr/>
          </p:nvSpPr>
          <p:spPr>
            <a:xfrm>
              <a:off x="8668301" y="2576533"/>
              <a:ext cx="3502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Shell commands </a:t>
              </a:r>
              <a:r>
                <a:rPr lang="en-US" sz="1200" i="1" dirty="0" err="1"/>
                <a:t>tilføjer</a:t>
              </a:r>
              <a:r>
                <a:rPr lang="en-US" sz="1200" i="1" dirty="0"/>
                <a:t> attributer </a:t>
              </a:r>
              <a:r>
                <a:rPr lang="en-US" sz="1200" i="1" dirty="0" err="1"/>
                <a:t>som</a:t>
              </a:r>
              <a:r>
                <a:rPr lang="en-US" sz="1200" i="1" dirty="0"/>
                <a:t> invoker </a:t>
              </a:r>
              <a:r>
                <a:rPr lang="en-US" sz="1200" i="1" dirty="0" err="1"/>
                <a:t>metoder</a:t>
              </a:r>
              <a:r>
                <a:rPr lang="en-US" sz="1200" i="1" dirty="0"/>
                <a:t> </a:t>
              </a:r>
              <a:r>
                <a:rPr lang="en-US" sz="1200" i="1" dirty="0" err="1"/>
                <a:t>i</a:t>
              </a:r>
              <a:r>
                <a:rPr lang="en-US" sz="1200" i="1" dirty="0"/>
                <a:t> </a:t>
              </a:r>
              <a:r>
                <a:rPr lang="en-US" sz="1200" i="1" dirty="0" err="1"/>
                <a:t>QueryParser</a:t>
              </a:r>
              <a:r>
                <a:rPr lang="en-US" sz="1200" i="1" dirty="0"/>
                <a:t> </a:t>
              </a:r>
              <a:r>
                <a:rPr lang="en-US" sz="1200" i="1" dirty="0" err="1"/>
                <a:t>vha</a:t>
              </a:r>
              <a:r>
                <a:rPr lang="en-US" sz="1200" i="1" dirty="0"/>
                <a:t>. reflection.</a:t>
              </a:r>
              <a:endParaRPr lang="da-DK" sz="1200" i="1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445937C-EB72-4D28-168B-ABC251576B49}"/>
              </a:ext>
            </a:extLst>
          </p:cNvPr>
          <p:cNvGrpSpPr/>
          <p:nvPr/>
        </p:nvGrpSpPr>
        <p:grpSpPr>
          <a:xfrm>
            <a:off x="389331" y="1244821"/>
            <a:ext cx="3193282" cy="1586446"/>
            <a:chOff x="740544" y="1658216"/>
            <a:chExt cx="3193282" cy="158644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C51C757-DD77-9A89-714C-AF25643C8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54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8200" y="1919099"/>
              <a:ext cx="3095626" cy="132556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C121F0-FDDA-AB96-6F68-0B0FD63A5B9E}"/>
                </a:ext>
              </a:extLst>
            </p:cNvPr>
            <p:cNvSpPr txBox="1"/>
            <p:nvPr/>
          </p:nvSpPr>
          <p:spPr>
            <a:xfrm>
              <a:off x="740544" y="1658216"/>
              <a:ext cx="2061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err="1"/>
                <a:t>API.Search</a:t>
              </a:r>
              <a:r>
                <a:rPr lang="en-US" sz="1200" i="1" dirty="0"/>
                <a:t>()</a:t>
              </a:r>
              <a:endParaRPr lang="da-DK" sz="1200" i="1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EEAC449-354E-3AE7-3B92-C215CC39FD49}"/>
              </a:ext>
            </a:extLst>
          </p:cNvPr>
          <p:cNvGrpSpPr/>
          <p:nvPr/>
        </p:nvGrpSpPr>
        <p:grpSpPr>
          <a:xfrm>
            <a:off x="1985972" y="2929374"/>
            <a:ext cx="2667965" cy="1084210"/>
            <a:chOff x="4399905" y="2404169"/>
            <a:chExt cx="2667965" cy="108421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735218F-33D8-2CFB-7ED3-7735CF746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54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67182" y="2688167"/>
              <a:ext cx="2600688" cy="80021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CD70D0-1B8F-0834-81F4-EA0047D19D4C}"/>
                </a:ext>
              </a:extLst>
            </p:cNvPr>
            <p:cNvSpPr txBox="1"/>
            <p:nvPr/>
          </p:nvSpPr>
          <p:spPr>
            <a:xfrm>
              <a:off x="4399905" y="2404169"/>
              <a:ext cx="2061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err="1"/>
                <a:t>Shell.do_find</a:t>
              </a:r>
              <a:r>
                <a:rPr lang="en-US" sz="1200" i="1" dirty="0"/>
                <a:t>()</a:t>
              </a:r>
              <a:endParaRPr lang="da-DK" sz="1200" i="1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8A9D91-165A-AC43-1861-6290F7482A8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92775" y="5298974"/>
            <a:ext cx="904616" cy="72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05F232C-4CA8-5C63-AE63-4D3735A356D6}"/>
              </a:ext>
            </a:extLst>
          </p:cNvPr>
          <p:cNvSpPr txBox="1"/>
          <p:nvPr/>
        </p:nvSpPr>
        <p:spPr>
          <a:xfrm>
            <a:off x="6323535" y="5312971"/>
            <a:ext cx="1537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Invoke </a:t>
            </a:r>
            <a:r>
              <a:rPr lang="en-US" sz="1200" i="1" dirty="0" err="1"/>
              <a:t>vha</a:t>
            </a:r>
            <a:r>
              <a:rPr lang="en-US" sz="1200" i="1" dirty="0"/>
              <a:t>. Reflection</a:t>
            </a:r>
            <a:endParaRPr lang="da-DK" sz="1200" i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D06AB71-41A7-DEE7-7ACA-A6E53F75A6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94721" y="1362976"/>
            <a:ext cx="5825187" cy="220298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BA51ABE-EC17-AB99-E54D-2DD322DD330C}"/>
              </a:ext>
            </a:extLst>
          </p:cNvPr>
          <p:cNvSpPr txBox="1"/>
          <p:nvPr/>
        </p:nvSpPr>
        <p:spPr>
          <a:xfrm>
            <a:off x="9604194" y="3565956"/>
            <a:ext cx="2061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Query.MustContainWords</a:t>
            </a:r>
            <a:r>
              <a:rPr lang="en-US" sz="1200" i="1" dirty="0"/>
              <a:t>()</a:t>
            </a:r>
            <a:endParaRPr lang="da-DK" sz="1200" i="1" dirty="0"/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BC499B6-8BFF-B298-4CC5-0CC0CDE4489E}"/>
              </a:ext>
            </a:extLst>
          </p:cNvPr>
          <p:cNvSpPr/>
          <p:nvPr/>
        </p:nvSpPr>
        <p:spPr>
          <a:xfrm>
            <a:off x="5594721" y="3648377"/>
            <a:ext cx="878890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94C121-B0A9-2097-619F-46ACBDBA4E91}"/>
              </a:ext>
            </a:extLst>
          </p:cNvPr>
          <p:cNvCxnSpPr>
            <a:cxnSpLocks/>
            <a:stCxn id="15" idx="3"/>
            <a:endCxn id="50" idx="1"/>
          </p:cNvCxnSpPr>
          <p:nvPr/>
        </p:nvCxnSpPr>
        <p:spPr>
          <a:xfrm flipV="1">
            <a:off x="3235569" y="3954657"/>
            <a:ext cx="2359152" cy="20046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76BF7046-BB10-1394-265C-796787C612E2}"/>
              </a:ext>
            </a:extLst>
          </p:cNvPr>
          <p:cNvSpPr/>
          <p:nvPr/>
        </p:nvSpPr>
        <p:spPr>
          <a:xfrm>
            <a:off x="467120" y="3043449"/>
            <a:ext cx="878890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D9D3F3F-E886-68E7-7633-245A0A8EE6C1}"/>
              </a:ext>
            </a:extLst>
          </p:cNvPr>
          <p:cNvCxnSpPr>
            <a:cxnSpLocks/>
            <a:stCxn id="54" idx="2"/>
            <a:endCxn id="14" idx="0"/>
          </p:cNvCxnSpPr>
          <p:nvPr/>
        </p:nvCxnSpPr>
        <p:spPr>
          <a:xfrm flipH="1">
            <a:off x="889703" y="3656008"/>
            <a:ext cx="16862" cy="1997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934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LogParser - /search </a:t>
            </a:r>
            <a:r>
              <a:rPr lang="en-US" dirty="0" err="1"/>
              <a:t>eller</a:t>
            </a:r>
            <a:r>
              <a:rPr lang="en-US" dirty="0"/>
              <a:t> /research</a:t>
            </a:r>
            <a:endParaRPr lang="da-DK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A56CAA8-C9C2-C16F-0A19-854A541E3405}"/>
              </a:ext>
            </a:extLst>
          </p:cNvPr>
          <p:cNvSpPr/>
          <p:nvPr/>
        </p:nvSpPr>
        <p:spPr>
          <a:xfrm>
            <a:off x="920215" y="3122720"/>
            <a:ext cx="1468621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LogWatcher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04032E4-0BC8-0806-913A-1104E460C13B}"/>
              </a:ext>
            </a:extLst>
          </p:cNvPr>
          <p:cNvSpPr/>
          <p:nvPr/>
        </p:nvSpPr>
        <p:spPr>
          <a:xfrm>
            <a:off x="3925455" y="2253564"/>
            <a:ext cx="1966246" cy="1948981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LogSearcher API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5967B6-CCBA-DFF8-DAAF-07A21900D423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 flipV="1">
            <a:off x="2388836" y="3172403"/>
            <a:ext cx="1662254" cy="25659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5010458-BE94-697C-346A-3EF3E52D4C46}"/>
              </a:ext>
            </a:extLst>
          </p:cNvPr>
          <p:cNvSpPr/>
          <p:nvPr/>
        </p:nvSpPr>
        <p:spPr>
          <a:xfrm>
            <a:off x="2490153" y="3947886"/>
            <a:ext cx="1256146" cy="362333"/>
          </a:xfrm>
          <a:custGeom>
            <a:avLst/>
            <a:gdLst>
              <a:gd name="connsiteX0" fmla="*/ 0 w 1256146"/>
              <a:gd name="connsiteY0" fmla="*/ 0 h 362333"/>
              <a:gd name="connsiteX1" fmla="*/ 406154 w 1256146"/>
              <a:gd name="connsiteY1" fmla="*/ 0 h 362333"/>
              <a:gd name="connsiteX2" fmla="*/ 787185 w 1256146"/>
              <a:gd name="connsiteY2" fmla="*/ 0 h 362333"/>
              <a:gd name="connsiteX3" fmla="*/ 1256146 w 1256146"/>
              <a:gd name="connsiteY3" fmla="*/ 0 h 362333"/>
              <a:gd name="connsiteX4" fmla="*/ 1256146 w 1256146"/>
              <a:gd name="connsiteY4" fmla="*/ 362333 h 362333"/>
              <a:gd name="connsiteX5" fmla="*/ 862554 w 1256146"/>
              <a:gd name="connsiteY5" fmla="*/ 362333 h 362333"/>
              <a:gd name="connsiteX6" fmla="*/ 418715 w 1256146"/>
              <a:gd name="connsiteY6" fmla="*/ 362333 h 362333"/>
              <a:gd name="connsiteX7" fmla="*/ 0 w 1256146"/>
              <a:gd name="connsiteY7" fmla="*/ 362333 h 362333"/>
              <a:gd name="connsiteX8" fmla="*/ 0 w 1256146"/>
              <a:gd name="connsiteY8" fmla="*/ 0 h 36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6146" h="362333" extrusionOk="0">
                <a:moveTo>
                  <a:pt x="0" y="0"/>
                </a:moveTo>
                <a:cubicBezTo>
                  <a:pt x="114548" y="-2512"/>
                  <a:pt x="296426" y="1358"/>
                  <a:pt x="406154" y="0"/>
                </a:cubicBezTo>
                <a:cubicBezTo>
                  <a:pt x="515882" y="-1358"/>
                  <a:pt x="657502" y="2577"/>
                  <a:pt x="787185" y="0"/>
                </a:cubicBezTo>
                <a:cubicBezTo>
                  <a:pt x="916868" y="-2577"/>
                  <a:pt x="1037482" y="39191"/>
                  <a:pt x="1256146" y="0"/>
                </a:cubicBezTo>
                <a:cubicBezTo>
                  <a:pt x="1262403" y="142681"/>
                  <a:pt x="1222886" y="216120"/>
                  <a:pt x="1256146" y="362333"/>
                </a:cubicBezTo>
                <a:cubicBezTo>
                  <a:pt x="1152919" y="370918"/>
                  <a:pt x="1026889" y="322271"/>
                  <a:pt x="862554" y="362333"/>
                </a:cubicBezTo>
                <a:cubicBezTo>
                  <a:pt x="698219" y="402395"/>
                  <a:pt x="570877" y="323706"/>
                  <a:pt x="418715" y="362333"/>
                </a:cubicBezTo>
                <a:cubicBezTo>
                  <a:pt x="266553" y="400960"/>
                  <a:pt x="113315" y="328546"/>
                  <a:pt x="0" y="362333"/>
                </a:cubicBezTo>
                <a:cubicBezTo>
                  <a:pt x="-39975" y="272270"/>
                  <a:pt x="28465" y="155620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SearchSet</a:t>
            </a:r>
            <a:endParaRPr lang="da-DK" i="1" dirty="0">
              <a:solidFill>
                <a:schemeClr val="tx1"/>
              </a:solidFill>
            </a:endParaRP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F4CBE064-1F40-9918-8F42-9000EC49CEE8}"/>
              </a:ext>
            </a:extLst>
          </p:cNvPr>
          <p:cNvSpPr/>
          <p:nvPr/>
        </p:nvSpPr>
        <p:spPr>
          <a:xfrm>
            <a:off x="4051090" y="2866123"/>
            <a:ext cx="1737063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/search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961270D0-318A-B355-55AF-3E850D8C54BF}"/>
              </a:ext>
            </a:extLst>
          </p:cNvPr>
          <p:cNvSpPr/>
          <p:nvPr/>
        </p:nvSpPr>
        <p:spPr>
          <a:xfrm>
            <a:off x="4051090" y="3478682"/>
            <a:ext cx="1737063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/research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40744C-4727-74C6-DAAE-51A179F5D4D5}"/>
              </a:ext>
            </a:extLst>
          </p:cNvPr>
          <p:cNvCxnSpPr>
            <a:cxnSpLocks/>
            <a:stCxn id="3" idx="3"/>
            <a:endCxn id="30" idx="1"/>
          </p:cNvCxnSpPr>
          <p:nvPr/>
        </p:nvCxnSpPr>
        <p:spPr>
          <a:xfrm>
            <a:off x="2388836" y="3429000"/>
            <a:ext cx="1662254" cy="35596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C4D1E5E-665E-29B9-C69C-CC04F6EDE6C7}"/>
              </a:ext>
            </a:extLst>
          </p:cNvPr>
          <p:cNvSpPr txBox="1"/>
          <p:nvPr/>
        </p:nvSpPr>
        <p:spPr>
          <a:xfrm>
            <a:off x="920215" y="4960397"/>
            <a:ext cx="3401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Hvis</a:t>
            </a:r>
            <a:r>
              <a:rPr lang="en-US" sz="1200" i="1" dirty="0"/>
              <a:t> </a:t>
            </a:r>
            <a:r>
              <a:rPr lang="en-US" sz="1200" i="1" dirty="0" err="1"/>
              <a:t>ny</a:t>
            </a:r>
            <a:r>
              <a:rPr lang="en-US" sz="1200" i="1" dirty="0"/>
              <a:t> </a:t>
            </a:r>
            <a:r>
              <a:rPr lang="en-US" sz="1200" i="1" dirty="0" err="1"/>
              <a:t>søgning</a:t>
            </a:r>
            <a:r>
              <a:rPr lang="en-US" sz="1200" i="1" dirty="0"/>
              <a:t> </a:t>
            </a:r>
            <a:r>
              <a:rPr lang="en-US" sz="1200" i="1" dirty="0" err="1"/>
              <a:t>anvender</a:t>
            </a:r>
            <a:r>
              <a:rPr lang="en-US" sz="1200" i="1" dirty="0"/>
              <a:t> </a:t>
            </a:r>
            <a:r>
              <a:rPr lang="en-US" sz="1200" i="1" dirty="0" err="1"/>
              <a:t>samme</a:t>
            </a:r>
            <a:r>
              <a:rPr lang="en-US" sz="1200" i="1" dirty="0"/>
              <a:t> </a:t>
            </a:r>
            <a:r>
              <a:rPr lang="en-US" sz="1200" i="1" dirty="0" err="1"/>
              <a:t>kilder</a:t>
            </a:r>
            <a:r>
              <a:rPr lang="en-US" sz="1200" i="1" dirty="0"/>
              <a:t> (</a:t>
            </a:r>
            <a:r>
              <a:rPr lang="en-US" sz="1200" i="1" dirty="0" err="1"/>
              <a:t>samme</a:t>
            </a:r>
            <a:r>
              <a:rPr lang="en-US" sz="1200" i="1" dirty="0"/>
              <a:t> </a:t>
            </a:r>
            <a:r>
              <a:rPr lang="en-US" sz="1200" i="1" dirty="0" err="1"/>
              <a:t>periode</a:t>
            </a:r>
            <a:r>
              <a:rPr lang="en-US" sz="1200" i="1" dirty="0"/>
              <a:t>, </a:t>
            </a:r>
            <a:r>
              <a:rPr lang="en-US" sz="1200" i="1" dirty="0" err="1"/>
              <a:t>samme</a:t>
            </a:r>
            <a:r>
              <a:rPr lang="en-US" sz="1200" i="1" dirty="0"/>
              <a:t> filer) </a:t>
            </a:r>
            <a:r>
              <a:rPr lang="en-US" sz="1200" i="1" dirty="0" err="1"/>
              <a:t>som</a:t>
            </a:r>
            <a:r>
              <a:rPr lang="en-US" sz="1200" i="1" dirty="0"/>
              <a:t> </a:t>
            </a:r>
            <a:r>
              <a:rPr lang="en-US" sz="1200" i="1" dirty="0" err="1"/>
              <a:t>forrige</a:t>
            </a:r>
            <a:r>
              <a:rPr lang="en-US" sz="1200" i="1" dirty="0"/>
              <a:t>, </a:t>
            </a:r>
            <a:r>
              <a:rPr lang="en-US" sz="1200" i="1" dirty="0" err="1"/>
              <a:t>bliver</a:t>
            </a:r>
            <a:r>
              <a:rPr lang="en-US" sz="1200" i="1" dirty="0"/>
              <a:t> </a:t>
            </a:r>
            <a:r>
              <a:rPr lang="en-US" sz="1200" i="1" dirty="0" err="1"/>
              <a:t>LogTrie</a:t>
            </a:r>
            <a:r>
              <a:rPr lang="en-US" sz="1200" i="1" dirty="0"/>
              <a:t> </a:t>
            </a:r>
            <a:r>
              <a:rPr lang="en-US" sz="1200" i="1" dirty="0" err="1"/>
              <a:t>ikke</a:t>
            </a:r>
            <a:r>
              <a:rPr lang="en-US" sz="1200" i="1" dirty="0"/>
              <a:t> </a:t>
            </a:r>
            <a:r>
              <a:rPr lang="en-US" sz="1200" i="1" dirty="0" err="1"/>
              <a:t>genopbygget</a:t>
            </a:r>
            <a:r>
              <a:rPr lang="en-US" sz="1200" i="1" dirty="0"/>
              <a:t>.</a:t>
            </a:r>
            <a:endParaRPr lang="da-DK" sz="1200" i="1" dirty="0"/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1693688F-BC0C-C1E1-EDD3-648300847B49}"/>
              </a:ext>
            </a:extLst>
          </p:cNvPr>
          <p:cNvSpPr/>
          <p:nvPr/>
        </p:nvSpPr>
        <p:spPr>
          <a:xfrm>
            <a:off x="6982201" y="2688142"/>
            <a:ext cx="1737063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</a:t>
            </a:r>
            <a:r>
              <a:rPr lang="en-US" dirty="0" err="1">
                <a:solidFill>
                  <a:schemeClr val="tx1"/>
                </a:solidFill>
              </a:rPr>
              <a:t>Logtrie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E27A74C2-2971-E51D-678F-980261CAAC8F}"/>
              </a:ext>
            </a:extLst>
          </p:cNvPr>
          <p:cNvSpPr/>
          <p:nvPr/>
        </p:nvSpPr>
        <p:spPr>
          <a:xfrm>
            <a:off x="6982201" y="3710865"/>
            <a:ext cx="1737063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reuse </a:t>
            </a:r>
            <a:r>
              <a:rPr lang="en-US" dirty="0" err="1">
                <a:solidFill>
                  <a:schemeClr val="tx1"/>
                </a:solidFill>
              </a:rPr>
              <a:t>LogTrie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6A58E540-AD5A-2B53-D4B8-6BD71A7A33D9}"/>
              </a:ext>
            </a:extLst>
          </p:cNvPr>
          <p:cNvSpPr/>
          <p:nvPr/>
        </p:nvSpPr>
        <p:spPr>
          <a:xfrm>
            <a:off x="9730667" y="3172402"/>
            <a:ext cx="1515671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LogWatcher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6706785-67A1-2556-0A94-4AAF862F6F5E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8719264" y="2994422"/>
            <a:ext cx="1011403" cy="4842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955DEC-DA38-71BD-A708-2C75CA8E358C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V="1">
            <a:off x="8719264" y="3478682"/>
            <a:ext cx="1011403" cy="5384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71382D1-F1BC-AB84-BAA5-4D5E232E0D65}"/>
              </a:ext>
            </a:extLst>
          </p:cNvPr>
          <p:cNvSpPr txBox="1"/>
          <p:nvPr/>
        </p:nvSpPr>
        <p:spPr>
          <a:xfrm>
            <a:off x="9005456" y="2717422"/>
            <a:ext cx="1815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Returnér</a:t>
            </a:r>
            <a:r>
              <a:rPr lang="en-US" sz="1200" i="1" dirty="0"/>
              <a:t> </a:t>
            </a:r>
            <a:r>
              <a:rPr lang="en-US" sz="1200" i="1" dirty="0" err="1"/>
              <a:t>resultat-liste</a:t>
            </a:r>
            <a:endParaRPr lang="da-DK" sz="1200" i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32BECD3-9623-C54C-3AE9-A96C839CCC07}"/>
              </a:ext>
            </a:extLst>
          </p:cNvPr>
          <p:cNvCxnSpPr>
            <a:cxnSpLocks/>
            <a:stCxn id="29" idx="3"/>
            <a:endCxn id="45" idx="1"/>
          </p:cNvCxnSpPr>
          <p:nvPr/>
        </p:nvCxnSpPr>
        <p:spPr>
          <a:xfrm flipV="1">
            <a:off x="5788153" y="2994422"/>
            <a:ext cx="1194048" cy="1779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B22791D-1799-256E-BE14-8C6469C29665}"/>
              </a:ext>
            </a:extLst>
          </p:cNvPr>
          <p:cNvCxnSpPr>
            <a:cxnSpLocks/>
            <a:stCxn id="30" idx="3"/>
            <a:endCxn id="46" idx="1"/>
          </p:cNvCxnSpPr>
          <p:nvPr/>
        </p:nvCxnSpPr>
        <p:spPr>
          <a:xfrm>
            <a:off x="5788153" y="3784962"/>
            <a:ext cx="1194048" cy="23218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794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LogWatcher</a:t>
            </a:r>
            <a:endParaRPr lang="da-DK" dirty="0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F4CBE064-1F40-9918-8F42-9000EC49CEE8}"/>
              </a:ext>
            </a:extLst>
          </p:cNvPr>
          <p:cNvSpPr/>
          <p:nvPr/>
        </p:nvSpPr>
        <p:spPr>
          <a:xfrm>
            <a:off x="1320800" y="3777474"/>
            <a:ext cx="6954982" cy="23835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Domain (lib.)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961270D0-318A-B355-55AF-3E850D8C54BF}"/>
              </a:ext>
            </a:extLst>
          </p:cNvPr>
          <p:cNvSpPr/>
          <p:nvPr/>
        </p:nvSpPr>
        <p:spPr>
          <a:xfrm>
            <a:off x="1320800" y="1524948"/>
            <a:ext cx="6954982" cy="16967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>
                <a:solidFill>
                  <a:schemeClr val="tx1"/>
                </a:solidFill>
              </a:rPr>
              <a:t>FrontEnd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1693688F-BC0C-C1E1-EDD3-648300847B49}"/>
              </a:ext>
            </a:extLst>
          </p:cNvPr>
          <p:cNvSpPr/>
          <p:nvPr/>
        </p:nvSpPr>
        <p:spPr>
          <a:xfrm>
            <a:off x="2225221" y="5088842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E27A74C2-2971-E51D-678F-980261CAAC8F}"/>
              </a:ext>
            </a:extLst>
          </p:cNvPr>
          <p:cNvSpPr/>
          <p:nvPr/>
        </p:nvSpPr>
        <p:spPr>
          <a:xfrm>
            <a:off x="2770911" y="1934601"/>
            <a:ext cx="3851563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MainWindow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6A58E540-AD5A-2B53-D4B8-6BD71A7A33D9}"/>
              </a:ext>
            </a:extLst>
          </p:cNvPr>
          <p:cNvSpPr/>
          <p:nvPr/>
        </p:nvSpPr>
        <p:spPr>
          <a:xfrm>
            <a:off x="4026134" y="5093080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955DEC-DA38-71BD-A708-2C75CA8E358C}"/>
              </a:ext>
            </a:extLst>
          </p:cNvPr>
          <p:cNvCxnSpPr>
            <a:cxnSpLocks/>
            <a:stCxn id="45" idx="0"/>
            <a:endCxn id="41" idx="2"/>
          </p:cNvCxnSpPr>
          <p:nvPr/>
        </p:nvCxnSpPr>
        <p:spPr>
          <a:xfrm flipV="1">
            <a:off x="2896226" y="4573324"/>
            <a:ext cx="1800913" cy="5155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3CB2E90F-9E2F-A72D-4A96-0E593830556A}"/>
              </a:ext>
            </a:extLst>
          </p:cNvPr>
          <p:cNvSpPr/>
          <p:nvPr/>
        </p:nvSpPr>
        <p:spPr>
          <a:xfrm>
            <a:off x="5863121" y="5088842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FileSystem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7AF821B6-C00D-DC04-75E6-DDEE52A95136}"/>
              </a:ext>
            </a:extLst>
          </p:cNvPr>
          <p:cNvSpPr/>
          <p:nvPr/>
        </p:nvSpPr>
        <p:spPr>
          <a:xfrm>
            <a:off x="5654258" y="3002056"/>
            <a:ext cx="1342009" cy="156703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36791C7B-2D52-7EC0-87A2-784C73CEA9F0}"/>
              </a:ext>
            </a:extLst>
          </p:cNvPr>
          <p:cNvSpPr/>
          <p:nvPr/>
        </p:nvSpPr>
        <p:spPr>
          <a:xfrm>
            <a:off x="4026134" y="3960765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Engine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5D96CD-430C-62A3-0AAC-B5471C8067CF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4697139" y="4573324"/>
            <a:ext cx="0" cy="519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53D1BC-17AB-B26D-5664-C0F0240CDBA4}"/>
              </a:ext>
            </a:extLst>
          </p:cNvPr>
          <p:cNvCxnSpPr>
            <a:cxnSpLocks/>
            <a:stCxn id="16" idx="0"/>
            <a:endCxn id="41" idx="2"/>
          </p:cNvCxnSpPr>
          <p:nvPr/>
        </p:nvCxnSpPr>
        <p:spPr>
          <a:xfrm flipH="1" flipV="1">
            <a:off x="4697139" y="4573324"/>
            <a:ext cx="1836987" cy="5155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B0BAF2C-5C60-E538-0E98-663732432983}"/>
              </a:ext>
            </a:extLst>
          </p:cNvPr>
          <p:cNvCxnSpPr>
            <a:cxnSpLocks/>
            <a:stCxn id="41" idx="0"/>
            <a:endCxn id="46" idx="2"/>
          </p:cNvCxnSpPr>
          <p:nvPr/>
        </p:nvCxnSpPr>
        <p:spPr>
          <a:xfrm flipH="1" flipV="1">
            <a:off x="4696693" y="2547160"/>
            <a:ext cx="446" cy="14136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571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lowchart: Process 73">
            <a:extLst>
              <a:ext uri="{FF2B5EF4-FFF2-40B4-BE49-F238E27FC236}">
                <a16:creationId xmlns:a16="http://schemas.microsoft.com/office/drawing/2014/main" id="{CC6545FB-4C2D-4143-4D72-4E1FA1515708}"/>
              </a:ext>
            </a:extLst>
          </p:cNvPr>
          <p:cNvSpPr/>
          <p:nvPr/>
        </p:nvSpPr>
        <p:spPr>
          <a:xfrm>
            <a:off x="1145309" y="1366982"/>
            <a:ext cx="7989455" cy="2062018"/>
          </a:xfrm>
          <a:custGeom>
            <a:avLst/>
            <a:gdLst>
              <a:gd name="connsiteX0" fmla="*/ 0 w 7989455"/>
              <a:gd name="connsiteY0" fmla="*/ 0 h 2062018"/>
              <a:gd name="connsiteX1" fmla="*/ 410886 w 7989455"/>
              <a:gd name="connsiteY1" fmla="*/ 0 h 2062018"/>
              <a:gd name="connsiteX2" fmla="*/ 981562 w 7989455"/>
              <a:gd name="connsiteY2" fmla="*/ 0 h 2062018"/>
              <a:gd name="connsiteX3" fmla="*/ 1632132 w 7989455"/>
              <a:gd name="connsiteY3" fmla="*/ 0 h 2062018"/>
              <a:gd name="connsiteX4" fmla="*/ 1963123 w 7989455"/>
              <a:gd name="connsiteY4" fmla="*/ 0 h 2062018"/>
              <a:gd name="connsiteX5" fmla="*/ 2294115 w 7989455"/>
              <a:gd name="connsiteY5" fmla="*/ 0 h 2062018"/>
              <a:gd name="connsiteX6" fmla="*/ 3024579 w 7989455"/>
              <a:gd name="connsiteY6" fmla="*/ 0 h 2062018"/>
              <a:gd name="connsiteX7" fmla="*/ 3595255 w 7989455"/>
              <a:gd name="connsiteY7" fmla="*/ 0 h 2062018"/>
              <a:gd name="connsiteX8" fmla="*/ 3926246 w 7989455"/>
              <a:gd name="connsiteY8" fmla="*/ 0 h 2062018"/>
              <a:gd name="connsiteX9" fmla="*/ 4496922 w 7989455"/>
              <a:gd name="connsiteY9" fmla="*/ 0 h 2062018"/>
              <a:gd name="connsiteX10" fmla="*/ 5227386 w 7989455"/>
              <a:gd name="connsiteY10" fmla="*/ 0 h 2062018"/>
              <a:gd name="connsiteX11" fmla="*/ 5718167 w 7989455"/>
              <a:gd name="connsiteY11" fmla="*/ 0 h 2062018"/>
              <a:gd name="connsiteX12" fmla="*/ 6208948 w 7989455"/>
              <a:gd name="connsiteY12" fmla="*/ 0 h 2062018"/>
              <a:gd name="connsiteX13" fmla="*/ 6779623 w 7989455"/>
              <a:gd name="connsiteY13" fmla="*/ 0 h 2062018"/>
              <a:gd name="connsiteX14" fmla="*/ 7430193 w 7989455"/>
              <a:gd name="connsiteY14" fmla="*/ 0 h 2062018"/>
              <a:gd name="connsiteX15" fmla="*/ 7989455 w 7989455"/>
              <a:gd name="connsiteY15" fmla="*/ 0 h 2062018"/>
              <a:gd name="connsiteX16" fmla="*/ 7989455 w 7989455"/>
              <a:gd name="connsiteY16" fmla="*/ 536125 h 2062018"/>
              <a:gd name="connsiteX17" fmla="*/ 7989455 w 7989455"/>
              <a:gd name="connsiteY17" fmla="*/ 1031009 h 2062018"/>
              <a:gd name="connsiteX18" fmla="*/ 7989455 w 7989455"/>
              <a:gd name="connsiteY18" fmla="*/ 1505273 h 2062018"/>
              <a:gd name="connsiteX19" fmla="*/ 7989455 w 7989455"/>
              <a:gd name="connsiteY19" fmla="*/ 2062018 h 2062018"/>
              <a:gd name="connsiteX20" fmla="*/ 7338885 w 7989455"/>
              <a:gd name="connsiteY20" fmla="*/ 2062018 h 2062018"/>
              <a:gd name="connsiteX21" fmla="*/ 7007893 w 7989455"/>
              <a:gd name="connsiteY21" fmla="*/ 2062018 h 2062018"/>
              <a:gd name="connsiteX22" fmla="*/ 6437218 w 7989455"/>
              <a:gd name="connsiteY22" fmla="*/ 2062018 h 2062018"/>
              <a:gd name="connsiteX23" fmla="*/ 5946437 w 7989455"/>
              <a:gd name="connsiteY23" fmla="*/ 2062018 h 2062018"/>
              <a:gd name="connsiteX24" fmla="*/ 5455656 w 7989455"/>
              <a:gd name="connsiteY24" fmla="*/ 2062018 h 2062018"/>
              <a:gd name="connsiteX25" fmla="*/ 4964876 w 7989455"/>
              <a:gd name="connsiteY25" fmla="*/ 2062018 h 2062018"/>
              <a:gd name="connsiteX26" fmla="*/ 4474095 w 7989455"/>
              <a:gd name="connsiteY26" fmla="*/ 2062018 h 2062018"/>
              <a:gd name="connsiteX27" fmla="*/ 3823525 w 7989455"/>
              <a:gd name="connsiteY27" fmla="*/ 2062018 h 2062018"/>
              <a:gd name="connsiteX28" fmla="*/ 3252850 w 7989455"/>
              <a:gd name="connsiteY28" fmla="*/ 2062018 h 2062018"/>
              <a:gd name="connsiteX29" fmla="*/ 2921858 w 7989455"/>
              <a:gd name="connsiteY29" fmla="*/ 2062018 h 2062018"/>
              <a:gd name="connsiteX30" fmla="*/ 2431077 w 7989455"/>
              <a:gd name="connsiteY30" fmla="*/ 2062018 h 2062018"/>
              <a:gd name="connsiteX31" fmla="*/ 1780507 w 7989455"/>
              <a:gd name="connsiteY31" fmla="*/ 2062018 h 2062018"/>
              <a:gd name="connsiteX32" fmla="*/ 1369621 w 7989455"/>
              <a:gd name="connsiteY32" fmla="*/ 2062018 h 2062018"/>
              <a:gd name="connsiteX33" fmla="*/ 639156 w 7989455"/>
              <a:gd name="connsiteY33" fmla="*/ 2062018 h 2062018"/>
              <a:gd name="connsiteX34" fmla="*/ 0 w 7989455"/>
              <a:gd name="connsiteY34" fmla="*/ 2062018 h 2062018"/>
              <a:gd name="connsiteX35" fmla="*/ 0 w 7989455"/>
              <a:gd name="connsiteY35" fmla="*/ 1546514 h 2062018"/>
              <a:gd name="connsiteX36" fmla="*/ 0 w 7989455"/>
              <a:gd name="connsiteY36" fmla="*/ 1092870 h 2062018"/>
              <a:gd name="connsiteX37" fmla="*/ 0 w 7989455"/>
              <a:gd name="connsiteY37" fmla="*/ 577365 h 2062018"/>
              <a:gd name="connsiteX38" fmla="*/ 0 w 7989455"/>
              <a:gd name="connsiteY38" fmla="*/ 0 h 206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989455" h="2062018" fill="none" extrusionOk="0">
                <a:moveTo>
                  <a:pt x="0" y="0"/>
                </a:moveTo>
                <a:cubicBezTo>
                  <a:pt x="91226" y="-26930"/>
                  <a:pt x="288217" y="8585"/>
                  <a:pt x="410886" y="0"/>
                </a:cubicBezTo>
                <a:cubicBezTo>
                  <a:pt x="533555" y="-8585"/>
                  <a:pt x="804604" y="7262"/>
                  <a:pt x="981562" y="0"/>
                </a:cubicBezTo>
                <a:cubicBezTo>
                  <a:pt x="1158520" y="-7262"/>
                  <a:pt x="1346949" y="19243"/>
                  <a:pt x="1632132" y="0"/>
                </a:cubicBezTo>
                <a:cubicBezTo>
                  <a:pt x="1917315" y="-19243"/>
                  <a:pt x="1817975" y="32336"/>
                  <a:pt x="1963123" y="0"/>
                </a:cubicBezTo>
                <a:cubicBezTo>
                  <a:pt x="2108271" y="-32336"/>
                  <a:pt x="2133258" y="7455"/>
                  <a:pt x="2294115" y="0"/>
                </a:cubicBezTo>
                <a:cubicBezTo>
                  <a:pt x="2454972" y="-7455"/>
                  <a:pt x="2679916" y="45183"/>
                  <a:pt x="3024579" y="0"/>
                </a:cubicBezTo>
                <a:cubicBezTo>
                  <a:pt x="3369242" y="-45183"/>
                  <a:pt x="3388364" y="51807"/>
                  <a:pt x="3595255" y="0"/>
                </a:cubicBezTo>
                <a:cubicBezTo>
                  <a:pt x="3802146" y="-51807"/>
                  <a:pt x="3859505" y="26258"/>
                  <a:pt x="3926246" y="0"/>
                </a:cubicBezTo>
                <a:cubicBezTo>
                  <a:pt x="3992987" y="-26258"/>
                  <a:pt x="4360647" y="49485"/>
                  <a:pt x="4496922" y="0"/>
                </a:cubicBezTo>
                <a:cubicBezTo>
                  <a:pt x="4633197" y="-49485"/>
                  <a:pt x="4886490" y="85678"/>
                  <a:pt x="5227386" y="0"/>
                </a:cubicBezTo>
                <a:cubicBezTo>
                  <a:pt x="5568282" y="-85678"/>
                  <a:pt x="5543507" y="27798"/>
                  <a:pt x="5718167" y="0"/>
                </a:cubicBezTo>
                <a:cubicBezTo>
                  <a:pt x="5892827" y="-27798"/>
                  <a:pt x="5984508" y="17829"/>
                  <a:pt x="6208948" y="0"/>
                </a:cubicBezTo>
                <a:cubicBezTo>
                  <a:pt x="6433388" y="-17829"/>
                  <a:pt x="6640558" y="58995"/>
                  <a:pt x="6779623" y="0"/>
                </a:cubicBezTo>
                <a:cubicBezTo>
                  <a:pt x="6918689" y="-58995"/>
                  <a:pt x="7195897" y="3516"/>
                  <a:pt x="7430193" y="0"/>
                </a:cubicBezTo>
                <a:cubicBezTo>
                  <a:pt x="7664489" y="-3516"/>
                  <a:pt x="7796854" y="13231"/>
                  <a:pt x="7989455" y="0"/>
                </a:cubicBezTo>
                <a:cubicBezTo>
                  <a:pt x="8024253" y="217981"/>
                  <a:pt x="7982458" y="339328"/>
                  <a:pt x="7989455" y="536125"/>
                </a:cubicBezTo>
                <a:cubicBezTo>
                  <a:pt x="7996452" y="732922"/>
                  <a:pt x="7946418" y="916147"/>
                  <a:pt x="7989455" y="1031009"/>
                </a:cubicBezTo>
                <a:cubicBezTo>
                  <a:pt x="8032492" y="1145871"/>
                  <a:pt x="7939929" y="1384237"/>
                  <a:pt x="7989455" y="1505273"/>
                </a:cubicBezTo>
                <a:cubicBezTo>
                  <a:pt x="8038981" y="1626309"/>
                  <a:pt x="7987927" y="1805141"/>
                  <a:pt x="7989455" y="2062018"/>
                </a:cubicBezTo>
                <a:cubicBezTo>
                  <a:pt x="7684720" y="2104794"/>
                  <a:pt x="7566899" y="2020094"/>
                  <a:pt x="7338885" y="2062018"/>
                </a:cubicBezTo>
                <a:cubicBezTo>
                  <a:pt x="7110871" y="2103942"/>
                  <a:pt x="7165073" y="2053442"/>
                  <a:pt x="7007893" y="2062018"/>
                </a:cubicBezTo>
                <a:cubicBezTo>
                  <a:pt x="6850713" y="2070594"/>
                  <a:pt x="6641408" y="2040126"/>
                  <a:pt x="6437218" y="2062018"/>
                </a:cubicBezTo>
                <a:cubicBezTo>
                  <a:pt x="6233028" y="2083910"/>
                  <a:pt x="6062054" y="2006804"/>
                  <a:pt x="5946437" y="2062018"/>
                </a:cubicBezTo>
                <a:cubicBezTo>
                  <a:pt x="5830820" y="2117232"/>
                  <a:pt x="5635860" y="2031200"/>
                  <a:pt x="5455656" y="2062018"/>
                </a:cubicBezTo>
                <a:cubicBezTo>
                  <a:pt x="5275452" y="2092836"/>
                  <a:pt x="5112549" y="2046715"/>
                  <a:pt x="4964876" y="2062018"/>
                </a:cubicBezTo>
                <a:cubicBezTo>
                  <a:pt x="4817203" y="2077321"/>
                  <a:pt x="4644114" y="2030875"/>
                  <a:pt x="4474095" y="2062018"/>
                </a:cubicBezTo>
                <a:cubicBezTo>
                  <a:pt x="4304076" y="2093161"/>
                  <a:pt x="4117813" y="2058406"/>
                  <a:pt x="3823525" y="2062018"/>
                </a:cubicBezTo>
                <a:cubicBezTo>
                  <a:pt x="3529237" y="2065630"/>
                  <a:pt x="3378424" y="1998248"/>
                  <a:pt x="3252850" y="2062018"/>
                </a:cubicBezTo>
                <a:cubicBezTo>
                  <a:pt x="3127277" y="2125788"/>
                  <a:pt x="3030762" y="2026261"/>
                  <a:pt x="2921858" y="2062018"/>
                </a:cubicBezTo>
                <a:cubicBezTo>
                  <a:pt x="2812954" y="2097775"/>
                  <a:pt x="2661288" y="2053609"/>
                  <a:pt x="2431077" y="2062018"/>
                </a:cubicBezTo>
                <a:cubicBezTo>
                  <a:pt x="2200866" y="2070427"/>
                  <a:pt x="1916551" y="2010914"/>
                  <a:pt x="1780507" y="2062018"/>
                </a:cubicBezTo>
                <a:cubicBezTo>
                  <a:pt x="1644463" y="2113122"/>
                  <a:pt x="1496601" y="2031506"/>
                  <a:pt x="1369621" y="2062018"/>
                </a:cubicBezTo>
                <a:cubicBezTo>
                  <a:pt x="1242641" y="2092530"/>
                  <a:pt x="809459" y="2057903"/>
                  <a:pt x="639156" y="2062018"/>
                </a:cubicBezTo>
                <a:cubicBezTo>
                  <a:pt x="468853" y="2066133"/>
                  <a:pt x="147056" y="2057488"/>
                  <a:pt x="0" y="2062018"/>
                </a:cubicBezTo>
                <a:cubicBezTo>
                  <a:pt x="-49396" y="1875585"/>
                  <a:pt x="6204" y="1793146"/>
                  <a:pt x="0" y="1546514"/>
                </a:cubicBezTo>
                <a:cubicBezTo>
                  <a:pt x="-6204" y="1299882"/>
                  <a:pt x="5491" y="1233820"/>
                  <a:pt x="0" y="1092870"/>
                </a:cubicBezTo>
                <a:cubicBezTo>
                  <a:pt x="-5491" y="951920"/>
                  <a:pt x="4097" y="693296"/>
                  <a:pt x="0" y="577365"/>
                </a:cubicBezTo>
                <a:cubicBezTo>
                  <a:pt x="-4097" y="461435"/>
                  <a:pt x="23257" y="136589"/>
                  <a:pt x="0" y="0"/>
                </a:cubicBezTo>
                <a:close/>
              </a:path>
              <a:path w="7989455" h="2062018" stroke="0" extrusionOk="0">
                <a:moveTo>
                  <a:pt x="0" y="0"/>
                </a:moveTo>
                <a:cubicBezTo>
                  <a:pt x="174869" y="-11016"/>
                  <a:pt x="328220" y="48078"/>
                  <a:pt x="490781" y="0"/>
                </a:cubicBezTo>
                <a:cubicBezTo>
                  <a:pt x="653342" y="-48078"/>
                  <a:pt x="728748" y="21487"/>
                  <a:pt x="821773" y="0"/>
                </a:cubicBezTo>
                <a:cubicBezTo>
                  <a:pt x="914798" y="-21487"/>
                  <a:pt x="1208108" y="55935"/>
                  <a:pt x="1552237" y="0"/>
                </a:cubicBezTo>
                <a:cubicBezTo>
                  <a:pt x="1896366" y="-55935"/>
                  <a:pt x="1936454" y="30050"/>
                  <a:pt x="2043018" y="0"/>
                </a:cubicBezTo>
                <a:cubicBezTo>
                  <a:pt x="2149582" y="-30050"/>
                  <a:pt x="2294652" y="58487"/>
                  <a:pt x="2533799" y="0"/>
                </a:cubicBezTo>
                <a:cubicBezTo>
                  <a:pt x="2772946" y="-58487"/>
                  <a:pt x="2968977" y="30790"/>
                  <a:pt x="3264263" y="0"/>
                </a:cubicBezTo>
                <a:cubicBezTo>
                  <a:pt x="3559549" y="-30790"/>
                  <a:pt x="3556481" y="7857"/>
                  <a:pt x="3675149" y="0"/>
                </a:cubicBezTo>
                <a:cubicBezTo>
                  <a:pt x="3793817" y="-7857"/>
                  <a:pt x="4052724" y="24516"/>
                  <a:pt x="4405614" y="0"/>
                </a:cubicBezTo>
                <a:cubicBezTo>
                  <a:pt x="4758505" y="-24516"/>
                  <a:pt x="4817770" y="56066"/>
                  <a:pt x="5136078" y="0"/>
                </a:cubicBezTo>
                <a:cubicBezTo>
                  <a:pt x="5454386" y="-56066"/>
                  <a:pt x="5494880" y="40044"/>
                  <a:pt x="5706754" y="0"/>
                </a:cubicBezTo>
                <a:cubicBezTo>
                  <a:pt x="5918628" y="-40044"/>
                  <a:pt x="6116645" y="32726"/>
                  <a:pt x="6437218" y="0"/>
                </a:cubicBezTo>
                <a:cubicBezTo>
                  <a:pt x="6757791" y="-32726"/>
                  <a:pt x="6706088" y="9160"/>
                  <a:pt x="6927999" y="0"/>
                </a:cubicBezTo>
                <a:cubicBezTo>
                  <a:pt x="7149910" y="-9160"/>
                  <a:pt x="7305894" y="58851"/>
                  <a:pt x="7418780" y="0"/>
                </a:cubicBezTo>
                <a:cubicBezTo>
                  <a:pt x="7531666" y="-58851"/>
                  <a:pt x="7859887" y="34872"/>
                  <a:pt x="7989455" y="0"/>
                </a:cubicBezTo>
                <a:cubicBezTo>
                  <a:pt x="8024738" y="107619"/>
                  <a:pt x="7951475" y="271052"/>
                  <a:pt x="7989455" y="494884"/>
                </a:cubicBezTo>
                <a:cubicBezTo>
                  <a:pt x="8027435" y="718716"/>
                  <a:pt x="7986140" y="799495"/>
                  <a:pt x="7989455" y="1010389"/>
                </a:cubicBezTo>
                <a:cubicBezTo>
                  <a:pt x="7992770" y="1221283"/>
                  <a:pt x="7966716" y="1307300"/>
                  <a:pt x="7989455" y="1546514"/>
                </a:cubicBezTo>
                <a:cubicBezTo>
                  <a:pt x="8012194" y="1785728"/>
                  <a:pt x="7943246" y="1814434"/>
                  <a:pt x="7989455" y="2062018"/>
                </a:cubicBezTo>
                <a:cubicBezTo>
                  <a:pt x="7740767" y="2113611"/>
                  <a:pt x="7616746" y="2046087"/>
                  <a:pt x="7338885" y="2062018"/>
                </a:cubicBezTo>
                <a:cubicBezTo>
                  <a:pt x="7061024" y="2077949"/>
                  <a:pt x="7038475" y="2048893"/>
                  <a:pt x="6927999" y="2062018"/>
                </a:cubicBezTo>
                <a:cubicBezTo>
                  <a:pt x="6817523" y="2075143"/>
                  <a:pt x="6377307" y="1994093"/>
                  <a:pt x="6197534" y="2062018"/>
                </a:cubicBezTo>
                <a:cubicBezTo>
                  <a:pt x="6017762" y="2129943"/>
                  <a:pt x="5909341" y="1999244"/>
                  <a:pt x="5626859" y="2062018"/>
                </a:cubicBezTo>
                <a:cubicBezTo>
                  <a:pt x="5344378" y="2124792"/>
                  <a:pt x="5305894" y="2036546"/>
                  <a:pt x="5215973" y="2062018"/>
                </a:cubicBezTo>
                <a:cubicBezTo>
                  <a:pt x="5126052" y="2087490"/>
                  <a:pt x="4865913" y="2016580"/>
                  <a:pt x="4645297" y="2062018"/>
                </a:cubicBezTo>
                <a:cubicBezTo>
                  <a:pt x="4424681" y="2107456"/>
                  <a:pt x="4429310" y="2059151"/>
                  <a:pt x="4314306" y="2062018"/>
                </a:cubicBezTo>
                <a:cubicBezTo>
                  <a:pt x="4199302" y="2064885"/>
                  <a:pt x="4116441" y="2033433"/>
                  <a:pt x="3983314" y="2062018"/>
                </a:cubicBezTo>
                <a:cubicBezTo>
                  <a:pt x="3850187" y="2090603"/>
                  <a:pt x="3674120" y="2027091"/>
                  <a:pt x="3412639" y="2062018"/>
                </a:cubicBezTo>
                <a:cubicBezTo>
                  <a:pt x="3151158" y="2096945"/>
                  <a:pt x="3116501" y="2029743"/>
                  <a:pt x="3001752" y="2062018"/>
                </a:cubicBezTo>
                <a:cubicBezTo>
                  <a:pt x="2887003" y="2094293"/>
                  <a:pt x="2657939" y="2011867"/>
                  <a:pt x="2351182" y="2062018"/>
                </a:cubicBezTo>
                <a:cubicBezTo>
                  <a:pt x="2044425" y="2112169"/>
                  <a:pt x="2145350" y="2036617"/>
                  <a:pt x="1940296" y="2062018"/>
                </a:cubicBezTo>
                <a:cubicBezTo>
                  <a:pt x="1735242" y="2087419"/>
                  <a:pt x="1488148" y="2018056"/>
                  <a:pt x="1289726" y="2062018"/>
                </a:cubicBezTo>
                <a:cubicBezTo>
                  <a:pt x="1091304" y="2105980"/>
                  <a:pt x="1051275" y="2053836"/>
                  <a:pt x="958735" y="2062018"/>
                </a:cubicBezTo>
                <a:cubicBezTo>
                  <a:pt x="866195" y="2070200"/>
                  <a:pt x="277137" y="2008811"/>
                  <a:pt x="0" y="2062018"/>
                </a:cubicBezTo>
                <a:cubicBezTo>
                  <a:pt x="-13364" y="1832963"/>
                  <a:pt x="24567" y="1691789"/>
                  <a:pt x="0" y="1587754"/>
                </a:cubicBezTo>
                <a:cubicBezTo>
                  <a:pt x="-24567" y="1483719"/>
                  <a:pt x="51608" y="1154842"/>
                  <a:pt x="0" y="1031009"/>
                </a:cubicBezTo>
                <a:cubicBezTo>
                  <a:pt x="-51608" y="907177"/>
                  <a:pt x="51066" y="678193"/>
                  <a:pt x="0" y="536125"/>
                </a:cubicBezTo>
                <a:cubicBezTo>
                  <a:pt x="-51066" y="394057"/>
                  <a:pt x="43561" y="18946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10800000" scaled="0"/>
            </a:gra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View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D39879D-C812-5783-BCE0-2C6F52248F81}"/>
              </a:ext>
            </a:extLst>
          </p:cNvPr>
          <p:cNvSpPr/>
          <p:nvPr/>
        </p:nvSpPr>
        <p:spPr>
          <a:xfrm>
            <a:off x="1145309" y="3672913"/>
            <a:ext cx="10039926" cy="2814883"/>
          </a:xfrm>
          <a:custGeom>
            <a:avLst/>
            <a:gdLst>
              <a:gd name="connsiteX0" fmla="*/ 0 w 10039926"/>
              <a:gd name="connsiteY0" fmla="*/ 0 h 2814883"/>
              <a:gd name="connsiteX1" fmla="*/ 590584 w 10039926"/>
              <a:gd name="connsiteY1" fmla="*/ 0 h 2814883"/>
              <a:gd name="connsiteX2" fmla="*/ 1080769 w 10039926"/>
              <a:gd name="connsiteY2" fmla="*/ 0 h 2814883"/>
              <a:gd name="connsiteX3" fmla="*/ 1671352 w 10039926"/>
              <a:gd name="connsiteY3" fmla="*/ 0 h 2814883"/>
              <a:gd name="connsiteX4" fmla="*/ 2362336 w 10039926"/>
              <a:gd name="connsiteY4" fmla="*/ 0 h 2814883"/>
              <a:gd name="connsiteX5" fmla="*/ 3053319 w 10039926"/>
              <a:gd name="connsiteY5" fmla="*/ 0 h 2814883"/>
              <a:gd name="connsiteX6" fmla="*/ 3744302 w 10039926"/>
              <a:gd name="connsiteY6" fmla="*/ 0 h 2814883"/>
              <a:gd name="connsiteX7" fmla="*/ 4535684 w 10039926"/>
              <a:gd name="connsiteY7" fmla="*/ 0 h 2814883"/>
              <a:gd name="connsiteX8" fmla="*/ 5126268 w 10039926"/>
              <a:gd name="connsiteY8" fmla="*/ 0 h 2814883"/>
              <a:gd name="connsiteX9" fmla="*/ 5817251 w 10039926"/>
              <a:gd name="connsiteY9" fmla="*/ 0 h 2814883"/>
              <a:gd name="connsiteX10" fmla="*/ 6407835 w 10039926"/>
              <a:gd name="connsiteY10" fmla="*/ 0 h 2814883"/>
              <a:gd name="connsiteX11" fmla="*/ 6998419 w 10039926"/>
              <a:gd name="connsiteY11" fmla="*/ 0 h 2814883"/>
              <a:gd name="connsiteX12" fmla="*/ 7589003 w 10039926"/>
              <a:gd name="connsiteY12" fmla="*/ 0 h 2814883"/>
              <a:gd name="connsiteX13" fmla="*/ 7878389 w 10039926"/>
              <a:gd name="connsiteY13" fmla="*/ 0 h 2814883"/>
              <a:gd name="connsiteX14" fmla="*/ 8569372 w 10039926"/>
              <a:gd name="connsiteY14" fmla="*/ 0 h 2814883"/>
              <a:gd name="connsiteX15" fmla="*/ 8858758 w 10039926"/>
              <a:gd name="connsiteY15" fmla="*/ 0 h 2814883"/>
              <a:gd name="connsiteX16" fmla="*/ 9449342 w 10039926"/>
              <a:gd name="connsiteY16" fmla="*/ 0 h 2814883"/>
              <a:gd name="connsiteX17" fmla="*/ 10039926 w 10039926"/>
              <a:gd name="connsiteY17" fmla="*/ 0 h 2814883"/>
              <a:gd name="connsiteX18" fmla="*/ 10039926 w 10039926"/>
              <a:gd name="connsiteY18" fmla="*/ 619274 h 2814883"/>
              <a:gd name="connsiteX19" fmla="*/ 10039926 w 10039926"/>
              <a:gd name="connsiteY19" fmla="*/ 1097804 h 2814883"/>
              <a:gd name="connsiteX20" fmla="*/ 10039926 w 10039926"/>
              <a:gd name="connsiteY20" fmla="*/ 1604483 h 2814883"/>
              <a:gd name="connsiteX21" fmla="*/ 10039926 w 10039926"/>
              <a:gd name="connsiteY21" fmla="*/ 2111162 h 2814883"/>
              <a:gd name="connsiteX22" fmla="*/ 10039926 w 10039926"/>
              <a:gd name="connsiteY22" fmla="*/ 2814883 h 2814883"/>
              <a:gd name="connsiteX23" fmla="*/ 9449342 w 10039926"/>
              <a:gd name="connsiteY23" fmla="*/ 2814883 h 2814883"/>
              <a:gd name="connsiteX24" fmla="*/ 8657960 w 10039926"/>
              <a:gd name="connsiteY24" fmla="*/ 2814883 h 2814883"/>
              <a:gd name="connsiteX25" fmla="*/ 8067376 w 10039926"/>
              <a:gd name="connsiteY25" fmla="*/ 2814883 h 2814883"/>
              <a:gd name="connsiteX26" fmla="*/ 7275993 w 10039926"/>
              <a:gd name="connsiteY26" fmla="*/ 2814883 h 2814883"/>
              <a:gd name="connsiteX27" fmla="*/ 6685410 w 10039926"/>
              <a:gd name="connsiteY27" fmla="*/ 2814883 h 2814883"/>
              <a:gd name="connsiteX28" fmla="*/ 5994426 w 10039926"/>
              <a:gd name="connsiteY28" fmla="*/ 2814883 h 2814883"/>
              <a:gd name="connsiteX29" fmla="*/ 5705040 w 10039926"/>
              <a:gd name="connsiteY29" fmla="*/ 2814883 h 2814883"/>
              <a:gd name="connsiteX30" fmla="*/ 4913658 w 10039926"/>
              <a:gd name="connsiteY30" fmla="*/ 2814883 h 2814883"/>
              <a:gd name="connsiteX31" fmla="*/ 4423473 w 10039926"/>
              <a:gd name="connsiteY31" fmla="*/ 2814883 h 2814883"/>
              <a:gd name="connsiteX32" fmla="*/ 3732490 w 10039926"/>
              <a:gd name="connsiteY32" fmla="*/ 2814883 h 2814883"/>
              <a:gd name="connsiteX33" fmla="*/ 3443104 w 10039926"/>
              <a:gd name="connsiteY33" fmla="*/ 2814883 h 2814883"/>
              <a:gd name="connsiteX34" fmla="*/ 2651722 w 10039926"/>
              <a:gd name="connsiteY34" fmla="*/ 2814883 h 2814883"/>
              <a:gd name="connsiteX35" fmla="*/ 2161537 w 10039926"/>
              <a:gd name="connsiteY35" fmla="*/ 2814883 h 2814883"/>
              <a:gd name="connsiteX36" fmla="*/ 1570953 w 10039926"/>
              <a:gd name="connsiteY36" fmla="*/ 2814883 h 2814883"/>
              <a:gd name="connsiteX37" fmla="*/ 1181168 w 10039926"/>
              <a:gd name="connsiteY37" fmla="*/ 2814883 h 2814883"/>
              <a:gd name="connsiteX38" fmla="*/ 0 w 10039926"/>
              <a:gd name="connsiteY38" fmla="*/ 2814883 h 2814883"/>
              <a:gd name="connsiteX39" fmla="*/ 0 w 10039926"/>
              <a:gd name="connsiteY39" fmla="*/ 2195609 h 2814883"/>
              <a:gd name="connsiteX40" fmla="*/ 0 w 10039926"/>
              <a:gd name="connsiteY40" fmla="*/ 1632632 h 2814883"/>
              <a:gd name="connsiteX41" fmla="*/ 0 w 10039926"/>
              <a:gd name="connsiteY41" fmla="*/ 1154102 h 2814883"/>
              <a:gd name="connsiteX42" fmla="*/ 0 w 10039926"/>
              <a:gd name="connsiteY42" fmla="*/ 562977 h 2814883"/>
              <a:gd name="connsiteX43" fmla="*/ 0 w 10039926"/>
              <a:gd name="connsiteY43" fmla="*/ 0 h 281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039926" h="2814883" fill="none" extrusionOk="0">
                <a:moveTo>
                  <a:pt x="0" y="0"/>
                </a:moveTo>
                <a:cubicBezTo>
                  <a:pt x="226387" y="-16105"/>
                  <a:pt x="378695" y="16875"/>
                  <a:pt x="590584" y="0"/>
                </a:cubicBezTo>
                <a:cubicBezTo>
                  <a:pt x="802473" y="-16875"/>
                  <a:pt x="933965" y="11799"/>
                  <a:pt x="1080769" y="0"/>
                </a:cubicBezTo>
                <a:cubicBezTo>
                  <a:pt x="1227574" y="-11799"/>
                  <a:pt x="1465512" y="1347"/>
                  <a:pt x="1671352" y="0"/>
                </a:cubicBezTo>
                <a:cubicBezTo>
                  <a:pt x="1877192" y="-1347"/>
                  <a:pt x="2153212" y="33857"/>
                  <a:pt x="2362336" y="0"/>
                </a:cubicBezTo>
                <a:cubicBezTo>
                  <a:pt x="2571460" y="-33857"/>
                  <a:pt x="2870562" y="77222"/>
                  <a:pt x="3053319" y="0"/>
                </a:cubicBezTo>
                <a:cubicBezTo>
                  <a:pt x="3236076" y="-77222"/>
                  <a:pt x="3513403" y="29605"/>
                  <a:pt x="3744302" y="0"/>
                </a:cubicBezTo>
                <a:cubicBezTo>
                  <a:pt x="3975201" y="-29605"/>
                  <a:pt x="4152801" y="94069"/>
                  <a:pt x="4535684" y="0"/>
                </a:cubicBezTo>
                <a:cubicBezTo>
                  <a:pt x="4918567" y="-94069"/>
                  <a:pt x="4872371" y="44785"/>
                  <a:pt x="5126268" y="0"/>
                </a:cubicBezTo>
                <a:cubicBezTo>
                  <a:pt x="5380165" y="-44785"/>
                  <a:pt x="5676834" y="17796"/>
                  <a:pt x="5817251" y="0"/>
                </a:cubicBezTo>
                <a:cubicBezTo>
                  <a:pt x="5957668" y="-17796"/>
                  <a:pt x="6235821" y="59422"/>
                  <a:pt x="6407835" y="0"/>
                </a:cubicBezTo>
                <a:cubicBezTo>
                  <a:pt x="6579849" y="-59422"/>
                  <a:pt x="6807372" y="9723"/>
                  <a:pt x="6998419" y="0"/>
                </a:cubicBezTo>
                <a:cubicBezTo>
                  <a:pt x="7189466" y="-9723"/>
                  <a:pt x="7466115" y="46055"/>
                  <a:pt x="7589003" y="0"/>
                </a:cubicBezTo>
                <a:cubicBezTo>
                  <a:pt x="7711891" y="-46055"/>
                  <a:pt x="7782383" y="32708"/>
                  <a:pt x="7878389" y="0"/>
                </a:cubicBezTo>
                <a:cubicBezTo>
                  <a:pt x="7974395" y="-32708"/>
                  <a:pt x="8328286" y="60137"/>
                  <a:pt x="8569372" y="0"/>
                </a:cubicBezTo>
                <a:cubicBezTo>
                  <a:pt x="8810458" y="-60137"/>
                  <a:pt x="8717519" y="3001"/>
                  <a:pt x="8858758" y="0"/>
                </a:cubicBezTo>
                <a:cubicBezTo>
                  <a:pt x="8999997" y="-3001"/>
                  <a:pt x="9230071" y="10019"/>
                  <a:pt x="9449342" y="0"/>
                </a:cubicBezTo>
                <a:cubicBezTo>
                  <a:pt x="9668613" y="-10019"/>
                  <a:pt x="9777807" y="59709"/>
                  <a:pt x="10039926" y="0"/>
                </a:cubicBezTo>
                <a:cubicBezTo>
                  <a:pt x="10105714" y="221791"/>
                  <a:pt x="9977560" y="316475"/>
                  <a:pt x="10039926" y="619274"/>
                </a:cubicBezTo>
                <a:cubicBezTo>
                  <a:pt x="10102292" y="922073"/>
                  <a:pt x="9983516" y="938877"/>
                  <a:pt x="10039926" y="1097804"/>
                </a:cubicBezTo>
                <a:cubicBezTo>
                  <a:pt x="10096336" y="1256731"/>
                  <a:pt x="10000365" y="1445313"/>
                  <a:pt x="10039926" y="1604483"/>
                </a:cubicBezTo>
                <a:cubicBezTo>
                  <a:pt x="10079487" y="1763653"/>
                  <a:pt x="9995561" y="1912814"/>
                  <a:pt x="10039926" y="2111162"/>
                </a:cubicBezTo>
                <a:cubicBezTo>
                  <a:pt x="10084291" y="2309510"/>
                  <a:pt x="9975463" y="2477931"/>
                  <a:pt x="10039926" y="2814883"/>
                </a:cubicBezTo>
                <a:cubicBezTo>
                  <a:pt x="9917826" y="2824178"/>
                  <a:pt x="9680860" y="2809177"/>
                  <a:pt x="9449342" y="2814883"/>
                </a:cubicBezTo>
                <a:cubicBezTo>
                  <a:pt x="9217824" y="2820589"/>
                  <a:pt x="8998910" y="2762644"/>
                  <a:pt x="8657960" y="2814883"/>
                </a:cubicBezTo>
                <a:cubicBezTo>
                  <a:pt x="8317010" y="2867122"/>
                  <a:pt x="8352479" y="2748639"/>
                  <a:pt x="8067376" y="2814883"/>
                </a:cubicBezTo>
                <a:cubicBezTo>
                  <a:pt x="7782273" y="2881127"/>
                  <a:pt x="7439558" y="2791210"/>
                  <a:pt x="7275993" y="2814883"/>
                </a:cubicBezTo>
                <a:cubicBezTo>
                  <a:pt x="7112428" y="2838556"/>
                  <a:pt x="6844041" y="2765385"/>
                  <a:pt x="6685410" y="2814883"/>
                </a:cubicBezTo>
                <a:cubicBezTo>
                  <a:pt x="6526779" y="2864381"/>
                  <a:pt x="6177583" y="2795117"/>
                  <a:pt x="5994426" y="2814883"/>
                </a:cubicBezTo>
                <a:cubicBezTo>
                  <a:pt x="5811269" y="2834649"/>
                  <a:pt x="5784328" y="2811053"/>
                  <a:pt x="5705040" y="2814883"/>
                </a:cubicBezTo>
                <a:cubicBezTo>
                  <a:pt x="5625752" y="2818713"/>
                  <a:pt x="5276813" y="2813409"/>
                  <a:pt x="4913658" y="2814883"/>
                </a:cubicBezTo>
                <a:cubicBezTo>
                  <a:pt x="4550503" y="2816357"/>
                  <a:pt x="4529956" y="2781008"/>
                  <a:pt x="4423473" y="2814883"/>
                </a:cubicBezTo>
                <a:cubicBezTo>
                  <a:pt x="4316990" y="2848758"/>
                  <a:pt x="4057257" y="2772574"/>
                  <a:pt x="3732490" y="2814883"/>
                </a:cubicBezTo>
                <a:cubicBezTo>
                  <a:pt x="3407723" y="2857192"/>
                  <a:pt x="3572520" y="2804777"/>
                  <a:pt x="3443104" y="2814883"/>
                </a:cubicBezTo>
                <a:cubicBezTo>
                  <a:pt x="3313688" y="2824989"/>
                  <a:pt x="2918149" y="2733152"/>
                  <a:pt x="2651722" y="2814883"/>
                </a:cubicBezTo>
                <a:cubicBezTo>
                  <a:pt x="2385295" y="2896614"/>
                  <a:pt x="2302660" y="2756749"/>
                  <a:pt x="2161537" y="2814883"/>
                </a:cubicBezTo>
                <a:cubicBezTo>
                  <a:pt x="2020414" y="2873017"/>
                  <a:pt x="1856468" y="2750969"/>
                  <a:pt x="1570953" y="2814883"/>
                </a:cubicBezTo>
                <a:cubicBezTo>
                  <a:pt x="1285438" y="2878797"/>
                  <a:pt x="1349282" y="2782329"/>
                  <a:pt x="1181168" y="2814883"/>
                </a:cubicBezTo>
                <a:cubicBezTo>
                  <a:pt x="1013055" y="2847437"/>
                  <a:pt x="477240" y="2776222"/>
                  <a:pt x="0" y="2814883"/>
                </a:cubicBezTo>
                <a:cubicBezTo>
                  <a:pt x="-38594" y="2532552"/>
                  <a:pt x="59657" y="2469152"/>
                  <a:pt x="0" y="2195609"/>
                </a:cubicBezTo>
                <a:cubicBezTo>
                  <a:pt x="-59657" y="1922066"/>
                  <a:pt x="20083" y="1824907"/>
                  <a:pt x="0" y="1632632"/>
                </a:cubicBezTo>
                <a:cubicBezTo>
                  <a:pt x="-20083" y="1440357"/>
                  <a:pt x="45295" y="1259362"/>
                  <a:pt x="0" y="1154102"/>
                </a:cubicBezTo>
                <a:cubicBezTo>
                  <a:pt x="-45295" y="1048842"/>
                  <a:pt x="42903" y="809735"/>
                  <a:pt x="0" y="562977"/>
                </a:cubicBezTo>
                <a:cubicBezTo>
                  <a:pt x="-42903" y="316220"/>
                  <a:pt x="4422" y="248317"/>
                  <a:pt x="0" y="0"/>
                </a:cubicBezTo>
                <a:close/>
              </a:path>
              <a:path w="10039926" h="2814883" stroke="0" extrusionOk="0">
                <a:moveTo>
                  <a:pt x="0" y="0"/>
                </a:moveTo>
                <a:cubicBezTo>
                  <a:pt x="219336" y="-38565"/>
                  <a:pt x="381379" y="51426"/>
                  <a:pt x="490185" y="0"/>
                </a:cubicBezTo>
                <a:cubicBezTo>
                  <a:pt x="598992" y="-51426"/>
                  <a:pt x="649822" y="27686"/>
                  <a:pt x="779571" y="0"/>
                </a:cubicBezTo>
                <a:cubicBezTo>
                  <a:pt x="909320" y="-27686"/>
                  <a:pt x="1272289" y="26607"/>
                  <a:pt x="1570953" y="0"/>
                </a:cubicBezTo>
                <a:cubicBezTo>
                  <a:pt x="1869617" y="-26607"/>
                  <a:pt x="1933494" y="42995"/>
                  <a:pt x="2061138" y="0"/>
                </a:cubicBezTo>
                <a:cubicBezTo>
                  <a:pt x="2188783" y="-42995"/>
                  <a:pt x="2378441" y="47001"/>
                  <a:pt x="2551322" y="0"/>
                </a:cubicBezTo>
                <a:cubicBezTo>
                  <a:pt x="2724203" y="-47001"/>
                  <a:pt x="3022376" y="39542"/>
                  <a:pt x="3342705" y="0"/>
                </a:cubicBezTo>
                <a:cubicBezTo>
                  <a:pt x="3663034" y="-39542"/>
                  <a:pt x="3612924" y="8147"/>
                  <a:pt x="3732490" y="0"/>
                </a:cubicBezTo>
                <a:cubicBezTo>
                  <a:pt x="3852057" y="-8147"/>
                  <a:pt x="4232736" y="51575"/>
                  <a:pt x="4523873" y="0"/>
                </a:cubicBezTo>
                <a:cubicBezTo>
                  <a:pt x="4815010" y="-51575"/>
                  <a:pt x="4945269" y="59346"/>
                  <a:pt x="5315255" y="0"/>
                </a:cubicBezTo>
                <a:cubicBezTo>
                  <a:pt x="5685241" y="-59346"/>
                  <a:pt x="5767146" y="2588"/>
                  <a:pt x="5905839" y="0"/>
                </a:cubicBezTo>
                <a:cubicBezTo>
                  <a:pt x="6044532" y="-2588"/>
                  <a:pt x="6307372" y="25582"/>
                  <a:pt x="6697221" y="0"/>
                </a:cubicBezTo>
                <a:cubicBezTo>
                  <a:pt x="7087070" y="-25582"/>
                  <a:pt x="7075820" y="46634"/>
                  <a:pt x="7187406" y="0"/>
                </a:cubicBezTo>
                <a:cubicBezTo>
                  <a:pt x="7298993" y="-46634"/>
                  <a:pt x="7504596" y="31932"/>
                  <a:pt x="7677590" y="0"/>
                </a:cubicBezTo>
                <a:cubicBezTo>
                  <a:pt x="7850584" y="-31932"/>
                  <a:pt x="8229776" y="7109"/>
                  <a:pt x="8368574" y="0"/>
                </a:cubicBezTo>
                <a:cubicBezTo>
                  <a:pt x="8507372" y="-7109"/>
                  <a:pt x="8671337" y="21419"/>
                  <a:pt x="8858758" y="0"/>
                </a:cubicBezTo>
                <a:cubicBezTo>
                  <a:pt x="9046179" y="-21419"/>
                  <a:pt x="9650382" y="141238"/>
                  <a:pt x="10039926" y="0"/>
                </a:cubicBezTo>
                <a:cubicBezTo>
                  <a:pt x="10057024" y="158083"/>
                  <a:pt x="10000044" y="419652"/>
                  <a:pt x="10039926" y="619274"/>
                </a:cubicBezTo>
                <a:cubicBezTo>
                  <a:pt x="10079808" y="818896"/>
                  <a:pt x="10025710" y="1067385"/>
                  <a:pt x="10039926" y="1210400"/>
                </a:cubicBezTo>
                <a:cubicBezTo>
                  <a:pt x="10054142" y="1353415"/>
                  <a:pt x="9978642" y="1525727"/>
                  <a:pt x="10039926" y="1801525"/>
                </a:cubicBezTo>
                <a:cubicBezTo>
                  <a:pt x="10101210" y="2077324"/>
                  <a:pt x="10031178" y="2076433"/>
                  <a:pt x="10039926" y="2280055"/>
                </a:cubicBezTo>
                <a:cubicBezTo>
                  <a:pt x="10048674" y="2483677"/>
                  <a:pt x="10014142" y="2554629"/>
                  <a:pt x="10039926" y="2814883"/>
                </a:cubicBezTo>
                <a:cubicBezTo>
                  <a:pt x="9816927" y="2866275"/>
                  <a:pt x="9603705" y="2743498"/>
                  <a:pt x="9348943" y="2814883"/>
                </a:cubicBezTo>
                <a:cubicBezTo>
                  <a:pt x="9094181" y="2886268"/>
                  <a:pt x="9106248" y="2797359"/>
                  <a:pt x="8959157" y="2814883"/>
                </a:cubicBezTo>
                <a:cubicBezTo>
                  <a:pt x="8812066" y="2832407"/>
                  <a:pt x="8600580" y="2752177"/>
                  <a:pt x="8368574" y="2814883"/>
                </a:cubicBezTo>
                <a:cubicBezTo>
                  <a:pt x="8136568" y="2877589"/>
                  <a:pt x="8178149" y="2786335"/>
                  <a:pt x="8079188" y="2814883"/>
                </a:cubicBezTo>
                <a:cubicBezTo>
                  <a:pt x="7980227" y="2843431"/>
                  <a:pt x="7880582" y="2784285"/>
                  <a:pt x="7789801" y="2814883"/>
                </a:cubicBezTo>
                <a:cubicBezTo>
                  <a:pt x="7699020" y="2845481"/>
                  <a:pt x="7364247" y="2789978"/>
                  <a:pt x="7199218" y="2814883"/>
                </a:cubicBezTo>
                <a:cubicBezTo>
                  <a:pt x="7034189" y="2839788"/>
                  <a:pt x="6892775" y="2778245"/>
                  <a:pt x="6809432" y="2814883"/>
                </a:cubicBezTo>
                <a:cubicBezTo>
                  <a:pt x="6726089" y="2851521"/>
                  <a:pt x="6354219" y="2771785"/>
                  <a:pt x="6118449" y="2814883"/>
                </a:cubicBezTo>
                <a:cubicBezTo>
                  <a:pt x="5882679" y="2857981"/>
                  <a:pt x="5902721" y="2777215"/>
                  <a:pt x="5728664" y="2814883"/>
                </a:cubicBezTo>
                <a:cubicBezTo>
                  <a:pt x="5554608" y="2852551"/>
                  <a:pt x="5258588" y="2787860"/>
                  <a:pt x="5037681" y="2814883"/>
                </a:cubicBezTo>
                <a:cubicBezTo>
                  <a:pt x="4816774" y="2841906"/>
                  <a:pt x="4812415" y="2802244"/>
                  <a:pt x="4748294" y="2814883"/>
                </a:cubicBezTo>
                <a:cubicBezTo>
                  <a:pt x="4684173" y="2827522"/>
                  <a:pt x="4393690" y="2794216"/>
                  <a:pt x="4057311" y="2814883"/>
                </a:cubicBezTo>
                <a:cubicBezTo>
                  <a:pt x="3720932" y="2835550"/>
                  <a:pt x="3760853" y="2801415"/>
                  <a:pt x="3667526" y="2814883"/>
                </a:cubicBezTo>
                <a:cubicBezTo>
                  <a:pt x="3574200" y="2828351"/>
                  <a:pt x="3449817" y="2803942"/>
                  <a:pt x="3378140" y="2814883"/>
                </a:cubicBezTo>
                <a:cubicBezTo>
                  <a:pt x="3306463" y="2825824"/>
                  <a:pt x="3141124" y="2813237"/>
                  <a:pt x="2988354" y="2814883"/>
                </a:cubicBezTo>
                <a:cubicBezTo>
                  <a:pt x="2835584" y="2816529"/>
                  <a:pt x="2514759" y="2765671"/>
                  <a:pt x="2297371" y="2814883"/>
                </a:cubicBezTo>
                <a:cubicBezTo>
                  <a:pt x="2079983" y="2864095"/>
                  <a:pt x="2063339" y="2801023"/>
                  <a:pt x="1907586" y="2814883"/>
                </a:cubicBezTo>
                <a:cubicBezTo>
                  <a:pt x="1751833" y="2828743"/>
                  <a:pt x="1719674" y="2808634"/>
                  <a:pt x="1618200" y="2814883"/>
                </a:cubicBezTo>
                <a:cubicBezTo>
                  <a:pt x="1516726" y="2821132"/>
                  <a:pt x="1408422" y="2796750"/>
                  <a:pt x="1228414" y="2814883"/>
                </a:cubicBezTo>
                <a:cubicBezTo>
                  <a:pt x="1048406" y="2833016"/>
                  <a:pt x="860525" y="2761647"/>
                  <a:pt x="738230" y="2814883"/>
                </a:cubicBezTo>
                <a:cubicBezTo>
                  <a:pt x="615935" y="2868119"/>
                  <a:pt x="241475" y="2787374"/>
                  <a:pt x="0" y="2814883"/>
                </a:cubicBezTo>
                <a:cubicBezTo>
                  <a:pt x="-55994" y="2674780"/>
                  <a:pt x="27705" y="2553789"/>
                  <a:pt x="0" y="2308204"/>
                </a:cubicBezTo>
                <a:cubicBezTo>
                  <a:pt x="-27705" y="2062619"/>
                  <a:pt x="203" y="1998355"/>
                  <a:pt x="0" y="1801525"/>
                </a:cubicBezTo>
                <a:cubicBezTo>
                  <a:pt x="-203" y="1604695"/>
                  <a:pt x="29522" y="1442453"/>
                  <a:pt x="0" y="1238549"/>
                </a:cubicBezTo>
                <a:cubicBezTo>
                  <a:pt x="-29522" y="1034645"/>
                  <a:pt x="27665" y="830619"/>
                  <a:pt x="0" y="675572"/>
                </a:cubicBezTo>
                <a:cubicBezTo>
                  <a:pt x="-27665" y="520525"/>
                  <a:pt x="51741" y="26083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10800000" scaled="0"/>
            </a:gra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Controller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72B4DA5E-133D-729C-2969-161D08E5A5C8}"/>
              </a:ext>
            </a:extLst>
          </p:cNvPr>
          <p:cNvSpPr/>
          <p:nvPr/>
        </p:nvSpPr>
        <p:spPr>
          <a:xfrm>
            <a:off x="5504873" y="2791073"/>
            <a:ext cx="4482297" cy="1881438"/>
          </a:xfrm>
          <a:custGeom>
            <a:avLst/>
            <a:gdLst>
              <a:gd name="connsiteX0" fmla="*/ 0 w 4482297"/>
              <a:gd name="connsiteY0" fmla="*/ 0 h 1881438"/>
              <a:gd name="connsiteX1" fmla="*/ 515464 w 4482297"/>
              <a:gd name="connsiteY1" fmla="*/ 0 h 1881438"/>
              <a:gd name="connsiteX2" fmla="*/ 1075751 w 4482297"/>
              <a:gd name="connsiteY2" fmla="*/ 0 h 1881438"/>
              <a:gd name="connsiteX3" fmla="*/ 1725684 w 4482297"/>
              <a:gd name="connsiteY3" fmla="*/ 0 h 1881438"/>
              <a:gd name="connsiteX4" fmla="*/ 2330794 w 4482297"/>
              <a:gd name="connsiteY4" fmla="*/ 0 h 1881438"/>
              <a:gd name="connsiteX5" fmla="*/ 2756613 w 4482297"/>
              <a:gd name="connsiteY5" fmla="*/ 0 h 1881438"/>
              <a:gd name="connsiteX6" fmla="*/ 3272077 w 4482297"/>
              <a:gd name="connsiteY6" fmla="*/ 0 h 1881438"/>
              <a:gd name="connsiteX7" fmla="*/ 3922010 w 4482297"/>
              <a:gd name="connsiteY7" fmla="*/ 0 h 1881438"/>
              <a:gd name="connsiteX8" fmla="*/ 4482297 w 4482297"/>
              <a:gd name="connsiteY8" fmla="*/ 0 h 1881438"/>
              <a:gd name="connsiteX9" fmla="*/ 4482297 w 4482297"/>
              <a:gd name="connsiteY9" fmla="*/ 489174 h 1881438"/>
              <a:gd name="connsiteX10" fmla="*/ 4482297 w 4482297"/>
              <a:gd name="connsiteY10" fmla="*/ 903090 h 1881438"/>
              <a:gd name="connsiteX11" fmla="*/ 4482297 w 4482297"/>
              <a:gd name="connsiteY11" fmla="*/ 1335821 h 1881438"/>
              <a:gd name="connsiteX12" fmla="*/ 4482297 w 4482297"/>
              <a:gd name="connsiteY12" fmla="*/ 1881438 h 1881438"/>
              <a:gd name="connsiteX13" fmla="*/ 4011656 w 4482297"/>
              <a:gd name="connsiteY13" fmla="*/ 1881438 h 1881438"/>
              <a:gd name="connsiteX14" fmla="*/ 3585838 w 4482297"/>
              <a:gd name="connsiteY14" fmla="*/ 1881438 h 1881438"/>
              <a:gd name="connsiteX15" fmla="*/ 3160019 w 4482297"/>
              <a:gd name="connsiteY15" fmla="*/ 1881438 h 1881438"/>
              <a:gd name="connsiteX16" fmla="*/ 2554909 w 4482297"/>
              <a:gd name="connsiteY16" fmla="*/ 1881438 h 1881438"/>
              <a:gd name="connsiteX17" fmla="*/ 2129091 w 4482297"/>
              <a:gd name="connsiteY17" fmla="*/ 1881438 h 1881438"/>
              <a:gd name="connsiteX18" fmla="*/ 1568804 w 4482297"/>
              <a:gd name="connsiteY18" fmla="*/ 1881438 h 1881438"/>
              <a:gd name="connsiteX19" fmla="*/ 1098163 w 4482297"/>
              <a:gd name="connsiteY19" fmla="*/ 1881438 h 1881438"/>
              <a:gd name="connsiteX20" fmla="*/ 537876 w 4482297"/>
              <a:gd name="connsiteY20" fmla="*/ 1881438 h 1881438"/>
              <a:gd name="connsiteX21" fmla="*/ 0 w 4482297"/>
              <a:gd name="connsiteY21" fmla="*/ 1881438 h 1881438"/>
              <a:gd name="connsiteX22" fmla="*/ 0 w 4482297"/>
              <a:gd name="connsiteY22" fmla="*/ 1411079 h 1881438"/>
              <a:gd name="connsiteX23" fmla="*/ 0 w 4482297"/>
              <a:gd name="connsiteY23" fmla="*/ 959533 h 1881438"/>
              <a:gd name="connsiteX24" fmla="*/ 0 w 4482297"/>
              <a:gd name="connsiteY24" fmla="*/ 507988 h 1881438"/>
              <a:gd name="connsiteX25" fmla="*/ 0 w 4482297"/>
              <a:gd name="connsiteY25" fmla="*/ 0 h 188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82297" h="1881438" fill="none" extrusionOk="0">
                <a:moveTo>
                  <a:pt x="0" y="0"/>
                </a:moveTo>
                <a:cubicBezTo>
                  <a:pt x="126454" y="-41679"/>
                  <a:pt x="316420" y="46907"/>
                  <a:pt x="515464" y="0"/>
                </a:cubicBezTo>
                <a:cubicBezTo>
                  <a:pt x="714508" y="-46907"/>
                  <a:pt x="802401" y="34133"/>
                  <a:pt x="1075751" y="0"/>
                </a:cubicBezTo>
                <a:cubicBezTo>
                  <a:pt x="1349101" y="-34133"/>
                  <a:pt x="1416183" y="48363"/>
                  <a:pt x="1725684" y="0"/>
                </a:cubicBezTo>
                <a:cubicBezTo>
                  <a:pt x="2035185" y="-48363"/>
                  <a:pt x="2196306" y="59744"/>
                  <a:pt x="2330794" y="0"/>
                </a:cubicBezTo>
                <a:cubicBezTo>
                  <a:pt x="2465282" y="-59744"/>
                  <a:pt x="2575661" y="32976"/>
                  <a:pt x="2756613" y="0"/>
                </a:cubicBezTo>
                <a:cubicBezTo>
                  <a:pt x="2937565" y="-32976"/>
                  <a:pt x="3098618" y="5144"/>
                  <a:pt x="3272077" y="0"/>
                </a:cubicBezTo>
                <a:cubicBezTo>
                  <a:pt x="3445536" y="-5144"/>
                  <a:pt x="3682047" y="15399"/>
                  <a:pt x="3922010" y="0"/>
                </a:cubicBezTo>
                <a:cubicBezTo>
                  <a:pt x="4161973" y="-15399"/>
                  <a:pt x="4205382" y="24740"/>
                  <a:pt x="4482297" y="0"/>
                </a:cubicBezTo>
                <a:cubicBezTo>
                  <a:pt x="4496428" y="155363"/>
                  <a:pt x="4436804" y="265027"/>
                  <a:pt x="4482297" y="489174"/>
                </a:cubicBezTo>
                <a:cubicBezTo>
                  <a:pt x="4527790" y="713321"/>
                  <a:pt x="4460884" y="792551"/>
                  <a:pt x="4482297" y="903090"/>
                </a:cubicBezTo>
                <a:cubicBezTo>
                  <a:pt x="4503710" y="1013629"/>
                  <a:pt x="4480004" y="1186745"/>
                  <a:pt x="4482297" y="1335821"/>
                </a:cubicBezTo>
                <a:cubicBezTo>
                  <a:pt x="4484590" y="1484897"/>
                  <a:pt x="4459239" y="1710448"/>
                  <a:pt x="4482297" y="1881438"/>
                </a:cubicBezTo>
                <a:cubicBezTo>
                  <a:pt x="4371759" y="1917946"/>
                  <a:pt x="4191109" y="1829451"/>
                  <a:pt x="4011656" y="1881438"/>
                </a:cubicBezTo>
                <a:cubicBezTo>
                  <a:pt x="3832203" y="1933425"/>
                  <a:pt x="3789809" y="1837124"/>
                  <a:pt x="3585838" y="1881438"/>
                </a:cubicBezTo>
                <a:cubicBezTo>
                  <a:pt x="3381867" y="1925752"/>
                  <a:pt x="3292267" y="1867835"/>
                  <a:pt x="3160019" y="1881438"/>
                </a:cubicBezTo>
                <a:cubicBezTo>
                  <a:pt x="3027771" y="1895041"/>
                  <a:pt x="2822609" y="1877424"/>
                  <a:pt x="2554909" y="1881438"/>
                </a:cubicBezTo>
                <a:cubicBezTo>
                  <a:pt x="2287209" y="1885452"/>
                  <a:pt x="2331750" y="1857381"/>
                  <a:pt x="2129091" y="1881438"/>
                </a:cubicBezTo>
                <a:cubicBezTo>
                  <a:pt x="1926432" y="1905495"/>
                  <a:pt x="1687467" y="1832099"/>
                  <a:pt x="1568804" y="1881438"/>
                </a:cubicBezTo>
                <a:cubicBezTo>
                  <a:pt x="1450141" y="1930777"/>
                  <a:pt x="1238674" y="1837548"/>
                  <a:pt x="1098163" y="1881438"/>
                </a:cubicBezTo>
                <a:cubicBezTo>
                  <a:pt x="957652" y="1925328"/>
                  <a:pt x="678544" y="1837178"/>
                  <a:pt x="537876" y="1881438"/>
                </a:cubicBezTo>
                <a:cubicBezTo>
                  <a:pt x="397208" y="1925698"/>
                  <a:pt x="201812" y="1824768"/>
                  <a:pt x="0" y="1881438"/>
                </a:cubicBezTo>
                <a:cubicBezTo>
                  <a:pt x="-10078" y="1657801"/>
                  <a:pt x="25425" y="1638185"/>
                  <a:pt x="0" y="1411079"/>
                </a:cubicBezTo>
                <a:cubicBezTo>
                  <a:pt x="-25425" y="1183973"/>
                  <a:pt x="50046" y="1136728"/>
                  <a:pt x="0" y="959533"/>
                </a:cubicBezTo>
                <a:cubicBezTo>
                  <a:pt x="-50046" y="782338"/>
                  <a:pt x="53201" y="706087"/>
                  <a:pt x="0" y="507988"/>
                </a:cubicBezTo>
                <a:cubicBezTo>
                  <a:pt x="-53201" y="309890"/>
                  <a:pt x="42827" y="140973"/>
                  <a:pt x="0" y="0"/>
                </a:cubicBezTo>
                <a:close/>
              </a:path>
              <a:path w="4482297" h="1881438" stroke="0" extrusionOk="0">
                <a:moveTo>
                  <a:pt x="0" y="0"/>
                </a:moveTo>
                <a:cubicBezTo>
                  <a:pt x="214604" y="-38266"/>
                  <a:pt x="294051" y="27719"/>
                  <a:pt x="515464" y="0"/>
                </a:cubicBezTo>
                <a:cubicBezTo>
                  <a:pt x="736877" y="-27719"/>
                  <a:pt x="778118" y="10493"/>
                  <a:pt x="941282" y="0"/>
                </a:cubicBezTo>
                <a:cubicBezTo>
                  <a:pt x="1104446" y="-10493"/>
                  <a:pt x="1381584" y="48394"/>
                  <a:pt x="1591215" y="0"/>
                </a:cubicBezTo>
                <a:cubicBezTo>
                  <a:pt x="1800846" y="-48394"/>
                  <a:pt x="1849547" y="50615"/>
                  <a:pt x="2106680" y="0"/>
                </a:cubicBezTo>
                <a:cubicBezTo>
                  <a:pt x="2363814" y="-50615"/>
                  <a:pt x="2498051" y="10383"/>
                  <a:pt x="2622144" y="0"/>
                </a:cubicBezTo>
                <a:cubicBezTo>
                  <a:pt x="2746237" y="-10383"/>
                  <a:pt x="3011517" y="48980"/>
                  <a:pt x="3272077" y="0"/>
                </a:cubicBezTo>
                <a:cubicBezTo>
                  <a:pt x="3532637" y="-48980"/>
                  <a:pt x="3619167" y="5938"/>
                  <a:pt x="3742718" y="0"/>
                </a:cubicBezTo>
                <a:cubicBezTo>
                  <a:pt x="3866269" y="-5938"/>
                  <a:pt x="4260659" y="3449"/>
                  <a:pt x="4482297" y="0"/>
                </a:cubicBezTo>
                <a:cubicBezTo>
                  <a:pt x="4531354" y="152786"/>
                  <a:pt x="4429984" y="308412"/>
                  <a:pt x="4482297" y="507988"/>
                </a:cubicBezTo>
                <a:cubicBezTo>
                  <a:pt x="4534610" y="707564"/>
                  <a:pt x="4459525" y="788952"/>
                  <a:pt x="4482297" y="940719"/>
                </a:cubicBezTo>
                <a:cubicBezTo>
                  <a:pt x="4505069" y="1092486"/>
                  <a:pt x="4478958" y="1238007"/>
                  <a:pt x="4482297" y="1411079"/>
                </a:cubicBezTo>
                <a:cubicBezTo>
                  <a:pt x="4485636" y="1584151"/>
                  <a:pt x="4455015" y="1757973"/>
                  <a:pt x="4482297" y="1881438"/>
                </a:cubicBezTo>
                <a:cubicBezTo>
                  <a:pt x="4298263" y="1907864"/>
                  <a:pt x="4196444" y="1869299"/>
                  <a:pt x="4056479" y="1881438"/>
                </a:cubicBezTo>
                <a:cubicBezTo>
                  <a:pt x="3916514" y="1893577"/>
                  <a:pt x="3676023" y="1811556"/>
                  <a:pt x="3406546" y="1881438"/>
                </a:cubicBezTo>
                <a:cubicBezTo>
                  <a:pt x="3137069" y="1951320"/>
                  <a:pt x="3097604" y="1857984"/>
                  <a:pt x="2935905" y="1881438"/>
                </a:cubicBezTo>
                <a:cubicBezTo>
                  <a:pt x="2774206" y="1904892"/>
                  <a:pt x="2638072" y="1859165"/>
                  <a:pt x="2375617" y="1881438"/>
                </a:cubicBezTo>
                <a:cubicBezTo>
                  <a:pt x="2113162" y="1903711"/>
                  <a:pt x="1968306" y="1838923"/>
                  <a:pt x="1725684" y="1881438"/>
                </a:cubicBezTo>
                <a:cubicBezTo>
                  <a:pt x="1483062" y="1923953"/>
                  <a:pt x="1279382" y="1851470"/>
                  <a:pt x="1165397" y="1881438"/>
                </a:cubicBezTo>
                <a:cubicBezTo>
                  <a:pt x="1051412" y="1911406"/>
                  <a:pt x="924873" y="1849434"/>
                  <a:pt x="739579" y="1881438"/>
                </a:cubicBezTo>
                <a:cubicBezTo>
                  <a:pt x="554285" y="1913442"/>
                  <a:pt x="179573" y="1817914"/>
                  <a:pt x="0" y="1881438"/>
                </a:cubicBezTo>
                <a:cubicBezTo>
                  <a:pt x="-55255" y="1765109"/>
                  <a:pt x="34996" y="1599221"/>
                  <a:pt x="0" y="1373450"/>
                </a:cubicBezTo>
                <a:cubicBezTo>
                  <a:pt x="-34996" y="1147679"/>
                  <a:pt x="24149" y="1102645"/>
                  <a:pt x="0" y="865461"/>
                </a:cubicBezTo>
                <a:cubicBezTo>
                  <a:pt x="-24149" y="628277"/>
                  <a:pt x="56614" y="33102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10800000" scaled="0"/>
            </a:gra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Model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LogWatcher </a:t>
            </a:r>
            <a:r>
              <a:rPr lang="en-US" dirty="0">
                <a:solidFill>
                  <a:schemeClr val="accent6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MVC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F4CBE064-1F40-9918-8F42-9000EC49CEE8}"/>
              </a:ext>
            </a:extLst>
          </p:cNvPr>
          <p:cNvSpPr/>
          <p:nvPr/>
        </p:nvSpPr>
        <p:spPr>
          <a:xfrm>
            <a:off x="1320800" y="3777474"/>
            <a:ext cx="6954982" cy="23835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Domain (lib.)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961270D0-318A-B355-55AF-3E850D8C54BF}"/>
              </a:ext>
            </a:extLst>
          </p:cNvPr>
          <p:cNvSpPr/>
          <p:nvPr/>
        </p:nvSpPr>
        <p:spPr>
          <a:xfrm>
            <a:off x="1320800" y="1524948"/>
            <a:ext cx="6954982" cy="16967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>
                <a:solidFill>
                  <a:schemeClr val="tx1"/>
                </a:solidFill>
              </a:rPr>
              <a:t>FrontEnd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1693688F-BC0C-C1E1-EDD3-648300847B49}"/>
              </a:ext>
            </a:extLst>
          </p:cNvPr>
          <p:cNvSpPr/>
          <p:nvPr/>
        </p:nvSpPr>
        <p:spPr>
          <a:xfrm>
            <a:off x="2225221" y="5088842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E27A74C2-2971-E51D-678F-980261CAAC8F}"/>
              </a:ext>
            </a:extLst>
          </p:cNvPr>
          <p:cNvSpPr/>
          <p:nvPr/>
        </p:nvSpPr>
        <p:spPr>
          <a:xfrm>
            <a:off x="2770911" y="1934601"/>
            <a:ext cx="3851563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MainWindow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6A58E540-AD5A-2B53-D4B8-6BD71A7A33D9}"/>
              </a:ext>
            </a:extLst>
          </p:cNvPr>
          <p:cNvSpPr/>
          <p:nvPr/>
        </p:nvSpPr>
        <p:spPr>
          <a:xfrm>
            <a:off x="4026134" y="5093080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955DEC-DA38-71BD-A708-2C75CA8E358C}"/>
              </a:ext>
            </a:extLst>
          </p:cNvPr>
          <p:cNvCxnSpPr>
            <a:cxnSpLocks/>
            <a:stCxn id="45" idx="0"/>
            <a:endCxn id="41" idx="2"/>
          </p:cNvCxnSpPr>
          <p:nvPr/>
        </p:nvCxnSpPr>
        <p:spPr>
          <a:xfrm flipV="1">
            <a:off x="2896226" y="4573324"/>
            <a:ext cx="1800913" cy="5155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3CB2E90F-9E2F-A72D-4A96-0E593830556A}"/>
              </a:ext>
            </a:extLst>
          </p:cNvPr>
          <p:cNvSpPr/>
          <p:nvPr/>
        </p:nvSpPr>
        <p:spPr>
          <a:xfrm>
            <a:off x="5863121" y="5088842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FileSystem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7AF821B6-C00D-DC04-75E6-DDEE52A95136}"/>
              </a:ext>
            </a:extLst>
          </p:cNvPr>
          <p:cNvSpPr/>
          <p:nvPr/>
        </p:nvSpPr>
        <p:spPr>
          <a:xfrm>
            <a:off x="5654258" y="3002056"/>
            <a:ext cx="1342009" cy="156703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36791C7B-2D52-7EC0-87A2-784C73CEA9F0}"/>
              </a:ext>
            </a:extLst>
          </p:cNvPr>
          <p:cNvSpPr/>
          <p:nvPr/>
        </p:nvSpPr>
        <p:spPr>
          <a:xfrm>
            <a:off x="4026134" y="3960765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Engine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5D96CD-430C-62A3-0AAC-B5471C8067CF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4697139" y="4573324"/>
            <a:ext cx="0" cy="519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53D1BC-17AB-B26D-5664-C0F0240CDBA4}"/>
              </a:ext>
            </a:extLst>
          </p:cNvPr>
          <p:cNvCxnSpPr>
            <a:cxnSpLocks/>
            <a:stCxn id="16" idx="0"/>
            <a:endCxn id="41" idx="2"/>
          </p:cNvCxnSpPr>
          <p:nvPr/>
        </p:nvCxnSpPr>
        <p:spPr>
          <a:xfrm flipH="1" flipV="1">
            <a:off x="4697139" y="4573324"/>
            <a:ext cx="1836987" cy="5155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B0BAF2C-5C60-E538-0E98-663732432983}"/>
              </a:ext>
            </a:extLst>
          </p:cNvPr>
          <p:cNvCxnSpPr>
            <a:cxnSpLocks/>
            <a:stCxn id="41" idx="0"/>
            <a:endCxn id="46" idx="2"/>
          </p:cNvCxnSpPr>
          <p:nvPr/>
        </p:nvCxnSpPr>
        <p:spPr>
          <a:xfrm flipH="1" flipV="1">
            <a:off x="4696693" y="2547160"/>
            <a:ext cx="446" cy="14136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037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93D5301-4D85-8244-53A4-5C9AA948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4177" y="2766218"/>
            <a:ext cx="6703646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Tak</a:t>
            </a:r>
            <a:r>
              <a:rPr lang="en-US" sz="2400" dirty="0"/>
              <a:t> for </a:t>
            </a:r>
            <a:r>
              <a:rPr lang="en-US" sz="2400" dirty="0" err="1"/>
              <a:t>opmærksomheden</a:t>
            </a:r>
            <a:r>
              <a:rPr lang="en-US" sz="2400" dirty="0"/>
              <a:t>.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87480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99ED-E161-DD1F-425F-A8828E0CD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182" y="2452182"/>
            <a:ext cx="9559636" cy="1953636"/>
          </a:xfrm>
        </p:spPr>
        <p:txBody>
          <a:bodyPr anchor="ctr"/>
          <a:lstStyle/>
          <a:p>
            <a:pPr algn="ctr"/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”LogSearcher skal facilitere et hurtigt overblik over flere systemers tilstande, </a:t>
            </a: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ved at </a:t>
            </a:r>
            <a:r>
              <a:rPr lang="da-DK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gennemsøge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og analysere deres logs. </a:t>
            </a: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LogSearcher skal hjælpe [brugere] med at søge efter tekst-billeder på tværs af mange systemers logs.</a:t>
            </a: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Baseret på </a:t>
            </a:r>
            <a:r>
              <a:rPr lang="da-DK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søgeord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og </a:t>
            </a:r>
            <a:r>
              <a:rPr lang="da-DK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tidsgrænser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skal LogSearcher gøre det nemt at danne sig et overblik over hændelser og deres tidslige distribution.”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0934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22B27-5C48-19DF-83AF-C75A7107182D}"/>
              </a:ext>
            </a:extLst>
          </p:cNvPr>
          <p:cNvSpPr txBox="1"/>
          <p:nvPr/>
        </p:nvSpPr>
        <p:spPr>
          <a:xfrm>
            <a:off x="2964872" y="2274838"/>
            <a:ext cx="6262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LogSearcher skal have en </a:t>
            </a:r>
            <a:r>
              <a:rPr lang="da-DK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grafisk brugerflade 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(GUI). </a:t>
            </a: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da-DK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da-DK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GUI'en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skal facilitere </a:t>
            </a:r>
            <a:r>
              <a:rPr lang="da-DK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indsamling af logs 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fra forbundne systemer, </a:t>
            </a:r>
          </a:p>
          <a:p>
            <a:pPr algn="ctr"/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da-DK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gennemsøgning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af logs på basis af </a:t>
            </a:r>
            <a:r>
              <a:rPr lang="da-DK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søge-termer og tidshorisonter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algn="ctr"/>
            <a:endParaRPr lang="da-DK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og </a:t>
            </a:r>
            <a:r>
              <a:rPr lang="da-DK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udstille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resultaterne fra søgningerne.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8387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5A6B-1088-E98F-C7E4-B16ADF73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LogSearcher </a:t>
            </a:r>
            <a:r>
              <a:rPr lang="en-US" dirty="0" err="1"/>
              <a:t>komponenter</a:t>
            </a:r>
            <a:endParaRPr lang="da-DK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25D1E-4A6E-2643-F08F-DC131DB834ED}"/>
              </a:ext>
            </a:extLst>
          </p:cNvPr>
          <p:cNvGrpSpPr/>
          <p:nvPr/>
        </p:nvGrpSpPr>
        <p:grpSpPr>
          <a:xfrm>
            <a:off x="1177637" y="1981633"/>
            <a:ext cx="8947296" cy="3421639"/>
            <a:chOff x="0" y="0"/>
            <a:chExt cx="5342400" cy="1967865"/>
          </a:xfrm>
        </p:grpSpPr>
        <p:grpSp>
          <p:nvGrpSpPr>
            <p:cNvPr id="6" name="Gruppe 7">
              <a:extLst>
                <a:ext uri="{FF2B5EF4-FFF2-40B4-BE49-F238E27FC236}">
                  <a16:creationId xmlns:a16="http://schemas.microsoft.com/office/drawing/2014/main" id="{47E2BDAE-BBFC-2D84-38B8-16065567FE55}"/>
                </a:ext>
              </a:extLst>
            </p:cNvPr>
            <p:cNvGrpSpPr/>
            <p:nvPr/>
          </p:nvGrpSpPr>
          <p:grpSpPr>
            <a:xfrm>
              <a:off x="0" y="0"/>
              <a:ext cx="5342400" cy="1425600"/>
              <a:chOff x="0" y="0"/>
              <a:chExt cx="5342400" cy="1425600"/>
            </a:xfrm>
          </p:grpSpPr>
          <p:sp>
            <p:nvSpPr>
              <p:cNvPr id="9" name="Rektangel 1">
                <a:extLst>
                  <a:ext uri="{FF2B5EF4-FFF2-40B4-BE49-F238E27FC236}">
                    <a16:creationId xmlns:a16="http://schemas.microsoft.com/office/drawing/2014/main" id="{A3A8C139-0DC0-0825-7E7F-B88F46CF6E06}"/>
                  </a:ext>
                </a:extLst>
              </p:cNvPr>
              <p:cNvSpPr/>
              <p:nvPr/>
            </p:nvSpPr>
            <p:spPr>
              <a:xfrm>
                <a:off x="1022400" y="324000"/>
                <a:ext cx="1906733" cy="923925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4000" b="1" dirty="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GUI</a:t>
                </a:r>
                <a:r>
                  <a:rPr lang="da-DK" sz="1100" dirty="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da-DK" sz="1100" dirty="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</a:br>
                <a:endParaRPr lang="da-DK" sz="1100" dirty="0">
                  <a:effectLst/>
                  <a:ea typeface="Calibri Light" panose="020F03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ktangel: afrundede hjørner 2">
                <a:extLst>
                  <a:ext uri="{FF2B5EF4-FFF2-40B4-BE49-F238E27FC236}">
                    <a16:creationId xmlns:a16="http://schemas.microsoft.com/office/drawing/2014/main" id="{3E531F76-39BB-468F-AF02-6430A6BB840C}"/>
                  </a:ext>
                </a:extLst>
              </p:cNvPr>
              <p:cNvSpPr/>
              <p:nvPr/>
            </p:nvSpPr>
            <p:spPr>
              <a:xfrm>
                <a:off x="3522463" y="345600"/>
                <a:ext cx="1752210" cy="826883"/>
              </a:xfrm>
              <a:prstGeom prst="round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4000" b="1" dirty="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Søgemotor</a:t>
                </a:r>
                <a:br>
                  <a:rPr lang="da-DK" sz="1100" dirty="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</a:br>
                <a:r>
                  <a:rPr lang="da-DK" sz="1100" dirty="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(Python)</a:t>
                </a:r>
                <a:endParaRPr lang="da-DK" sz="1100" dirty="0">
                  <a:effectLst/>
                  <a:ea typeface="Calibri Light" panose="020F03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Pil: venstre-højre 3">
                <a:extLst>
                  <a:ext uri="{FF2B5EF4-FFF2-40B4-BE49-F238E27FC236}">
                    <a16:creationId xmlns:a16="http://schemas.microsoft.com/office/drawing/2014/main" id="{4F88B9FD-915D-4F72-B63C-52DF666B278D}"/>
                  </a:ext>
                </a:extLst>
              </p:cNvPr>
              <p:cNvSpPr/>
              <p:nvPr/>
            </p:nvSpPr>
            <p:spPr>
              <a:xfrm>
                <a:off x="2871407" y="510855"/>
                <a:ext cx="699980" cy="468530"/>
              </a:xfrm>
              <a:prstGeom prst="leftRightArrow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ea typeface="Calibri Light" panose="020F0302020204030204" pitchFamily="34" charset="0"/>
                    <a:cs typeface="Times New Roman" panose="02020603050405020304" pitchFamily="18" charset="0"/>
                  </a:rPr>
                  <a:t>API</a:t>
                </a:r>
                <a:endParaRPr lang="da-DK" sz="1100" dirty="0">
                  <a:effectLst/>
                  <a:ea typeface="Calibri Light" panose="020F03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Smilende ansigt 4">
                <a:extLst>
                  <a:ext uri="{FF2B5EF4-FFF2-40B4-BE49-F238E27FC236}">
                    <a16:creationId xmlns:a16="http://schemas.microsoft.com/office/drawing/2014/main" id="{ACC0BF53-8402-0082-58A5-3F070FACEC07}"/>
                  </a:ext>
                </a:extLst>
              </p:cNvPr>
              <p:cNvSpPr/>
              <p:nvPr/>
            </p:nvSpPr>
            <p:spPr>
              <a:xfrm>
                <a:off x="180000" y="504000"/>
                <a:ext cx="439200" cy="453600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 dirty="0"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3" name="Tekstfelt 2">
                <a:extLst>
                  <a:ext uri="{FF2B5EF4-FFF2-40B4-BE49-F238E27FC236}">
                    <a16:creationId xmlns:a16="http://schemas.microsoft.com/office/drawing/2014/main" id="{EA6FB88D-D449-06BD-2D7B-AD9F62D581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972000"/>
                <a:ext cx="820420" cy="29968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Bruger</a:t>
                </a:r>
              </a:p>
            </p:txBody>
          </p:sp>
          <p:sp>
            <p:nvSpPr>
              <p:cNvPr id="14" name="Rektangel 5">
                <a:extLst>
                  <a:ext uri="{FF2B5EF4-FFF2-40B4-BE49-F238E27FC236}">
                    <a16:creationId xmlns:a16="http://schemas.microsoft.com/office/drawing/2014/main" id="{5FE1A83B-197A-C392-8E5A-D25F2EB13FF6}"/>
                  </a:ext>
                </a:extLst>
              </p:cNvPr>
              <p:cNvSpPr/>
              <p:nvPr/>
            </p:nvSpPr>
            <p:spPr>
              <a:xfrm>
                <a:off x="856800" y="122400"/>
                <a:ext cx="4485600" cy="1303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a-DK"/>
              </a:p>
            </p:txBody>
          </p:sp>
          <p:sp>
            <p:nvSpPr>
              <p:cNvPr id="15" name="Tekstfelt 2">
                <a:extLst>
                  <a:ext uri="{FF2B5EF4-FFF2-40B4-BE49-F238E27FC236}">
                    <a16:creationId xmlns:a16="http://schemas.microsoft.com/office/drawing/2014/main" id="{86D34AAB-2A32-1310-3DB2-6A3D39F50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2712" y="0"/>
                <a:ext cx="1281688" cy="2876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2800" dirty="0">
                    <a:solidFill>
                      <a:srgbClr val="000000"/>
                    </a:solidFill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LogSearcher</a:t>
                </a:r>
                <a:r>
                  <a:rPr lang="da-DK" sz="1100" dirty="0">
                    <a:solidFill>
                      <a:srgbClr val="000000"/>
                    </a:solidFill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 </a:t>
                </a:r>
                <a:endParaRPr lang="da-DK" sz="1100" dirty="0">
                  <a:effectLst/>
                  <a:latin typeface="Calibri Light" panose="020F0302020204030204" pitchFamily="34" charset="0"/>
                  <a:ea typeface="Calibri Light" panose="020F03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 dirty="0"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p:grpSp>
        <p:sp>
          <p:nvSpPr>
            <p:cNvPr id="7" name="Rektangel 26">
              <a:extLst>
                <a:ext uri="{FF2B5EF4-FFF2-40B4-BE49-F238E27FC236}">
                  <a16:creationId xmlns:a16="http://schemas.microsoft.com/office/drawing/2014/main" id="{19DA8E2A-F941-A762-DCA4-C032D399E1B2}"/>
                </a:ext>
              </a:extLst>
            </p:cNvPr>
            <p:cNvSpPr/>
            <p:nvPr/>
          </p:nvSpPr>
          <p:spPr>
            <a:xfrm>
              <a:off x="857250" y="1571625"/>
              <a:ext cx="4470400" cy="396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da-DK" sz="1100" dirty="0">
                  <a:effectLst/>
                  <a:ea typeface="Calibri Light" panose="020F0302020204030204" pitchFamily="34" charset="0"/>
                  <a:cs typeface="Times New Roman" panose="02020603050405020304" pitchFamily="18" charset="0"/>
                </a:rPr>
                <a:t>Dat</a:t>
              </a:r>
              <a:r>
                <a:rPr lang="da-DK" sz="1100" dirty="0">
                  <a:solidFill>
                    <a:srgbClr val="000000"/>
                  </a:solidFill>
                  <a:effectLst/>
                  <a:ea typeface="Calibri Light" panose="020F0302020204030204" pitchFamily="34" charset="0"/>
                  <a:cs typeface="Times New Roman" panose="02020603050405020304" pitchFamily="18" charset="0"/>
                </a:rPr>
                <a:t>                   </a:t>
              </a:r>
              <a:r>
                <a:rPr lang="da-DK" sz="4000" b="1" dirty="0">
                  <a:solidFill>
                    <a:srgbClr val="000000"/>
                  </a:solidFill>
                  <a:effectLst/>
                  <a:ea typeface="Calibri Light" panose="020F0302020204030204" pitchFamily="34" charset="0"/>
                  <a:cs typeface="Times New Roman" panose="02020603050405020304" pitchFamily="18" charset="0"/>
                </a:rPr>
                <a:t>Database</a:t>
              </a:r>
              <a:r>
                <a:rPr lang="da-DK" sz="1100" dirty="0">
                  <a:solidFill>
                    <a:srgbClr val="000000"/>
                  </a:solidFill>
                  <a:effectLst/>
                  <a:ea typeface="Calibri Light" panose="020F0302020204030204" pitchFamily="34" charset="0"/>
                  <a:cs typeface="Times New Roman" panose="02020603050405020304" pitchFamily="18" charset="0"/>
                </a:rPr>
                <a:t> (SQL)</a:t>
              </a:r>
              <a:endParaRPr lang="da-DK" sz="1100" dirty="0">
                <a:effectLst/>
                <a:ea typeface="Calibri Light" panose="020F03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Pil: venstre-højre 27">
              <a:extLst>
                <a:ext uri="{FF2B5EF4-FFF2-40B4-BE49-F238E27FC236}">
                  <a16:creationId xmlns:a16="http://schemas.microsoft.com/office/drawing/2014/main" id="{1B312FF0-BE65-BF73-182B-580AE28D73CA}"/>
                </a:ext>
              </a:extLst>
            </p:cNvPr>
            <p:cNvSpPr/>
            <p:nvPr/>
          </p:nvSpPr>
          <p:spPr>
            <a:xfrm rot="16200000">
              <a:off x="3007677" y="1359853"/>
              <a:ext cx="663515" cy="293298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294029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89911D-BDFD-6A0D-CD51-74E9082B07D0}"/>
              </a:ext>
            </a:extLst>
          </p:cNvPr>
          <p:cNvSpPr txBox="1"/>
          <p:nvPr/>
        </p:nvSpPr>
        <p:spPr>
          <a:xfrm>
            <a:off x="905162" y="631454"/>
            <a:ext cx="7033491" cy="3416320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kør</a:t>
            </a:r>
            <a:r>
              <a:rPr lang="en-US" dirty="0"/>
              <a:t> script 1resetG3.cmd)</a:t>
            </a:r>
          </a:p>
          <a:p>
            <a:r>
              <a:rPr lang="en-US" dirty="0"/>
              <a:t>Load 2 </a:t>
            </a:r>
            <a:r>
              <a:rPr lang="en-US" dirty="0" err="1"/>
              <a:t>sæt</a:t>
            </a:r>
            <a:r>
              <a:rPr lang="en-US" dirty="0"/>
              <a:t> filer (G1+2)</a:t>
            </a:r>
            <a:br>
              <a:rPr lang="en-US" dirty="0"/>
            </a:br>
            <a:r>
              <a:rPr lang="en-US" dirty="0" err="1"/>
              <a:t>vælg</a:t>
            </a:r>
            <a:r>
              <a:rPr lang="en-US" dirty="0"/>
              <a:t> G1-2, 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uden</a:t>
            </a:r>
            <a:r>
              <a:rPr lang="en-US" dirty="0"/>
              <a:t> keyword, med default </a:t>
            </a:r>
            <a:r>
              <a:rPr lang="en-US" dirty="0" err="1"/>
              <a:t>tids</a:t>
            </a:r>
            <a:r>
              <a:rPr lang="en-US" dirty="0"/>
              <a:t>-interval</a:t>
            </a:r>
          </a:p>
          <a:p>
            <a:endParaRPr lang="en-US" dirty="0"/>
          </a:p>
          <a:p>
            <a:r>
              <a:rPr lang="en-US" dirty="0"/>
              <a:t>Load G3	</a:t>
            </a:r>
          </a:p>
          <a:p>
            <a:r>
              <a:rPr lang="en-US" dirty="0" err="1"/>
              <a:t>Vælg</a:t>
            </a:r>
            <a:r>
              <a:rPr lang="en-US" dirty="0"/>
              <a:t> G1-3, 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uden</a:t>
            </a:r>
            <a:r>
              <a:rPr lang="en-US" dirty="0"/>
              <a:t> keyword</a:t>
            </a:r>
          </a:p>
          <a:p>
            <a:r>
              <a:rPr lang="en-US" dirty="0"/>
              <a:t>	</a:t>
            </a:r>
            <a:r>
              <a:rPr lang="en-US" dirty="0" err="1"/>
              <a:t>skift</a:t>
            </a:r>
            <a:r>
              <a:rPr lang="en-US" dirty="0"/>
              <a:t> </a:t>
            </a:r>
            <a:r>
              <a:rPr lang="en-US" dirty="0" err="1"/>
              <a:t>tidsinterval</a:t>
            </a:r>
            <a:r>
              <a:rPr lang="en-US" dirty="0"/>
              <a:t> slut@1.jan21, </a:t>
            </a:r>
            <a:r>
              <a:rPr lang="en-US" dirty="0" err="1"/>
              <a:t>gentag</a:t>
            </a:r>
            <a:r>
              <a:rPr lang="en-US" dirty="0"/>
              <a:t> </a:t>
            </a:r>
            <a:r>
              <a:rPr lang="en-US" dirty="0" err="1"/>
              <a:t>søgning</a:t>
            </a:r>
            <a:r>
              <a:rPr lang="en-US" dirty="0"/>
              <a:t> </a:t>
            </a:r>
            <a:r>
              <a:rPr lang="en-US" dirty="0" err="1"/>
              <a:t>uden</a:t>
            </a:r>
            <a:r>
              <a:rPr lang="en-US" dirty="0"/>
              <a:t> keyword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vælg</a:t>
            </a:r>
            <a:r>
              <a:rPr lang="en-US" dirty="0"/>
              <a:t> G1, 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“error”</a:t>
            </a:r>
          </a:p>
          <a:p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“error config” (/research)	</a:t>
            </a:r>
          </a:p>
          <a:p>
            <a:endParaRPr lang="en-US" dirty="0"/>
          </a:p>
          <a:p>
            <a:r>
              <a:rPr lang="en-US" dirty="0" err="1"/>
              <a:t>Vælg</a:t>
            </a:r>
            <a:r>
              <a:rPr lang="en-US" dirty="0"/>
              <a:t> G1-3, 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“error config” -&gt; vis 2 sys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søgeresultat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019424-C2C3-3DF7-68E6-2473D60F0DE1}"/>
              </a:ext>
            </a:extLst>
          </p:cNvPr>
          <p:cNvSpPr txBox="1"/>
          <p:nvPr/>
        </p:nvSpPr>
        <p:spPr>
          <a:xfrm>
            <a:off x="8340438" y="215956"/>
            <a:ext cx="294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LogWatcher demo</a:t>
            </a:r>
          </a:p>
          <a:p>
            <a:endParaRPr lang="da-D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02E7E-5E75-5ECA-4A67-1EF1AE9CDBAD}"/>
              </a:ext>
            </a:extLst>
          </p:cNvPr>
          <p:cNvSpPr txBox="1"/>
          <p:nvPr/>
        </p:nvSpPr>
        <p:spPr>
          <a:xfrm>
            <a:off x="5237378" y="3641223"/>
            <a:ext cx="5218544" cy="2585323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txBody>
          <a:bodyPr wrap="square" rtlCol="0">
            <a:spAutoFit/>
          </a:bodyPr>
          <a:lstStyle/>
          <a:p>
            <a:br>
              <a:rPr lang="en-US" dirty="0"/>
            </a:b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kør</a:t>
            </a:r>
            <a:r>
              <a:rPr lang="en-US" dirty="0"/>
              <a:t> script 2updateG3.cmd) -&gt; </a:t>
            </a:r>
            <a:r>
              <a:rPr lang="en-US" dirty="0" err="1"/>
              <a:t>opdater</a:t>
            </a:r>
            <a:r>
              <a:rPr lang="en-US" dirty="0"/>
              <a:t> G3</a:t>
            </a:r>
          </a:p>
          <a:p>
            <a:br>
              <a:rPr lang="en-US" dirty="0"/>
            </a:br>
            <a:r>
              <a:rPr lang="en-US" dirty="0" err="1"/>
              <a:t>Vælg</a:t>
            </a:r>
            <a:r>
              <a:rPr lang="en-US" dirty="0"/>
              <a:t> G1-3, </a:t>
            </a:r>
            <a:r>
              <a:rPr lang="en-US" dirty="0" err="1"/>
              <a:t>sæt</a:t>
            </a:r>
            <a:r>
              <a:rPr lang="en-US" dirty="0"/>
              <a:t> </a:t>
            </a:r>
            <a:r>
              <a:rPr lang="en-US" dirty="0" err="1"/>
              <a:t>tidsinterval</a:t>
            </a:r>
            <a:r>
              <a:rPr lang="en-US" dirty="0"/>
              <a:t> start@18. sept	</a:t>
            </a:r>
          </a:p>
          <a:p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</a:t>
            </a:r>
            <a:r>
              <a:rPr lang="en-US" dirty="0" err="1"/>
              <a:t>daletservice</a:t>
            </a:r>
            <a:r>
              <a:rPr lang="en-US" dirty="0"/>
              <a:t> find”</a:t>
            </a:r>
          </a:p>
          <a:p>
            <a:r>
              <a:rPr lang="en-US" dirty="0"/>
              <a:t>	</a:t>
            </a:r>
            <a:r>
              <a:rPr lang="en-US" dirty="0" err="1"/>
              <a:t>sæt</a:t>
            </a:r>
            <a:r>
              <a:rPr lang="en-US" dirty="0"/>
              <a:t> </a:t>
            </a:r>
            <a:r>
              <a:rPr lang="en-US" dirty="0" err="1"/>
              <a:t>tidsinterval</a:t>
            </a:r>
            <a:r>
              <a:rPr lang="en-US" dirty="0"/>
              <a:t> slut@19. sept 2020</a:t>
            </a:r>
          </a:p>
          <a:p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</a:t>
            </a:r>
            <a:r>
              <a:rPr lang="en-US" dirty="0" err="1"/>
              <a:t>daletservice</a:t>
            </a:r>
            <a:r>
              <a:rPr lang="en-US" dirty="0"/>
              <a:t> find”</a:t>
            </a:r>
          </a:p>
          <a:p>
            <a:r>
              <a:rPr lang="en-US" dirty="0"/>
              <a:t>	</a:t>
            </a:r>
            <a:r>
              <a:rPr lang="en-US" dirty="0" err="1"/>
              <a:t>åbn</a:t>
            </a:r>
            <a:r>
              <a:rPr lang="en-US" dirty="0"/>
              <a:t> </a:t>
            </a:r>
            <a:r>
              <a:rPr lang="en-US" dirty="0" err="1"/>
              <a:t>fundet</a:t>
            </a:r>
            <a:r>
              <a:rPr lang="en-US" dirty="0"/>
              <a:t> </a:t>
            </a:r>
            <a:r>
              <a:rPr lang="en-US" dirty="0" err="1"/>
              <a:t>logfil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7559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F3BA-77B8-E176-5521-69112BAB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Søgemotor</a:t>
            </a:r>
            <a:r>
              <a:rPr lang="en-US" dirty="0"/>
              <a:t> = LogParser</a:t>
            </a:r>
            <a:endParaRPr lang="da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44A16-8D72-C58F-03D7-2BDE778C91FF}"/>
              </a:ext>
            </a:extLst>
          </p:cNvPr>
          <p:cNvSpPr txBox="1"/>
          <p:nvPr/>
        </p:nvSpPr>
        <p:spPr>
          <a:xfrm>
            <a:off x="677334" y="1813174"/>
            <a:ext cx="7707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Søgeprincippet</a:t>
            </a:r>
            <a:r>
              <a:rPr lang="en-US" dirty="0"/>
              <a:t> er </a:t>
            </a:r>
            <a:r>
              <a:rPr lang="en-US" dirty="0" err="1"/>
              <a:t>baseret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graph-</a:t>
            </a:r>
            <a:r>
              <a:rPr lang="en-US" dirty="0" err="1"/>
              <a:t>teori</a:t>
            </a:r>
            <a:r>
              <a:rPr lang="en-US" dirty="0"/>
              <a:t>, </a:t>
            </a:r>
            <a:r>
              <a:rPr lang="en-US" dirty="0" err="1"/>
              <a:t>specifikt</a:t>
            </a:r>
            <a:r>
              <a:rPr lang="en-US" dirty="0"/>
              <a:t> </a:t>
            </a:r>
          </a:p>
          <a:p>
            <a:r>
              <a:rPr lang="en-US" b="1" dirty="0"/>
              <a:t>Tries</a:t>
            </a:r>
            <a:r>
              <a:rPr lang="en-US" dirty="0"/>
              <a:t> og </a:t>
            </a:r>
            <a:r>
              <a:rPr lang="en-US" b="1" dirty="0"/>
              <a:t>Binary Search Trees</a:t>
            </a:r>
            <a:r>
              <a:rPr lang="en-US" dirty="0"/>
              <a:t>.</a:t>
            </a:r>
            <a:endParaRPr lang="da-D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21D170-BEB2-D456-C335-619869E869C6}"/>
              </a:ext>
            </a:extLst>
          </p:cNvPr>
          <p:cNvSpPr/>
          <p:nvPr/>
        </p:nvSpPr>
        <p:spPr>
          <a:xfrm>
            <a:off x="2018252" y="422080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69AD41-E3FC-CC0F-4F1C-0E3AD1298C78}"/>
              </a:ext>
            </a:extLst>
          </p:cNvPr>
          <p:cNvSpPr/>
          <p:nvPr/>
        </p:nvSpPr>
        <p:spPr>
          <a:xfrm>
            <a:off x="3800978" y="278266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C759FC-2845-8870-B85A-C04B430B652C}"/>
              </a:ext>
            </a:extLst>
          </p:cNvPr>
          <p:cNvSpPr/>
          <p:nvPr/>
        </p:nvSpPr>
        <p:spPr>
          <a:xfrm>
            <a:off x="7195341" y="4220803"/>
            <a:ext cx="646331" cy="64633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761F2D-22F6-EE7E-9F40-4DF6525FBD31}"/>
              </a:ext>
            </a:extLst>
          </p:cNvPr>
          <p:cNvSpPr/>
          <p:nvPr/>
        </p:nvSpPr>
        <p:spPr>
          <a:xfrm>
            <a:off x="5558088" y="422080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420A5B-F890-7219-3524-1CBE3FD6B690}"/>
              </a:ext>
            </a:extLst>
          </p:cNvPr>
          <p:cNvSpPr/>
          <p:nvPr/>
        </p:nvSpPr>
        <p:spPr>
          <a:xfrm>
            <a:off x="3800977" y="556743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CD1E1A-7CCF-FB47-A233-8706A8767CBF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2569930" y="3334347"/>
            <a:ext cx="1325701" cy="9811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087EE4-9F9D-717D-C463-CFE1096B7E7E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2569930" y="4772481"/>
            <a:ext cx="1325700" cy="8896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43D640-4186-FB9C-58C5-52970DB17266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4352656" y="3334347"/>
            <a:ext cx="1300085" cy="9811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D3EE9A-F3DD-C967-075D-30509AA28F39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4352655" y="4772481"/>
            <a:ext cx="1300086" cy="8896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61F6A-0AF5-D8D4-0F06-77EB3AB00BC8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6204419" y="4543969"/>
            <a:ext cx="99092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7EBADE-5474-6019-931B-068C3337DA7B}"/>
              </a:ext>
            </a:extLst>
          </p:cNvPr>
          <p:cNvSpPr txBox="1"/>
          <p:nvPr/>
        </p:nvSpPr>
        <p:spPr>
          <a:xfrm>
            <a:off x="5002698" y="2588871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Vertex / Node</a:t>
            </a:r>
            <a:endParaRPr lang="da-DK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C05E22-9637-764A-49A9-617E72A06FBB}"/>
              </a:ext>
            </a:extLst>
          </p:cNvPr>
          <p:cNvSpPr txBox="1"/>
          <p:nvPr/>
        </p:nvSpPr>
        <p:spPr>
          <a:xfrm>
            <a:off x="4677116" y="5438252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</a:t>
            </a:r>
            <a:endParaRPr lang="da-DK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76DC6C-4A36-C4E3-D83B-F79786EC8D69}"/>
              </a:ext>
            </a:extLst>
          </p:cNvPr>
          <p:cNvCxnSpPr>
            <a:cxnSpLocks/>
          </p:cNvCxnSpPr>
          <p:nvPr/>
        </p:nvCxnSpPr>
        <p:spPr>
          <a:xfrm flipH="1">
            <a:off x="4544291" y="2794873"/>
            <a:ext cx="662761" cy="17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B86CE5-2FDA-4BE2-ADB2-1F5D9DF72AAB}"/>
              </a:ext>
            </a:extLst>
          </p:cNvPr>
          <p:cNvCxnSpPr>
            <a:cxnSpLocks/>
          </p:cNvCxnSpPr>
          <p:nvPr/>
        </p:nvCxnSpPr>
        <p:spPr>
          <a:xfrm flipH="1" flipV="1">
            <a:off x="5002698" y="5384258"/>
            <a:ext cx="408709" cy="19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B33602B-13A3-E6B7-974C-D6BECF3928BF}"/>
              </a:ext>
            </a:extLst>
          </p:cNvPr>
          <p:cNvSpPr txBox="1"/>
          <p:nvPr/>
        </p:nvSpPr>
        <p:spPr>
          <a:xfrm>
            <a:off x="7401256" y="1270000"/>
            <a:ext cx="3214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Formel definition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graph: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En</a:t>
            </a:r>
            <a:r>
              <a:rPr lang="en-US" dirty="0"/>
              <a:t> graph G = (V,E) </a:t>
            </a:r>
            <a:r>
              <a:rPr lang="en-US" dirty="0" err="1"/>
              <a:t>består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et </a:t>
            </a:r>
            <a:r>
              <a:rPr lang="en-US" dirty="0" err="1"/>
              <a:t>sæt</a:t>
            </a:r>
            <a:r>
              <a:rPr lang="en-US" dirty="0"/>
              <a:t> </a:t>
            </a:r>
            <a:r>
              <a:rPr lang="en-US" dirty="0" err="1"/>
              <a:t>verticer</a:t>
            </a:r>
            <a:r>
              <a:rPr lang="en-US" dirty="0"/>
              <a:t> og edges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hver</a:t>
            </a:r>
            <a:r>
              <a:rPr lang="en-US" dirty="0"/>
              <a:t> edge </a:t>
            </a:r>
            <a:r>
              <a:rPr lang="en-US" dirty="0" err="1"/>
              <a:t>udgør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forbindelse</a:t>
            </a:r>
            <a:r>
              <a:rPr lang="en-US" dirty="0"/>
              <a:t> </a:t>
            </a:r>
            <a:r>
              <a:rPr lang="en-US" dirty="0" err="1"/>
              <a:t>mellem</a:t>
            </a:r>
            <a:r>
              <a:rPr lang="en-US" dirty="0"/>
              <a:t> </a:t>
            </a:r>
            <a:r>
              <a:rPr lang="en-US" dirty="0" err="1"/>
              <a:t>verticer</a:t>
            </a:r>
            <a:r>
              <a:rPr lang="en-US" dirty="0"/>
              <a:t>(</a:t>
            </a:r>
            <a:r>
              <a:rPr lang="en-US" dirty="0" err="1"/>
              <a:t>noder</a:t>
            </a:r>
            <a:r>
              <a:rPr lang="en-US" dirty="0"/>
              <a:t>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5670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F3BA-77B8-E176-5521-69112BAB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err="1"/>
              <a:t>som</a:t>
            </a:r>
            <a:r>
              <a:rPr lang="en-US" dirty="0"/>
              <a:t> data – adjacency list</a:t>
            </a:r>
            <a:endParaRPr lang="da-D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21D170-BEB2-D456-C335-619869E869C6}"/>
              </a:ext>
            </a:extLst>
          </p:cNvPr>
          <p:cNvSpPr/>
          <p:nvPr/>
        </p:nvSpPr>
        <p:spPr>
          <a:xfrm>
            <a:off x="806937" y="385510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0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69AD41-E3FC-CC0F-4F1C-0E3AD1298C78}"/>
              </a:ext>
            </a:extLst>
          </p:cNvPr>
          <p:cNvSpPr/>
          <p:nvPr/>
        </p:nvSpPr>
        <p:spPr>
          <a:xfrm>
            <a:off x="2081664" y="2416966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C759FC-2845-8870-B85A-C04B430B652C}"/>
              </a:ext>
            </a:extLst>
          </p:cNvPr>
          <p:cNvSpPr/>
          <p:nvPr/>
        </p:nvSpPr>
        <p:spPr>
          <a:xfrm>
            <a:off x="4866427" y="3855100"/>
            <a:ext cx="646331" cy="64633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4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761F2D-22F6-EE7E-9F40-4DF6525FBD31}"/>
              </a:ext>
            </a:extLst>
          </p:cNvPr>
          <p:cNvSpPr/>
          <p:nvPr/>
        </p:nvSpPr>
        <p:spPr>
          <a:xfrm>
            <a:off x="3229174" y="385510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420A5B-F890-7219-3524-1CBE3FD6B690}"/>
              </a:ext>
            </a:extLst>
          </p:cNvPr>
          <p:cNvSpPr/>
          <p:nvPr/>
        </p:nvSpPr>
        <p:spPr>
          <a:xfrm>
            <a:off x="2081663" y="520173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  <a:endParaRPr lang="da-DK" dirty="0">
              <a:solidFill>
                <a:schemeClr val="accent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CD1E1A-7CCF-FB47-A233-8706A8767CBF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1358615" y="2968644"/>
            <a:ext cx="817702" cy="9811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087EE4-9F9D-717D-C463-CFE1096B7E7E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1358615" y="4406778"/>
            <a:ext cx="817701" cy="8896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43D640-4186-FB9C-58C5-52970DB17266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2633342" y="2968644"/>
            <a:ext cx="690485" cy="9811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D3EE9A-F3DD-C967-075D-30509AA28F39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2633341" y="4406778"/>
            <a:ext cx="690486" cy="8896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61F6A-0AF5-D8D4-0F06-77EB3AB00BC8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3875505" y="4178266"/>
            <a:ext cx="99092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84F083D-FF28-C476-79C1-7B810EB30034}"/>
              </a:ext>
            </a:extLst>
          </p:cNvPr>
          <p:cNvSpPr/>
          <p:nvPr/>
        </p:nvSpPr>
        <p:spPr>
          <a:xfrm>
            <a:off x="6837757" y="2060771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6C7BE-4205-6E7D-F7A5-42E7506B50B8}"/>
              </a:ext>
            </a:extLst>
          </p:cNvPr>
          <p:cNvSpPr/>
          <p:nvPr/>
        </p:nvSpPr>
        <p:spPr>
          <a:xfrm>
            <a:off x="8216283" y="2060771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E69EE6-17D0-877E-F985-B70AE6C0A408}"/>
              </a:ext>
            </a:extLst>
          </p:cNvPr>
          <p:cNvSpPr/>
          <p:nvPr/>
        </p:nvSpPr>
        <p:spPr>
          <a:xfrm>
            <a:off x="8860379" y="2060771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</a:t>
            </a:r>
            <a:endParaRPr lang="da-DK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1A5734-3EAA-FA25-A3C3-8DC95AF71A34}"/>
              </a:ext>
            </a:extLst>
          </p:cNvPr>
          <p:cNvSpPr/>
          <p:nvPr/>
        </p:nvSpPr>
        <p:spPr>
          <a:xfrm>
            <a:off x="9506710" y="2060771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</a:t>
            </a:r>
            <a:endParaRPr lang="da-DK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20B18A-0D36-1B3A-0C18-D94939610DFA}"/>
              </a:ext>
            </a:extLst>
          </p:cNvPr>
          <p:cNvSpPr txBox="1"/>
          <p:nvPr/>
        </p:nvSpPr>
        <p:spPr>
          <a:xfrm>
            <a:off x="6491393" y="221244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A4E092-6282-F7C2-220B-2E740F70E604}"/>
              </a:ext>
            </a:extLst>
          </p:cNvPr>
          <p:cNvCxnSpPr/>
          <p:nvPr/>
        </p:nvCxnSpPr>
        <p:spPr>
          <a:xfrm>
            <a:off x="7641320" y="2397112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4B31E62-66A6-28BD-45EA-34E2D8A13F0C}"/>
              </a:ext>
            </a:extLst>
          </p:cNvPr>
          <p:cNvSpPr/>
          <p:nvPr/>
        </p:nvSpPr>
        <p:spPr>
          <a:xfrm>
            <a:off x="6837757" y="2752339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B8A820-4331-B0FB-DB17-7E5F884E5669}"/>
              </a:ext>
            </a:extLst>
          </p:cNvPr>
          <p:cNvSpPr/>
          <p:nvPr/>
        </p:nvSpPr>
        <p:spPr>
          <a:xfrm>
            <a:off x="8216283" y="2752339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0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EE1DD4-0C6F-910F-C721-C887C3E0AD62}"/>
              </a:ext>
            </a:extLst>
          </p:cNvPr>
          <p:cNvSpPr/>
          <p:nvPr/>
        </p:nvSpPr>
        <p:spPr>
          <a:xfrm>
            <a:off x="8860379" y="2752339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F5DA20-9320-F5A8-DF15-ADFAF33DCCB4}"/>
              </a:ext>
            </a:extLst>
          </p:cNvPr>
          <p:cNvSpPr txBox="1"/>
          <p:nvPr/>
        </p:nvSpPr>
        <p:spPr>
          <a:xfrm>
            <a:off x="6491393" y="290401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AAFDCD-4535-8F1D-7449-ACAFAEB032FB}"/>
              </a:ext>
            </a:extLst>
          </p:cNvPr>
          <p:cNvCxnSpPr/>
          <p:nvPr/>
        </p:nvCxnSpPr>
        <p:spPr>
          <a:xfrm>
            <a:off x="7641320" y="3088680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F30DA64-758C-1F99-0E26-3AA3A6892A8F}"/>
              </a:ext>
            </a:extLst>
          </p:cNvPr>
          <p:cNvSpPr/>
          <p:nvPr/>
        </p:nvSpPr>
        <p:spPr>
          <a:xfrm>
            <a:off x="6837757" y="3443906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74A902-9C06-6A58-5DF5-F8A8DAC676E6}"/>
              </a:ext>
            </a:extLst>
          </p:cNvPr>
          <p:cNvSpPr/>
          <p:nvPr/>
        </p:nvSpPr>
        <p:spPr>
          <a:xfrm>
            <a:off x="8216283" y="3443906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0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EC36EE-5FF6-97A5-C4FC-D884A6DFF58D}"/>
              </a:ext>
            </a:extLst>
          </p:cNvPr>
          <p:cNvSpPr/>
          <p:nvPr/>
        </p:nvSpPr>
        <p:spPr>
          <a:xfrm>
            <a:off x="8860379" y="3443906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095A1C-C198-9592-9912-F36D6213F4ED}"/>
              </a:ext>
            </a:extLst>
          </p:cNvPr>
          <p:cNvSpPr txBox="1"/>
          <p:nvPr/>
        </p:nvSpPr>
        <p:spPr>
          <a:xfrm>
            <a:off x="6491393" y="359558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DE09F3-F53B-FF2B-387F-F3DD1015F08A}"/>
              </a:ext>
            </a:extLst>
          </p:cNvPr>
          <p:cNvCxnSpPr/>
          <p:nvPr/>
        </p:nvCxnSpPr>
        <p:spPr>
          <a:xfrm>
            <a:off x="7641320" y="3780247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5FF74D1-99B4-1FCB-D1FA-C7E14DF953C4}"/>
              </a:ext>
            </a:extLst>
          </p:cNvPr>
          <p:cNvSpPr/>
          <p:nvPr/>
        </p:nvSpPr>
        <p:spPr>
          <a:xfrm>
            <a:off x="6837757" y="4131144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084F9E-FAF5-7699-CF02-FE48F5FAB59E}"/>
              </a:ext>
            </a:extLst>
          </p:cNvPr>
          <p:cNvSpPr/>
          <p:nvPr/>
        </p:nvSpPr>
        <p:spPr>
          <a:xfrm>
            <a:off x="8216283" y="4131144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0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8FCA0A0-CED1-FC58-1E7C-B05237CEE097}"/>
              </a:ext>
            </a:extLst>
          </p:cNvPr>
          <p:cNvSpPr/>
          <p:nvPr/>
        </p:nvSpPr>
        <p:spPr>
          <a:xfrm>
            <a:off x="8860379" y="4131144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BA0EF6-5B4F-6F8A-8BB3-C3294EA4E769}"/>
              </a:ext>
            </a:extLst>
          </p:cNvPr>
          <p:cNvSpPr/>
          <p:nvPr/>
        </p:nvSpPr>
        <p:spPr>
          <a:xfrm>
            <a:off x="9506710" y="4131144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1FF14E-13E7-17F8-4558-2876F308B6D3}"/>
              </a:ext>
            </a:extLst>
          </p:cNvPr>
          <p:cNvSpPr txBox="1"/>
          <p:nvPr/>
        </p:nvSpPr>
        <p:spPr>
          <a:xfrm>
            <a:off x="6491393" y="42828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05A321-0E7B-F50A-0E11-27F52D118840}"/>
              </a:ext>
            </a:extLst>
          </p:cNvPr>
          <p:cNvCxnSpPr/>
          <p:nvPr/>
        </p:nvCxnSpPr>
        <p:spPr>
          <a:xfrm>
            <a:off x="7641320" y="4467485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69A92D0-267C-AEC1-E0BC-71CDE282B28E}"/>
              </a:ext>
            </a:extLst>
          </p:cNvPr>
          <p:cNvSpPr/>
          <p:nvPr/>
        </p:nvSpPr>
        <p:spPr>
          <a:xfrm>
            <a:off x="6837757" y="4817702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F58B5C-C1E7-3EC2-A304-E3AC7EB4A1BC}"/>
              </a:ext>
            </a:extLst>
          </p:cNvPr>
          <p:cNvSpPr/>
          <p:nvPr/>
        </p:nvSpPr>
        <p:spPr>
          <a:xfrm>
            <a:off x="8216283" y="4817702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72B72A-D1DB-06DE-34AB-CB65532D116C}"/>
              </a:ext>
            </a:extLst>
          </p:cNvPr>
          <p:cNvSpPr txBox="1"/>
          <p:nvPr/>
        </p:nvSpPr>
        <p:spPr>
          <a:xfrm>
            <a:off x="6491393" y="496937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14032D6-C925-3FF5-0914-7413A578A9BF}"/>
              </a:ext>
            </a:extLst>
          </p:cNvPr>
          <p:cNvCxnSpPr/>
          <p:nvPr/>
        </p:nvCxnSpPr>
        <p:spPr>
          <a:xfrm>
            <a:off x="7641320" y="5154043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954C203-9CE2-A697-C391-02D523F7C880}"/>
              </a:ext>
            </a:extLst>
          </p:cNvPr>
          <p:cNvSpPr/>
          <p:nvPr/>
        </p:nvSpPr>
        <p:spPr>
          <a:xfrm>
            <a:off x="10153041" y="4131268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4</a:t>
            </a:r>
            <a:endParaRPr lang="da-DK" dirty="0">
              <a:solidFill>
                <a:schemeClr val="accent2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B30E0E-409B-BC86-D1D8-87DA3BE83BB9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1453268" y="4178266"/>
            <a:ext cx="177590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363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070CF7-F4CB-F870-7416-6845180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Graphtyper</a:t>
            </a:r>
            <a:r>
              <a:rPr lang="en-US" dirty="0"/>
              <a:t> - Trees</a:t>
            </a:r>
            <a:endParaRPr lang="da-DK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E080E7-9464-3EB4-EA56-C78985A0ED03}"/>
              </a:ext>
            </a:extLst>
          </p:cNvPr>
          <p:cNvSpPr/>
          <p:nvPr/>
        </p:nvSpPr>
        <p:spPr>
          <a:xfrm>
            <a:off x="2884734" y="442310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C24D1-F9E6-62D8-B4AB-D7603D528873}"/>
              </a:ext>
            </a:extLst>
          </p:cNvPr>
          <p:cNvSpPr/>
          <p:nvPr/>
        </p:nvSpPr>
        <p:spPr>
          <a:xfrm>
            <a:off x="4941392" y="317713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0637C2-B0D0-6FAF-9B25-97E060D0ED29}"/>
              </a:ext>
            </a:extLst>
          </p:cNvPr>
          <p:cNvSpPr/>
          <p:nvPr/>
        </p:nvSpPr>
        <p:spPr>
          <a:xfrm>
            <a:off x="7647389" y="554383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AB26A5-6F5B-5867-5F1C-6AEA5AC4237C}"/>
              </a:ext>
            </a:extLst>
          </p:cNvPr>
          <p:cNvSpPr/>
          <p:nvPr/>
        </p:nvSpPr>
        <p:spPr>
          <a:xfrm>
            <a:off x="7001058" y="4366831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F708ED-9FAD-0ACA-1B59-6ED2E3F61ACF}"/>
              </a:ext>
            </a:extLst>
          </p:cNvPr>
          <p:cNvSpPr/>
          <p:nvPr/>
        </p:nvSpPr>
        <p:spPr>
          <a:xfrm>
            <a:off x="3529216" y="5574414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098457-E06A-13B5-6D1A-2DC1B99E6903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3436412" y="3728817"/>
            <a:ext cx="1599633" cy="78893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3876B0-0E32-33E9-BCC2-8B90053B331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3436412" y="4974781"/>
            <a:ext cx="187457" cy="69428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F9AB4D-AD20-454C-3A0A-4066FC48E7BE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493070" y="3728817"/>
            <a:ext cx="1602641" cy="73266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F074ED-BDCD-19B6-9CEE-76285F5F3C30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7552736" y="4918509"/>
            <a:ext cx="189306" cy="7199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A071328-08F8-9779-E9CA-055EE03F5246}"/>
              </a:ext>
            </a:extLst>
          </p:cNvPr>
          <p:cNvSpPr/>
          <p:nvPr/>
        </p:nvSpPr>
        <p:spPr>
          <a:xfrm>
            <a:off x="705245" y="253745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570E80-1304-2AEE-0FDE-958D7F100A91}"/>
              </a:ext>
            </a:extLst>
          </p:cNvPr>
          <p:cNvSpPr/>
          <p:nvPr/>
        </p:nvSpPr>
        <p:spPr>
          <a:xfrm>
            <a:off x="1166687" y="355231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D42A1E1-CCE8-C589-A40F-03EB946409CF}"/>
              </a:ext>
            </a:extLst>
          </p:cNvPr>
          <p:cNvSpPr/>
          <p:nvPr/>
        </p:nvSpPr>
        <p:spPr>
          <a:xfrm>
            <a:off x="555596" y="451126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3ED1EC-1D06-BE75-E1AE-4D631157D5F3}"/>
              </a:ext>
            </a:extLst>
          </p:cNvPr>
          <p:cNvSpPr/>
          <p:nvPr/>
        </p:nvSpPr>
        <p:spPr>
          <a:xfrm>
            <a:off x="919387" y="555720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754EECE-3437-C1D4-10AD-40054B245497}"/>
              </a:ext>
            </a:extLst>
          </p:cNvPr>
          <p:cNvSpPr/>
          <p:nvPr/>
        </p:nvSpPr>
        <p:spPr>
          <a:xfrm>
            <a:off x="2220324" y="554383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6129A0-F0F6-1037-BA71-D4BEAF83DCCC}"/>
              </a:ext>
            </a:extLst>
          </p:cNvPr>
          <p:cNvCxnSpPr>
            <a:cxnSpLocks/>
            <a:stCxn id="32" idx="7"/>
            <a:endCxn id="5" idx="3"/>
          </p:cNvCxnSpPr>
          <p:nvPr/>
        </p:nvCxnSpPr>
        <p:spPr>
          <a:xfrm flipV="1">
            <a:off x="2772002" y="4974781"/>
            <a:ext cx="207385" cy="66370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AC1C7EE-8077-418A-B3D2-49D813CEDFC7}"/>
              </a:ext>
            </a:extLst>
          </p:cNvPr>
          <p:cNvSpPr/>
          <p:nvPr/>
        </p:nvSpPr>
        <p:spPr>
          <a:xfrm>
            <a:off x="6349645" y="555720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6B1FA1-8294-1B4B-9F1F-B9A029040A64}"/>
              </a:ext>
            </a:extLst>
          </p:cNvPr>
          <p:cNvCxnSpPr>
            <a:cxnSpLocks/>
            <a:stCxn id="8" idx="3"/>
            <a:endCxn id="36" idx="7"/>
          </p:cNvCxnSpPr>
          <p:nvPr/>
        </p:nvCxnSpPr>
        <p:spPr>
          <a:xfrm flipH="1">
            <a:off x="6901323" y="4918509"/>
            <a:ext cx="194388" cy="73335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AD5DDAF-8A57-D219-0B2E-B9F2C2219578}"/>
              </a:ext>
            </a:extLst>
          </p:cNvPr>
          <p:cNvSpPr/>
          <p:nvPr/>
        </p:nvSpPr>
        <p:spPr>
          <a:xfrm>
            <a:off x="9688601" y="4416616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9419B72-5721-8B14-AD1C-49C54462C065}"/>
              </a:ext>
            </a:extLst>
          </p:cNvPr>
          <p:cNvSpPr/>
          <p:nvPr/>
        </p:nvSpPr>
        <p:spPr>
          <a:xfrm>
            <a:off x="10707469" y="55572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0E5C80-4D8C-859D-8C54-B34860F067EC}"/>
              </a:ext>
            </a:extLst>
          </p:cNvPr>
          <p:cNvSpPr/>
          <p:nvPr/>
        </p:nvSpPr>
        <p:spPr>
          <a:xfrm>
            <a:off x="8641046" y="55572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C0A9B60-130C-BECC-6641-169FE4F2BDFD}"/>
              </a:ext>
            </a:extLst>
          </p:cNvPr>
          <p:cNvSpPr/>
          <p:nvPr/>
        </p:nvSpPr>
        <p:spPr>
          <a:xfrm>
            <a:off x="10707469" y="314903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868B014-515B-C879-E0FB-8E250E9800AA}"/>
              </a:ext>
            </a:extLst>
          </p:cNvPr>
          <p:cNvSpPr/>
          <p:nvPr/>
        </p:nvSpPr>
        <p:spPr>
          <a:xfrm>
            <a:off x="8641046" y="314903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57C3254-B236-8EE8-0923-BF169CDF871C}"/>
              </a:ext>
            </a:extLst>
          </p:cNvPr>
          <p:cNvCxnSpPr>
            <a:stCxn id="21" idx="4"/>
            <a:endCxn id="22" idx="0"/>
          </p:cNvCxnSpPr>
          <p:nvPr/>
        </p:nvCxnSpPr>
        <p:spPr>
          <a:xfrm>
            <a:off x="1028411" y="3183781"/>
            <a:ext cx="461442" cy="36853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4755ED-E290-BB1A-46A6-36927605DF0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flipH="1">
            <a:off x="878762" y="4198646"/>
            <a:ext cx="611091" cy="31262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25FB00A-D8B7-3C15-841D-62ABFE23E51F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878762" y="5157600"/>
            <a:ext cx="363791" cy="3996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679367-8C5E-5897-0F6E-891A33057890}"/>
              </a:ext>
            </a:extLst>
          </p:cNvPr>
          <p:cNvCxnSpPr>
            <a:cxnSpLocks/>
            <a:stCxn id="64" idx="5"/>
            <a:endCxn id="60" idx="1"/>
          </p:cNvCxnSpPr>
          <p:nvPr/>
        </p:nvCxnSpPr>
        <p:spPr>
          <a:xfrm>
            <a:off x="9192724" y="3700717"/>
            <a:ext cx="590530" cy="81055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0E7613-B1E0-FA63-EB5F-691CC89D8AFD}"/>
              </a:ext>
            </a:extLst>
          </p:cNvPr>
          <p:cNvCxnSpPr>
            <a:cxnSpLocks/>
            <a:stCxn id="63" idx="3"/>
            <a:endCxn id="60" idx="7"/>
          </p:cNvCxnSpPr>
          <p:nvPr/>
        </p:nvCxnSpPr>
        <p:spPr>
          <a:xfrm flipH="1">
            <a:off x="10240279" y="3700717"/>
            <a:ext cx="561843" cy="81055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2D8B1DE-6342-6373-397A-AACF62B67C65}"/>
              </a:ext>
            </a:extLst>
          </p:cNvPr>
          <p:cNvCxnSpPr>
            <a:cxnSpLocks/>
            <a:stCxn id="61" idx="1"/>
            <a:endCxn id="60" idx="5"/>
          </p:cNvCxnSpPr>
          <p:nvPr/>
        </p:nvCxnSpPr>
        <p:spPr>
          <a:xfrm flipH="1" flipV="1">
            <a:off x="10240279" y="4968294"/>
            <a:ext cx="561843" cy="68356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F1CE631-0007-BD43-DD95-B9C9B7E7C3E5}"/>
              </a:ext>
            </a:extLst>
          </p:cNvPr>
          <p:cNvCxnSpPr>
            <a:cxnSpLocks/>
            <a:stCxn id="62" idx="7"/>
            <a:endCxn id="60" idx="3"/>
          </p:cNvCxnSpPr>
          <p:nvPr/>
        </p:nvCxnSpPr>
        <p:spPr>
          <a:xfrm flipV="1">
            <a:off x="9192724" y="4968294"/>
            <a:ext cx="590530" cy="68356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4BCA2E5-EEDA-A5C7-5E2B-45F9447C93B6}"/>
              </a:ext>
            </a:extLst>
          </p:cNvPr>
          <p:cNvSpPr txBox="1"/>
          <p:nvPr/>
        </p:nvSpPr>
        <p:spPr>
          <a:xfrm>
            <a:off x="5299379" y="1496344"/>
            <a:ext cx="4822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Alle </a:t>
            </a:r>
            <a:r>
              <a:rPr lang="en-US" dirty="0" err="1"/>
              <a:t>noder</a:t>
            </a:r>
            <a:r>
              <a:rPr lang="en-US" dirty="0"/>
              <a:t> er </a:t>
            </a:r>
            <a:r>
              <a:rPr lang="en-US" dirty="0" err="1"/>
              <a:t>forbundne</a:t>
            </a:r>
            <a:r>
              <a:rPr lang="en-US" dirty="0"/>
              <a:t> og </a:t>
            </a:r>
            <a:r>
              <a:rPr lang="en-US" dirty="0" err="1"/>
              <a:t>acycliske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edge </a:t>
            </a:r>
            <a:r>
              <a:rPr lang="en-US" dirty="0" err="1"/>
              <a:t>fjernes</a:t>
            </a:r>
            <a:r>
              <a:rPr lang="en-US" dirty="0"/>
              <a:t>, </a:t>
            </a:r>
            <a:r>
              <a:rPr lang="en-US" dirty="0" err="1"/>
              <a:t>afkobles</a:t>
            </a:r>
            <a:r>
              <a:rPr lang="en-US" dirty="0"/>
              <a:t> </a:t>
            </a:r>
            <a:r>
              <a:rPr lang="en-US" dirty="0" err="1"/>
              <a:t>graphen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edge </a:t>
            </a:r>
            <a:r>
              <a:rPr lang="en-US" dirty="0" err="1"/>
              <a:t>tilføjes</a:t>
            </a:r>
            <a:r>
              <a:rPr lang="en-US" dirty="0"/>
              <a:t>, </a:t>
            </a:r>
            <a:r>
              <a:rPr lang="en-US" dirty="0" err="1"/>
              <a:t>dannes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cyklus</a:t>
            </a:r>
            <a:r>
              <a:rPr lang="en-US" dirty="0"/>
              <a:t>.</a:t>
            </a:r>
            <a:endParaRPr lang="da-DK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CB075B-A45D-BF3B-99D3-8DAC748BD00E}"/>
              </a:ext>
            </a:extLst>
          </p:cNvPr>
          <p:cNvSpPr txBox="1"/>
          <p:nvPr/>
        </p:nvSpPr>
        <p:spPr>
          <a:xfrm>
            <a:off x="5264557" y="1148273"/>
            <a:ext cx="39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</a:t>
            </a:r>
            <a:r>
              <a:rPr lang="en-US" dirty="0"/>
              <a:t> graph </a:t>
            </a:r>
            <a:r>
              <a:rPr lang="en-US" dirty="0" err="1"/>
              <a:t>regnes</a:t>
            </a:r>
            <a:r>
              <a:rPr lang="en-US" dirty="0"/>
              <a:t> for et tree </a:t>
            </a:r>
            <a:r>
              <a:rPr lang="en-US" dirty="0" err="1"/>
              <a:t>hvis</a:t>
            </a:r>
            <a:r>
              <a:rPr lang="en-US" dirty="0"/>
              <a:t>:</a:t>
            </a:r>
            <a:endParaRPr lang="da-DK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316D6BC-9AB5-49EF-0C4E-21D89FDE52A6}"/>
              </a:ext>
            </a:extLst>
          </p:cNvPr>
          <p:cNvSpPr txBox="1"/>
          <p:nvPr/>
        </p:nvSpPr>
        <p:spPr>
          <a:xfrm>
            <a:off x="4662221" y="2407343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4C20E8D-2C55-CA76-8E20-CD6ECB04A6BC}"/>
              </a:ext>
            </a:extLst>
          </p:cNvPr>
          <p:cNvCxnSpPr>
            <a:cxnSpLocks/>
          </p:cNvCxnSpPr>
          <p:nvPr/>
        </p:nvCxnSpPr>
        <p:spPr>
          <a:xfrm>
            <a:off x="5181246" y="2753834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103B72D-186A-923F-1589-72360D9B389E}"/>
              </a:ext>
            </a:extLst>
          </p:cNvPr>
          <p:cNvSpPr txBox="1"/>
          <p:nvPr/>
        </p:nvSpPr>
        <p:spPr>
          <a:xfrm>
            <a:off x="9491854" y="3606880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83072B6-C53A-512B-377F-6A228411E5EB}"/>
              </a:ext>
            </a:extLst>
          </p:cNvPr>
          <p:cNvCxnSpPr>
            <a:cxnSpLocks/>
          </p:cNvCxnSpPr>
          <p:nvPr/>
        </p:nvCxnSpPr>
        <p:spPr>
          <a:xfrm>
            <a:off x="10010879" y="3953371"/>
            <a:ext cx="28125" cy="42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6637831-23F8-269D-66ED-4520D006E11E}"/>
              </a:ext>
            </a:extLst>
          </p:cNvPr>
          <p:cNvSpPr txBox="1"/>
          <p:nvPr/>
        </p:nvSpPr>
        <p:spPr>
          <a:xfrm>
            <a:off x="1565718" y="1903337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E5CED9C-8515-FAFE-DEA8-E47198A01FBA}"/>
              </a:ext>
            </a:extLst>
          </p:cNvPr>
          <p:cNvCxnSpPr>
            <a:cxnSpLocks/>
          </p:cNvCxnSpPr>
          <p:nvPr/>
        </p:nvCxnSpPr>
        <p:spPr>
          <a:xfrm flipH="1">
            <a:off x="1489853" y="2249828"/>
            <a:ext cx="594890" cy="43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6C42A65B-2056-1C71-7F24-B0FB1731C735}"/>
              </a:ext>
            </a:extLst>
          </p:cNvPr>
          <p:cNvSpPr/>
          <p:nvPr/>
        </p:nvSpPr>
        <p:spPr>
          <a:xfrm>
            <a:off x="4950432" y="442310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D1A668F-6A1A-FDDD-19AD-8CE1D2D7F218}"/>
              </a:ext>
            </a:extLst>
          </p:cNvPr>
          <p:cNvSpPr/>
          <p:nvPr/>
        </p:nvSpPr>
        <p:spPr>
          <a:xfrm>
            <a:off x="5594914" y="5574414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C5A640E-9BB5-206D-1764-B38FD77D500F}"/>
              </a:ext>
            </a:extLst>
          </p:cNvPr>
          <p:cNvCxnSpPr>
            <a:stCxn id="137" idx="5"/>
            <a:endCxn id="138" idx="1"/>
          </p:cNvCxnSpPr>
          <p:nvPr/>
        </p:nvCxnSpPr>
        <p:spPr>
          <a:xfrm>
            <a:off x="5502110" y="4974781"/>
            <a:ext cx="187457" cy="69428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2F301C1F-35BA-994F-6C9F-D1DCC6172E3C}"/>
              </a:ext>
            </a:extLst>
          </p:cNvPr>
          <p:cNvSpPr/>
          <p:nvPr/>
        </p:nvSpPr>
        <p:spPr>
          <a:xfrm>
            <a:off x="4286022" y="554383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95B840E-E55C-F384-2C9B-67AD8F986498}"/>
              </a:ext>
            </a:extLst>
          </p:cNvPr>
          <p:cNvCxnSpPr>
            <a:cxnSpLocks/>
            <a:stCxn id="140" idx="7"/>
            <a:endCxn id="137" idx="3"/>
          </p:cNvCxnSpPr>
          <p:nvPr/>
        </p:nvCxnSpPr>
        <p:spPr>
          <a:xfrm flipV="1">
            <a:off x="4837700" y="4974781"/>
            <a:ext cx="207385" cy="66370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EBB4D43-03EC-C024-F508-84317A06B4E7}"/>
              </a:ext>
            </a:extLst>
          </p:cNvPr>
          <p:cNvCxnSpPr>
            <a:cxnSpLocks/>
            <a:stCxn id="137" idx="0"/>
            <a:endCxn id="6" idx="4"/>
          </p:cNvCxnSpPr>
          <p:nvPr/>
        </p:nvCxnSpPr>
        <p:spPr>
          <a:xfrm flipH="1" flipV="1">
            <a:off x="5264558" y="3823470"/>
            <a:ext cx="9040" cy="59963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CF90C445-7866-6D12-1C0F-A8CEDE533A0B}"/>
              </a:ext>
            </a:extLst>
          </p:cNvPr>
          <p:cNvSpPr txBox="1"/>
          <p:nvPr/>
        </p:nvSpPr>
        <p:spPr>
          <a:xfrm>
            <a:off x="1747717" y="4767700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Leaf</a:t>
            </a:r>
            <a:endParaRPr lang="da-DK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CF195A3-DC1E-CF4C-D42D-D2B11683B46D}"/>
              </a:ext>
            </a:extLst>
          </p:cNvPr>
          <p:cNvCxnSpPr>
            <a:cxnSpLocks/>
          </p:cNvCxnSpPr>
          <p:nvPr/>
        </p:nvCxnSpPr>
        <p:spPr>
          <a:xfrm>
            <a:off x="2266742" y="5114191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06C4679-DA87-EB21-8BAF-67D931EBDF0E}"/>
              </a:ext>
            </a:extLst>
          </p:cNvPr>
          <p:cNvSpPr txBox="1"/>
          <p:nvPr/>
        </p:nvSpPr>
        <p:spPr>
          <a:xfrm>
            <a:off x="3077995" y="3619308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Child</a:t>
            </a:r>
            <a:endParaRPr lang="da-DK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929C149-8DE4-538C-401D-E03B50381B96}"/>
              </a:ext>
            </a:extLst>
          </p:cNvPr>
          <p:cNvCxnSpPr>
            <a:cxnSpLocks/>
          </p:cNvCxnSpPr>
          <p:nvPr/>
        </p:nvCxnSpPr>
        <p:spPr>
          <a:xfrm flipH="1">
            <a:off x="3353415" y="3972523"/>
            <a:ext cx="108381" cy="40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71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070CF7-F4CB-F870-7416-6845180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Graphtyper</a:t>
            </a:r>
            <a:r>
              <a:rPr lang="en-US" dirty="0"/>
              <a:t> – Binary Trees</a:t>
            </a:r>
            <a:endParaRPr lang="da-DK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E080E7-9464-3EB4-EA56-C78985A0ED03}"/>
              </a:ext>
            </a:extLst>
          </p:cNvPr>
          <p:cNvSpPr/>
          <p:nvPr/>
        </p:nvSpPr>
        <p:spPr>
          <a:xfrm>
            <a:off x="1788822" y="436516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C24D1-F9E6-62D8-B4AB-D7603D528873}"/>
              </a:ext>
            </a:extLst>
          </p:cNvPr>
          <p:cNvSpPr/>
          <p:nvPr/>
        </p:nvSpPr>
        <p:spPr>
          <a:xfrm>
            <a:off x="3208621" y="3179452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0637C2-B0D0-6FAF-9B25-97E060D0ED29}"/>
              </a:ext>
            </a:extLst>
          </p:cNvPr>
          <p:cNvSpPr/>
          <p:nvPr/>
        </p:nvSpPr>
        <p:spPr>
          <a:xfrm>
            <a:off x="5362354" y="554216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AB26A5-6F5B-5867-5F1C-6AEA5AC4237C}"/>
              </a:ext>
            </a:extLst>
          </p:cNvPr>
          <p:cNvSpPr/>
          <p:nvPr/>
        </p:nvSpPr>
        <p:spPr>
          <a:xfrm>
            <a:off x="4605140" y="436516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F708ED-9FAD-0ACA-1B59-6ED2E3F61ACF}"/>
              </a:ext>
            </a:extLst>
          </p:cNvPr>
          <p:cNvSpPr/>
          <p:nvPr/>
        </p:nvSpPr>
        <p:spPr>
          <a:xfrm>
            <a:off x="2447445" y="55572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098457-E06A-13B5-6D1A-2DC1B99E6903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2340500" y="3731130"/>
            <a:ext cx="962774" cy="7286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3876B0-0E32-33E9-BCC2-8B90053B331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2340500" y="4916843"/>
            <a:ext cx="201598" cy="7350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F9AB4D-AD20-454C-3A0A-4066FC48E7BE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3760299" y="3731130"/>
            <a:ext cx="939494" cy="7286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F074ED-BDCD-19B6-9CEE-76285F5F3C30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5156818" y="4916843"/>
            <a:ext cx="300189" cy="7199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754EECE-3437-C1D4-10AD-40054B245497}"/>
              </a:ext>
            </a:extLst>
          </p:cNvPr>
          <p:cNvSpPr/>
          <p:nvPr/>
        </p:nvSpPr>
        <p:spPr>
          <a:xfrm>
            <a:off x="1083459" y="5548121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6129A0-F0F6-1037-BA71-D4BEAF83DCCC}"/>
              </a:ext>
            </a:extLst>
          </p:cNvPr>
          <p:cNvCxnSpPr>
            <a:cxnSpLocks/>
            <a:stCxn id="32" idx="7"/>
            <a:endCxn id="5" idx="3"/>
          </p:cNvCxnSpPr>
          <p:nvPr/>
        </p:nvCxnSpPr>
        <p:spPr>
          <a:xfrm flipV="1">
            <a:off x="1635137" y="4916843"/>
            <a:ext cx="248338" cy="72593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AC1C7EE-8077-418A-B3D2-49D813CEDFC7}"/>
              </a:ext>
            </a:extLst>
          </p:cNvPr>
          <p:cNvSpPr/>
          <p:nvPr/>
        </p:nvSpPr>
        <p:spPr>
          <a:xfrm>
            <a:off x="3854952" y="55572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6B1FA1-8294-1B4B-9F1F-B9A029040A64}"/>
              </a:ext>
            </a:extLst>
          </p:cNvPr>
          <p:cNvCxnSpPr>
            <a:cxnSpLocks/>
            <a:stCxn id="8" idx="3"/>
            <a:endCxn id="36" idx="7"/>
          </p:cNvCxnSpPr>
          <p:nvPr/>
        </p:nvCxnSpPr>
        <p:spPr>
          <a:xfrm flipH="1">
            <a:off x="4406630" y="4916843"/>
            <a:ext cx="293163" cy="7350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AD5DDAF-8A57-D219-0B2E-B9F2C2219578}"/>
              </a:ext>
            </a:extLst>
          </p:cNvPr>
          <p:cNvSpPr/>
          <p:nvPr/>
        </p:nvSpPr>
        <p:spPr>
          <a:xfrm>
            <a:off x="7256714" y="5657068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C0A9B60-130C-BECC-6641-169FE4F2BDFD}"/>
              </a:ext>
            </a:extLst>
          </p:cNvPr>
          <p:cNvSpPr/>
          <p:nvPr/>
        </p:nvSpPr>
        <p:spPr>
          <a:xfrm>
            <a:off x="9134975" y="3120938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868B014-515B-C879-E0FB-8E250E9800AA}"/>
              </a:ext>
            </a:extLst>
          </p:cNvPr>
          <p:cNvSpPr/>
          <p:nvPr/>
        </p:nvSpPr>
        <p:spPr>
          <a:xfrm>
            <a:off x="7274712" y="311601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679367-8C5E-5897-0F6E-891A33057890}"/>
              </a:ext>
            </a:extLst>
          </p:cNvPr>
          <p:cNvCxnSpPr>
            <a:cxnSpLocks/>
            <a:stCxn id="64" idx="4"/>
            <a:endCxn id="60" idx="0"/>
          </p:cNvCxnSpPr>
          <p:nvPr/>
        </p:nvCxnSpPr>
        <p:spPr>
          <a:xfrm flipH="1">
            <a:off x="7579880" y="3762346"/>
            <a:ext cx="17998" cy="189472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A433C6-B3F7-F4A5-4631-1C8C052AAFE8}"/>
              </a:ext>
            </a:extLst>
          </p:cNvPr>
          <p:cNvSpPr txBox="1"/>
          <p:nvPr/>
        </p:nvSpPr>
        <p:spPr>
          <a:xfrm>
            <a:off x="2692082" y="2404246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A0EBD9-B089-941D-61C4-1AE18AD110D2}"/>
              </a:ext>
            </a:extLst>
          </p:cNvPr>
          <p:cNvCxnSpPr>
            <a:cxnSpLocks/>
          </p:cNvCxnSpPr>
          <p:nvPr/>
        </p:nvCxnSpPr>
        <p:spPr>
          <a:xfrm>
            <a:off x="3211107" y="2750737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261CC6-F7A6-CE4A-9D60-2BFA744BEA2C}"/>
              </a:ext>
            </a:extLst>
          </p:cNvPr>
          <p:cNvSpPr txBox="1"/>
          <p:nvPr/>
        </p:nvSpPr>
        <p:spPr>
          <a:xfrm>
            <a:off x="6758837" y="2381405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18B20E-AFEF-DDE9-3383-D414CE25A67A}"/>
              </a:ext>
            </a:extLst>
          </p:cNvPr>
          <p:cNvCxnSpPr>
            <a:cxnSpLocks/>
          </p:cNvCxnSpPr>
          <p:nvPr/>
        </p:nvCxnSpPr>
        <p:spPr>
          <a:xfrm>
            <a:off x="7277862" y="2727896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EB27C1-56A6-3037-158A-8E737713F932}"/>
              </a:ext>
            </a:extLst>
          </p:cNvPr>
          <p:cNvSpPr txBox="1"/>
          <p:nvPr/>
        </p:nvSpPr>
        <p:spPr>
          <a:xfrm>
            <a:off x="8700105" y="2409532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DBDD42-3819-5870-1446-3F574549942A}"/>
              </a:ext>
            </a:extLst>
          </p:cNvPr>
          <p:cNvCxnSpPr>
            <a:cxnSpLocks/>
          </p:cNvCxnSpPr>
          <p:nvPr/>
        </p:nvCxnSpPr>
        <p:spPr>
          <a:xfrm>
            <a:off x="9219130" y="2756023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40CDD7A-D1D7-8F1B-31EE-F2909CC097E1}"/>
              </a:ext>
            </a:extLst>
          </p:cNvPr>
          <p:cNvSpPr txBox="1"/>
          <p:nvPr/>
        </p:nvSpPr>
        <p:spPr>
          <a:xfrm>
            <a:off x="5638612" y="4787389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Leaf</a:t>
            </a:r>
            <a:endParaRPr lang="da-DK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A2AB96-5BA0-2938-659A-E04069838874}"/>
              </a:ext>
            </a:extLst>
          </p:cNvPr>
          <p:cNvCxnSpPr>
            <a:cxnSpLocks/>
          </p:cNvCxnSpPr>
          <p:nvPr/>
        </p:nvCxnSpPr>
        <p:spPr>
          <a:xfrm flipH="1">
            <a:off x="5914032" y="5140604"/>
            <a:ext cx="108381" cy="40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7A64491-5BA8-5CB5-8E77-E7F4913776F4}"/>
              </a:ext>
            </a:extLst>
          </p:cNvPr>
          <p:cNvSpPr txBox="1"/>
          <p:nvPr/>
        </p:nvSpPr>
        <p:spPr>
          <a:xfrm>
            <a:off x="4791391" y="3555173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Child</a:t>
            </a:r>
            <a:endParaRPr lang="da-DK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9EB8EF-BE9A-8FC3-B382-744295C9D30A}"/>
              </a:ext>
            </a:extLst>
          </p:cNvPr>
          <p:cNvCxnSpPr>
            <a:cxnSpLocks/>
          </p:cNvCxnSpPr>
          <p:nvPr/>
        </p:nvCxnSpPr>
        <p:spPr>
          <a:xfrm flipH="1">
            <a:off x="5066811" y="3908388"/>
            <a:ext cx="108381" cy="40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0F59EF-AB54-331F-AB25-F64387FA0DD6}"/>
              </a:ext>
            </a:extLst>
          </p:cNvPr>
          <p:cNvSpPr txBox="1"/>
          <p:nvPr/>
        </p:nvSpPr>
        <p:spPr>
          <a:xfrm>
            <a:off x="838199" y="1690688"/>
            <a:ext cx="507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 binary tree </a:t>
            </a:r>
            <a:r>
              <a:rPr lang="en-US" dirty="0" err="1"/>
              <a:t>karakteriseres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at </a:t>
            </a:r>
          </a:p>
          <a:p>
            <a:r>
              <a:rPr lang="en-US" dirty="0" err="1"/>
              <a:t>hver</a:t>
            </a:r>
            <a:r>
              <a:rPr lang="en-US" dirty="0"/>
              <a:t> node </a:t>
            </a:r>
            <a:r>
              <a:rPr lang="en-US" b="1" dirty="0" err="1"/>
              <a:t>kun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b="1" dirty="0"/>
              <a:t>2</a:t>
            </a:r>
            <a:r>
              <a:rPr lang="en-US" dirty="0"/>
              <a:t> </a:t>
            </a:r>
            <a:r>
              <a:rPr lang="en-US" dirty="0" err="1"/>
              <a:t>undernoder</a:t>
            </a:r>
            <a:r>
              <a:rPr lang="en-US" dirty="0"/>
              <a:t> (children)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89325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1202</TotalTime>
  <Words>659</Words>
  <Application>Microsoft Office PowerPoint</Application>
  <PresentationFormat>Widescreen</PresentationFormat>
  <Paragraphs>160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Trebuchet MS</vt:lpstr>
      <vt:lpstr>Wingdings 3</vt:lpstr>
      <vt:lpstr>Facet</vt:lpstr>
      <vt:lpstr>PowerPoint Presentation</vt:lpstr>
      <vt:lpstr>”LogSearcher skal facilitere et hurtigt overblik over flere systemers tilstande,  ved at gennemsøge og analysere deres logs.   LogSearcher skal hjælpe [brugere] med at søge efter tekst-billeder på tværs af mange systemers logs.   Baseret på søgeord og tidsgrænser skal LogSearcher gøre det nemt at danne sig et overblik over hændelser og deres tidslige distribution.” </vt:lpstr>
      <vt:lpstr>PowerPoint Presentation</vt:lpstr>
      <vt:lpstr>LogSearcher komponenter</vt:lpstr>
      <vt:lpstr>PowerPoint Presentation</vt:lpstr>
      <vt:lpstr>Søgemotor = LogParser</vt:lpstr>
      <vt:lpstr>Graph som data – adjacency list</vt:lpstr>
      <vt:lpstr>Graphtyper - Trees</vt:lpstr>
      <vt:lpstr>Graphtyper – Binary Trees</vt:lpstr>
      <vt:lpstr>Graphtyper – Trie</vt:lpstr>
      <vt:lpstr>LogParser - grapher</vt:lpstr>
      <vt:lpstr>LogParser – nodes &amp; LogTrie constructor</vt:lpstr>
      <vt:lpstr>LogParser - LogTrie</vt:lpstr>
      <vt:lpstr>LogParser - dataflow</vt:lpstr>
      <vt:lpstr>LogParser – fra API endpoint til søgning</vt:lpstr>
      <vt:lpstr>LogParser - /search eller /research</vt:lpstr>
      <vt:lpstr>LogWatcher</vt:lpstr>
      <vt:lpstr>LogWatcher - MVC</vt:lpstr>
      <vt:lpstr>Tak for opmærksomheden.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”LogSearcher skal facilitere et hurtigt overblik over flere systemers tilstande, ved at gennemsøge og analysere deres logs.   LogSearcher skal hjælpe [brugere] med at søge efter tekst-billeder på tværs af mange systemers logs. Baseret på søgeord og tidsgrænser skal LogSearcher gøre det nemt at danne sig et overblik over hændelser og deres tidslige distribution. </dc:title>
  <dc:creator>Jakob Viggo Hansen     MedieSystemer</dc:creator>
  <cp:lastModifiedBy>Jakob Viggo Hansen     MedieSystemer</cp:lastModifiedBy>
  <cp:revision>26</cp:revision>
  <dcterms:created xsi:type="dcterms:W3CDTF">2023-01-11T15:56:24Z</dcterms:created>
  <dcterms:modified xsi:type="dcterms:W3CDTF">2023-01-16T10:21:25Z</dcterms:modified>
</cp:coreProperties>
</file>