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7" r:id="rId11"/>
    <p:sldId id="268" r:id="rId12"/>
    <p:sldId id="269" r:id="rId13"/>
    <p:sldId id="266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1B8-4F0C-F411-362D-4EECF04C4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8E071-81C2-5B63-8192-B7E097F0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D571-B8C7-7364-7D70-41A1FE5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A997-2460-F596-D5AA-B9D381F9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8B1F-B9A3-123B-A4FF-7C8A6DEC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09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C1FD-7032-DBE5-ACB7-0D402F03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E140-44B3-F9B0-F0E3-1BD91FA3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465D-0AE0-C51B-BBB8-FB5F57A7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26E1-F1D1-4E4B-9A26-07BE7668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FE11-E073-DE7C-370D-ECFD660E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82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7FB1C-BE1D-64EF-1E68-F744FCBC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E57E5-9219-46EE-9214-28972FE5B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76B4-0AF7-F4D3-9658-2B339858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A9FD-8DE4-AD44-AE04-85B77604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7D26-586E-657E-4B08-D6369631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69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5F01-1555-1E84-DA90-27C30870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D22A-863A-F380-DEC4-09CFA5E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759F-EE8D-3783-8FA1-2CF6921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E493-6126-BC74-55AB-954A4B55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D989-A1DE-9EF3-EA1F-EFB72BAC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705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968-64EF-CF56-0607-EC4967AE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1887E-FCAE-DEEC-F9A2-19044745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7198-DF0E-B2D4-6766-718E2958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82E0-0ACB-0AC9-0472-D2ACE80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0330-F84B-7E8D-1297-FFB9AFA7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2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4E32-36AE-8B97-7EB1-65443035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6045-ABEC-9B79-4C1D-545D2856F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80367-98DF-4A66-8E0A-EF2D4B35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638D-11B0-3610-8822-309D6708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8262-7C58-69C2-7A78-B0F50487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3165-CE64-A5AB-7D30-BE694FC8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683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4405-F457-509A-C1BB-C5A09535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EB24A-E2C1-09C5-88BD-115405C0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E7609-69E3-26C5-19EB-E7C725500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B6609-EBFE-C034-E7C4-11D5BBDD8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A2A20-FB4A-1819-DDD1-4C2D3EEE2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EE4D9-912C-C69D-EBD8-79D3C580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8D5C0-144C-B8B3-DB18-D350A8B7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478CC-7152-33D8-3A02-0913886E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5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BC1-497F-E3A2-E204-B2E0E915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68504-7D63-DE92-69C8-ECBC96CF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7A87A-1442-E8AD-FCEB-B8D814A2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51B92-21FE-1A64-72BF-76512F0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1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4FBCF-7851-2D30-3F04-FDEB73F6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0A3DD-081B-F9E0-D3E1-4D2620DF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6DFE-AE83-E46B-4F0E-A8A10C92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54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2EA4-3888-BF5B-364E-7807E9C6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DF03-6B1E-7211-67C5-E46F1539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B2EF9-4316-4D70-C8F7-14A34866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1C5A7-4475-5E2A-3E77-292F69C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32BD-80D9-38C1-B7AC-C9E34C4A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7ADE-4273-7FF4-9956-E5BB7F87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22C4-5981-604F-5826-053E4DB1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1B06E-207D-E7F3-80F1-09A757A18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0C814-743B-FB49-1E56-382833D5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FDC3-C43C-2001-D53A-31AE869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AD78-5D34-F8E0-A379-1E04D21F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AC871-FBBD-87FC-D72E-77EA5D01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318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5AD75-8184-96AB-F6C3-366764C9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641A-F559-14DC-21C8-A5488F28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D5CA-2C79-2848-FC4F-CA9550DB4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4686-28C7-41F7-9FF9-CCD97C84AAF1}" type="datetimeFigureOut">
              <a:rPr lang="da-DK" smtClean="0"/>
              <a:t>14-01-2023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CAD0-D64D-1770-588A-081E74DD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AC12-C977-4A59-0945-CA8F852A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86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9ED-E161-DD1F-425F-A8828E0C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182" y="2452182"/>
            <a:ext cx="9559636" cy="1953636"/>
          </a:xfrm>
        </p:spPr>
        <p:txBody>
          <a:bodyPr anchor="ctr"/>
          <a:lstStyle/>
          <a:p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”LogSearcher skal facilitere et hurtigt overblik over flere systemers tilstande,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ved at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gennemsøge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og analysere deres logs.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hjælpe [brugere] med at søge efter tekst-billeder på tværs af mange systemers logs.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Baseret på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søgeord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og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tidsgrænser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LogSearcher gøre det nemt at danne sig et overblik over hændelser og deres tidslige distribution.”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08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</a:t>
            </a:r>
            <a:r>
              <a:rPr lang="en-US" dirty="0" err="1"/>
              <a:t>grapher</a:t>
            </a:r>
            <a:endParaRPr lang="da-DK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3F3C269-A933-F0CD-CB00-F38F7D529EA1}"/>
              </a:ext>
            </a:extLst>
          </p:cNvPr>
          <p:cNvSpPr/>
          <p:nvPr/>
        </p:nvSpPr>
        <p:spPr>
          <a:xfrm>
            <a:off x="1136073" y="2207492"/>
            <a:ext cx="5153890" cy="259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EC03C-0B32-7E4F-8D0E-AC2E2633B91D}"/>
              </a:ext>
            </a:extLst>
          </p:cNvPr>
          <p:cNvSpPr txBox="1"/>
          <p:nvPr/>
        </p:nvSpPr>
        <p:spPr>
          <a:xfrm>
            <a:off x="1136073" y="176414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Tries</a:t>
            </a:r>
            <a:endParaRPr lang="da-DK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DE757CE-23A7-B640-E1DB-060B3924F299}"/>
              </a:ext>
            </a:extLst>
          </p:cNvPr>
          <p:cNvSpPr/>
          <p:nvPr/>
        </p:nvSpPr>
        <p:spPr>
          <a:xfrm>
            <a:off x="1399309" y="2503054"/>
            <a:ext cx="1177636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CD20750-4839-A2A5-1A20-BCE4E888902D}"/>
              </a:ext>
            </a:extLst>
          </p:cNvPr>
          <p:cNvSpPr/>
          <p:nvPr/>
        </p:nvSpPr>
        <p:spPr>
          <a:xfrm>
            <a:off x="1399309" y="3656445"/>
            <a:ext cx="1177637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24F6AF4-6D88-2E3B-EC7D-A0886C6D312C}"/>
              </a:ext>
            </a:extLst>
          </p:cNvPr>
          <p:cNvSpPr/>
          <p:nvPr/>
        </p:nvSpPr>
        <p:spPr>
          <a:xfrm>
            <a:off x="7088909" y="2201163"/>
            <a:ext cx="3703782" cy="259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22F3D-E285-59D8-0B28-2192A09F9D7F}"/>
              </a:ext>
            </a:extLst>
          </p:cNvPr>
          <p:cNvSpPr txBox="1"/>
          <p:nvPr/>
        </p:nvSpPr>
        <p:spPr>
          <a:xfrm>
            <a:off x="7088909" y="1758869"/>
            <a:ext cx="241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Tree</a:t>
            </a:r>
            <a:endParaRPr lang="da-DK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EC28005-D968-FC3E-3D76-2D56DA737BCD}"/>
              </a:ext>
            </a:extLst>
          </p:cNvPr>
          <p:cNvSpPr/>
          <p:nvPr/>
        </p:nvSpPr>
        <p:spPr>
          <a:xfrm>
            <a:off x="7601527" y="2496727"/>
            <a:ext cx="2678545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BST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AFEB9-A183-22F2-72AF-0E1A705A3E0A}"/>
              </a:ext>
            </a:extLst>
          </p:cNvPr>
          <p:cNvSpPr txBox="1"/>
          <p:nvPr/>
        </p:nvSpPr>
        <p:spPr>
          <a:xfrm>
            <a:off x="3140363" y="2503054"/>
            <a:ext cx="314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LogTrie</a:t>
            </a:r>
            <a:r>
              <a:rPr lang="en-US" dirty="0"/>
              <a:t> </a:t>
            </a:r>
            <a:r>
              <a:rPr lang="en-US" dirty="0" err="1"/>
              <a:t>indeholder</a:t>
            </a:r>
            <a:r>
              <a:rPr lang="en-US" dirty="0"/>
              <a:t> alle </a:t>
            </a:r>
            <a:r>
              <a:rPr lang="en-US" dirty="0" err="1"/>
              <a:t>ordforekomster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angivet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85B421-1927-FD89-E9C9-1F9698A11BA3}"/>
              </a:ext>
            </a:extLst>
          </p:cNvPr>
          <p:cNvSpPr txBox="1"/>
          <p:nvPr/>
        </p:nvSpPr>
        <p:spPr>
          <a:xfrm>
            <a:off x="3043381" y="379625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SearchTrie</a:t>
            </a:r>
            <a:r>
              <a:rPr lang="en-US" dirty="0"/>
              <a:t> </a:t>
            </a:r>
            <a:r>
              <a:rPr lang="en-US" dirty="0" err="1"/>
              <a:t>aggregerer</a:t>
            </a:r>
            <a:r>
              <a:rPr lang="en-US" dirty="0"/>
              <a:t> multi-</a:t>
            </a:r>
            <a:r>
              <a:rPr lang="en-US" dirty="0" err="1"/>
              <a:t>ords</a:t>
            </a:r>
            <a:r>
              <a:rPr lang="en-US" dirty="0"/>
              <a:t> hits.</a:t>
            </a:r>
            <a:endParaRPr lang="da-D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87F98-AB53-0B51-FA21-F60D323C3061}"/>
              </a:ext>
            </a:extLst>
          </p:cNvPr>
          <p:cNvSpPr txBox="1"/>
          <p:nvPr/>
        </p:nvSpPr>
        <p:spPr>
          <a:xfrm>
            <a:off x="7365999" y="393475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BST </a:t>
            </a:r>
            <a:r>
              <a:rPr lang="en-US" dirty="0" err="1"/>
              <a:t>sorterer</a:t>
            </a:r>
            <a:r>
              <a:rPr lang="en-US" dirty="0"/>
              <a:t> alle hits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593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– nodes &amp; </a:t>
            </a:r>
            <a:r>
              <a:rPr lang="en-US" dirty="0" err="1"/>
              <a:t>LogTrie</a:t>
            </a:r>
            <a:r>
              <a:rPr lang="en-US" dirty="0"/>
              <a:t> constructor</a:t>
            </a:r>
            <a:endParaRPr lang="da-D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5D4C6-5DA5-C946-47AE-9EFD8344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051"/>
            <a:ext cx="3581900" cy="1019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D4EF0C-9756-93D4-AD18-9C933378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83" y="2165800"/>
            <a:ext cx="5239481" cy="199100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E75C01-3BAB-25D9-E3E2-38C518346796}"/>
              </a:ext>
            </a:extLst>
          </p:cNvPr>
          <p:cNvGrpSpPr/>
          <p:nvPr/>
        </p:nvGrpSpPr>
        <p:grpSpPr>
          <a:xfrm>
            <a:off x="509456" y="3429000"/>
            <a:ext cx="4446259" cy="2791745"/>
            <a:chOff x="2220324" y="2407343"/>
            <a:chExt cx="6073396" cy="38134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176B90-DE2B-AEE6-FD9D-383C620E7384}"/>
                </a:ext>
              </a:extLst>
            </p:cNvPr>
            <p:cNvSpPr/>
            <p:nvPr/>
          </p:nvSpPr>
          <p:spPr>
            <a:xfrm>
              <a:off x="2884734" y="4423103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997147-4E95-7F86-C1C2-31F969B7CD91}"/>
                </a:ext>
              </a:extLst>
            </p:cNvPr>
            <p:cNvSpPr/>
            <p:nvPr/>
          </p:nvSpPr>
          <p:spPr>
            <a:xfrm>
              <a:off x="4941392" y="3177139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F580A2-25CE-9BAB-6C19-BCB324BCCD50}"/>
                </a:ext>
              </a:extLst>
            </p:cNvPr>
            <p:cNvSpPr/>
            <p:nvPr/>
          </p:nvSpPr>
          <p:spPr>
            <a:xfrm>
              <a:off x="7647389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215717-54C7-CF59-E12B-9B5AEA122241}"/>
                </a:ext>
              </a:extLst>
            </p:cNvPr>
            <p:cNvSpPr/>
            <p:nvPr/>
          </p:nvSpPr>
          <p:spPr>
            <a:xfrm>
              <a:off x="7001058" y="4366831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C17F19-3603-97FB-AA08-D0B6B86CB6CC}"/>
                </a:ext>
              </a:extLst>
            </p:cNvPr>
            <p:cNvSpPr/>
            <p:nvPr/>
          </p:nvSpPr>
          <p:spPr>
            <a:xfrm>
              <a:off x="3529216" y="5574414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792092-92B9-A1E4-3402-BAF87E34E671}"/>
                </a:ext>
              </a:extLst>
            </p:cNvPr>
            <p:cNvCxnSpPr>
              <a:stCxn id="19" idx="7"/>
              <a:endCxn id="21" idx="3"/>
            </p:cNvCxnSpPr>
            <p:nvPr/>
          </p:nvCxnSpPr>
          <p:spPr>
            <a:xfrm flipV="1">
              <a:off x="3436412" y="3728817"/>
              <a:ext cx="1599633" cy="78893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647AA7-6391-F002-B6CE-96CEA5C135F5}"/>
                </a:ext>
              </a:extLst>
            </p:cNvPr>
            <p:cNvCxnSpPr>
              <a:stCxn id="19" idx="5"/>
              <a:endCxn id="26" idx="1"/>
            </p:cNvCxnSpPr>
            <p:nvPr/>
          </p:nvCxnSpPr>
          <p:spPr>
            <a:xfrm>
              <a:off x="3436412" y="4974781"/>
              <a:ext cx="187457" cy="69428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E07483-4311-0655-26F5-4C0325E90008}"/>
                </a:ext>
              </a:extLst>
            </p:cNvPr>
            <p:cNvCxnSpPr>
              <a:cxnSpLocks/>
              <a:stCxn id="21" idx="5"/>
              <a:endCxn id="24" idx="1"/>
            </p:cNvCxnSpPr>
            <p:nvPr/>
          </p:nvCxnSpPr>
          <p:spPr>
            <a:xfrm>
              <a:off x="5493070" y="3728817"/>
              <a:ext cx="1602641" cy="73266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A7BD1A-B225-7814-0122-335C83AA0CB1}"/>
                </a:ext>
              </a:extLst>
            </p:cNvPr>
            <p:cNvCxnSpPr>
              <a:cxnSpLocks/>
              <a:stCxn id="24" idx="5"/>
              <a:endCxn id="23" idx="1"/>
            </p:cNvCxnSpPr>
            <p:nvPr/>
          </p:nvCxnSpPr>
          <p:spPr>
            <a:xfrm>
              <a:off x="7552736" y="4918509"/>
              <a:ext cx="189306" cy="71997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67331E-9974-8CD1-F7E6-2ACCBB18A37E}"/>
                </a:ext>
              </a:extLst>
            </p:cNvPr>
            <p:cNvSpPr/>
            <p:nvPr/>
          </p:nvSpPr>
          <p:spPr>
            <a:xfrm>
              <a:off x="2220324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8436DD-40AE-35F3-ADE0-1C3F4798F7BA}"/>
                </a:ext>
              </a:extLst>
            </p:cNvPr>
            <p:cNvCxnSpPr>
              <a:cxnSpLocks/>
              <a:stCxn id="33" idx="7"/>
              <a:endCxn id="19" idx="3"/>
            </p:cNvCxnSpPr>
            <p:nvPr/>
          </p:nvCxnSpPr>
          <p:spPr>
            <a:xfrm flipV="1">
              <a:off x="2772002" y="4974781"/>
              <a:ext cx="207385" cy="6637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7625899-5D61-6CB5-B8A0-4299AAF2D59B}"/>
                </a:ext>
              </a:extLst>
            </p:cNvPr>
            <p:cNvSpPr/>
            <p:nvPr/>
          </p:nvSpPr>
          <p:spPr>
            <a:xfrm>
              <a:off x="6349645" y="5557209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12CB20-19C0-B1E9-E352-6F0920BA23ED}"/>
                </a:ext>
              </a:extLst>
            </p:cNvPr>
            <p:cNvCxnSpPr>
              <a:cxnSpLocks/>
              <a:stCxn id="24" idx="3"/>
              <a:endCxn id="35" idx="7"/>
            </p:cNvCxnSpPr>
            <p:nvPr/>
          </p:nvCxnSpPr>
          <p:spPr>
            <a:xfrm flipH="1">
              <a:off x="6901323" y="4918509"/>
              <a:ext cx="194388" cy="73335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C32C0A-2CA6-0367-BF6B-15C6C909AC0A}"/>
                </a:ext>
              </a:extLst>
            </p:cNvPr>
            <p:cNvSpPr txBox="1"/>
            <p:nvPr/>
          </p:nvSpPr>
          <p:spPr>
            <a:xfrm>
              <a:off x="4662221" y="2407343"/>
              <a:ext cx="86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</a:t>
              </a:r>
              <a:endParaRPr lang="da-DK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29C672E-E852-9018-9AA8-F271B1325CA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246" y="2753834"/>
              <a:ext cx="83311" cy="322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85004D-25A7-0FAF-1B0B-4EB559C060A7}"/>
                </a:ext>
              </a:extLst>
            </p:cNvPr>
            <p:cNvSpPr/>
            <p:nvPr/>
          </p:nvSpPr>
          <p:spPr>
            <a:xfrm>
              <a:off x="4950432" y="4423103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A40B83B-8DCC-FDD6-90B6-386AFE23280E}"/>
                </a:ext>
              </a:extLst>
            </p:cNvPr>
            <p:cNvSpPr/>
            <p:nvPr/>
          </p:nvSpPr>
          <p:spPr>
            <a:xfrm>
              <a:off x="5594914" y="5574414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C1A245A-7F9F-E6F6-F042-2A81E54BAD4A}"/>
                </a:ext>
              </a:extLst>
            </p:cNvPr>
            <p:cNvCxnSpPr>
              <a:stCxn id="39" idx="5"/>
              <a:endCxn id="40" idx="1"/>
            </p:cNvCxnSpPr>
            <p:nvPr/>
          </p:nvCxnSpPr>
          <p:spPr>
            <a:xfrm>
              <a:off x="5502110" y="4974781"/>
              <a:ext cx="187457" cy="69428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1D013A3-49BA-6FC7-A38F-4824FAB6D18F}"/>
                </a:ext>
              </a:extLst>
            </p:cNvPr>
            <p:cNvSpPr/>
            <p:nvPr/>
          </p:nvSpPr>
          <p:spPr>
            <a:xfrm>
              <a:off x="4286022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11A7C83-85F8-7F01-25F2-0813950B81F1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4837700" y="4974781"/>
              <a:ext cx="207385" cy="6637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8C2AAC7-FEFA-254E-14EF-9E878DFBAD36}"/>
                </a:ext>
              </a:extLst>
            </p:cNvPr>
            <p:cNvCxnSpPr>
              <a:cxnSpLocks/>
              <a:stCxn id="39" idx="0"/>
              <a:endCxn id="21" idx="4"/>
            </p:cNvCxnSpPr>
            <p:nvPr/>
          </p:nvCxnSpPr>
          <p:spPr>
            <a:xfrm flipH="1" flipV="1">
              <a:off x="5264558" y="3823470"/>
              <a:ext cx="9040" cy="59963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C4D606-8825-092F-77F9-C509049FEE49}"/>
                </a:ext>
              </a:extLst>
            </p:cNvPr>
            <p:cNvSpPr txBox="1"/>
            <p:nvPr/>
          </p:nvSpPr>
          <p:spPr>
            <a:xfrm>
              <a:off x="3077993" y="3619308"/>
              <a:ext cx="980876" cy="50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Child</a:t>
              </a:r>
              <a:endParaRPr lang="da-DK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0C71CC4-95DF-1560-68BA-8D39B1EB1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415" y="3972523"/>
              <a:ext cx="108381" cy="40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8737326-36FA-A0BD-2C2B-46D171977D41}"/>
              </a:ext>
            </a:extLst>
          </p:cNvPr>
          <p:cNvSpPr txBox="1"/>
          <p:nvPr/>
        </p:nvSpPr>
        <p:spPr>
          <a:xfrm>
            <a:off x="3921071" y="4235680"/>
            <a:ext cx="71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298ADA-7A57-FC86-736C-7DE1209CC99E}"/>
              </a:ext>
            </a:extLst>
          </p:cNvPr>
          <p:cNvCxnSpPr>
            <a:cxnSpLocks/>
          </p:cNvCxnSpPr>
          <p:nvPr/>
        </p:nvCxnSpPr>
        <p:spPr>
          <a:xfrm>
            <a:off x="4202048" y="4494264"/>
            <a:ext cx="37291" cy="29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</a:t>
            </a:r>
            <a:r>
              <a:rPr lang="en-US" dirty="0" err="1"/>
              <a:t>LogTrie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7599-D3D0-7F17-F6EB-B88E313D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913"/>
            <a:ext cx="7716327" cy="298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134F5-1C33-1C8B-5C37-0656FAD8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88" y="4016029"/>
            <a:ext cx="474411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dataflow</a:t>
            </a:r>
            <a:endParaRPr lang="da-DK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EAEA3C0-D6A2-27FC-DE5D-A89D60C4F3A4}"/>
              </a:ext>
            </a:extLst>
          </p:cNvPr>
          <p:cNvSpPr/>
          <p:nvPr/>
        </p:nvSpPr>
        <p:spPr>
          <a:xfrm>
            <a:off x="3794463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Shell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48DB351-EEB2-4328-A31F-8B5C1E3D4F3F}"/>
              </a:ext>
            </a:extLst>
          </p:cNvPr>
          <p:cNvSpPr/>
          <p:nvPr/>
        </p:nvSpPr>
        <p:spPr>
          <a:xfrm>
            <a:off x="2521258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EB65A9E-24C7-61F1-1B13-3B299243E83E}"/>
              </a:ext>
            </a:extLst>
          </p:cNvPr>
          <p:cNvSpPr/>
          <p:nvPr/>
        </p:nvSpPr>
        <p:spPr>
          <a:xfrm>
            <a:off x="5139432" y="28164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QueryParser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12B533C-190E-103D-A6F7-A29BB46AF3E9}"/>
              </a:ext>
            </a:extLst>
          </p:cNvPr>
          <p:cNvSpPr/>
          <p:nvPr/>
        </p:nvSpPr>
        <p:spPr>
          <a:xfrm>
            <a:off x="7007441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BFD282-92F0-6784-E247-FFB4607A2DAC}"/>
              </a:ext>
            </a:extLst>
          </p:cNvPr>
          <p:cNvSpPr/>
          <p:nvPr/>
        </p:nvSpPr>
        <p:spPr>
          <a:xfrm>
            <a:off x="2373745" y="2549236"/>
            <a:ext cx="2502687" cy="114550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0C1801D-E1CD-CA07-D4FA-2DA3B7D78A15}"/>
              </a:ext>
            </a:extLst>
          </p:cNvPr>
          <p:cNvSpPr/>
          <p:nvPr/>
        </p:nvSpPr>
        <p:spPr>
          <a:xfrm>
            <a:off x="7007441" y="4554755"/>
            <a:ext cx="1350887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PrepareTrie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C564E20-C05F-7FF8-929F-A68B3C07FA1B}"/>
              </a:ext>
            </a:extLst>
          </p:cNvPr>
          <p:cNvSpPr/>
          <p:nvPr/>
        </p:nvSpPr>
        <p:spPr>
          <a:xfrm>
            <a:off x="8902452" y="4554754"/>
            <a:ext cx="1350887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Loader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394C7-8D5F-8DE9-74CC-77D76297BB1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400148" y="3122722"/>
            <a:ext cx="394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38CE86-3CFC-BF76-422D-FFA32BDFD3B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73353" y="3122722"/>
            <a:ext cx="466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4719B-EBF3-AB7E-3FEB-90F4B38F163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481441" y="3122722"/>
            <a:ext cx="52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7C4250-F92A-0FDB-DAFC-102B5ACFD207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H="1" flipV="1">
            <a:off x="7446886" y="3429001"/>
            <a:ext cx="235999" cy="11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8C718-FD45-D96B-B4BC-E543A0A0EE6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8358328" y="4861034"/>
            <a:ext cx="5441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6412B776-3C4E-A661-65DF-4DC5B8F95C51}"/>
              </a:ext>
            </a:extLst>
          </p:cNvPr>
          <p:cNvSpPr/>
          <p:nvPr/>
        </p:nvSpPr>
        <p:spPr>
          <a:xfrm>
            <a:off x="1376218" y="2816442"/>
            <a:ext cx="1145040" cy="54559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http query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DBC6B8C-467E-3ADA-3A96-A90BFDC29B26}"/>
              </a:ext>
            </a:extLst>
          </p:cNvPr>
          <p:cNvSpPr/>
          <p:nvPr/>
        </p:nvSpPr>
        <p:spPr>
          <a:xfrm>
            <a:off x="8902452" y="1855336"/>
            <a:ext cx="1350887" cy="612559"/>
          </a:xfrm>
          <a:custGeom>
            <a:avLst/>
            <a:gdLst>
              <a:gd name="connsiteX0" fmla="*/ 0 w 1350887"/>
              <a:gd name="connsiteY0" fmla="*/ 0 h 612559"/>
              <a:gd name="connsiteX1" fmla="*/ 436787 w 1350887"/>
              <a:gd name="connsiteY1" fmla="*/ 0 h 612559"/>
              <a:gd name="connsiteX2" fmla="*/ 846556 w 1350887"/>
              <a:gd name="connsiteY2" fmla="*/ 0 h 612559"/>
              <a:gd name="connsiteX3" fmla="*/ 1350887 w 1350887"/>
              <a:gd name="connsiteY3" fmla="*/ 0 h 612559"/>
              <a:gd name="connsiteX4" fmla="*/ 1350887 w 1350887"/>
              <a:gd name="connsiteY4" fmla="*/ 300154 h 612559"/>
              <a:gd name="connsiteX5" fmla="*/ 1350887 w 1350887"/>
              <a:gd name="connsiteY5" fmla="*/ 612559 h 612559"/>
              <a:gd name="connsiteX6" fmla="*/ 927609 w 1350887"/>
              <a:gd name="connsiteY6" fmla="*/ 612559 h 612559"/>
              <a:gd name="connsiteX7" fmla="*/ 504331 w 1350887"/>
              <a:gd name="connsiteY7" fmla="*/ 612559 h 612559"/>
              <a:gd name="connsiteX8" fmla="*/ 0 w 1350887"/>
              <a:gd name="connsiteY8" fmla="*/ 612559 h 612559"/>
              <a:gd name="connsiteX9" fmla="*/ 0 w 1350887"/>
              <a:gd name="connsiteY9" fmla="*/ 324656 h 612559"/>
              <a:gd name="connsiteX10" fmla="*/ 0 w 1350887"/>
              <a:gd name="connsiteY10" fmla="*/ 0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0887" h="612559" extrusionOk="0">
                <a:moveTo>
                  <a:pt x="0" y="0"/>
                </a:moveTo>
                <a:cubicBezTo>
                  <a:pt x="100736" y="-4238"/>
                  <a:pt x="256221" y="26800"/>
                  <a:pt x="436787" y="0"/>
                </a:cubicBezTo>
                <a:cubicBezTo>
                  <a:pt x="617353" y="-26800"/>
                  <a:pt x="732542" y="32473"/>
                  <a:pt x="846556" y="0"/>
                </a:cubicBezTo>
                <a:cubicBezTo>
                  <a:pt x="960570" y="-32473"/>
                  <a:pt x="1108986" y="46208"/>
                  <a:pt x="1350887" y="0"/>
                </a:cubicBezTo>
                <a:cubicBezTo>
                  <a:pt x="1358563" y="120522"/>
                  <a:pt x="1349404" y="186441"/>
                  <a:pt x="1350887" y="300154"/>
                </a:cubicBezTo>
                <a:cubicBezTo>
                  <a:pt x="1352370" y="413867"/>
                  <a:pt x="1316508" y="523574"/>
                  <a:pt x="1350887" y="612559"/>
                </a:cubicBezTo>
                <a:cubicBezTo>
                  <a:pt x="1145852" y="643639"/>
                  <a:pt x="1079296" y="576144"/>
                  <a:pt x="927609" y="612559"/>
                </a:cubicBezTo>
                <a:cubicBezTo>
                  <a:pt x="775922" y="648974"/>
                  <a:pt x="644168" y="578448"/>
                  <a:pt x="504331" y="612559"/>
                </a:cubicBezTo>
                <a:cubicBezTo>
                  <a:pt x="364494" y="646670"/>
                  <a:pt x="158885" y="565639"/>
                  <a:pt x="0" y="612559"/>
                </a:cubicBezTo>
                <a:cubicBezTo>
                  <a:pt x="-29587" y="539258"/>
                  <a:pt x="33675" y="455623"/>
                  <a:pt x="0" y="324656"/>
                </a:cubicBezTo>
                <a:cubicBezTo>
                  <a:pt x="-33675" y="193689"/>
                  <a:pt x="26193" y="105598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LogStore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992A3E-4326-795F-6A72-4FDB1BE51A8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9577896" y="2467895"/>
            <a:ext cx="0" cy="208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1C78A4-27C5-6CC4-CAD5-A8EB1FAB3CA0}"/>
              </a:ext>
            </a:extLst>
          </p:cNvPr>
          <p:cNvSpPr/>
          <p:nvPr/>
        </p:nvSpPr>
        <p:spPr>
          <a:xfrm>
            <a:off x="1320665" y="2119803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10DEB824-661A-3EFC-D754-7B4347434D8B}"/>
              </a:ext>
            </a:extLst>
          </p:cNvPr>
          <p:cNvSpPr/>
          <p:nvPr/>
        </p:nvSpPr>
        <p:spPr>
          <a:xfrm>
            <a:off x="9781342" y="3089239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9EC4E-DC85-B0C0-076B-28668B4EEF6D}"/>
              </a:ext>
            </a:extLst>
          </p:cNvPr>
          <p:cNvSpPr txBox="1"/>
          <p:nvPr/>
        </p:nvSpPr>
        <p:spPr>
          <a:xfrm>
            <a:off x="8806210" y="3120394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periode</a:t>
            </a:r>
            <a:endParaRPr lang="da-DK" sz="1200" i="1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58D23F33-5E77-22DC-F5A9-BFA7C788D2A4}"/>
              </a:ext>
            </a:extLst>
          </p:cNvPr>
          <p:cNvSpPr/>
          <p:nvPr/>
        </p:nvSpPr>
        <p:spPr>
          <a:xfrm>
            <a:off x="6847895" y="2119803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5479C3-4230-C5CC-B81A-DA192BE1C5AD}"/>
              </a:ext>
            </a:extLst>
          </p:cNvPr>
          <p:cNvSpPr txBox="1"/>
          <p:nvPr/>
        </p:nvSpPr>
        <p:spPr>
          <a:xfrm>
            <a:off x="7090125" y="2510789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Søge</a:t>
            </a:r>
            <a:r>
              <a:rPr lang="en-US" sz="1200" i="1" dirty="0"/>
              <a:t> </a:t>
            </a:r>
            <a:r>
              <a:rPr lang="en-US" sz="1200" i="1" dirty="0" err="1"/>
              <a:t>ord</a:t>
            </a:r>
            <a:endParaRPr lang="da-DK" sz="1200" i="1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45728E0-AC0F-6D1D-FD41-A85102040724}"/>
              </a:ext>
            </a:extLst>
          </p:cNvPr>
          <p:cNvSpPr/>
          <p:nvPr/>
        </p:nvSpPr>
        <p:spPr>
          <a:xfrm>
            <a:off x="3622135" y="2697018"/>
            <a:ext cx="2982708" cy="1553736"/>
          </a:xfrm>
          <a:custGeom>
            <a:avLst/>
            <a:gdLst>
              <a:gd name="connsiteX0" fmla="*/ 0 w 2982708"/>
              <a:gd name="connsiteY0" fmla="*/ 0 h 1553736"/>
              <a:gd name="connsiteX1" fmla="*/ 566715 w 2982708"/>
              <a:gd name="connsiteY1" fmla="*/ 0 h 1553736"/>
              <a:gd name="connsiteX2" fmla="*/ 1073775 w 2982708"/>
              <a:gd name="connsiteY2" fmla="*/ 0 h 1553736"/>
              <a:gd name="connsiteX3" fmla="*/ 1729971 w 2982708"/>
              <a:gd name="connsiteY3" fmla="*/ 0 h 1553736"/>
              <a:gd name="connsiteX4" fmla="*/ 2296685 w 2982708"/>
              <a:gd name="connsiteY4" fmla="*/ 0 h 1553736"/>
              <a:gd name="connsiteX5" fmla="*/ 2982708 w 2982708"/>
              <a:gd name="connsiteY5" fmla="*/ 0 h 1553736"/>
              <a:gd name="connsiteX6" fmla="*/ 2982708 w 2982708"/>
              <a:gd name="connsiteY6" fmla="*/ 548987 h 1553736"/>
              <a:gd name="connsiteX7" fmla="*/ 2982708 w 2982708"/>
              <a:gd name="connsiteY7" fmla="*/ 1066899 h 1553736"/>
              <a:gd name="connsiteX8" fmla="*/ 2982708 w 2982708"/>
              <a:gd name="connsiteY8" fmla="*/ 1553736 h 1553736"/>
              <a:gd name="connsiteX9" fmla="*/ 2445821 w 2982708"/>
              <a:gd name="connsiteY9" fmla="*/ 1553736 h 1553736"/>
              <a:gd name="connsiteX10" fmla="*/ 1849279 w 2982708"/>
              <a:gd name="connsiteY10" fmla="*/ 1553736 h 1553736"/>
              <a:gd name="connsiteX11" fmla="*/ 1252737 w 2982708"/>
              <a:gd name="connsiteY11" fmla="*/ 1553736 h 1553736"/>
              <a:gd name="connsiteX12" fmla="*/ 686023 w 2982708"/>
              <a:gd name="connsiteY12" fmla="*/ 1553736 h 1553736"/>
              <a:gd name="connsiteX13" fmla="*/ 0 w 2982708"/>
              <a:gd name="connsiteY13" fmla="*/ 1553736 h 1553736"/>
              <a:gd name="connsiteX14" fmla="*/ 0 w 2982708"/>
              <a:gd name="connsiteY14" fmla="*/ 1004749 h 1553736"/>
              <a:gd name="connsiteX15" fmla="*/ 0 w 2982708"/>
              <a:gd name="connsiteY15" fmla="*/ 455763 h 1553736"/>
              <a:gd name="connsiteX16" fmla="*/ 0 w 2982708"/>
              <a:gd name="connsiteY16" fmla="*/ 0 h 155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82708" h="1553736" extrusionOk="0">
                <a:moveTo>
                  <a:pt x="0" y="0"/>
                </a:moveTo>
                <a:cubicBezTo>
                  <a:pt x="118234" y="-52946"/>
                  <a:pt x="421841" y="26060"/>
                  <a:pt x="566715" y="0"/>
                </a:cubicBezTo>
                <a:cubicBezTo>
                  <a:pt x="711590" y="-26060"/>
                  <a:pt x="947909" y="2777"/>
                  <a:pt x="1073775" y="0"/>
                </a:cubicBezTo>
                <a:cubicBezTo>
                  <a:pt x="1199641" y="-2777"/>
                  <a:pt x="1532328" y="12300"/>
                  <a:pt x="1729971" y="0"/>
                </a:cubicBezTo>
                <a:cubicBezTo>
                  <a:pt x="1927614" y="-12300"/>
                  <a:pt x="2087980" y="12921"/>
                  <a:pt x="2296685" y="0"/>
                </a:cubicBezTo>
                <a:cubicBezTo>
                  <a:pt x="2505390" y="-12921"/>
                  <a:pt x="2798417" y="380"/>
                  <a:pt x="2982708" y="0"/>
                </a:cubicBezTo>
                <a:cubicBezTo>
                  <a:pt x="2999512" y="208781"/>
                  <a:pt x="2925955" y="288174"/>
                  <a:pt x="2982708" y="548987"/>
                </a:cubicBezTo>
                <a:cubicBezTo>
                  <a:pt x="3039461" y="809800"/>
                  <a:pt x="2932350" y="959476"/>
                  <a:pt x="2982708" y="1066899"/>
                </a:cubicBezTo>
                <a:cubicBezTo>
                  <a:pt x="3033066" y="1174322"/>
                  <a:pt x="2948631" y="1331020"/>
                  <a:pt x="2982708" y="1553736"/>
                </a:cubicBezTo>
                <a:cubicBezTo>
                  <a:pt x="2756570" y="1589364"/>
                  <a:pt x="2678593" y="1518122"/>
                  <a:pt x="2445821" y="1553736"/>
                </a:cubicBezTo>
                <a:cubicBezTo>
                  <a:pt x="2213049" y="1589350"/>
                  <a:pt x="2129041" y="1546696"/>
                  <a:pt x="1849279" y="1553736"/>
                </a:cubicBezTo>
                <a:cubicBezTo>
                  <a:pt x="1569517" y="1560776"/>
                  <a:pt x="1426430" y="1518081"/>
                  <a:pt x="1252737" y="1553736"/>
                </a:cubicBezTo>
                <a:cubicBezTo>
                  <a:pt x="1079044" y="1589391"/>
                  <a:pt x="966182" y="1488497"/>
                  <a:pt x="686023" y="1553736"/>
                </a:cubicBezTo>
                <a:cubicBezTo>
                  <a:pt x="405864" y="1618975"/>
                  <a:pt x="297012" y="1482820"/>
                  <a:pt x="0" y="1553736"/>
                </a:cubicBezTo>
                <a:cubicBezTo>
                  <a:pt x="-12029" y="1387985"/>
                  <a:pt x="55588" y="1278468"/>
                  <a:pt x="0" y="1004749"/>
                </a:cubicBezTo>
                <a:cubicBezTo>
                  <a:pt x="-55588" y="731030"/>
                  <a:pt x="3443" y="648724"/>
                  <a:pt x="0" y="455763"/>
                </a:cubicBezTo>
                <a:cubicBezTo>
                  <a:pt x="-3443" y="262802"/>
                  <a:pt x="38927" y="121828"/>
                  <a:pt x="0" y="0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i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B3630-D923-3B71-453B-9F9E4F5550AC}"/>
              </a:ext>
            </a:extLst>
          </p:cNvPr>
          <p:cNvCxnSpPr/>
          <p:nvPr/>
        </p:nvCxnSpPr>
        <p:spPr>
          <a:xfrm>
            <a:off x="3897748" y="4069586"/>
            <a:ext cx="591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F7CF4E-C39D-2FD5-140E-95A0E6E1D02C}"/>
              </a:ext>
            </a:extLst>
          </p:cNvPr>
          <p:cNvCxnSpPr/>
          <p:nvPr/>
        </p:nvCxnSpPr>
        <p:spPr>
          <a:xfrm>
            <a:off x="5810436" y="4089027"/>
            <a:ext cx="591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52716C-5F58-5A76-6151-FBC4A491D874}"/>
              </a:ext>
            </a:extLst>
          </p:cNvPr>
          <p:cNvSpPr txBox="1"/>
          <p:nvPr/>
        </p:nvSpPr>
        <p:spPr>
          <a:xfrm>
            <a:off x="4207347" y="3884920"/>
            <a:ext cx="19119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{commands}</a:t>
            </a:r>
            <a:endParaRPr lang="da-DK" i="1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1D6972-410B-8F25-177A-8E66F12674F9}"/>
              </a:ext>
            </a:extLst>
          </p:cNvPr>
          <p:cNvSpPr txBox="1"/>
          <p:nvPr/>
        </p:nvSpPr>
        <p:spPr>
          <a:xfrm>
            <a:off x="7593129" y="3775042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LogTrie</a:t>
            </a:r>
            <a:endParaRPr lang="da-DK" sz="1200" i="1" dirty="0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7F9DF72-7502-EA5C-0C07-8DC927370BDA}"/>
              </a:ext>
            </a:extLst>
          </p:cNvPr>
          <p:cNvSpPr/>
          <p:nvPr/>
        </p:nvSpPr>
        <p:spPr>
          <a:xfrm>
            <a:off x="1370210" y="3816227"/>
            <a:ext cx="939684" cy="362333"/>
          </a:xfrm>
          <a:custGeom>
            <a:avLst/>
            <a:gdLst>
              <a:gd name="connsiteX0" fmla="*/ 0 w 939684"/>
              <a:gd name="connsiteY0" fmla="*/ 0 h 362333"/>
              <a:gd name="connsiteX1" fmla="*/ 460445 w 939684"/>
              <a:gd name="connsiteY1" fmla="*/ 0 h 362333"/>
              <a:gd name="connsiteX2" fmla="*/ 939684 w 939684"/>
              <a:gd name="connsiteY2" fmla="*/ 0 h 362333"/>
              <a:gd name="connsiteX3" fmla="*/ 939684 w 939684"/>
              <a:gd name="connsiteY3" fmla="*/ 362333 h 362333"/>
              <a:gd name="connsiteX4" fmla="*/ 469842 w 939684"/>
              <a:gd name="connsiteY4" fmla="*/ 362333 h 362333"/>
              <a:gd name="connsiteX5" fmla="*/ 0 w 939684"/>
              <a:gd name="connsiteY5" fmla="*/ 362333 h 362333"/>
              <a:gd name="connsiteX6" fmla="*/ 0 w 939684"/>
              <a:gd name="connsiteY6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9684" h="362333" extrusionOk="0">
                <a:moveTo>
                  <a:pt x="0" y="0"/>
                </a:moveTo>
                <a:cubicBezTo>
                  <a:pt x="209930" y="-43317"/>
                  <a:pt x="330567" y="12903"/>
                  <a:pt x="460445" y="0"/>
                </a:cubicBezTo>
                <a:cubicBezTo>
                  <a:pt x="590323" y="-12903"/>
                  <a:pt x="751987" y="36431"/>
                  <a:pt x="939684" y="0"/>
                </a:cubicBezTo>
                <a:cubicBezTo>
                  <a:pt x="981500" y="170494"/>
                  <a:pt x="921482" y="242257"/>
                  <a:pt x="939684" y="362333"/>
                </a:cubicBezTo>
                <a:cubicBezTo>
                  <a:pt x="801018" y="383734"/>
                  <a:pt x="697357" y="353094"/>
                  <a:pt x="469842" y="362333"/>
                </a:cubicBezTo>
                <a:cubicBezTo>
                  <a:pt x="242327" y="371572"/>
                  <a:pt x="145048" y="352661"/>
                  <a:pt x="0" y="362333"/>
                </a:cubicBezTo>
                <a:cubicBezTo>
                  <a:pt x="-31884" y="280988"/>
                  <a:pt x="15905" y="72864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Results</a:t>
            </a:r>
            <a:endParaRPr lang="da-DK" i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382F7F-C8FF-2C2E-BD61-93571DB39BB2}"/>
              </a:ext>
            </a:extLst>
          </p:cNvPr>
          <p:cNvCxnSpPr/>
          <p:nvPr/>
        </p:nvCxnSpPr>
        <p:spPr>
          <a:xfrm>
            <a:off x="660849" y="2171966"/>
            <a:ext cx="2299854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781408-0732-04C1-D8D7-DCE65E047640}"/>
              </a:ext>
            </a:extLst>
          </p:cNvPr>
          <p:cNvCxnSpPr>
            <a:cxnSpLocks/>
          </p:cNvCxnSpPr>
          <p:nvPr/>
        </p:nvCxnSpPr>
        <p:spPr>
          <a:xfrm flipH="1">
            <a:off x="706582" y="4069586"/>
            <a:ext cx="2147454" cy="1944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8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– </a:t>
            </a:r>
            <a:r>
              <a:rPr lang="en-US" dirty="0" err="1"/>
              <a:t>fra</a:t>
            </a:r>
            <a:r>
              <a:rPr lang="en-US" dirty="0"/>
              <a:t> API endpoint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søgning</a:t>
            </a:r>
            <a:endParaRPr lang="da-DK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4EDF25-6C16-020D-F450-5E3AE1FC122A}"/>
              </a:ext>
            </a:extLst>
          </p:cNvPr>
          <p:cNvGrpSpPr/>
          <p:nvPr/>
        </p:nvGrpSpPr>
        <p:grpSpPr>
          <a:xfrm>
            <a:off x="519872" y="4217293"/>
            <a:ext cx="11145805" cy="1081681"/>
            <a:chOff x="838200" y="4165375"/>
            <a:chExt cx="11145805" cy="1081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AF6463-0C3C-484D-EE11-DE1939470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56371"/>
              <a:ext cx="11145805" cy="7906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2A4C58-FB78-6BAB-436B-0CD384BD941C}"/>
                </a:ext>
              </a:extLst>
            </p:cNvPr>
            <p:cNvSpPr txBox="1"/>
            <p:nvPr/>
          </p:nvSpPr>
          <p:spPr>
            <a:xfrm>
              <a:off x="838200" y="4165375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QueryParser</a:t>
              </a:r>
              <a:r>
                <a:rPr lang="en-US" sz="1200" i="1" dirty="0"/>
                <a:t> constructor</a:t>
              </a:r>
              <a:endParaRPr lang="da-DK" sz="1200" i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6281BE-03A7-422C-7216-8B343027B497}"/>
              </a:ext>
            </a:extLst>
          </p:cNvPr>
          <p:cNvGrpSpPr/>
          <p:nvPr/>
        </p:nvGrpSpPr>
        <p:grpSpPr>
          <a:xfrm>
            <a:off x="5487468" y="5759915"/>
            <a:ext cx="3019846" cy="898900"/>
            <a:chOff x="5670373" y="5418454"/>
            <a:chExt cx="3019846" cy="898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756C62-8D5D-AF56-C8E7-0CE2D0BB1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0373" y="5679090"/>
              <a:ext cx="3019846" cy="63826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8827FD-7221-A289-9D2B-1D600ECD2577}"/>
                </a:ext>
              </a:extLst>
            </p:cNvPr>
            <p:cNvSpPr txBox="1"/>
            <p:nvPr/>
          </p:nvSpPr>
          <p:spPr>
            <a:xfrm>
              <a:off x="5670373" y="5418454"/>
              <a:ext cx="1605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QueryParser.Find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40D16C-F8A2-B3D6-14AB-F196130A976F}"/>
              </a:ext>
            </a:extLst>
          </p:cNvPr>
          <p:cNvGrpSpPr/>
          <p:nvPr/>
        </p:nvGrpSpPr>
        <p:grpSpPr>
          <a:xfrm>
            <a:off x="450258" y="5653029"/>
            <a:ext cx="3132354" cy="1097021"/>
            <a:chOff x="8666822" y="1941177"/>
            <a:chExt cx="3132354" cy="1097021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1EA6C6B9-3161-BA42-211C-87751682D3AC}"/>
                </a:ext>
              </a:extLst>
            </p:cNvPr>
            <p:cNvSpPr/>
            <p:nvPr/>
          </p:nvSpPr>
          <p:spPr>
            <a:xfrm>
              <a:off x="8666822" y="1941177"/>
              <a:ext cx="878890" cy="612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Shell</a:t>
              </a:r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B17BE332-1D1F-0537-AFF4-FE3813F0E436}"/>
                </a:ext>
              </a:extLst>
            </p:cNvPr>
            <p:cNvSpPr/>
            <p:nvPr/>
          </p:nvSpPr>
          <p:spPr>
            <a:xfrm>
              <a:off x="10011791" y="1941177"/>
              <a:ext cx="1342009" cy="612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QueryParser</a:t>
              </a:r>
              <a:endParaRPr lang="da-DK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432A2-6ABF-469D-340F-C0690B9CEA4D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545712" y="2247457"/>
              <a:ext cx="4660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AE2567-C0FB-6890-ADB3-F12A812F768E}"/>
                </a:ext>
              </a:extLst>
            </p:cNvPr>
            <p:cNvSpPr txBox="1"/>
            <p:nvPr/>
          </p:nvSpPr>
          <p:spPr>
            <a:xfrm>
              <a:off x="8668301" y="2576533"/>
              <a:ext cx="3130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Shell commands </a:t>
              </a:r>
              <a:r>
                <a:rPr lang="en-US" sz="1200" i="1" dirty="0" err="1"/>
                <a:t>tilføjer</a:t>
              </a:r>
              <a:r>
                <a:rPr lang="en-US" sz="1200" i="1" dirty="0"/>
                <a:t> attributer </a:t>
              </a:r>
              <a:r>
                <a:rPr lang="en-US" sz="1200" i="1" dirty="0" err="1"/>
                <a:t>som</a:t>
              </a:r>
              <a:r>
                <a:rPr lang="en-US" sz="1200" i="1" dirty="0"/>
                <a:t> invoker </a:t>
              </a:r>
              <a:r>
                <a:rPr lang="en-US" sz="1200" i="1" dirty="0" err="1"/>
                <a:t>metoder</a:t>
              </a:r>
              <a:r>
                <a:rPr lang="en-US" sz="1200" i="1" dirty="0"/>
                <a:t> </a:t>
              </a:r>
              <a:r>
                <a:rPr lang="en-US" sz="1200" i="1" dirty="0" err="1"/>
                <a:t>i</a:t>
              </a:r>
              <a:r>
                <a:rPr lang="en-US" sz="1200" i="1" dirty="0"/>
                <a:t> </a:t>
              </a:r>
              <a:r>
                <a:rPr lang="en-US" sz="1200" i="1" dirty="0" err="1"/>
                <a:t>QueryParser</a:t>
              </a:r>
              <a:r>
                <a:rPr lang="en-US" sz="1200" i="1" dirty="0"/>
                <a:t> </a:t>
              </a:r>
              <a:r>
                <a:rPr lang="en-US" sz="1200" i="1" dirty="0" err="1"/>
                <a:t>vha</a:t>
              </a:r>
              <a:r>
                <a:rPr lang="en-US" sz="1200" i="1" dirty="0"/>
                <a:t>. reflection.</a:t>
              </a:r>
              <a:endParaRPr lang="da-DK" sz="1200" i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45937C-EB72-4D28-168B-ABC251576B49}"/>
              </a:ext>
            </a:extLst>
          </p:cNvPr>
          <p:cNvGrpSpPr/>
          <p:nvPr/>
        </p:nvGrpSpPr>
        <p:grpSpPr>
          <a:xfrm>
            <a:off x="389331" y="1244821"/>
            <a:ext cx="3193282" cy="1586446"/>
            <a:chOff x="740544" y="1658216"/>
            <a:chExt cx="3193282" cy="158644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51C757-DD77-9A89-714C-AF25643C8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919099"/>
              <a:ext cx="3095626" cy="132556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C121F0-FDDA-AB96-6F68-0B0FD63A5B9E}"/>
                </a:ext>
              </a:extLst>
            </p:cNvPr>
            <p:cNvSpPr txBox="1"/>
            <p:nvPr/>
          </p:nvSpPr>
          <p:spPr>
            <a:xfrm>
              <a:off x="740544" y="1658216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API.Search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EAC449-354E-3AE7-3B92-C215CC39FD49}"/>
              </a:ext>
            </a:extLst>
          </p:cNvPr>
          <p:cNvGrpSpPr/>
          <p:nvPr/>
        </p:nvGrpSpPr>
        <p:grpSpPr>
          <a:xfrm>
            <a:off x="1985972" y="2929374"/>
            <a:ext cx="2667965" cy="1084210"/>
            <a:chOff x="4399905" y="2404169"/>
            <a:chExt cx="2667965" cy="108421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735218F-33D8-2CFB-7ED3-7735CF746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7182" y="2688167"/>
              <a:ext cx="2600688" cy="80021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CD70D0-1B8F-0834-81F4-EA0047D19D4C}"/>
                </a:ext>
              </a:extLst>
            </p:cNvPr>
            <p:cNvSpPr txBox="1"/>
            <p:nvPr/>
          </p:nvSpPr>
          <p:spPr>
            <a:xfrm>
              <a:off x="4399905" y="2404169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Shell.do_find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8A9D91-165A-AC43-1861-6290F7482A8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2775" y="5298974"/>
            <a:ext cx="904616" cy="7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5F232C-4CA8-5C63-AE63-4D3735A356D6}"/>
              </a:ext>
            </a:extLst>
          </p:cNvPr>
          <p:cNvSpPr txBox="1"/>
          <p:nvPr/>
        </p:nvSpPr>
        <p:spPr>
          <a:xfrm>
            <a:off x="6323535" y="5312971"/>
            <a:ext cx="153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Invoke </a:t>
            </a:r>
            <a:r>
              <a:rPr lang="en-US" sz="1200" i="1" dirty="0" err="1"/>
              <a:t>vha</a:t>
            </a:r>
            <a:r>
              <a:rPr lang="en-US" sz="1200" i="1" dirty="0"/>
              <a:t>. Reflection</a:t>
            </a:r>
            <a:endParaRPr lang="da-DK" sz="1200" i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D06AB71-41A7-DEE7-7ACA-A6E53F75A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721" y="1362976"/>
            <a:ext cx="5825187" cy="22029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A51ABE-EC17-AB99-E54D-2DD322DD330C}"/>
              </a:ext>
            </a:extLst>
          </p:cNvPr>
          <p:cNvSpPr txBox="1"/>
          <p:nvPr/>
        </p:nvSpPr>
        <p:spPr>
          <a:xfrm>
            <a:off x="9604194" y="3565956"/>
            <a:ext cx="206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Query.MustContainWords</a:t>
            </a:r>
            <a:r>
              <a:rPr lang="en-US" sz="1200" i="1" dirty="0"/>
              <a:t>()</a:t>
            </a:r>
            <a:endParaRPr lang="da-DK" sz="1200" i="1" dirty="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BC499B6-8BFF-B298-4CC5-0CC0CDE4489E}"/>
              </a:ext>
            </a:extLst>
          </p:cNvPr>
          <p:cNvSpPr/>
          <p:nvPr/>
        </p:nvSpPr>
        <p:spPr>
          <a:xfrm>
            <a:off x="5594721" y="3648377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94C121-B0A9-2097-619F-46ACBDBA4E91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 flipV="1">
            <a:off x="3137236" y="3954657"/>
            <a:ext cx="2457485" cy="2004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76BF7046-BB10-1394-265C-796787C612E2}"/>
              </a:ext>
            </a:extLst>
          </p:cNvPr>
          <p:cNvSpPr/>
          <p:nvPr/>
        </p:nvSpPr>
        <p:spPr>
          <a:xfrm>
            <a:off x="467120" y="3043449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D3F3F-E886-68E7-7633-245A0A8EE6C1}"/>
              </a:ext>
            </a:extLst>
          </p:cNvPr>
          <p:cNvCxnSpPr>
            <a:cxnSpLocks/>
            <a:stCxn id="54" idx="2"/>
            <a:endCxn id="14" idx="0"/>
          </p:cNvCxnSpPr>
          <p:nvPr/>
        </p:nvCxnSpPr>
        <p:spPr>
          <a:xfrm flipH="1">
            <a:off x="889703" y="3656008"/>
            <a:ext cx="16862" cy="1997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3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/search </a:t>
            </a:r>
            <a:r>
              <a:rPr lang="en-US" dirty="0" err="1"/>
              <a:t>eller</a:t>
            </a:r>
            <a:r>
              <a:rPr lang="en-US" dirty="0"/>
              <a:t> /research</a:t>
            </a:r>
            <a:endParaRPr lang="da-DK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A56CAA8-C9C2-C16F-0A19-854A541E3405}"/>
              </a:ext>
            </a:extLst>
          </p:cNvPr>
          <p:cNvSpPr/>
          <p:nvPr/>
        </p:nvSpPr>
        <p:spPr>
          <a:xfrm>
            <a:off x="1046827" y="3122720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LogWatcher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04032E4-0BC8-0806-913A-1104E460C13B}"/>
              </a:ext>
            </a:extLst>
          </p:cNvPr>
          <p:cNvSpPr/>
          <p:nvPr/>
        </p:nvSpPr>
        <p:spPr>
          <a:xfrm>
            <a:off x="3925455" y="2253564"/>
            <a:ext cx="1966246" cy="1948981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LogSearcher API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967B6-CCBA-DFF8-DAAF-07A21900D423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2388836" y="3172403"/>
            <a:ext cx="1662254" cy="2565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5010458-BE94-697C-346A-3EF3E52D4C46}"/>
              </a:ext>
            </a:extLst>
          </p:cNvPr>
          <p:cNvSpPr/>
          <p:nvPr/>
        </p:nvSpPr>
        <p:spPr>
          <a:xfrm>
            <a:off x="2490153" y="3947886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4051090" y="2866123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/search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4051090" y="3478682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/research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40744C-4727-74C6-DAAE-51A179F5D4D5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2388836" y="3429000"/>
            <a:ext cx="1662254" cy="3559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4D1E5E-665E-29B9-C69C-CC04F6EDE6C7}"/>
              </a:ext>
            </a:extLst>
          </p:cNvPr>
          <p:cNvSpPr txBox="1"/>
          <p:nvPr/>
        </p:nvSpPr>
        <p:spPr>
          <a:xfrm>
            <a:off x="920215" y="4960397"/>
            <a:ext cx="313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Hvis</a:t>
            </a:r>
            <a:r>
              <a:rPr lang="en-US" sz="1200" i="1" dirty="0"/>
              <a:t> </a:t>
            </a:r>
            <a:r>
              <a:rPr lang="en-US" sz="1200" i="1" dirty="0" err="1"/>
              <a:t>ny</a:t>
            </a:r>
            <a:r>
              <a:rPr lang="en-US" sz="1200" i="1" dirty="0"/>
              <a:t> </a:t>
            </a:r>
            <a:r>
              <a:rPr lang="en-US" sz="1200" i="1" dirty="0" err="1"/>
              <a:t>søgning</a:t>
            </a:r>
            <a:r>
              <a:rPr lang="en-US" sz="1200" i="1" dirty="0"/>
              <a:t> </a:t>
            </a:r>
            <a:r>
              <a:rPr lang="en-US" sz="1200" i="1" dirty="0" err="1"/>
              <a:t>anvender</a:t>
            </a:r>
            <a:r>
              <a:rPr lang="en-US" sz="1200" i="1" dirty="0"/>
              <a:t> </a:t>
            </a:r>
            <a:r>
              <a:rPr lang="en-US" sz="1200" i="1" dirty="0" err="1"/>
              <a:t>samme</a:t>
            </a:r>
            <a:r>
              <a:rPr lang="en-US" sz="1200" i="1" dirty="0"/>
              <a:t> </a:t>
            </a:r>
            <a:r>
              <a:rPr lang="en-US" sz="1200" i="1" dirty="0" err="1"/>
              <a:t>kilder</a:t>
            </a:r>
            <a:r>
              <a:rPr lang="en-US" sz="1200" i="1" dirty="0"/>
              <a:t> (</a:t>
            </a:r>
            <a:r>
              <a:rPr lang="en-US" sz="1200" i="1" dirty="0" err="1"/>
              <a:t>samme</a:t>
            </a:r>
            <a:r>
              <a:rPr lang="en-US" sz="1200" i="1" dirty="0"/>
              <a:t> </a:t>
            </a:r>
            <a:r>
              <a:rPr lang="en-US" sz="1200" i="1" dirty="0" err="1"/>
              <a:t>periode</a:t>
            </a:r>
            <a:r>
              <a:rPr lang="en-US" sz="1200" i="1" dirty="0"/>
              <a:t>, </a:t>
            </a:r>
            <a:r>
              <a:rPr lang="en-US" sz="1200" i="1" dirty="0" err="1"/>
              <a:t>samme</a:t>
            </a:r>
            <a:r>
              <a:rPr lang="en-US" sz="1200" i="1" dirty="0"/>
              <a:t> filer) </a:t>
            </a:r>
            <a:r>
              <a:rPr lang="en-US" sz="1200" i="1" dirty="0" err="1"/>
              <a:t>som</a:t>
            </a:r>
            <a:r>
              <a:rPr lang="en-US" sz="1200" i="1" dirty="0"/>
              <a:t> </a:t>
            </a:r>
            <a:r>
              <a:rPr lang="en-US" sz="1200" i="1" dirty="0" err="1"/>
              <a:t>forrige</a:t>
            </a:r>
            <a:r>
              <a:rPr lang="en-US" sz="1200" i="1" dirty="0"/>
              <a:t>, </a:t>
            </a:r>
            <a:r>
              <a:rPr lang="en-US" sz="1200" i="1" dirty="0" err="1"/>
              <a:t>bliver</a:t>
            </a:r>
            <a:r>
              <a:rPr lang="en-US" sz="1200" i="1" dirty="0"/>
              <a:t> </a:t>
            </a:r>
            <a:r>
              <a:rPr lang="en-US" sz="1200" i="1" dirty="0" err="1"/>
              <a:t>LogTrie</a:t>
            </a:r>
            <a:r>
              <a:rPr lang="en-US" sz="1200" i="1" dirty="0"/>
              <a:t> </a:t>
            </a:r>
            <a:r>
              <a:rPr lang="en-US" sz="1200" i="1" dirty="0" err="1"/>
              <a:t>ikke</a:t>
            </a:r>
            <a:r>
              <a:rPr lang="en-US" sz="1200" i="1" dirty="0"/>
              <a:t> </a:t>
            </a:r>
            <a:r>
              <a:rPr lang="en-US" sz="1200" i="1" dirty="0" err="1"/>
              <a:t>genopbygget</a:t>
            </a:r>
            <a:r>
              <a:rPr lang="en-US" sz="1200" i="1" dirty="0"/>
              <a:t>.</a:t>
            </a:r>
            <a:endParaRPr lang="da-DK" sz="1200" i="1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6982201" y="2688142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6982201" y="3710865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Reuse </a:t>
            </a:r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9730667" y="317240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LogWatcher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706785-67A1-2556-0A94-4AAF862F6F5E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719264" y="2994422"/>
            <a:ext cx="1011403" cy="4842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8719264" y="3478682"/>
            <a:ext cx="1011403" cy="5384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1382D1-F1BC-AB84-BAA5-4D5E232E0D65}"/>
              </a:ext>
            </a:extLst>
          </p:cNvPr>
          <p:cNvSpPr txBox="1"/>
          <p:nvPr/>
        </p:nvSpPr>
        <p:spPr>
          <a:xfrm>
            <a:off x="9005456" y="2717422"/>
            <a:ext cx="181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Returnér</a:t>
            </a:r>
            <a:r>
              <a:rPr lang="en-US" sz="1200" i="1" dirty="0"/>
              <a:t> </a:t>
            </a:r>
            <a:r>
              <a:rPr lang="en-US" sz="1200" i="1" dirty="0" err="1"/>
              <a:t>resultat-liste</a:t>
            </a:r>
            <a:endParaRPr lang="da-DK" sz="1200" i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2BECD3-9623-C54C-3AE9-A96C839CCC07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 flipV="1">
            <a:off x="5788153" y="2994422"/>
            <a:ext cx="1194048" cy="1779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22791D-1799-256E-BE14-8C6469C29665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>
            <a:off x="5788153" y="3784962"/>
            <a:ext cx="1194048" cy="2321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9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LogWatcher</a:t>
            </a:r>
            <a:endParaRPr lang="da-DK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1320800" y="3777474"/>
            <a:ext cx="6954982" cy="23835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Domain (lib.)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1320800" y="1524948"/>
            <a:ext cx="6954982" cy="16967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</a:rPr>
              <a:t>FrontEnd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22252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2770911" y="1934601"/>
            <a:ext cx="38515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MainWindow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4026134" y="5093080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>
          <a:xfrm flipV="1">
            <a:off x="2896226" y="4573324"/>
            <a:ext cx="1800913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CB2E90F-9E2F-A72D-4A96-0E593830556A}"/>
              </a:ext>
            </a:extLst>
          </p:cNvPr>
          <p:cNvSpPr/>
          <p:nvPr/>
        </p:nvSpPr>
        <p:spPr>
          <a:xfrm>
            <a:off x="58631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FileSystem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AF821B6-C00D-DC04-75E6-DDEE52A95136}"/>
              </a:ext>
            </a:extLst>
          </p:cNvPr>
          <p:cNvSpPr/>
          <p:nvPr/>
        </p:nvSpPr>
        <p:spPr>
          <a:xfrm>
            <a:off x="5654258" y="3002056"/>
            <a:ext cx="1342009" cy="15670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6791C7B-2D52-7EC0-87A2-784C73CEA9F0}"/>
              </a:ext>
            </a:extLst>
          </p:cNvPr>
          <p:cNvSpPr/>
          <p:nvPr/>
        </p:nvSpPr>
        <p:spPr>
          <a:xfrm>
            <a:off x="4026134" y="3960765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5D96CD-430C-62A3-0AAC-B5471C8067CF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4697139" y="4573324"/>
            <a:ext cx="0" cy="519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53D1BC-17AB-B26D-5664-C0F0240CDBA4}"/>
              </a:ext>
            </a:extLst>
          </p:cNvPr>
          <p:cNvCxnSpPr>
            <a:cxnSpLocks/>
            <a:stCxn id="16" idx="0"/>
            <a:endCxn id="41" idx="2"/>
          </p:cNvCxnSpPr>
          <p:nvPr/>
        </p:nvCxnSpPr>
        <p:spPr>
          <a:xfrm flipH="1" flipV="1">
            <a:off x="4697139" y="4573324"/>
            <a:ext cx="1836987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0BAF2C-5C60-E538-0E98-663732432983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H="1" flipV="1">
            <a:off x="4696693" y="2547160"/>
            <a:ext cx="446" cy="1413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7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9B8F180E-97A6-B230-142C-A0A8B215E3BD}"/>
              </a:ext>
            </a:extLst>
          </p:cNvPr>
          <p:cNvSpPr/>
          <p:nvPr/>
        </p:nvSpPr>
        <p:spPr>
          <a:xfrm>
            <a:off x="1145309" y="3645320"/>
            <a:ext cx="10317943" cy="2672353"/>
          </a:xfrm>
          <a:prstGeom prst="flowChartProcess">
            <a:avLst/>
          </a:pr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>
                <a:solidFill>
                  <a:schemeClr val="accent6"/>
                </a:solidFill>
              </a:rPr>
              <a:t>Controller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CC6545FB-4C2D-4143-4D72-4E1FA1515708}"/>
              </a:ext>
            </a:extLst>
          </p:cNvPr>
          <p:cNvSpPr/>
          <p:nvPr/>
        </p:nvSpPr>
        <p:spPr>
          <a:xfrm>
            <a:off x="1145309" y="1366982"/>
            <a:ext cx="7989455" cy="2062018"/>
          </a:xfrm>
          <a:custGeom>
            <a:avLst/>
            <a:gdLst>
              <a:gd name="connsiteX0" fmla="*/ 0 w 7989455"/>
              <a:gd name="connsiteY0" fmla="*/ 0 h 2062018"/>
              <a:gd name="connsiteX1" fmla="*/ 490781 w 7989455"/>
              <a:gd name="connsiteY1" fmla="*/ 0 h 2062018"/>
              <a:gd name="connsiteX2" fmla="*/ 821773 w 7989455"/>
              <a:gd name="connsiteY2" fmla="*/ 0 h 2062018"/>
              <a:gd name="connsiteX3" fmla="*/ 1552237 w 7989455"/>
              <a:gd name="connsiteY3" fmla="*/ 0 h 2062018"/>
              <a:gd name="connsiteX4" fmla="*/ 2043018 w 7989455"/>
              <a:gd name="connsiteY4" fmla="*/ 0 h 2062018"/>
              <a:gd name="connsiteX5" fmla="*/ 2533799 w 7989455"/>
              <a:gd name="connsiteY5" fmla="*/ 0 h 2062018"/>
              <a:gd name="connsiteX6" fmla="*/ 3264263 w 7989455"/>
              <a:gd name="connsiteY6" fmla="*/ 0 h 2062018"/>
              <a:gd name="connsiteX7" fmla="*/ 3675149 w 7989455"/>
              <a:gd name="connsiteY7" fmla="*/ 0 h 2062018"/>
              <a:gd name="connsiteX8" fmla="*/ 4405614 w 7989455"/>
              <a:gd name="connsiteY8" fmla="*/ 0 h 2062018"/>
              <a:gd name="connsiteX9" fmla="*/ 5136078 w 7989455"/>
              <a:gd name="connsiteY9" fmla="*/ 0 h 2062018"/>
              <a:gd name="connsiteX10" fmla="*/ 5706754 w 7989455"/>
              <a:gd name="connsiteY10" fmla="*/ 0 h 2062018"/>
              <a:gd name="connsiteX11" fmla="*/ 6437218 w 7989455"/>
              <a:gd name="connsiteY11" fmla="*/ 0 h 2062018"/>
              <a:gd name="connsiteX12" fmla="*/ 6927999 w 7989455"/>
              <a:gd name="connsiteY12" fmla="*/ 0 h 2062018"/>
              <a:gd name="connsiteX13" fmla="*/ 7418780 w 7989455"/>
              <a:gd name="connsiteY13" fmla="*/ 0 h 2062018"/>
              <a:gd name="connsiteX14" fmla="*/ 7989455 w 7989455"/>
              <a:gd name="connsiteY14" fmla="*/ 0 h 2062018"/>
              <a:gd name="connsiteX15" fmla="*/ 7989455 w 7989455"/>
              <a:gd name="connsiteY15" fmla="*/ 494884 h 2062018"/>
              <a:gd name="connsiteX16" fmla="*/ 7989455 w 7989455"/>
              <a:gd name="connsiteY16" fmla="*/ 1010389 h 2062018"/>
              <a:gd name="connsiteX17" fmla="*/ 7989455 w 7989455"/>
              <a:gd name="connsiteY17" fmla="*/ 1546514 h 2062018"/>
              <a:gd name="connsiteX18" fmla="*/ 7989455 w 7989455"/>
              <a:gd name="connsiteY18" fmla="*/ 2062018 h 2062018"/>
              <a:gd name="connsiteX19" fmla="*/ 7338885 w 7989455"/>
              <a:gd name="connsiteY19" fmla="*/ 2062018 h 2062018"/>
              <a:gd name="connsiteX20" fmla="*/ 6927999 w 7989455"/>
              <a:gd name="connsiteY20" fmla="*/ 2062018 h 2062018"/>
              <a:gd name="connsiteX21" fmla="*/ 6197534 w 7989455"/>
              <a:gd name="connsiteY21" fmla="*/ 2062018 h 2062018"/>
              <a:gd name="connsiteX22" fmla="*/ 5626859 w 7989455"/>
              <a:gd name="connsiteY22" fmla="*/ 2062018 h 2062018"/>
              <a:gd name="connsiteX23" fmla="*/ 5215973 w 7989455"/>
              <a:gd name="connsiteY23" fmla="*/ 2062018 h 2062018"/>
              <a:gd name="connsiteX24" fmla="*/ 4645297 w 7989455"/>
              <a:gd name="connsiteY24" fmla="*/ 2062018 h 2062018"/>
              <a:gd name="connsiteX25" fmla="*/ 4314306 w 7989455"/>
              <a:gd name="connsiteY25" fmla="*/ 2062018 h 2062018"/>
              <a:gd name="connsiteX26" fmla="*/ 3983314 w 7989455"/>
              <a:gd name="connsiteY26" fmla="*/ 2062018 h 2062018"/>
              <a:gd name="connsiteX27" fmla="*/ 3412639 w 7989455"/>
              <a:gd name="connsiteY27" fmla="*/ 2062018 h 2062018"/>
              <a:gd name="connsiteX28" fmla="*/ 3001752 w 7989455"/>
              <a:gd name="connsiteY28" fmla="*/ 2062018 h 2062018"/>
              <a:gd name="connsiteX29" fmla="*/ 2351182 w 7989455"/>
              <a:gd name="connsiteY29" fmla="*/ 2062018 h 2062018"/>
              <a:gd name="connsiteX30" fmla="*/ 1940296 w 7989455"/>
              <a:gd name="connsiteY30" fmla="*/ 2062018 h 2062018"/>
              <a:gd name="connsiteX31" fmla="*/ 1289726 w 7989455"/>
              <a:gd name="connsiteY31" fmla="*/ 2062018 h 2062018"/>
              <a:gd name="connsiteX32" fmla="*/ 958735 w 7989455"/>
              <a:gd name="connsiteY32" fmla="*/ 2062018 h 2062018"/>
              <a:gd name="connsiteX33" fmla="*/ 0 w 7989455"/>
              <a:gd name="connsiteY33" fmla="*/ 2062018 h 2062018"/>
              <a:gd name="connsiteX34" fmla="*/ 0 w 7989455"/>
              <a:gd name="connsiteY34" fmla="*/ 1587754 h 2062018"/>
              <a:gd name="connsiteX35" fmla="*/ 0 w 7989455"/>
              <a:gd name="connsiteY35" fmla="*/ 1031009 h 2062018"/>
              <a:gd name="connsiteX36" fmla="*/ 0 w 7989455"/>
              <a:gd name="connsiteY36" fmla="*/ 536125 h 2062018"/>
              <a:gd name="connsiteX37" fmla="*/ 0 w 7989455"/>
              <a:gd name="connsiteY37" fmla="*/ 0 h 206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89455" h="2062018" extrusionOk="0">
                <a:moveTo>
                  <a:pt x="0" y="0"/>
                </a:moveTo>
                <a:cubicBezTo>
                  <a:pt x="174869" y="-11016"/>
                  <a:pt x="328220" y="48078"/>
                  <a:pt x="490781" y="0"/>
                </a:cubicBezTo>
                <a:cubicBezTo>
                  <a:pt x="653342" y="-48078"/>
                  <a:pt x="728748" y="21487"/>
                  <a:pt x="821773" y="0"/>
                </a:cubicBezTo>
                <a:cubicBezTo>
                  <a:pt x="914798" y="-21487"/>
                  <a:pt x="1208108" y="55935"/>
                  <a:pt x="1552237" y="0"/>
                </a:cubicBezTo>
                <a:cubicBezTo>
                  <a:pt x="1896366" y="-55935"/>
                  <a:pt x="1936454" y="30050"/>
                  <a:pt x="2043018" y="0"/>
                </a:cubicBezTo>
                <a:cubicBezTo>
                  <a:pt x="2149582" y="-30050"/>
                  <a:pt x="2294652" y="58487"/>
                  <a:pt x="2533799" y="0"/>
                </a:cubicBezTo>
                <a:cubicBezTo>
                  <a:pt x="2772946" y="-58487"/>
                  <a:pt x="2968977" y="30790"/>
                  <a:pt x="3264263" y="0"/>
                </a:cubicBezTo>
                <a:cubicBezTo>
                  <a:pt x="3559549" y="-30790"/>
                  <a:pt x="3556481" y="7857"/>
                  <a:pt x="3675149" y="0"/>
                </a:cubicBezTo>
                <a:cubicBezTo>
                  <a:pt x="3793817" y="-7857"/>
                  <a:pt x="4052724" y="24516"/>
                  <a:pt x="4405614" y="0"/>
                </a:cubicBezTo>
                <a:cubicBezTo>
                  <a:pt x="4758505" y="-24516"/>
                  <a:pt x="4817770" y="56066"/>
                  <a:pt x="5136078" y="0"/>
                </a:cubicBezTo>
                <a:cubicBezTo>
                  <a:pt x="5454386" y="-56066"/>
                  <a:pt x="5494880" y="40044"/>
                  <a:pt x="5706754" y="0"/>
                </a:cubicBezTo>
                <a:cubicBezTo>
                  <a:pt x="5918628" y="-40044"/>
                  <a:pt x="6116645" y="32726"/>
                  <a:pt x="6437218" y="0"/>
                </a:cubicBezTo>
                <a:cubicBezTo>
                  <a:pt x="6757791" y="-32726"/>
                  <a:pt x="6706088" y="9160"/>
                  <a:pt x="6927999" y="0"/>
                </a:cubicBezTo>
                <a:cubicBezTo>
                  <a:pt x="7149910" y="-9160"/>
                  <a:pt x="7305894" y="58851"/>
                  <a:pt x="7418780" y="0"/>
                </a:cubicBezTo>
                <a:cubicBezTo>
                  <a:pt x="7531666" y="-58851"/>
                  <a:pt x="7859887" y="34872"/>
                  <a:pt x="7989455" y="0"/>
                </a:cubicBezTo>
                <a:cubicBezTo>
                  <a:pt x="8024738" y="107619"/>
                  <a:pt x="7951475" y="271052"/>
                  <a:pt x="7989455" y="494884"/>
                </a:cubicBezTo>
                <a:cubicBezTo>
                  <a:pt x="8027435" y="718716"/>
                  <a:pt x="7986140" y="799495"/>
                  <a:pt x="7989455" y="1010389"/>
                </a:cubicBezTo>
                <a:cubicBezTo>
                  <a:pt x="7992770" y="1221283"/>
                  <a:pt x="7966716" y="1307300"/>
                  <a:pt x="7989455" y="1546514"/>
                </a:cubicBezTo>
                <a:cubicBezTo>
                  <a:pt x="8012194" y="1785728"/>
                  <a:pt x="7943246" y="1814434"/>
                  <a:pt x="7989455" y="2062018"/>
                </a:cubicBezTo>
                <a:cubicBezTo>
                  <a:pt x="7740767" y="2113611"/>
                  <a:pt x="7616746" y="2046087"/>
                  <a:pt x="7338885" y="2062018"/>
                </a:cubicBezTo>
                <a:cubicBezTo>
                  <a:pt x="7061024" y="2077949"/>
                  <a:pt x="7038475" y="2048893"/>
                  <a:pt x="6927999" y="2062018"/>
                </a:cubicBezTo>
                <a:cubicBezTo>
                  <a:pt x="6817523" y="2075143"/>
                  <a:pt x="6377307" y="1994093"/>
                  <a:pt x="6197534" y="2062018"/>
                </a:cubicBezTo>
                <a:cubicBezTo>
                  <a:pt x="6017762" y="2129943"/>
                  <a:pt x="5909341" y="1999244"/>
                  <a:pt x="5626859" y="2062018"/>
                </a:cubicBezTo>
                <a:cubicBezTo>
                  <a:pt x="5344378" y="2124792"/>
                  <a:pt x="5305894" y="2036546"/>
                  <a:pt x="5215973" y="2062018"/>
                </a:cubicBezTo>
                <a:cubicBezTo>
                  <a:pt x="5126052" y="2087490"/>
                  <a:pt x="4865913" y="2016580"/>
                  <a:pt x="4645297" y="2062018"/>
                </a:cubicBezTo>
                <a:cubicBezTo>
                  <a:pt x="4424681" y="2107456"/>
                  <a:pt x="4429310" y="2059151"/>
                  <a:pt x="4314306" y="2062018"/>
                </a:cubicBezTo>
                <a:cubicBezTo>
                  <a:pt x="4199302" y="2064885"/>
                  <a:pt x="4116441" y="2033433"/>
                  <a:pt x="3983314" y="2062018"/>
                </a:cubicBezTo>
                <a:cubicBezTo>
                  <a:pt x="3850187" y="2090603"/>
                  <a:pt x="3674120" y="2027091"/>
                  <a:pt x="3412639" y="2062018"/>
                </a:cubicBezTo>
                <a:cubicBezTo>
                  <a:pt x="3151158" y="2096945"/>
                  <a:pt x="3116501" y="2029743"/>
                  <a:pt x="3001752" y="2062018"/>
                </a:cubicBezTo>
                <a:cubicBezTo>
                  <a:pt x="2887003" y="2094293"/>
                  <a:pt x="2657939" y="2011867"/>
                  <a:pt x="2351182" y="2062018"/>
                </a:cubicBezTo>
                <a:cubicBezTo>
                  <a:pt x="2044425" y="2112169"/>
                  <a:pt x="2145350" y="2036617"/>
                  <a:pt x="1940296" y="2062018"/>
                </a:cubicBezTo>
                <a:cubicBezTo>
                  <a:pt x="1735242" y="2087419"/>
                  <a:pt x="1488148" y="2018056"/>
                  <a:pt x="1289726" y="2062018"/>
                </a:cubicBezTo>
                <a:cubicBezTo>
                  <a:pt x="1091304" y="2105980"/>
                  <a:pt x="1051275" y="2053836"/>
                  <a:pt x="958735" y="2062018"/>
                </a:cubicBezTo>
                <a:cubicBezTo>
                  <a:pt x="866195" y="2070200"/>
                  <a:pt x="277137" y="2008811"/>
                  <a:pt x="0" y="2062018"/>
                </a:cubicBezTo>
                <a:cubicBezTo>
                  <a:pt x="-13364" y="1832963"/>
                  <a:pt x="24567" y="1691789"/>
                  <a:pt x="0" y="1587754"/>
                </a:cubicBezTo>
                <a:cubicBezTo>
                  <a:pt x="-24567" y="1483719"/>
                  <a:pt x="51608" y="1154842"/>
                  <a:pt x="0" y="1031009"/>
                </a:cubicBezTo>
                <a:cubicBezTo>
                  <a:pt x="-51608" y="907177"/>
                  <a:pt x="51066" y="678193"/>
                  <a:pt x="0" y="536125"/>
                </a:cubicBezTo>
                <a:cubicBezTo>
                  <a:pt x="-51066" y="394057"/>
                  <a:pt x="43561" y="1894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View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24EC1ACF-5446-CC2F-C426-59A2E22BBCD6}"/>
              </a:ext>
            </a:extLst>
          </p:cNvPr>
          <p:cNvSpPr/>
          <p:nvPr/>
        </p:nvSpPr>
        <p:spPr>
          <a:xfrm>
            <a:off x="5514109" y="2888600"/>
            <a:ext cx="4562586" cy="1851768"/>
          </a:xfrm>
          <a:prstGeom prst="flowChartProcess">
            <a:avLst/>
          </a:pr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>
                <a:solidFill>
                  <a:schemeClr val="accent6"/>
                </a:solidFill>
              </a:rPr>
              <a:t>Model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LogWatcher </a:t>
            </a:r>
            <a:r>
              <a:rPr lang="en-US" dirty="0">
                <a:solidFill>
                  <a:schemeClr val="accent6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MVC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1320800" y="3777474"/>
            <a:ext cx="6954982" cy="23835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Domain (lib.)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1320800" y="1524948"/>
            <a:ext cx="6954982" cy="16967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</a:rPr>
              <a:t>FrontEnd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22252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2770911" y="1934601"/>
            <a:ext cx="38515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MainWindow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4026134" y="5093080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>
          <a:xfrm flipV="1">
            <a:off x="2896226" y="4573324"/>
            <a:ext cx="1800913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CB2E90F-9E2F-A72D-4A96-0E593830556A}"/>
              </a:ext>
            </a:extLst>
          </p:cNvPr>
          <p:cNvSpPr/>
          <p:nvPr/>
        </p:nvSpPr>
        <p:spPr>
          <a:xfrm>
            <a:off x="58631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FileSystem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AF821B6-C00D-DC04-75E6-DDEE52A95136}"/>
              </a:ext>
            </a:extLst>
          </p:cNvPr>
          <p:cNvSpPr/>
          <p:nvPr/>
        </p:nvSpPr>
        <p:spPr>
          <a:xfrm>
            <a:off x="5654258" y="3002056"/>
            <a:ext cx="1342009" cy="15670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6791C7B-2D52-7EC0-87A2-784C73CEA9F0}"/>
              </a:ext>
            </a:extLst>
          </p:cNvPr>
          <p:cNvSpPr/>
          <p:nvPr/>
        </p:nvSpPr>
        <p:spPr>
          <a:xfrm>
            <a:off x="4026134" y="3960765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5D96CD-430C-62A3-0AAC-B5471C8067CF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4697139" y="4573324"/>
            <a:ext cx="0" cy="519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53D1BC-17AB-B26D-5664-C0F0240CDBA4}"/>
              </a:ext>
            </a:extLst>
          </p:cNvPr>
          <p:cNvCxnSpPr>
            <a:cxnSpLocks/>
            <a:stCxn id="16" idx="0"/>
            <a:endCxn id="41" idx="2"/>
          </p:cNvCxnSpPr>
          <p:nvPr/>
        </p:nvCxnSpPr>
        <p:spPr>
          <a:xfrm flipH="1" flipV="1">
            <a:off x="4697139" y="4573324"/>
            <a:ext cx="1836987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0BAF2C-5C60-E538-0E98-663732432983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H="1" flipV="1">
            <a:off x="4696693" y="2547160"/>
            <a:ext cx="446" cy="1413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3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22B27-5C48-19DF-83AF-C75A7107182D}"/>
              </a:ext>
            </a:extLst>
          </p:cNvPr>
          <p:cNvSpPr txBox="1"/>
          <p:nvPr/>
        </p:nvSpPr>
        <p:spPr>
          <a:xfrm>
            <a:off x="2964872" y="2551837"/>
            <a:ext cx="6262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have en grafisk brugerflade (GUI).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da-DK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GUI'en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facilitere indsamling af logs fra forbundne systemer,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gennemsøgning af logs på basis af søge-termer og tidshorisonter,</a:t>
            </a:r>
          </a:p>
          <a:p>
            <a:pPr algn="ctr"/>
            <a:endParaRPr lang="da-DK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 udstille resultaterne fra søgningerne.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38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9911D-BDFD-6A0D-CD51-74E9082B07D0}"/>
              </a:ext>
            </a:extLst>
          </p:cNvPr>
          <p:cNvSpPr txBox="1"/>
          <p:nvPr/>
        </p:nvSpPr>
        <p:spPr>
          <a:xfrm>
            <a:off x="905162" y="631454"/>
            <a:ext cx="7033491" cy="286232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1resetG3.cmd)</a:t>
            </a:r>
          </a:p>
          <a:p>
            <a:r>
              <a:rPr lang="en-US" dirty="0"/>
              <a:t>Load 2 </a:t>
            </a:r>
            <a:r>
              <a:rPr lang="en-US" dirty="0" err="1"/>
              <a:t>sæt</a:t>
            </a:r>
            <a:r>
              <a:rPr lang="en-US" dirty="0"/>
              <a:t> filer (G1+2)</a:t>
            </a: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G1-2,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keyword, med default </a:t>
            </a:r>
            <a:r>
              <a:rPr lang="en-US" dirty="0" err="1"/>
              <a:t>tids</a:t>
            </a:r>
            <a:r>
              <a:rPr lang="en-US" dirty="0"/>
              <a:t>-interval</a:t>
            </a:r>
          </a:p>
          <a:p>
            <a:endParaRPr lang="en-US" dirty="0"/>
          </a:p>
          <a:p>
            <a:r>
              <a:rPr lang="en-US" dirty="0"/>
              <a:t>Load G3	</a:t>
            </a:r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</a:p>
          <a:p>
            <a:r>
              <a:rPr lang="en-US" dirty="0"/>
              <a:t>	</a:t>
            </a:r>
            <a:r>
              <a:rPr lang="en-US" dirty="0" err="1"/>
              <a:t>skift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slut@1.jan21, </a:t>
            </a:r>
            <a:r>
              <a:rPr lang="en-US" dirty="0" err="1"/>
              <a:t>gentag</a:t>
            </a:r>
            <a:r>
              <a:rPr lang="en-US" dirty="0"/>
              <a:t> </a:t>
            </a:r>
            <a:r>
              <a:rPr lang="en-US" dirty="0" err="1"/>
              <a:t>søgning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G1, 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(/research)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19424-C2C3-3DF7-68E6-2473D60F0DE1}"/>
              </a:ext>
            </a:extLst>
          </p:cNvPr>
          <p:cNvSpPr txBox="1"/>
          <p:nvPr/>
        </p:nvSpPr>
        <p:spPr>
          <a:xfrm>
            <a:off x="8340438" y="215956"/>
            <a:ext cx="294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LogWatcher demo</a:t>
            </a:r>
          </a:p>
          <a:p>
            <a:endParaRPr lang="da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02E7E-5E75-5ECA-4A67-1EF1AE9CDBAD}"/>
              </a:ext>
            </a:extLst>
          </p:cNvPr>
          <p:cNvSpPr txBox="1"/>
          <p:nvPr/>
        </p:nvSpPr>
        <p:spPr>
          <a:xfrm>
            <a:off x="5246256" y="3493776"/>
            <a:ext cx="6040582" cy="286232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-&gt; vis 2 sys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søgeresultat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2updateG3.cmd) -&gt; </a:t>
            </a:r>
            <a:r>
              <a:rPr lang="en-US" dirty="0" err="1"/>
              <a:t>opdater</a:t>
            </a:r>
            <a:r>
              <a:rPr lang="en-US" dirty="0"/>
              <a:t> G3</a:t>
            </a:r>
          </a:p>
          <a:p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start@18. sept	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slut@19. sept 2020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åbn</a:t>
            </a:r>
            <a:r>
              <a:rPr lang="en-US" dirty="0"/>
              <a:t> </a:t>
            </a:r>
            <a:r>
              <a:rPr lang="en-US" dirty="0" err="1"/>
              <a:t>fundet</a:t>
            </a:r>
            <a:r>
              <a:rPr lang="en-US" dirty="0"/>
              <a:t> </a:t>
            </a:r>
            <a:r>
              <a:rPr lang="en-US" dirty="0" err="1"/>
              <a:t>logfil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59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A6B-1088-E98F-C7E4-B16ADF73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LogSearcher </a:t>
            </a:r>
            <a:r>
              <a:rPr lang="en-US" dirty="0" err="1"/>
              <a:t>komponenter</a:t>
            </a:r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25D1E-4A6E-2643-F08F-DC131DB834ED}"/>
              </a:ext>
            </a:extLst>
          </p:cNvPr>
          <p:cNvGrpSpPr/>
          <p:nvPr/>
        </p:nvGrpSpPr>
        <p:grpSpPr>
          <a:xfrm>
            <a:off x="1177637" y="1981633"/>
            <a:ext cx="8947296" cy="3421639"/>
            <a:chOff x="0" y="0"/>
            <a:chExt cx="5342400" cy="1967865"/>
          </a:xfrm>
        </p:grpSpPr>
        <p:grpSp>
          <p:nvGrpSpPr>
            <p:cNvPr id="6" name="Gruppe 7">
              <a:extLst>
                <a:ext uri="{FF2B5EF4-FFF2-40B4-BE49-F238E27FC236}">
                  <a16:creationId xmlns:a16="http://schemas.microsoft.com/office/drawing/2014/main" id="{47E2BDAE-BBFC-2D84-38B8-16065567FE55}"/>
                </a:ext>
              </a:extLst>
            </p:cNvPr>
            <p:cNvGrpSpPr/>
            <p:nvPr/>
          </p:nvGrpSpPr>
          <p:grpSpPr>
            <a:xfrm>
              <a:off x="0" y="0"/>
              <a:ext cx="5342400" cy="1425600"/>
              <a:chOff x="0" y="0"/>
              <a:chExt cx="5342400" cy="1425600"/>
            </a:xfrm>
          </p:grpSpPr>
          <p:sp>
            <p:nvSpPr>
              <p:cNvPr id="9" name="Rektangel 1">
                <a:extLst>
                  <a:ext uri="{FF2B5EF4-FFF2-40B4-BE49-F238E27FC236}">
                    <a16:creationId xmlns:a16="http://schemas.microsoft.com/office/drawing/2014/main" id="{A3A8C139-0DC0-0825-7E7F-B88F46CF6E06}"/>
                  </a:ext>
                </a:extLst>
              </p:cNvPr>
              <p:cNvSpPr/>
              <p:nvPr/>
            </p:nvSpPr>
            <p:spPr>
              <a:xfrm>
                <a:off x="1022400" y="324000"/>
                <a:ext cx="2051050" cy="923925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GUI</a:t>
                </a: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(C# Blazor)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ktangel: afrundede hjørner 2">
                <a:extLst>
                  <a:ext uri="{FF2B5EF4-FFF2-40B4-BE49-F238E27FC236}">
                    <a16:creationId xmlns:a16="http://schemas.microsoft.com/office/drawing/2014/main" id="{3E531F76-39BB-468F-AF02-6430A6BB840C}"/>
                  </a:ext>
                </a:extLst>
              </p:cNvPr>
              <p:cNvSpPr/>
              <p:nvPr/>
            </p:nvSpPr>
            <p:spPr>
              <a:xfrm>
                <a:off x="3679200" y="345600"/>
                <a:ext cx="1352550" cy="826883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Søgemotor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(Python)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Pil: venstre-højre 3">
                <a:extLst>
                  <a:ext uri="{FF2B5EF4-FFF2-40B4-BE49-F238E27FC236}">
                    <a16:creationId xmlns:a16="http://schemas.microsoft.com/office/drawing/2014/main" id="{4F88B9FD-915D-4F72-B63C-52DF666B278D}"/>
                  </a:ext>
                </a:extLst>
              </p:cNvPr>
              <p:cNvSpPr/>
              <p:nvPr/>
            </p:nvSpPr>
            <p:spPr>
              <a:xfrm>
                <a:off x="3122250" y="472650"/>
                <a:ext cx="822325" cy="53299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ea typeface="Calibri Light" panose="020F0302020204030204" pitchFamily="34" charset="0"/>
                    <a:cs typeface="Times New Roman" panose="02020603050405020304" pitchFamily="18" charset="0"/>
                  </a:rPr>
                  <a:t>API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Smilende ansigt 4">
                <a:extLst>
                  <a:ext uri="{FF2B5EF4-FFF2-40B4-BE49-F238E27FC236}">
                    <a16:creationId xmlns:a16="http://schemas.microsoft.com/office/drawing/2014/main" id="{ACC0BF53-8402-0082-58A5-3F070FACEC07}"/>
                  </a:ext>
                </a:extLst>
              </p:cNvPr>
              <p:cNvSpPr/>
              <p:nvPr/>
            </p:nvSpPr>
            <p:spPr>
              <a:xfrm>
                <a:off x="180000" y="504000"/>
                <a:ext cx="439200" cy="4536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dirty="0"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3" name="Tekstfelt 2">
                <a:extLst>
                  <a:ext uri="{FF2B5EF4-FFF2-40B4-BE49-F238E27FC236}">
                    <a16:creationId xmlns:a16="http://schemas.microsoft.com/office/drawing/2014/main" id="{EA6FB88D-D449-06BD-2D7B-AD9F62D58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72000"/>
                <a:ext cx="820420" cy="29968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Bruger</a:t>
                </a:r>
              </a:p>
            </p:txBody>
          </p:sp>
          <p:sp>
            <p:nvSpPr>
              <p:cNvPr id="14" name="Rektangel 5">
                <a:extLst>
                  <a:ext uri="{FF2B5EF4-FFF2-40B4-BE49-F238E27FC236}">
                    <a16:creationId xmlns:a16="http://schemas.microsoft.com/office/drawing/2014/main" id="{5FE1A83B-197A-C392-8E5A-D25F2EB13FF6}"/>
                  </a:ext>
                </a:extLst>
              </p:cNvPr>
              <p:cNvSpPr/>
              <p:nvPr/>
            </p:nvSpPr>
            <p:spPr>
              <a:xfrm>
                <a:off x="856800" y="122400"/>
                <a:ext cx="4485600" cy="130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a-DK"/>
              </a:p>
            </p:txBody>
          </p:sp>
          <p:sp>
            <p:nvSpPr>
              <p:cNvPr id="15" name="Tekstfelt 2">
                <a:extLst>
                  <a:ext uri="{FF2B5EF4-FFF2-40B4-BE49-F238E27FC236}">
                    <a16:creationId xmlns:a16="http://schemas.microsoft.com/office/drawing/2014/main" id="{86D34AAB-2A32-1310-3DB2-6A3D39F50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712" y="0"/>
                <a:ext cx="1281688" cy="2876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LogSearcher </a:t>
                </a:r>
                <a:endParaRPr lang="da-DK" sz="110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7" name="Rektangel 26">
              <a:extLst>
                <a:ext uri="{FF2B5EF4-FFF2-40B4-BE49-F238E27FC236}">
                  <a16:creationId xmlns:a16="http://schemas.microsoft.com/office/drawing/2014/main" id="{19DA8E2A-F941-A762-DCA4-C032D399E1B2}"/>
                </a:ext>
              </a:extLst>
            </p:cNvPr>
            <p:cNvSpPr/>
            <p:nvPr/>
          </p:nvSpPr>
          <p:spPr>
            <a:xfrm>
              <a:off x="857250" y="1571625"/>
              <a:ext cx="4470400" cy="396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                  </a:t>
              </a:r>
              <a:r>
                <a:rPr lang="da-DK" sz="1100" b="1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Database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(SQL)</a:t>
              </a:r>
              <a:endParaRPr lang="da-DK" sz="1100">
                <a:effectLst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il: venstre-højre 27">
              <a:extLst>
                <a:ext uri="{FF2B5EF4-FFF2-40B4-BE49-F238E27FC236}">
                  <a16:creationId xmlns:a16="http://schemas.microsoft.com/office/drawing/2014/main" id="{1B312FF0-BE65-BF73-182B-580AE28D73CA}"/>
                </a:ext>
              </a:extLst>
            </p:cNvPr>
            <p:cNvSpPr/>
            <p:nvPr/>
          </p:nvSpPr>
          <p:spPr>
            <a:xfrm rot="16200000">
              <a:off x="3007677" y="1359853"/>
              <a:ext cx="663515" cy="29329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94029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Søgemotor</a:t>
            </a:r>
            <a:r>
              <a:rPr lang="en-US" dirty="0"/>
              <a:t> = LogParser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44A16-8D72-C58F-03D7-2BDE778C91FF}"/>
              </a:ext>
            </a:extLst>
          </p:cNvPr>
          <p:cNvSpPr txBox="1"/>
          <p:nvPr/>
        </p:nvSpPr>
        <p:spPr>
          <a:xfrm>
            <a:off x="2341418" y="1856942"/>
            <a:ext cx="770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Søgeprincippet</a:t>
            </a:r>
            <a:r>
              <a:rPr lang="en-US" dirty="0"/>
              <a:t> er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graph-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specifikt</a:t>
            </a:r>
            <a:r>
              <a:rPr lang="en-US" dirty="0"/>
              <a:t> tries og Binary Search Trees.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2018252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3800978" y="27826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7195341" y="4220803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5558088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3800977" y="556743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2569930" y="3334347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2569930" y="4772481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352656" y="3334347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352655" y="4772481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6204419" y="4543969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EBADE-5474-6019-931B-068C3337DA7B}"/>
              </a:ext>
            </a:extLst>
          </p:cNvPr>
          <p:cNvSpPr txBox="1"/>
          <p:nvPr/>
        </p:nvSpPr>
        <p:spPr>
          <a:xfrm>
            <a:off x="5002698" y="2588871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/ Node</a:t>
            </a:r>
            <a:endParaRPr lang="da-D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05E22-9637-764A-49A9-617E72A06FBB}"/>
              </a:ext>
            </a:extLst>
          </p:cNvPr>
          <p:cNvSpPr txBox="1"/>
          <p:nvPr/>
        </p:nvSpPr>
        <p:spPr>
          <a:xfrm>
            <a:off x="4677116" y="5438252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</a:t>
            </a:r>
            <a:endParaRPr lang="da-DK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DC6C-4A36-C4E3-D83B-F79786EC8D69}"/>
              </a:ext>
            </a:extLst>
          </p:cNvPr>
          <p:cNvCxnSpPr>
            <a:cxnSpLocks/>
          </p:cNvCxnSpPr>
          <p:nvPr/>
        </p:nvCxnSpPr>
        <p:spPr>
          <a:xfrm flipH="1">
            <a:off x="4544291" y="2794873"/>
            <a:ext cx="662761" cy="17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B86CE5-2FDA-4BE2-ADB2-1F5D9DF72AAB}"/>
              </a:ext>
            </a:extLst>
          </p:cNvPr>
          <p:cNvCxnSpPr>
            <a:cxnSpLocks/>
          </p:cNvCxnSpPr>
          <p:nvPr/>
        </p:nvCxnSpPr>
        <p:spPr>
          <a:xfrm flipH="1" flipV="1">
            <a:off x="5002698" y="5384258"/>
            <a:ext cx="408709" cy="1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33602B-13A3-E6B7-974C-D6BECF3928BF}"/>
              </a:ext>
            </a:extLst>
          </p:cNvPr>
          <p:cNvSpPr txBox="1"/>
          <p:nvPr/>
        </p:nvSpPr>
        <p:spPr>
          <a:xfrm>
            <a:off x="8437418" y="3304709"/>
            <a:ext cx="321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Formel definition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graph: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graph G = (V,E) </a:t>
            </a:r>
            <a:r>
              <a:rPr lang="en-US" dirty="0" err="1"/>
              <a:t>består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 og edges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hver</a:t>
            </a:r>
            <a:r>
              <a:rPr lang="en-US" dirty="0"/>
              <a:t> edge </a:t>
            </a:r>
            <a:r>
              <a:rPr lang="en-US" dirty="0" err="1"/>
              <a:t>udgør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(</a:t>
            </a:r>
            <a:r>
              <a:rPr lang="en-US" dirty="0" err="1"/>
              <a:t>noder</a:t>
            </a:r>
            <a:r>
              <a:rPr lang="en-US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670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som</a:t>
            </a:r>
            <a:r>
              <a:rPr lang="en-US" dirty="0"/>
              <a:t> data – adjacency list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838200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2620926" y="27530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6015289" y="4191165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4378036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2620925" y="553779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1389878" y="3304709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1389878" y="4742843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3172604" y="3304709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3172603" y="4742843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5024367" y="4514331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84F083D-FF28-C476-79C1-7B810EB30034}"/>
              </a:ext>
            </a:extLst>
          </p:cNvPr>
          <p:cNvSpPr/>
          <p:nvPr/>
        </p:nvSpPr>
        <p:spPr>
          <a:xfrm>
            <a:off x="7869382" y="2396836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6C7BE-4205-6E7D-F7A5-42E7506B50B8}"/>
              </a:ext>
            </a:extLst>
          </p:cNvPr>
          <p:cNvSpPr/>
          <p:nvPr/>
        </p:nvSpPr>
        <p:spPr>
          <a:xfrm>
            <a:off x="9247908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E69EE6-17D0-877E-F985-B70AE6C0A408}"/>
              </a:ext>
            </a:extLst>
          </p:cNvPr>
          <p:cNvSpPr/>
          <p:nvPr/>
        </p:nvSpPr>
        <p:spPr>
          <a:xfrm>
            <a:off x="9892004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A5734-3EAA-FA25-A3C3-8DC95AF71A34}"/>
              </a:ext>
            </a:extLst>
          </p:cNvPr>
          <p:cNvSpPr/>
          <p:nvPr/>
        </p:nvSpPr>
        <p:spPr>
          <a:xfrm>
            <a:off x="10538335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0B18A-0D36-1B3A-0C18-D94939610DFA}"/>
              </a:ext>
            </a:extLst>
          </p:cNvPr>
          <p:cNvSpPr txBox="1"/>
          <p:nvPr/>
        </p:nvSpPr>
        <p:spPr>
          <a:xfrm>
            <a:off x="7523018" y="25485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A4E092-6282-F7C2-220B-2E740F70E604}"/>
              </a:ext>
            </a:extLst>
          </p:cNvPr>
          <p:cNvCxnSpPr/>
          <p:nvPr/>
        </p:nvCxnSpPr>
        <p:spPr>
          <a:xfrm>
            <a:off x="8672945" y="2733177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4B31E62-66A6-28BD-45EA-34E2D8A13F0C}"/>
              </a:ext>
            </a:extLst>
          </p:cNvPr>
          <p:cNvSpPr/>
          <p:nvPr/>
        </p:nvSpPr>
        <p:spPr>
          <a:xfrm>
            <a:off x="7869382" y="3088404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8A820-4331-B0FB-DB17-7E5F884E5669}"/>
              </a:ext>
            </a:extLst>
          </p:cNvPr>
          <p:cNvSpPr/>
          <p:nvPr/>
        </p:nvSpPr>
        <p:spPr>
          <a:xfrm>
            <a:off x="9247908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E1DD4-0C6F-910F-C721-C887C3E0AD62}"/>
              </a:ext>
            </a:extLst>
          </p:cNvPr>
          <p:cNvSpPr/>
          <p:nvPr/>
        </p:nvSpPr>
        <p:spPr>
          <a:xfrm>
            <a:off x="9892004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F5DA20-9320-F5A8-DF15-ADFAF33DCCB4}"/>
              </a:ext>
            </a:extLst>
          </p:cNvPr>
          <p:cNvSpPr txBox="1"/>
          <p:nvPr/>
        </p:nvSpPr>
        <p:spPr>
          <a:xfrm>
            <a:off x="7523018" y="324007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AAFDCD-4535-8F1D-7449-ACAFAEB032FB}"/>
              </a:ext>
            </a:extLst>
          </p:cNvPr>
          <p:cNvCxnSpPr/>
          <p:nvPr/>
        </p:nvCxnSpPr>
        <p:spPr>
          <a:xfrm>
            <a:off x="8672945" y="3424745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30DA64-758C-1F99-0E26-3AA3A6892A8F}"/>
              </a:ext>
            </a:extLst>
          </p:cNvPr>
          <p:cNvSpPr/>
          <p:nvPr/>
        </p:nvSpPr>
        <p:spPr>
          <a:xfrm>
            <a:off x="7869382" y="3779971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74A902-9C06-6A58-5DF5-F8A8DAC676E6}"/>
              </a:ext>
            </a:extLst>
          </p:cNvPr>
          <p:cNvSpPr/>
          <p:nvPr/>
        </p:nvSpPr>
        <p:spPr>
          <a:xfrm>
            <a:off x="9247908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EC36EE-5FF6-97A5-C4FC-D884A6DFF58D}"/>
              </a:ext>
            </a:extLst>
          </p:cNvPr>
          <p:cNvSpPr/>
          <p:nvPr/>
        </p:nvSpPr>
        <p:spPr>
          <a:xfrm>
            <a:off x="9892004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095A1C-C198-9592-9912-F36D6213F4ED}"/>
              </a:ext>
            </a:extLst>
          </p:cNvPr>
          <p:cNvSpPr txBox="1"/>
          <p:nvPr/>
        </p:nvSpPr>
        <p:spPr>
          <a:xfrm>
            <a:off x="7523018" y="39316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DE09F3-F53B-FF2B-387F-F3DD1015F08A}"/>
              </a:ext>
            </a:extLst>
          </p:cNvPr>
          <p:cNvCxnSpPr/>
          <p:nvPr/>
        </p:nvCxnSpPr>
        <p:spPr>
          <a:xfrm>
            <a:off x="8672945" y="4116312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5FF74D1-99B4-1FCB-D1FA-C7E14DF953C4}"/>
              </a:ext>
            </a:extLst>
          </p:cNvPr>
          <p:cNvSpPr/>
          <p:nvPr/>
        </p:nvSpPr>
        <p:spPr>
          <a:xfrm>
            <a:off x="7869382" y="4467209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084F9E-FAF5-7699-CF02-FE48F5FAB59E}"/>
              </a:ext>
            </a:extLst>
          </p:cNvPr>
          <p:cNvSpPr/>
          <p:nvPr/>
        </p:nvSpPr>
        <p:spPr>
          <a:xfrm>
            <a:off x="9247908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FCA0A0-CED1-FC58-1E7C-B05237CEE097}"/>
              </a:ext>
            </a:extLst>
          </p:cNvPr>
          <p:cNvSpPr/>
          <p:nvPr/>
        </p:nvSpPr>
        <p:spPr>
          <a:xfrm>
            <a:off x="9892004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BA0EF6-5B4F-6F8A-8BB3-C3294EA4E769}"/>
              </a:ext>
            </a:extLst>
          </p:cNvPr>
          <p:cNvSpPr/>
          <p:nvPr/>
        </p:nvSpPr>
        <p:spPr>
          <a:xfrm>
            <a:off x="10538335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FF14E-13E7-17F8-4558-2876F308B6D3}"/>
              </a:ext>
            </a:extLst>
          </p:cNvPr>
          <p:cNvSpPr txBox="1"/>
          <p:nvPr/>
        </p:nvSpPr>
        <p:spPr>
          <a:xfrm>
            <a:off x="7523018" y="46188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5A321-0E7B-F50A-0E11-27F52D118840}"/>
              </a:ext>
            </a:extLst>
          </p:cNvPr>
          <p:cNvCxnSpPr/>
          <p:nvPr/>
        </p:nvCxnSpPr>
        <p:spPr>
          <a:xfrm>
            <a:off x="8672945" y="4803550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9A92D0-267C-AEC1-E0BC-71CDE282B28E}"/>
              </a:ext>
            </a:extLst>
          </p:cNvPr>
          <p:cNvSpPr/>
          <p:nvPr/>
        </p:nvSpPr>
        <p:spPr>
          <a:xfrm>
            <a:off x="7869382" y="5153767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F58B5C-C1E7-3EC2-A304-E3AC7EB4A1BC}"/>
              </a:ext>
            </a:extLst>
          </p:cNvPr>
          <p:cNvSpPr/>
          <p:nvPr/>
        </p:nvSpPr>
        <p:spPr>
          <a:xfrm>
            <a:off x="9247908" y="5153767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72B72A-D1DB-06DE-34AB-CB65532D116C}"/>
              </a:ext>
            </a:extLst>
          </p:cNvPr>
          <p:cNvSpPr txBox="1"/>
          <p:nvPr/>
        </p:nvSpPr>
        <p:spPr>
          <a:xfrm>
            <a:off x="7523018" y="53054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4032D6-C925-3FF5-0914-7413A578A9BF}"/>
              </a:ext>
            </a:extLst>
          </p:cNvPr>
          <p:cNvCxnSpPr/>
          <p:nvPr/>
        </p:nvCxnSpPr>
        <p:spPr>
          <a:xfrm>
            <a:off x="8672945" y="5490108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54C203-9CE2-A697-C391-02D523F7C880}"/>
              </a:ext>
            </a:extLst>
          </p:cNvPr>
          <p:cNvSpPr/>
          <p:nvPr/>
        </p:nvSpPr>
        <p:spPr>
          <a:xfrm>
            <a:off x="11184666" y="4467333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30E0E-409B-BC86-D1D8-87DA3BE83BB9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484531" y="4514331"/>
            <a:ext cx="289350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6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-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2884734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4941392" y="31771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7647389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7001058" y="43668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3529216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3436412" y="3728817"/>
            <a:ext cx="1599633" cy="78893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3436412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493070" y="3728817"/>
            <a:ext cx="1602641" cy="73266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552736" y="4918509"/>
            <a:ext cx="189306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071328-08F8-9779-E9CA-055EE03F5246}"/>
              </a:ext>
            </a:extLst>
          </p:cNvPr>
          <p:cNvSpPr/>
          <p:nvPr/>
        </p:nvSpPr>
        <p:spPr>
          <a:xfrm>
            <a:off x="705245" y="253745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570E80-1304-2AEE-0FDE-958D7F100A91}"/>
              </a:ext>
            </a:extLst>
          </p:cNvPr>
          <p:cNvSpPr/>
          <p:nvPr/>
        </p:nvSpPr>
        <p:spPr>
          <a:xfrm>
            <a:off x="1166687" y="355231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42A1E1-CCE8-C589-A40F-03EB946409CF}"/>
              </a:ext>
            </a:extLst>
          </p:cNvPr>
          <p:cNvSpPr/>
          <p:nvPr/>
        </p:nvSpPr>
        <p:spPr>
          <a:xfrm>
            <a:off x="555596" y="45112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3ED1EC-1D06-BE75-E1AE-4D631157D5F3}"/>
              </a:ext>
            </a:extLst>
          </p:cNvPr>
          <p:cNvSpPr/>
          <p:nvPr/>
        </p:nvSpPr>
        <p:spPr>
          <a:xfrm>
            <a:off x="919387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2220324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2772002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6349645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6901323" y="4918509"/>
            <a:ext cx="194388" cy="7333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9688601" y="441661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419B72-5721-8B14-AD1C-49C54462C065}"/>
              </a:ext>
            </a:extLst>
          </p:cNvPr>
          <p:cNvSpPr/>
          <p:nvPr/>
        </p:nvSpPr>
        <p:spPr>
          <a:xfrm>
            <a:off x="10707469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0E5C80-4D8C-859D-8C54-B34860F067EC}"/>
              </a:ext>
            </a:extLst>
          </p:cNvPr>
          <p:cNvSpPr/>
          <p:nvPr/>
        </p:nvSpPr>
        <p:spPr>
          <a:xfrm>
            <a:off x="8641046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707469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8641046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7C3254-B236-8EE8-0923-BF169CDF871C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1028411" y="3183781"/>
            <a:ext cx="461442" cy="3685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4755ED-E290-BB1A-46A6-36927605DF0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878762" y="4198646"/>
            <a:ext cx="611091" cy="3126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5FB00A-D8B7-3C15-841D-62ABFE23E51F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878762" y="5157600"/>
            <a:ext cx="363791" cy="3996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5"/>
            <a:endCxn id="60" idx="1"/>
          </p:cNvCxnSpPr>
          <p:nvPr/>
        </p:nvCxnSpPr>
        <p:spPr>
          <a:xfrm>
            <a:off x="9192724" y="3700717"/>
            <a:ext cx="590530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0E7613-B1E0-FA63-EB5F-691CC89D8AFD}"/>
              </a:ext>
            </a:extLst>
          </p:cNvPr>
          <p:cNvCxnSpPr>
            <a:cxnSpLocks/>
            <a:stCxn id="63" idx="3"/>
            <a:endCxn id="60" idx="7"/>
          </p:cNvCxnSpPr>
          <p:nvPr/>
        </p:nvCxnSpPr>
        <p:spPr>
          <a:xfrm flipH="1">
            <a:off x="10240279" y="3700717"/>
            <a:ext cx="561843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D8B1DE-6342-6373-397A-AACF62B67C65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>
          <a:xfrm flipH="1" flipV="1">
            <a:off x="10240279" y="4968294"/>
            <a:ext cx="561843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1CE631-0007-BD43-DD95-B9C9B7E7C3E5}"/>
              </a:ext>
            </a:extLst>
          </p:cNvPr>
          <p:cNvCxnSpPr>
            <a:cxnSpLocks/>
            <a:stCxn id="62" idx="7"/>
            <a:endCxn id="60" idx="3"/>
          </p:cNvCxnSpPr>
          <p:nvPr/>
        </p:nvCxnSpPr>
        <p:spPr>
          <a:xfrm flipV="1">
            <a:off x="9192724" y="4968294"/>
            <a:ext cx="590530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4BCA2E5-EEDA-A5C7-5E2B-45F9447C93B6}"/>
              </a:ext>
            </a:extLst>
          </p:cNvPr>
          <p:cNvSpPr txBox="1"/>
          <p:nvPr/>
        </p:nvSpPr>
        <p:spPr>
          <a:xfrm>
            <a:off x="6864905" y="1136690"/>
            <a:ext cx="419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 </a:t>
            </a:r>
            <a:r>
              <a:rPr lang="en-US" dirty="0" err="1"/>
              <a:t>noder</a:t>
            </a:r>
            <a:r>
              <a:rPr lang="en-US" dirty="0"/>
              <a:t> er </a:t>
            </a:r>
            <a:r>
              <a:rPr lang="en-US" dirty="0" err="1"/>
              <a:t>forbundne</a:t>
            </a:r>
            <a:r>
              <a:rPr lang="en-US" dirty="0"/>
              <a:t> og </a:t>
            </a:r>
            <a:r>
              <a:rPr lang="en-US" dirty="0" err="1"/>
              <a:t>acycliske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fjernes</a:t>
            </a:r>
            <a:r>
              <a:rPr lang="en-US" dirty="0"/>
              <a:t>, </a:t>
            </a:r>
            <a:r>
              <a:rPr lang="en-US" dirty="0" err="1"/>
              <a:t>afkobles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tilføjes</a:t>
            </a:r>
            <a:r>
              <a:rPr lang="en-US" dirty="0"/>
              <a:t>, </a:t>
            </a:r>
            <a:r>
              <a:rPr lang="en-US" dirty="0" err="1"/>
              <a:t>dannes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CB075B-A45D-BF3B-99D3-8DAC748BD00E}"/>
              </a:ext>
            </a:extLst>
          </p:cNvPr>
          <p:cNvSpPr txBox="1"/>
          <p:nvPr/>
        </p:nvSpPr>
        <p:spPr>
          <a:xfrm>
            <a:off x="6886509" y="634141"/>
            <a:ext cx="335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graph </a:t>
            </a:r>
            <a:r>
              <a:rPr lang="en-US" dirty="0" err="1"/>
              <a:t>regnes</a:t>
            </a:r>
            <a:r>
              <a:rPr lang="en-US" dirty="0"/>
              <a:t> for et tree </a:t>
            </a:r>
            <a:r>
              <a:rPr lang="en-US" dirty="0" err="1"/>
              <a:t>hvis</a:t>
            </a:r>
            <a:r>
              <a:rPr lang="en-US" dirty="0"/>
              <a:t>:</a:t>
            </a:r>
            <a:endParaRPr lang="da-DK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16D6BC-9AB5-49EF-0C4E-21D89FDE52A6}"/>
              </a:ext>
            </a:extLst>
          </p:cNvPr>
          <p:cNvSpPr txBox="1"/>
          <p:nvPr/>
        </p:nvSpPr>
        <p:spPr>
          <a:xfrm>
            <a:off x="4662221" y="240734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C20E8D-2C55-CA76-8E20-CD6ECB04A6BC}"/>
              </a:ext>
            </a:extLst>
          </p:cNvPr>
          <p:cNvCxnSpPr>
            <a:cxnSpLocks/>
          </p:cNvCxnSpPr>
          <p:nvPr/>
        </p:nvCxnSpPr>
        <p:spPr>
          <a:xfrm>
            <a:off x="5181246" y="2753834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103B72D-186A-923F-1589-72360D9B389E}"/>
              </a:ext>
            </a:extLst>
          </p:cNvPr>
          <p:cNvSpPr txBox="1"/>
          <p:nvPr/>
        </p:nvSpPr>
        <p:spPr>
          <a:xfrm>
            <a:off x="9491854" y="360688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3072B6-C53A-512B-377F-6A228411E5EB}"/>
              </a:ext>
            </a:extLst>
          </p:cNvPr>
          <p:cNvCxnSpPr>
            <a:cxnSpLocks/>
          </p:cNvCxnSpPr>
          <p:nvPr/>
        </p:nvCxnSpPr>
        <p:spPr>
          <a:xfrm>
            <a:off x="10010879" y="3953371"/>
            <a:ext cx="28125" cy="42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6637831-23F8-269D-66ED-4520D006E11E}"/>
              </a:ext>
            </a:extLst>
          </p:cNvPr>
          <p:cNvSpPr txBox="1"/>
          <p:nvPr/>
        </p:nvSpPr>
        <p:spPr>
          <a:xfrm>
            <a:off x="1565718" y="1903337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5CED9C-8515-FAFE-DEA8-E47198A01FBA}"/>
              </a:ext>
            </a:extLst>
          </p:cNvPr>
          <p:cNvCxnSpPr>
            <a:cxnSpLocks/>
          </p:cNvCxnSpPr>
          <p:nvPr/>
        </p:nvCxnSpPr>
        <p:spPr>
          <a:xfrm flipH="1">
            <a:off x="1489853" y="2249828"/>
            <a:ext cx="594890" cy="4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C42A65B-2056-1C71-7F24-B0FB1731C735}"/>
              </a:ext>
            </a:extLst>
          </p:cNvPr>
          <p:cNvSpPr/>
          <p:nvPr/>
        </p:nvSpPr>
        <p:spPr>
          <a:xfrm>
            <a:off x="4950432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D1A668F-6A1A-FDDD-19AD-8CE1D2D7F218}"/>
              </a:ext>
            </a:extLst>
          </p:cNvPr>
          <p:cNvSpPr/>
          <p:nvPr/>
        </p:nvSpPr>
        <p:spPr>
          <a:xfrm>
            <a:off x="5594914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5A640E-9BB5-206D-1764-B38FD77D500F}"/>
              </a:ext>
            </a:extLst>
          </p:cNvPr>
          <p:cNvCxnSpPr>
            <a:stCxn id="137" idx="5"/>
            <a:endCxn id="138" idx="1"/>
          </p:cNvCxnSpPr>
          <p:nvPr/>
        </p:nvCxnSpPr>
        <p:spPr>
          <a:xfrm>
            <a:off x="5502110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2F301C1F-35BA-994F-6C9F-D1DCC6172E3C}"/>
              </a:ext>
            </a:extLst>
          </p:cNvPr>
          <p:cNvSpPr/>
          <p:nvPr/>
        </p:nvSpPr>
        <p:spPr>
          <a:xfrm>
            <a:off x="4286022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95B840E-E55C-F384-2C9B-67AD8F986498}"/>
              </a:ext>
            </a:extLst>
          </p:cNvPr>
          <p:cNvCxnSpPr>
            <a:cxnSpLocks/>
            <a:stCxn id="140" idx="7"/>
            <a:endCxn id="137" idx="3"/>
          </p:cNvCxnSpPr>
          <p:nvPr/>
        </p:nvCxnSpPr>
        <p:spPr>
          <a:xfrm flipV="1">
            <a:off x="4837700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EBB4D43-03EC-C024-F508-84317A06B4E7}"/>
              </a:ext>
            </a:extLst>
          </p:cNvPr>
          <p:cNvCxnSpPr>
            <a:cxnSpLocks/>
            <a:stCxn id="137" idx="0"/>
            <a:endCxn id="6" idx="4"/>
          </p:cNvCxnSpPr>
          <p:nvPr/>
        </p:nvCxnSpPr>
        <p:spPr>
          <a:xfrm flipH="1" flipV="1">
            <a:off x="5264558" y="3823470"/>
            <a:ext cx="9040" cy="59963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F90C445-7866-6D12-1C0F-A8CEDE533A0B}"/>
              </a:ext>
            </a:extLst>
          </p:cNvPr>
          <p:cNvSpPr txBox="1"/>
          <p:nvPr/>
        </p:nvSpPr>
        <p:spPr>
          <a:xfrm>
            <a:off x="1747717" y="47677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CF195A3-DC1E-CF4C-D42D-D2B11683B46D}"/>
              </a:ext>
            </a:extLst>
          </p:cNvPr>
          <p:cNvCxnSpPr>
            <a:cxnSpLocks/>
          </p:cNvCxnSpPr>
          <p:nvPr/>
        </p:nvCxnSpPr>
        <p:spPr>
          <a:xfrm>
            <a:off x="2266742" y="51141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06C4679-DA87-EB21-8BAF-67D931EBDF0E}"/>
              </a:ext>
            </a:extLst>
          </p:cNvPr>
          <p:cNvSpPr txBox="1"/>
          <p:nvPr/>
        </p:nvSpPr>
        <p:spPr>
          <a:xfrm>
            <a:off x="3077995" y="3619308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29C149-8DE4-538C-401D-E03B50381B96}"/>
              </a:ext>
            </a:extLst>
          </p:cNvPr>
          <p:cNvCxnSpPr>
            <a:cxnSpLocks/>
          </p:cNvCxnSpPr>
          <p:nvPr/>
        </p:nvCxnSpPr>
        <p:spPr>
          <a:xfrm flipH="1">
            <a:off x="3353415" y="3972523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Binary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1788822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3208621" y="3179452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5362354" y="55421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4605140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2447445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340500" y="3731130"/>
            <a:ext cx="96277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2340500" y="4916843"/>
            <a:ext cx="201598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760299" y="3731130"/>
            <a:ext cx="93949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5156818" y="4916843"/>
            <a:ext cx="300189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1083459" y="554812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1635137" y="4916843"/>
            <a:ext cx="248338" cy="72593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3854952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4406630" y="4916843"/>
            <a:ext cx="293163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7474211" y="565186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110017" y="315147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7492209" y="31108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4"/>
            <a:endCxn id="60" idx="0"/>
          </p:cNvCxnSpPr>
          <p:nvPr/>
        </p:nvCxnSpPr>
        <p:spPr>
          <a:xfrm flipH="1">
            <a:off x="7797377" y="3757141"/>
            <a:ext cx="17998" cy="189472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A433C6-B3F7-F4A5-4631-1C8C052AAFE8}"/>
              </a:ext>
            </a:extLst>
          </p:cNvPr>
          <p:cNvSpPr txBox="1"/>
          <p:nvPr/>
        </p:nvSpPr>
        <p:spPr>
          <a:xfrm>
            <a:off x="2692082" y="2404246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A0EBD9-B089-941D-61C4-1AE18AD110D2}"/>
              </a:ext>
            </a:extLst>
          </p:cNvPr>
          <p:cNvCxnSpPr>
            <a:cxnSpLocks/>
          </p:cNvCxnSpPr>
          <p:nvPr/>
        </p:nvCxnSpPr>
        <p:spPr>
          <a:xfrm>
            <a:off x="3211107" y="2750737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261CC6-F7A6-CE4A-9D60-2BFA744BEA2C}"/>
              </a:ext>
            </a:extLst>
          </p:cNvPr>
          <p:cNvSpPr txBox="1"/>
          <p:nvPr/>
        </p:nvSpPr>
        <p:spPr>
          <a:xfrm>
            <a:off x="6976334" y="23762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8B20E-AFEF-DDE9-3383-D414CE25A67A}"/>
              </a:ext>
            </a:extLst>
          </p:cNvPr>
          <p:cNvCxnSpPr>
            <a:cxnSpLocks/>
          </p:cNvCxnSpPr>
          <p:nvPr/>
        </p:nvCxnSpPr>
        <p:spPr>
          <a:xfrm>
            <a:off x="7495359" y="27226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B27C1-56A6-3037-158A-8E737713F932}"/>
              </a:ext>
            </a:extLst>
          </p:cNvPr>
          <p:cNvSpPr txBox="1"/>
          <p:nvPr/>
        </p:nvSpPr>
        <p:spPr>
          <a:xfrm>
            <a:off x="9675147" y="2440064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DBDD42-3819-5870-1446-3F574549942A}"/>
              </a:ext>
            </a:extLst>
          </p:cNvPr>
          <p:cNvCxnSpPr>
            <a:cxnSpLocks/>
          </p:cNvCxnSpPr>
          <p:nvPr/>
        </p:nvCxnSpPr>
        <p:spPr>
          <a:xfrm>
            <a:off x="10194172" y="2786555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0CDD7A-D1D7-8F1B-31EE-F2909CC097E1}"/>
              </a:ext>
            </a:extLst>
          </p:cNvPr>
          <p:cNvSpPr txBox="1"/>
          <p:nvPr/>
        </p:nvSpPr>
        <p:spPr>
          <a:xfrm>
            <a:off x="5638612" y="4787389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A2AB96-5BA0-2938-659A-E04069838874}"/>
              </a:ext>
            </a:extLst>
          </p:cNvPr>
          <p:cNvCxnSpPr>
            <a:cxnSpLocks/>
          </p:cNvCxnSpPr>
          <p:nvPr/>
        </p:nvCxnSpPr>
        <p:spPr>
          <a:xfrm flipH="1">
            <a:off x="5914032" y="5140604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A64491-5BA8-5CB5-8E77-E7F4913776F4}"/>
              </a:ext>
            </a:extLst>
          </p:cNvPr>
          <p:cNvSpPr txBox="1"/>
          <p:nvPr/>
        </p:nvSpPr>
        <p:spPr>
          <a:xfrm>
            <a:off x="4791391" y="355517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9EB8EF-BE9A-8FC3-B382-744295C9D30A}"/>
              </a:ext>
            </a:extLst>
          </p:cNvPr>
          <p:cNvCxnSpPr>
            <a:cxnSpLocks/>
          </p:cNvCxnSpPr>
          <p:nvPr/>
        </p:nvCxnSpPr>
        <p:spPr>
          <a:xfrm flipH="1">
            <a:off x="5066811" y="3908388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F59EF-AB54-331F-AB25-F64387FA0DD6}"/>
              </a:ext>
            </a:extLst>
          </p:cNvPr>
          <p:cNvSpPr txBox="1"/>
          <p:nvPr/>
        </p:nvSpPr>
        <p:spPr>
          <a:xfrm>
            <a:off x="838199" y="1690688"/>
            <a:ext cx="441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 binary tree </a:t>
            </a:r>
            <a:r>
              <a:rPr lang="en-US" dirty="0" err="1"/>
              <a:t>karakteriseres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at </a:t>
            </a:r>
            <a:r>
              <a:rPr lang="en-US" dirty="0" err="1"/>
              <a:t>hver</a:t>
            </a:r>
            <a:r>
              <a:rPr lang="en-US" dirty="0"/>
              <a:t> node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2 </a:t>
            </a:r>
            <a:r>
              <a:rPr lang="en-US" dirty="0" err="1"/>
              <a:t>undernoder</a:t>
            </a:r>
            <a:r>
              <a:rPr lang="en-US" dirty="0"/>
              <a:t> (children)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93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</a:t>
            </a:r>
            <a:r>
              <a:rPr lang="en-US" dirty="0" err="1"/>
              <a:t>Trie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2F72F-A220-3840-70AC-F4DAD8ABCD35}"/>
              </a:ext>
            </a:extLst>
          </p:cNvPr>
          <p:cNvSpPr txBox="1"/>
          <p:nvPr/>
        </p:nvSpPr>
        <p:spPr>
          <a:xfrm>
            <a:off x="838200" y="1690688"/>
            <a:ext cx="4107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Indeholder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cat, bat, ball, rat &amp; Be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= terminator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Terminator</a:t>
            </a:r>
            <a:r>
              <a:rPr lang="en-US" dirty="0"/>
              <a:t> </a:t>
            </a:r>
            <a:r>
              <a:rPr lang="en-US" dirty="0" err="1"/>
              <a:t>indikerer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ordgrænse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indlæses</a:t>
            </a:r>
            <a:r>
              <a:rPr lang="en-US" dirty="0"/>
              <a:t> </a:t>
            </a:r>
            <a:r>
              <a:rPr lang="en-US" dirty="0" err="1"/>
              <a:t>tilføjes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node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bogstavet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allerede</a:t>
            </a:r>
            <a:r>
              <a:rPr lang="en-US" dirty="0"/>
              <a:t> </a:t>
            </a:r>
            <a:r>
              <a:rPr lang="en-US" dirty="0" err="1"/>
              <a:t>eksisterer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pladsen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Bemærk</a:t>
            </a:r>
            <a:r>
              <a:rPr lang="en-US" dirty="0"/>
              <a:t>: </a:t>
            </a:r>
            <a:r>
              <a:rPr lang="en-US" dirty="0" err="1"/>
              <a:t>ikke</a:t>
            </a:r>
            <a:r>
              <a:rPr lang="en-US" dirty="0"/>
              <a:t> et binary tree!</a:t>
            </a:r>
            <a:br>
              <a:rPr lang="en-US" dirty="0"/>
            </a:br>
            <a:r>
              <a:rPr lang="en-US" dirty="0"/>
              <a:t>(1 -&gt; +2 </a:t>
            </a:r>
            <a:r>
              <a:rPr lang="en-US" dirty="0" err="1"/>
              <a:t>undernoder</a:t>
            </a:r>
            <a:r>
              <a:rPr lang="en-US" dirty="0"/>
              <a:t>)</a:t>
            </a:r>
            <a:endParaRPr lang="da-DK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7F4A52-D0B3-FF5E-500F-675A042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82" y="16014"/>
            <a:ext cx="853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670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”LogSearcher skal facilitere et hurtigt overblik over flere systemers tilstande,  ved at gennemsøge og analysere deres logs.   LogSearcher skal hjælpe [brugere] med at søge efter tekst-billeder på tværs af mange systemers logs.   Baseret på søgeord og tidsgrænser skal LogSearcher gøre det nemt at danne sig et overblik over hændelser og deres tidslige distribution.” </vt:lpstr>
      <vt:lpstr>PowerPoint Presentation</vt:lpstr>
      <vt:lpstr>PowerPoint Presentation</vt:lpstr>
      <vt:lpstr>LogSearcher komponenter</vt:lpstr>
      <vt:lpstr>Søgemotor = LogParser</vt:lpstr>
      <vt:lpstr>Graph som data – adjacency list</vt:lpstr>
      <vt:lpstr>Graphtyper - Trees</vt:lpstr>
      <vt:lpstr>Graphtyper – Binary Trees</vt:lpstr>
      <vt:lpstr>Graphtyper – Trie</vt:lpstr>
      <vt:lpstr>LogParser - grapher</vt:lpstr>
      <vt:lpstr>LogParser – nodes &amp; LogTrie constructor</vt:lpstr>
      <vt:lpstr>LogParser - LogTrie</vt:lpstr>
      <vt:lpstr>LogParser - dataflow</vt:lpstr>
      <vt:lpstr>LogParser – fra API endpoint til søgning</vt:lpstr>
      <vt:lpstr>LogParser - /search eller /research</vt:lpstr>
      <vt:lpstr>LogWatcher</vt:lpstr>
      <vt:lpstr>LogWatcher -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dc:title>
  <dc:creator>Jakob Viggo Hansen     MedieSystemer</dc:creator>
  <cp:lastModifiedBy>Jakob Viggo Hansen     MedieSystemer</cp:lastModifiedBy>
  <cp:revision>18</cp:revision>
  <dcterms:created xsi:type="dcterms:W3CDTF">2023-01-11T15:56:24Z</dcterms:created>
  <dcterms:modified xsi:type="dcterms:W3CDTF">2023-01-14T20:39:25Z</dcterms:modified>
</cp:coreProperties>
</file>