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r7xQPVaYWSwRvX5KChm0PoJto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456902" y="2487561"/>
            <a:ext cx="7742901" cy="7132996"/>
          </a:xfrm>
          <a:prstGeom prst="ellipse">
            <a:avLst/>
          </a:prstGeom>
          <a:solidFill>
            <a:srgbClr val="5AA3B2"/>
          </a:solidFill>
          <a:ln cap="flat" cmpd="sng" w="12700">
            <a:solidFill>
              <a:srgbClr val="5AA3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nline Share or Stock Trading Brokerage Firm in India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319" y="2803268"/>
            <a:ext cx="4121559" cy="392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-373625" y="1439182"/>
            <a:ext cx="8524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Stock’s price movement prediction  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5456902" y="2487561"/>
            <a:ext cx="7742901" cy="7132996"/>
          </a:xfrm>
          <a:prstGeom prst="ellipse">
            <a:avLst/>
          </a:prstGeom>
          <a:solidFill>
            <a:srgbClr val="5AA3B2"/>
          </a:solidFill>
          <a:ln cap="flat" cmpd="sng" w="12700">
            <a:solidFill>
              <a:srgbClr val="5AA3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760" y="3799551"/>
            <a:ext cx="5437239" cy="30584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12953" y="609600"/>
            <a:ext cx="820010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about data set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trade data for around 200 companies listed in the Saudi Arabia exchange market (Tadawul) for the last 4 years. Also, the financial data for these companies including the balance sheet and cash flow statements.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5767965" y="3291502"/>
            <a:ext cx="7742901" cy="7132996"/>
          </a:xfrm>
          <a:prstGeom prst="ellipse">
            <a:avLst/>
          </a:prstGeom>
          <a:solidFill>
            <a:srgbClr val="ADCEED"/>
          </a:solidFill>
          <a:ln cap="flat" cmpd="sng" w="12700">
            <a:solidFill>
              <a:srgbClr val="ADCE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15745"/>
          <a:stretch/>
        </p:blipFill>
        <p:spPr>
          <a:xfrm>
            <a:off x="7319765" y="4166881"/>
            <a:ext cx="4639302" cy="26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232933" y="561055"/>
            <a:ext cx="8616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rows and columns and where you find your data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is expected to have around 20</a:t>
            </a:r>
            <a:r>
              <a:rPr lang="en-GB" sz="2000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GB" sz="20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,000 (1,</a:t>
            </a:r>
            <a:r>
              <a:rPr lang="en-GB" sz="2000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r>
              <a:rPr b="0" i="0" lang="en-GB" sz="20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company) rows with </a:t>
            </a:r>
            <a:r>
              <a:rPr lang="en-GB" sz="2000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b="0" i="0" lang="en-GB" sz="20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questions that you are interested to answer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variables impacting the change in stock price?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could we utilize the historical </a:t>
            </a:r>
            <a:r>
              <a:rPr b="1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</a:t>
            </a: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to estimate the stock price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 the future?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could we utilize the historical </a:t>
            </a:r>
            <a:r>
              <a:rPr b="1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to estimate the stock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price in the future?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5783826" y="2389238"/>
            <a:ext cx="7742901" cy="7132996"/>
          </a:xfrm>
          <a:prstGeom prst="ellipse">
            <a:avLst/>
          </a:prstGeom>
          <a:solidFill>
            <a:srgbClr val="6DC9EE"/>
          </a:solidFill>
          <a:ln cap="flat" cmpd="sng" w="12700">
            <a:solidFill>
              <a:srgbClr val="6DC9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7539" r="0" t="4295"/>
          <a:stretch/>
        </p:blipFill>
        <p:spPr>
          <a:xfrm>
            <a:off x="7118555" y="4232270"/>
            <a:ext cx="5073445" cy="2625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757084" y="878089"/>
            <a:ext cx="60960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tools you will use in this project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endParaRPr b="0" i="0" sz="1600" u="none" cap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need to do to achieve the goal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trading mechanism in Tadawul.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basic finance for companies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Merging, exploring , cleaning and transforming the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5456902" y="2487561"/>
            <a:ext cx="7742901" cy="7132996"/>
          </a:xfrm>
          <a:prstGeom prst="ellipse">
            <a:avLst/>
          </a:prstGeom>
          <a:solidFill>
            <a:srgbClr val="5AA3B2"/>
          </a:solidFill>
          <a:ln cap="flat" cmpd="sng" w="12700">
            <a:solidFill>
              <a:srgbClr val="5AA3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760" y="3799551"/>
            <a:ext cx="5437239" cy="3058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1465004" y="2066338"/>
            <a:ext cx="33036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-GB" sz="3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4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1" i="0" lang="en-GB" sz="4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2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2021-12-26T17:54:50Z</dcterms:created>
  <dc:creator>Aseel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881CAF77-A399-4102-BDC2-F47664713F13</vt:lpwstr>
  </property>
  <property fmtid="{D5CDD505-2E9C-101B-9397-08002B2CF9AE}" pid="3" name="ArticulatePath">
    <vt:lpwstr>Presentation1</vt:lpwstr>
  </property>
</Properties>
</file>