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6A25-524E-4FAD-8FF4-652583F2D90C}" type="datetimeFigureOut">
              <a:rPr lang="id-ID" smtClean="0"/>
              <a:t>27/05/2019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680F-1D57-4851-8856-544912B27E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6A25-524E-4FAD-8FF4-652583F2D90C}" type="datetimeFigureOut">
              <a:rPr lang="id-ID" smtClean="0"/>
              <a:t>27/05/2019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680F-1D57-4851-8856-544912B27E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6A25-524E-4FAD-8FF4-652583F2D90C}" type="datetimeFigureOut">
              <a:rPr lang="id-ID" smtClean="0"/>
              <a:t>27/05/2019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680F-1D57-4851-8856-544912B27E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6A25-524E-4FAD-8FF4-652583F2D90C}" type="datetimeFigureOut">
              <a:rPr lang="id-ID" smtClean="0"/>
              <a:t>27/05/2019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680F-1D57-4851-8856-544912B27E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6A25-524E-4FAD-8FF4-652583F2D90C}" type="datetimeFigureOut">
              <a:rPr lang="id-ID" smtClean="0"/>
              <a:t>27/05/2019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680F-1D57-4851-8856-544912B27E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6A25-524E-4FAD-8FF4-652583F2D90C}" type="datetimeFigureOut">
              <a:rPr lang="id-ID" smtClean="0"/>
              <a:t>27/05/2019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680F-1D57-4851-8856-544912B27E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6A25-524E-4FAD-8FF4-652583F2D90C}" type="datetimeFigureOut">
              <a:rPr lang="id-ID" smtClean="0"/>
              <a:t>27/05/2019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680F-1D57-4851-8856-544912B27E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6A25-524E-4FAD-8FF4-652583F2D90C}" type="datetimeFigureOut">
              <a:rPr lang="id-ID" smtClean="0"/>
              <a:t>27/05/2019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680F-1D57-4851-8856-544912B27E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6A25-524E-4FAD-8FF4-652583F2D90C}" type="datetimeFigureOut">
              <a:rPr lang="id-ID" smtClean="0"/>
              <a:t>27/05/2019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680F-1D57-4851-8856-544912B27E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6A25-524E-4FAD-8FF4-652583F2D90C}" type="datetimeFigureOut">
              <a:rPr lang="id-ID" smtClean="0"/>
              <a:t>27/05/2019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680F-1D57-4851-8856-544912B27E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46A25-524E-4FAD-8FF4-652583F2D90C}" type="datetimeFigureOut">
              <a:rPr lang="id-ID" smtClean="0"/>
              <a:t>27/05/2019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3680F-1D57-4851-8856-544912B27E6F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46A25-524E-4FAD-8FF4-652583F2D90C}" type="datetimeFigureOut">
              <a:rPr lang="id-ID" smtClean="0"/>
              <a:t>27/05/2019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3680F-1D57-4851-8856-544912B27E6F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642918"/>
            <a:ext cx="7772400" cy="1457334"/>
          </a:xfrm>
        </p:spPr>
        <p:txBody>
          <a:bodyPr/>
          <a:lstStyle/>
          <a:p>
            <a:r>
              <a:rPr lang="id-ID" dirty="0" smtClean="0"/>
              <a:t>KElOMPOK 3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2571744"/>
            <a:ext cx="6400800" cy="1752600"/>
          </a:xfrm>
        </p:spPr>
        <p:txBody>
          <a:bodyPr>
            <a:noAutofit/>
          </a:bodyPr>
          <a:lstStyle/>
          <a:p>
            <a:r>
              <a:rPr lang="id-ID" sz="1400" b="1" dirty="0" smtClean="0">
                <a:solidFill>
                  <a:schemeClr val="tx1"/>
                </a:solidFill>
              </a:rPr>
              <a:t>1.Fadhil Athoillah Gasya (2018230113)</a:t>
            </a:r>
          </a:p>
          <a:p>
            <a:r>
              <a:rPr lang="id-ID" sz="1400" b="1" dirty="0" smtClean="0">
                <a:solidFill>
                  <a:schemeClr val="tx1"/>
                </a:solidFill>
              </a:rPr>
              <a:t>2.Enjela natalia (2018230056)</a:t>
            </a:r>
          </a:p>
          <a:p>
            <a:r>
              <a:rPr lang="id-ID" sz="1400" b="1" dirty="0" smtClean="0">
                <a:solidFill>
                  <a:schemeClr val="tx1"/>
                </a:solidFill>
              </a:rPr>
              <a:t>3.Islahul umam (2018230090)</a:t>
            </a:r>
          </a:p>
          <a:p>
            <a:r>
              <a:rPr lang="id-ID" sz="1400" b="1" dirty="0" smtClean="0">
                <a:solidFill>
                  <a:schemeClr val="tx1"/>
                </a:solidFill>
              </a:rPr>
              <a:t>4.Syafitri dwi rahmawaty (2018230114)</a:t>
            </a:r>
          </a:p>
          <a:p>
            <a:r>
              <a:rPr lang="id-ID" sz="1400" b="1" dirty="0" smtClean="0">
                <a:solidFill>
                  <a:schemeClr val="tx1"/>
                </a:solidFill>
              </a:rPr>
              <a:t>5.Sofan febriansyah (2018230110)</a:t>
            </a:r>
          </a:p>
          <a:p>
            <a:r>
              <a:rPr lang="id-ID" sz="1400" b="1" dirty="0" smtClean="0">
                <a:solidFill>
                  <a:schemeClr val="tx1"/>
                </a:solidFill>
              </a:rPr>
              <a:t>6.Tri bugi rubiman (2018230056)</a:t>
            </a:r>
          </a:p>
          <a:p>
            <a:r>
              <a:rPr lang="id-ID" sz="1400" b="1" dirty="0" smtClean="0">
                <a:solidFill>
                  <a:schemeClr val="tx1"/>
                </a:solidFill>
              </a:rPr>
              <a:t>7.Syach reza (2018230020)</a:t>
            </a:r>
          </a:p>
          <a:p>
            <a:r>
              <a:rPr lang="id-ID" sz="1400" b="1" dirty="0" smtClean="0">
                <a:solidFill>
                  <a:schemeClr val="tx1"/>
                </a:solidFill>
              </a:rPr>
              <a:t>8.Risma (2018230136)</a:t>
            </a:r>
            <a:endParaRPr lang="id-ID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7" name="Content Placeholder 6" descr="2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862" y="2367756"/>
            <a:ext cx="5248275" cy="2990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44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KElOMPOK 3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3</dc:title>
  <dc:creator>Mahasiswa</dc:creator>
  <cp:lastModifiedBy>Mahasiswa</cp:lastModifiedBy>
  <cp:revision>3</cp:revision>
  <dcterms:created xsi:type="dcterms:W3CDTF">2019-05-27T07:39:49Z</dcterms:created>
  <dcterms:modified xsi:type="dcterms:W3CDTF">2019-05-27T08:00:24Z</dcterms:modified>
</cp:coreProperties>
</file>