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4" r:id="rId6"/>
    <p:sldId id="278" r:id="rId7"/>
    <p:sldId id="260" r:id="rId8"/>
    <p:sldId id="261" r:id="rId9"/>
    <p:sldId id="262" r:id="rId10"/>
    <p:sldId id="263" r:id="rId11"/>
    <p:sldId id="277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Quantico" panose="020B0604020202020204" charset="0"/>
      <p:regular r:id="rId20"/>
      <p:bold r:id="rId21"/>
      <p:italic r:id="rId22"/>
      <p:bold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  <p:embeddedFont>
      <p:font typeface="Ultr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2F79FC-7CB5-4EEB-8305-D443E2AE22A9}">
  <a:tblStyle styleId="{F52F79FC-7CB5-4EEB-8305-D443E2AE22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c431c309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c431c309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5d94438e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5d94438e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5d94438e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5d94438e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5d94438e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5d94438e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55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c431c309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c431c309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saI_vA1gpX5tntLTbEZ4Tf5NoguEb_GOmhNuKaeNs/copy#gid=9311974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ksaI_vA1gpX5tntLTbEZ4Tf5NoguEb_GOmhNuKaeNs/copy#gid=93119741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latin typeface="Quantico" panose="020B0604020202020204" charset="0"/>
                </a:rPr>
                <a:t>DASAR SISTEM KOMPUTER</a:t>
              </a:r>
              <a:endParaRPr dirty="0">
                <a:solidFill>
                  <a:schemeClr val="tx1"/>
                </a:solidFill>
                <a:latin typeface="Quantico" panose="020B0604020202020204" charset="0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762501" y="3329998"/>
            <a:ext cx="3679335" cy="973951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APLIKASI PENJUALAN KURSI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732332" y="3526237"/>
            <a:ext cx="3679335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FADHIL FIRMANSYAH RAZAK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NIM : 2300018084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KELAS : B</a:t>
            </a:r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0CF740-00E4-95D3-C7B6-BFF2F4C45748}"/>
              </a:ext>
            </a:extLst>
          </p:cNvPr>
          <p:cNvSpPr txBox="1"/>
          <p:nvPr/>
        </p:nvSpPr>
        <p:spPr>
          <a:xfrm>
            <a:off x="2800213" y="432024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00B0F0"/>
                </a:solidFill>
              </a:rPr>
              <a:t>https://github.com/FadhilFirmansyahRazak/APLIKASI-PENJUALAN-KURSI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5016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&lt;/PROJECT DI GITHUB</a:t>
            </a:r>
            <a:endParaRPr sz="2400" dirty="0"/>
          </a:p>
        </p:txBody>
      </p:sp>
      <p:sp>
        <p:nvSpPr>
          <p:cNvPr id="4" name="Google Shape;335;p33">
            <a:extLst>
              <a:ext uri="{FF2B5EF4-FFF2-40B4-BE49-F238E27FC236}">
                <a16:creationId xmlns:a16="http://schemas.microsoft.com/office/drawing/2014/main" id="{5DF2E5CF-FC72-5111-1A24-269330C531C8}"/>
              </a:ext>
            </a:extLst>
          </p:cNvPr>
          <p:cNvSpPr/>
          <p:nvPr/>
        </p:nvSpPr>
        <p:spPr>
          <a:xfrm>
            <a:off x="-245327" y="983760"/>
            <a:ext cx="9627219" cy="4287050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CFE04-E781-DAAB-5F24-8E55C79DD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54" y="1235491"/>
            <a:ext cx="8735122" cy="37907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0;p20">
            <a:extLst>
              <a:ext uri="{FF2B5EF4-FFF2-40B4-BE49-F238E27FC236}">
                <a16:creationId xmlns:a16="http://schemas.microsoft.com/office/drawing/2014/main" id="{F3A54B68-807C-D2F1-9D6D-E0EA385D728F}"/>
              </a:ext>
            </a:extLst>
          </p:cNvPr>
          <p:cNvGrpSpPr/>
          <p:nvPr/>
        </p:nvGrpSpPr>
        <p:grpSpPr>
          <a:xfrm>
            <a:off x="-59372" y="516772"/>
            <a:ext cx="4466228" cy="3781723"/>
            <a:chOff x="233350" y="949250"/>
            <a:chExt cx="7137300" cy="3802300"/>
          </a:xfrm>
        </p:grpSpPr>
        <p:sp>
          <p:nvSpPr>
            <p:cNvPr id="3" name="Google Shape;281;p20">
              <a:extLst>
                <a:ext uri="{FF2B5EF4-FFF2-40B4-BE49-F238E27FC236}">
                  <a16:creationId xmlns:a16="http://schemas.microsoft.com/office/drawing/2014/main" id="{8806BC6D-D5ED-1A52-FDBD-F33DF4EE3692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2;p20">
              <a:extLst>
                <a:ext uri="{FF2B5EF4-FFF2-40B4-BE49-F238E27FC236}">
                  <a16:creationId xmlns:a16="http://schemas.microsoft.com/office/drawing/2014/main" id="{75576586-06FB-36F2-7891-728236CF150C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3;p20">
              <a:extLst>
                <a:ext uri="{FF2B5EF4-FFF2-40B4-BE49-F238E27FC236}">
                  <a16:creationId xmlns:a16="http://schemas.microsoft.com/office/drawing/2014/main" id="{256E3665-9155-F38B-7B50-15C1CC7FF00C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4;p20">
              <a:extLst>
                <a:ext uri="{FF2B5EF4-FFF2-40B4-BE49-F238E27FC236}">
                  <a16:creationId xmlns:a16="http://schemas.microsoft.com/office/drawing/2014/main" id="{CD3F0D64-3FA2-AEB9-8B61-C9718E39337F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5;p20">
              <a:extLst>
                <a:ext uri="{FF2B5EF4-FFF2-40B4-BE49-F238E27FC236}">
                  <a16:creationId xmlns:a16="http://schemas.microsoft.com/office/drawing/2014/main" id="{13F38A23-C9E9-DAF5-B34A-FC505229A7A7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6;p20">
              <a:extLst>
                <a:ext uri="{FF2B5EF4-FFF2-40B4-BE49-F238E27FC236}">
                  <a16:creationId xmlns:a16="http://schemas.microsoft.com/office/drawing/2014/main" id="{B437AE54-FAFA-85BA-C54E-C092DDBB6C37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7;p20">
              <a:extLst>
                <a:ext uri="{FF2B5EF4-FFF2-40B4-BE49-F238E27FC236}">
                  <a16:creationId xmlns:a16="http://schemas.microsoft.com/office/drawing/2014/main" id="{D54037F8-74B7-6E5A-4242-A0A525611562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8;p20">
              <a:extLst>
                <a:ext uri="{FF2B5EF4-FFF2-40B4-BE49-F238E27FC236}">
                  <a16:creationId xmlns:a16="http://schemas.microsoft.com/office/drawing/2014/main" id="{8E00473E-78C8-4B81-D499-356B859B8CC8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9;p20">
              <a:extLst>
                <a:ext uri="{FF2B5EF4-FFF2-40B4-BE49-F238E27FC236}">
                  <a16:creationId xmlns:a16="http://schemas.microsoft.com/office/drawing/2014/main" id="{06874F83-1C66-4382-C7A2-D5BF8F9F1859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0;p20">
              <a:extLst>
                <a:ext uri="{FF2B5EF4-FFF2-40B4-BE49-F238E27FC236}">
                  <a16:creationId xmlns:a16="http://schemas.microsoft.com/office/drawing/2014/main" id="{5327B45F-1B86-9B65-CB6B-8308973C6FB0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1;p20">
              <a:extLst>
                <a:ext uri="{FF2B5EF4-FFF2-40B4-BE49-F238E27FC236}">
                  <a16:creationId xmlns:a16="http://schemas.microsoft.com/office/drawing/2014/main" id="{C92A1A0E-A317-2492-C93E-585618CAA201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2;p20">
              <a:extLst>
                <a:ext uri="{FF2B5EF4-FFF2-40B4-BE49-F238E27FC236}">
                  <a16:creationId xmlns:a16="http://schemas.microsoft.com/office/drawing/2014/main" id="{AC7D2830-C010-C522-4596-330F5765E419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3;p20">
              <a:extLst>
                <a:ext uri="{FF2B5EF4-FFF2-40B4-BE49-F238E27FC236}">
                  <a16:creationId xmlns:a16="http://schemas.microsoft.com/office/drawing/2014/main" id="{58FB6421-AA37-ACF6-D3B7-0EEC810C2194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4;p20">
              <a:extLst>
                <a:ext uri="{FF2B5EF4-FFF2-40B4-BE49-F238E27FC236}">
                  <a16:creationId xmlns:a16="http://schemas.microsoft.com/office/drawing/2014/main" id="{69BDE9F2-27D7-208D-8678-97C30988DD58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5;p20">
              <a:extLst>
                <a:ext uri="{FF2B5EF4-FFF2-40B4-BE49-F238E27FC236}">
                  <a16:creationId xmlns:a16="http://schemas.microsoft.com/office/drawing/2014/main" id="{D33E2B6B-3505-2DDD-65B3-92B8005526C6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6;p20">
              <a:extLst>
                <a:ext uri="{FF2B5EF4-FFF2-40B4-BE49-F238E27FC236}">
                  <a16:creationId xmlns:a16="http://schemas.microsoft.com/office/drawing/2014/main" id="{1138D985-0F62-D124-C2B3-C041E82BE590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7;p20">
              <a:extLst>
                <a:ext uri="{FF2B5EF4-FFF2-40B4-BE49-F238E27FC236}">
                  <a16:creationId xmlns:a16="http://schemas.microsoft.com/office/drawing/2014/main" id="{572DA829-0E75-002F-4F14-80E2F45A4518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8;p20">
              <a:extLst>
                <a:ext uri="{FF2B5EF4-FFF2-40B4-BE49-F238E27FC236}">
                  <a16:creationId xmlns:a16="http://schemas.microsoft.com/office/drawing/2014/main" id="{DC6E9CE3-C061-84B4-28FA-E7AD989EADB8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9;p20">
              <a:extLst>
                <a:ext uri="{FF2B5EF4-FFF2-40B4-BE49-F238E27FC236}">
                  <a16:creationId xmlns:a16="http://schemas.microsoft.com/office/drawing/2014/main" id="{5CF595F8-2756-E83D-62BF-CA184E7B9A1A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0;p20">
              <a:extLst>
                <a:ext uri="{FF2B5EF4-FFF2-40B4-BE49-F238E27FC236}">
                  <a16:creationId xmlns:a16="http://schemas.microsoft.com/office/drawing/2014/main" id="{25572648-D769-2B11-63CB-E2E60ACACCDF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1;p20">
              <a:extLst>
                <a:ext uri="{FF2B5EF4-FFF2-40B4-BE49-F238E27FC236}">
                  <a16:creationId xmlns:a16="http://schemas.microsoft.com/office/drawing/2014/main" id="{AD2B9470-EF6E-4448-1191-09572CB8A1B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2;p20">
              <a:extLst>
                <a:ext uri="{FF2B5EF4-FFF2-40B4-BE49-F238E27FC236}">
                  <a16:creationId xmlns:a16="http://schemas.microsoft.com/office/drawing/2014/main" id="{4DF6AC18-917F-9484-408C-0BDBB7400A71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3;p20">
              <a:extLst>
                <a:ext uri="{FF2B5EF4-FFF2-40B4-BE49-F238E27FC236}">
                  <a16:creationId xmlns:a16="http://schemas.microsoft.com/office/drawing/2014/main" id="{30C88BD8-5880-AB51-864E-0B56C14C7788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;p20">
              <a:extLst>
                <a:ext uri="{FF2B5EF4-FFF2-40B4-BE49-F238E27FC236}">
                  <a16:creationId xmlns:a16="http://schemas.microsoft.com/office/drawing/2014/main" id="{8903B646-CBF1-2202-C5B7-327C6E904801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5;p20">
              <a:extLst>
                <a:ext uri="{FF2B5EF4-FFF2-40B4-BE49-F238E27FC236}">
                  <a16:creationId xmlns:a16="http://schemas.microsoft.com/office/drawing/2014/main" id="{427E0D79-3CDC-E922-6759-17CA10B10135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6;p20">
              <a:extLst>
                <a:ext uri="{FF2B5EF4-FFF2-40B4-BE49-F238E27FC236}">
                  <a16:creationId xmlns:a16="http://schemas.microsoft.com/office/drawing/2014/main" id="{92C55F18-62D5-3025-721A-95E29BC03339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7;p20">
              <a:extLst>
                <a:ext uri="{FF2B5EF4-FFF2-40B4-BE49-F238E27FC236}">
                  <a16:creationId xmlns:a16="http://schemas.microsoft.com/office/drawing/2014/main" id="{65A1E81E-1636-346E-6C3C-42D2082D3219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8;p20">
              <a:extLst>
                <a:ext uri="{FF2B5EF4-FFF2-40B4-BE49-F238E27FC236}">
                  <a16:creationId xmlns:a16="http://schemas.microsoft.com/office/drawing/2014/main" id="{9FE818B0-D87D-B52F-D9F0-C4E341D1BA55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9;p20">
              <a:extLst>
                <a:ext uri="{FF2B5EF4-FFF2-40B4-BE49-F238E27FC236}">
                  <a16:creationId xmlns:a16="http://schemas.microsoft.com/office/drawing/2014/main" id="{F6F4026F-61EF-671F-78FE-D238A7C07464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0;p20">
              <a:extLst>
                <a:ext uri="{FF2B5EF4-FFF2-40B4-BE49-F238E27FC236}">
                  <a16:creationId xmlns:a16="http://schemas.microsoft.com/office/drawing/2014/main" id="{5398A1E2-C128-B92A-171A-384019912223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1;p20">
              <a:extLst>
                <a:ext uri="{FF2B5EF4-FFF2-40B4-BE49-F238E27FC236}">
                  <a16:creationId xmlns:a16="http://schemas.microsoft.com/office/drawing/2014/main" id="{B0229243-A472-C190-1FEE-B70B13B4A505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2;p20">
              <a:extLst>
                <a:ext uri="{FF2B5EF4-FFF2-40B4-BE49-F238E27FC236}">
                  <a16:creationId xmlns:a16="http://schemas.microsoft.com/office/drawing/2014/main" id="{597226AB-DDD1-72CF-DB9E-E16392544FF5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3;p20">
              <a:extLst>
                <a:ext uri="{FF2B5EF4-FFF2-40B4-BE49-F238E27FC236}">
                  <a16:creationId xmlns:a16="http://schemas.microsoft.com/office/drawing/2014/main" id="{33341835-8326-817A-F6D5-5324D6672043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4;p20">
              <a:extLst>
                <a:ext uri="{FF2B5EF4-FFF2-40B4-BE49-F238E27FC236}">
                  <a16:creationId xmlns:a16="http://schemas.microsoft.com/office/drawing/2014/main" id="{B2F63C6F-9C73-DDA0-EB79-1657AEC54DBB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5;p20">
              <a:extLst>
                <a:ext uri="{FF2B5EF4-FFF2-40B4-BE49-F238E27FC236}">
                  <a16:creationId xmlns:a16="http://schemas.microsoft.com/office/drawing/2014/main" id="{770F70B5-C65D-909D-5B91-2E17BF9D72C3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16;p20">
              <a:extLst>
                <a:ext uri="{FF2B5EF4-FFF2-40B4-BE49-F238E27FC236}">
                  <a16:creationId xmlns:a16="http://schemas.microsoft.com/office/drawing/2014/main" id="{E13FE974-B52A-A47E-A89A-93A24E2A8EBD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7;p20">
              <a:extLst>
                <a:ext uri="{FF2B5EF4-FFF2-40B4-BE49-F238E27FC236}">
                  <a16:creationId xmlns:a16="http://schemas.microsoft.com/office/drawing/2014/main" id="{52062FD6-D25A-2FD5-DBB5-E433645592AC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8;p20">
              <a:extLst>
                <a:ext uri="{FF2B5EF4-FFF2-40B4-BE49-F238E27FC236}">
                  <a16:creationId xmlns:a16="http://schemas.microsoft.com/office/drawing/2014/main" id="{7E30573E-D5AB-4031-AA99-6211F315E47D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9;p20">
              <a:extLst>
                <a:ext uri="{FF2B5EF4-FFF2-40B4-BE49-F238E27FC236}">
                  <a16:creationId xmlns:a16="http://schemas.microsoft.com/office/drawing/2014/main" id="{09EE59D9-41BF-C526-E894-85A9B1B1D59C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0;p20">
              <a:extLst>
                <a:ext uri="{FF2B5EF4-FFF2-40B4-BE49-F238E27FC236}">
                  <a16:creationId xmlns:a16="http://schemas.microsoft.com/office/drawing/2014/main" id="{A3034AE6-CC6A-C0AD-F0F8-D1B0D542890B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1;p20">
              <a:extLst>
                <a:ext uri="{FF2B5EF4-FFF2-40B4-BE49-F238E27FC236}">
                  <a16:creationId xmlns:a16="http://schemas.microsoft.com/office/drawing/2014/main" id="{E940279B-AAC0-B6E2-1A8A-DBC3C56D040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2;p20">
              <a:extLst>
                <a:ext uri="{FF2B5EF4-FFF2-40B4-BE49-F238E27FC236}">
                  <a16:creationId xmlns:a16="http://schemas.microsoft.com/office/drawing/2014/main" id="{FF55FB3C-3FC9-58FE-0D99-212C33F2F484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3;p20">
              <a:extLst>
                <a:ext uri="{FF2B5EF4-FFF2-40B4-BE49-F238E27FC236}">
                  <a16:creationId xmlns:a16="http://schemas.microsoft.com/office/drawing/2014/main" id="{5906E9EB-7BFD-B03F-2B2E-D299820741F1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4;p20">
              <a:extLst>
                <a:ext uri="{FF2B5EF4-FFF2-40B4-BE49-F238E27FC236}">
                  <a16:creationId xmlns:a16="http://schemas.microsoft.com/office/drawing/2014/main" id="{A2F119DE-5142-5CAB-C616-447EF091A374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5;p20">
              <a:extLst>
                <a:ext uri="{FF2B5EF4-FFF2-40B4-BE49-F238E27FC236}">
                  <a16:creationId xmlns:a16="http://schemas.microsoft.com/office/drawing/2014/main" id="{9F3DEAE3-3E12-4B8B-BE59-9E66D2B4F19C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6;p20">
              <a:extLst>
                <a:ext uri="{FF2B5EF4-FFF2-40B4-BE49-F238E27FC236}">
                  <a16:creationId xmlns:a16="http://schemas.microsoft.com/office/drawing/2014/main" id="{2B935D5E-0D85-1602-3CB0-3DEBB084F031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7;p20">
              <a:extLst>
                <a:ext uri="{FF2B5EF4-FFF2-40B4-BE49-F238E27FC236}">
                  <a16:creationId xmlns:a16="http://schemas.microsoft.com/office/drawing/2014/main" id="{8482AFA6-A6EF-CDB2-8E5D-8AD30BDFFB0D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8;p20">
              <a:extLst>
                <a:ext uri="{FF2B5EF4-FFF2-40B4-BE49-F238E27FC236}">
                  <a16:creationId xmlns:a16="http://schemas.microsoft.com/office/drawing/2014/main" id="{0030781F-2A26-0898-A444-CBAAFEAC57A2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9;p20">
              <a:extLst>
                <a:ext uri="{FF2B5EF4-FFF2-40B4-BE49-F238E27FC236}">
                  <a16:creationId xmlns:a16="http://schemas.microsoft.com/office/drawing/2014/main" id="{E0236F1D-D502-FADC-A733-FBA0EADB9837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0;p20">
              <a:extLst>
                <a:ext uri="{FF2B5EF4-FFF2-40B4-BE49-F238E27FC236}">
                  <a16:creationId xmlns:a16="http://schemas.microsoft.com/office/drawing/2014/main" id="{0503D9BD-EED2-4418-EC48-0D85192A79B3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1;p20">
              <a:extLst>
                <a:ext uri="{FF2B5EF4-FFF2-40B4-BE49-F238E27FC236}">
                  <a16:creationId xmlns:a16="http://schemas.microsoft.com/office/drawing/2014/main" id="{2E5D9735-9D71-1C47-0DB5-76CDE1B9638D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586;p26">
            <a:extLst>
              <a:ext uri="{FF2B5EF4-FFF2-40B4-BE49-F238E27FC236}">
                <a16:creationId xmlns:a16="http://schemas.microsoft.com/office/drawing/2014/main" id="{9ACD72A3-3700-B899-6254-9A10FA958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966" y="1550553"/>
            <a:ext cx="300096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THANKS YOU!</a:t>
            </a:r>
            <a:endParaRPr dirty="0"/>
          </a:p>
        </p:txBody>
      </p:sp>
      <p:grpSp>
        <p:nvGrpSpPr>
          <p:cNvPr id="12" name="Google Shape;829;p34">
            <a:extLst>
              <a:ext uri="{FF2B5EF4-FFF2-40B4-BE49-F238E27FC236}">
                <a16:creationId xmlns:a16="http://schemas.microsoft.com/office/drawing/2014/main" id="{B4EB5DD1-BC28-8E70-9BCF-13BFFDEE388C}"/>
              </a:ext>
            </a:extLst>
          </p:cNvPr>
          <p:cNvGrpSpPr/>
          <p:nvPr/>
        </p:nvGrpSpPr>
        <p:grpSpPr>
          <a:xfrm rot="428840">
            <a:off x="2947584" y="-15873"/>
            <a:ext cx="6733217" cy="4909867"/>
            <a:chOff x="15804" y="314477"/>
            <a:chExt cx="6918187" cy="2199785"/>
          </a:xfrm>
        </p:grpSpPr>
        <p:sp>
          <p:nvSpPr>
            <p:cNvPr id="15" name="Google Shape;831;p34">
              <a:extLst>
                <a:ext uri="{FF2B5EF4-FFF2-40B4-BE49-F238E27FC236}">
                  <a16:creationId xmlns:a16="http://schemas.microsoft.com/office/drawing/2014/main" id="{EE0CA734-7BF0-AE29-6E75-7F5163968D3E}"/>
                </a:ext>
              </a:extLst>
            </p:cNvPr>
            <p:cNvSpPr/>
            <p:nvPr/>
          </p:nvSpPr>
          <p:spPr>
            <a:xfrm rot="21202245">
              <a:off x="686479" y="314477"/>
              <a:ext cx="5575518" cy="2199785"/>
            </a:xfrm>
            <a:custGeom>
              <a:avLst/>
              <a:gdLst/>
              <a:ahLst/>
              <a:cxnLst/>
              <a:rect l="l" t="t" r="r" b="b"/>
              <a:pathLst>
                <a:path w="1084822" h="428010" extrusionOk="0">
                  <a:moveTo>
                    <a:pt x="542411" y="0"/>
                  </a:moveTo>
                  <a:cubicBezTo>
                    <a:pt x="242846" y="0"/>
                    <a:pt x="0" y="95813"/>
                    <a:pt x="0" y="214005"/>
                  </a:cubicBezTo>
                  <a:cubicBezTo>
                    <a:pt x="0" y="332197"/>
                    <a:pt x="242846" y="428010"/>
                    <a:pt x="542411" y="428010"/>
                  </a:cubicBezTo>
                  <a:cubicBezTo>
                    <a:pt x="841977" y="428010"/>
                    <a:pt x="1084822" y="332197"/>
                    <a:pt x="1084822" y="214005"/>
                  </a:cubicBezTo>
                  <a:cubicBezTo>
                    <a:pt x="1084822" y="95813"/>
                    <a:pt x="841977" y="0"/>
                    <a:pt x="542411" y="0"/>
                  </a:cubicBezTo>
                  <a:close/>
                </a:path>
              </a:pathLst>
            </a:custGeom>
            <a:solidFill>
              <a:srgbClr val="FF5B97"/>
            </a:solidFill>
            <a:ln w="952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3;p34">
              <a:extLst>
                <a:ext uri="{FF2B5EF4-FFF2-40B4-BE49-F238E27FC236}">
                  <a16:creationId xmlns:a16="http://schemas.microsoft.com/office/drawing/2014/main" id="{A7C706CA-392B-4E74-EF3D-0260D5011B6A}"/>
                </a:ext>
              </a:extLst>
            </p:cNvPr>
            <p:cNvSpPr txBox="1"/>
            <p:nvPr/>
          </p:nvSpPr>
          <p:spPr>
            <a:xfrm rot="21106879">
              <a:off x="15804" y="1268763"/>
              <a:ext cx="6918187" cy="300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99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</p:grpSp>
      <p:grpSp>
        <p:nvGrpSpPr>
          <p:cNvPr id="4" name="Google Shape;1067;p36">
            <a:extLst>
              <a:ext uri="{FF2B5EF4-FFF2-40B4-BE49-F238E27FC236}">
                <a16:creationId xmlns:a16="http://schemas.microsoft.com/office/drawing/2014/main" id="{A0A065DD-BEF0-4BCA-4A46-E8702C0EE695}"/>
              </a:ext>
            </a:extLst>
          </p:cNvPr>
          <p:cNvGrpSpPr/>
          <p:nvPr/>
        </p:nvGrpSpPr>
        <p:grpSpPr>
          <a:xfrm>
            <a:off x="4749685" y="516772"/>
            <a:ext cx="3286203" cy="3133989"/>
            <a:chOff x="1233957" y="1378007"/>
            <a:chExt cx="495302" cy="495090"/>
          </a:xfrm>
        </p:grpSpPr>
        <p:sp>
          <p:nvSpPr>
            <p:cNvPr id="5" name="Google Shape;1068;p36">
              <a:extLst>
                <a:ext uri="{FF2B5EF4-FFF2-40B4-BE49-F238E27FC236}">
                  <a16:creationId xmlns:a16="http://schemas.microsoft.com/office/drawing/2014/main" id="{F033781A-81FD-9C86-E297-34C63B4EC713}"/>
                </a:ext>
              </a:extLst>
            </p:cNvPr>
            <p:cNvSpPr/>
            <p:nvPr/>
          </p:nvSpPr>
          <p:spPr>
            <a:xfrm>
              <a:off x="1233957" y="1378007"/>
              <a:ext cx="495302" cy="495090"/>
            </a:xfrm>
            <a:custGeom>
              <a:avLst/>
              <a:gdLst/>
              <a:ahLst/>
              <a:cxnLst/>
              <a:rect l="l" t="t" r="r" b="b"/>
              <a:pathLst>
                <a:path w="16398" h="16391" extrusionOk="0">
                  <a:moveTo>
                    <a:pt x="13498" y="480"/>
                  </a:moveTo>
                  <a:cubicBezTo>
                    <a:pt x="14236" y="480"/>
                    <a:pt x="14837" y="1082"/>
                    <a:pt x="14837" y="1820"/>
                  </a:cubicBezTo>
                  <a:lnTo>
                    <a:pt x="14837" y="8135"/>
                  </a:lnTo>
                  <a:cubicBezTo>
                    <a:pt x="14837" y="8874"/>
                    <a:pt x="14236" y="9476"/>
                    <a:pt x="13498" y="9476"/>
                  </a:cubicBezTo>
                  <a:lnTo>
                    <a:pt x="2901" y="9476"/>
                  </a:lnTo>
                  <a:cubicBezTo>
                    <a:pt x="2161" y="9476"/>
                    <a:pt x="1560" y="8874"/>
                    <a:pt x="1560" y="8135"/>
                  </a:cubicBezTo>
                  <a:lnTo>
                    <a:pt x="1560" y="1820"/>
                  </a:lnTo>
                  <a:cubicBezTo>
                    <a:pt x="1560" y="1082"/>
                    <a:pt x="2163" y="480"/>
                    <a:pt x="2901" y="480"/>
                  </a:cubicBezTo>
                  <a:close/>
                  <a:moveTo>
                    <a:pt x="8598" y="11744"/>
                  </a:moveTo>
                  <a:lnTo>
                    <a:pt x="8598" y="13011"/>
                  </a:lnTo>
                  <a:lnTo>
                    <a:pt x="7800" y="13011"/>
                  </a:lnTo>
                  <a:lnTo>
                    <a:pt x="7800" y="11744"/>
                  </a:lnTo>
                  <a:close/>
                  <a:moveTo>
                    <a:pt x="6140" y="14300"/>
                  </a:moveTo>
                  <a:lnTo>
                    <a:pt x="6140" y="15098"/>
                  </a:lnTo>
                  <a:lnTo>
                    <a:pt x="481" y="15098"/>
                  </a:lnTo>
                  <a:lnTo>
                    <a:pt x="481" y="14300"/>
                  </a:lnTo>
                  <a:close/>
                  <a:moveTo>
                    <a:pt x="15917" y="14300"/>
                  </a:moveTo>
                  <a:lnTo>
                    <a:pt x="15917" y="15098"/>
                  </a:lnTo>
                  <a:lnTo>
                    <a:pt x="10257" y="15098"/>
                  </a:lnTo>
                  <a:lnTo>
                    <a:pt x="10257" y="14300"/>
                  </a:lnTo>
                  <a:close/>
                  <a:moveTo>
                    <a:pt x="9457" y="13491"/>
                  </a:moveTo>
                  <a:cubicBezTo>
                    <a:pt x="9633" y="13491"/>
                    <a:pt x="9776" y="13634"/>
                    <a:pt x="9776" y="13810"/>
                  </a:cubicBezTo>
                  <a:lnTo>
                    <a:pt x="9776" y="15589"/>
                  </a:lnTo>
                  <a:lnTo>
                    <a:pt x="9777" y="15589"/>
                  </a:lnTo>
                  <a:cubicBezTo>
                    <a:pt x="9777" y="15764"/>
                    <a:pt x="9634" y="15908"/>
                    <a:pt x="9458" y="15908"/>
                  </a:cubicBezTo>
                  <a:lnTo>
                    <a:pt x="6939" y="15908"/>
                  </a:lnTo>
                  <a:cubicBezTo>
                    <a:pt x="6764" y="15908"/>
                    <a:pt x="6621" y="15764"/>
                    <a:pt x="6621" y="15589"/>
                  </a:cubicBezTo>
                  <a:lnTo>
                    <a:pt x="6621" y="13810"/>
                  </a:lnTo>
                  <a:cubicBezTo>
                    <a:pt x="6621" y="13634"/>
                    <a:pt x="6764" y="13491"/>
                    <a:pt x="6939" y="13491"/>
                  </a:cubicBezTo>
                  <a:close/>
                  <a:moveTo>
                    <a:pt x="2901" y="0"/>
                  </a:moveTo>
                  <a:cubicBezTo>
                    <a:pt x="1898" y="0"/>
                    <a:pt x="1080" y="817"/>
                    <a:pt x="1080" y="1820"/>
                  </a:cubicBezTo>
                  <a:lnTo>
                    <a:pt x="1080" y="8135"/>
                  </a:lnTo>
                  <a:cubicBezTo>
                    <a:pt x="1080" y="9138"/>
                    <a:pt x="1898" y="9956"/>
                    <a:pt x="2901" y="9956"/>
                  </a:cubicBezTo>
                  <a:lnTo>
                    <a:pt x="5479" y="9956"/>
                  </a:lnTo>
                  <a:lnTo>
                    <a:pt x="5118" y="10755"/>
                  </a:lnTo>
                  <a:cubicBezTo>
                    <a:pt x="5019" y="10974"/>
                    <a:pt x="5038" y="11223"/>
                    <a:pt x="5169" y="11424"/>
                  </a:cubicBezTo>
                  <a:cubicBezTo>
                    <a:pt x="5298" y="11626"/>
                    <a:pt x="5520" y="11746"/>
                    <a:pt x="5758" y="11746"/>
                  </a:cubicBezTo>
                  <a:lnTo>
                    <a:pt x="7318" y="11746"/>
                  </a:lnTo>
                  <a:lnTo>
                    <a:pt x="7318" y="13012"/>
                  </a:lnTo>
                  <a:lnTo>
                    <a:pt x="6938" y="13012"/>
                  </a:lnTo>
                  <a:cubicBezTo>
                    <a:pt x="6498" y="13012"/>
                    <a:pt x="6139" y="13370"/>
                    <a:pt x="6139" y="13811"/>
                  </a:cubicBezTo>
                  <a:lnTo>
                    <a:pt x="6139" y="13821"/>
                  </a:lnTo>
                  <a:lnTo>
                    <a:pt x="242" y="13821"/>
                  </a:lnTo>
                  <a:cubicBezTo>
                    <a:pt x="108" y="13821"/>
                    <a:pt x="0" y="13928"/>
                    <a:pt x="0" y="14062"/>
                  </a:cubicBezTo>
                  <a:lnTo>
                    <a:pt x="0" y="15340"/>
                  </a:lnTo>
                  <a:cubicBezTo>
                    <a:pt x="0" y="15473"/>
                    <a:pt x="108" y="15581"/>
                    <a:pt x="242" y="15581"/>
                  </a:cubicBezTo>
                  <a:lnTo>
                    <a:pt x="6140" y="15581"/>
                  </a:lnTo>
                  <a:lnTo>
                    <a:pt x="6140" y="15591"/>
                  </a:lnTo>
                  <a:cubicBezTo>
                    <a:pt x="6140" y="16031"/>
                    <a:pt x="6499" y="16390"/>
                    <a:pt x="6939" y="16390"/>
                  </a:cubicBezTo>
                  <a:lnTo>
                    <a:pt x="9457" y="16390"/>
                  </a:lnTo>
                  <a:cubicBezTo>
                    <a:pt x="9898" y="16390"/>
                    <a:pt x="10256" y="16031"/>
                    <a:pt x="10256" y="15591"/>
                  </a:cubicBezTo>
                  <a:lnTo>
                    <a:pt x="10256" y="15581"/>
                  </a:lnTo>
                  <a:lnTo>
                    <a:pt x="16156" y="15581"/>
                  </a:lnTo>
                  <a:cubicBezTo>
                    <a:pt x="16289" y="15581"/>
                    <a:pt x="16395" y="15473"/>
                    <a:pt x="16395" y="15340"/>
                  </a:cubicBezTo>
                  <a:lnTo>
                    <a:pt x="16395" y="14062"/>
                  </a:lnTo>
                  <a:cubicBezTo>
                    <a:pt x="16398" y="13927"/>
                    <a:pt x="16290" y="13820"/>
                    <a:pt x="16157" y="13820"/>
                  </a:cubicBezTo>
                  <a:lnTo>
                    <a:pt x="10257" y="13820"/>
                  </a:lnTo>
                  <a:lnTo>
                    <a:pt x="10257" y="13810"/>
                  </a:lnTo>
                  <a:cubicBezTo>
                    <a:pt x="10257" y="13369"/>
                    <a:pt x="9899" y="13011"/>
                    <a:pt x="9458" y="13011"/>
                  </a:cubicBezTo>
                  <a:lnTo>
                    <a:pt x="9078" y="13011"/>
                  </a:lnTo>
                  <a:lnTo>
                    <a:pt x="9078" y="11744"/>
                  </a:lnTo>
                  <a:lnTo>
                    <a:pt x="9479" y="11744"/>
                  </a:lnTo>
                  <a:cubicBezTo>
                    <a:pt x="9612" y="11744"/>
                    <a:pt x="9720" y="11637"/>
                    <a:pt x="9720" y="11504"/>
                  </a:cubicBezTo>
                  <a:cubicBezTo>
                    <a:pt x="9720" y="11371"/>
                    <a:pt x="9612" y="11263"/>
                    <a:pt x="9479" y="11263"/>
                  </a:cubicBezTo>
                  <a:lnTo>
                    <a:pt x="5759" y="11263"/>
                  </a:lnTo>
                  <a:cubicBezTo>
                    <a:pt x="5683" y="11263"/>
                    <a:pt x="5615" y="11226"/>
                    <a:pt x="5574" y="11162"/>
                  </a:cubicBezTo>
                  <a:cubicBezTo>
                    <a:pt x="5531" y="11098"/>
                    <a:pt x="5526" y="11020"/>
                    <a:pt x="5557" y="10951"/>
                  </a:cubicBezTo>
                  <a:lnTo>
                    <a:pt x="5948" y="10085"/>
                  </a:lnTo>
                  <a:cubicBezTo>
                    <a:pt x="5984" y="10006"/>
                    <a:pt x="6063" y="9955"/>
                    <a:pt x="6150" y="9955"/>
                  </a:cubicBezTo>
                  <a:lnTo>
                    <a:pt x="10250" y="9955"/>
                  </a:lnTo>
                  <a:cubicBezTo>
                    <a:pt x="10337" y="9955"/>
                    <a:pt x="10416" y="10006"/>
                    <a:pt x="10452" y="10085"/>
                  </a:cubicBezTo>
                  <a:lnTo>
                    <a:pt x="10842" y="10951"/>
                  </a:lnTo>
                  <a:cubicBezTo>
                    <a:pt x="10875" y="11021"/>
                    <a:pt x="10868" y="11098"/>
                    <a:pt x="10826" y="11162"/>
                  </a:cubicBezTo>
                  <a:cubicBezTo>
                    <a:pt x="10784" y="11226"/>
                    <a:pt x="10717" y="11263"/>
                    <a:pt x="10641" y="11263"/>
                  </a:cubicBezTo>
                  <a:lnTo>
                    <a:pt x="10596" y="11263"/>
                  </a:lnTo>
                  <a:cubicBezTo>
                    <a:pt x="10463" y="11263"/>
                    <a:pt x="10356" y="11371"/>
                    <a:pt x="10356" y="11504"/>
                  </a:cubicBezTo>
                  <a:cubicBezTo>
                    <a:pt x="10356" y="11637"/>
                    <a:pt x="10463" y="11744"/>
                    <a:pt x="10596" y="11744"/>
                  </a:cubicBezTo>
                  <a:lnTo>
                    <a:pt x="10641" y="11744"/>
                  </a:lnTo>
                  <a:cubicBezTo>
                    <a:pt x="10880" y="11744"/>
                    <a:pt x="11100" y="11625"/>
                    <a:pt x="11230" y="11423"/>
                  </a:cubicBezTo>
                  <a:cubicBezTo>
                    <a:pt x="11360" y="11222"/>
                    <a:pt x="11378" y="10971"/>
                    <a:pt x="11280" y="10754"/>
                  </a:cubicBezTo>
                  <a:lnTo>
                    <a:pt x="10919" y="9956"/>
                  </a:lnTo>
                  <a:lnTo>
                    <a:pt x="13498" y="9956"/>
                  </a:lnTo>
                  <a:cubicBezTo>
                    <a:pt x="14501" y="9956"/>
                    <a:pt x="15318" y="9138"/>
                    <a:pt x="15318" y="8135"/>
                  </a:cubicBezTo>
                  <a:lnTo>
                    <a:pt x="15318" y="1820"/>
                  </a:lnTo>
                  <a:cubicBezTo>
                    <a:pt x="15318" y="817"/>
                    <a:pt x="14501" y="0"/>
                    <a:pt x="13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69;p36">
              <a:extLst>
                <a:ext uri="{FF2B5EF4-FFF2-40B4-BE49-F238E27FC236}">
                  <a16:creationId xmlns:a16="http://schemas.microsoft.com/office/drawing/2014/main" id="{B7285721-EDAE-4B04-2D07-546EF08A78AD}"/>
                </a:ext>
              </a:extLst>
            </p:cNvPr>
            <p:cNvSpPr/>
            <p:nvPr/>
          </p:nvSpPr>
          <p:spPr>
            <a:xfrm>
              <a:off x="1295545" y="1407004"/>
              <a:ext cx="372095" cy="242727"/>
            </a:xfrm>
            <a:custGeom>
              <a:avLst/>
              <a:gdLst/>
              <a:ahLst/>
              <a:cxnLst/>
              <a:rect l="l" t="t" r="r" b="b"/>
              <a:pathLst>
                <a:path w="12319" h="8036" extrusionOk="0">
                  <a:moveTo>
                    <a:pt x="862" y="1"/>
                  </a:moveTo>
                  <a:cubicBezTo>
                    <a:pt x="387" y="1"/>
                    <a:pt x="2" y="386"/>
                    <a:pt x="2" y="860"/>
                  </a:cubicBezTo>
                  <a:lnTo>
                    <a:pt x="2" y="1847"/>
                  </a:lnTo>
                  <a:cubicBezTo>
                    <a:pt x="2" y="1980"/>
                    <a:pt x="109" y="2088"/>
                    <a:pt x="243" y="2088"/>
                  </a:cubicBezTo>
                  <a:cubicBezTo>
                    <a:pt x="376" y="2088"/>
                    <a:pt x="483" y="1980"/>
                    <a:pt x="483" y="1847"/>
                  </a:cubicBezTo>
                  <a:lnTo>
                    <a:pt x="483" y="860"/>
                  </a:lnTo>
                  <a:cubicBezTo>
                    <a:pt x="483" y="651"/>
                    <a:pt x="653" y="480"/>
                    <a:pt x="863" y="480"/>
                  </a:cubicBezTo>
                  <a:lnTo>
                    <a:pt x="11460" y="480"/>
                  </a:lnTo>
                  <a:cubicBezTo>
                    <a:pt x="11670" y="480"/>
                    <a:pt x="11840" y="651"/>
                    <a:pt x="11840" y="860"/>
                  </a:cubicBezTo>
                  <a:lnTo>
                    <a:pt x="11840" y="7175"/>
                  </a:lnTo>
                  <a:cubicBezTo>
                    <a:pt x="11840" y="7385"/>
                    <a:pt x="11670" y="7556"/>
                    <a:pt x="11460" y="7556"/>
                  </a:cubicBezTo>
                  <a:lnTo>
                    <a:pt x="862" y="7556"/>
                  </a:lnTo>
                  <a:cubicBezTo>
                    <a:pt x="652" y="7556"/>
                    <a:pt x="482" y="7385"/>
                    <a:pt x="482" y="7175"/>
                  </a:cubicBezTo>
                  <a:lnTo>
                    <a:pt x="482" y="2963"/>
                  </a:lnTo>
                  <a:cubicBezTo>
                    <a:pt x="482" y="2830"/>
                    <a:pt x="375" y="2723"/>
                    <a:pt x="242" y="2723"/>
                  </a:cubicBezTo>
                  <a:cubicBezTo>
                    <a:pt x="108" y="2723"/>
                    <a:pt x="1" y="2830"/>
                    <a:pt x="1" y="2963"/>
                  </a:cubicBezTo>
                  <a:lnTo>
                    <a:pt x="1" y="7175"/>
                  </a:lnTo>
                  <a:cubicBezTo>
                    <a:pt x="1" y="7650"/>
                    <a:pt x="386" y="8035"/>
                    <a:pt x="861" y="8035"/>
                  </a:cubicBezTo>
                  <a:lnTo>
                    <a:pt x="11456" y="8035"/>
                  </a:lnTo>
                  <a:cubicBezTo>
                    <a:pt x="11933" y="8035"/>
                    <a:pt x="12319" y="7649"/>
                    <a:pt x="12319" y="7175"/>
                  </a:cubicBezTo>
                  <a:lnTo>
                    <a:pt x="12319" y="860"/>
                  </a:lnTo>
                  <a:cubicBezTo>
                    <a:pt x="12319" y="387"/>
                    <a:pt x="11933" y="1"/>
                    <a:pt x="1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067;p38">
            <a:extLst>
              <a:ext uri="{FF2B5EF4-FFF2-40B4-BE49-F238E27FC236}">
                <a16:creationId xmlns:a16="http://schemas.microsoft.com/office/drawing/2014/main" id="{39C78C04-7C07-8E7B-C841-0C8E645D49F7}"/>
              </a:ext>
            </a:extLst>
          </p:cNvPr>
          <p:cNvSpPr/>
          <p:nvPr/>
        </p:nvSpPr>
        <p:spPr>
          <a:xfrm rot="1997314">
            <a:off x="4724570" y="3607130"/>
            <a:ext cx="1137424" cy="895997"/>
          </a:xfrm>
          <a:custGeom>
            <a:avLst/>
            <a:gdLst/>
            <a:ahLst/>
            <a:cxnLst/>
            <a:rect l="l" t="t" r="r" b="b"/>
            <a:pathLst>
              <a:path w="3465093" h="2897684" extrusionOk="0">
                <a:moveTo>
                  <a:pt x="0" y="0"/>
                </a:moveTo>
                <a:lnTo>
                  <a:pt x="3465093" y="0"/>
                </a:lnTo>
                <a:lnTo>
                  <a:pt x="3465093" y="2897684"/>
                </a:lnTo>
                <a:lnTo>
                  <a:pt x="0" y="2897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8" name="Google Shape;1067;p38">
            <a:extLst>
              <a:ext uri="{FF2B5EF4-FFF2-40B4-BE49-F238E27FC236}">
                <a16:creationId xmlns:a16="http://schemas.microsoft.com/office/drawing/2014/main" id="{A1F68884-65C6-A48F-97C4-4587AE01EC1C}"/>
              </a:ext>
            </a:extLst>
          </p:cNvPr>
          <p:cNvSpPr/>
          <p:nvPr/>
        </p:nvSpPr>
        <p:spPr>
          <a:xfrm rot="262893">
            <a:off x="6971670" y="3607129"/>
            <a:ext cx="1137424" cy="895997"/>
          </a:xfrm>
          <a:custGeom>
            <a:avLst/>
            <a:gdLst/>
            <a:ahLst/>
            <a:cxnLst/>
            <a:rect l="l" t="t" r="r" b="b"/>
            <a:pathLst>
              <a:path w="3465093" h="2897684" extrusionOk="0">
                <a:moveTo>
                  <a:pt x="0" y="0"/>
                </a:moveTo>
                <a:lnTo>
                  <a:pt x="3465093" y="0"/>
                </a:lnTo>
                <a:lnTo>
                  <a:pt x="3465093" y="2897684"/>
                </a:lnTo>
                <a:lnTo>
                  <a:pt x="0" y="2897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5;p33">
            <a:extLst>
              <a:ext uri="{FF2B5EF4-FFF2-40B4-BE49-F238E27FC236}">
                <a16:creationId xmlns:a16="http://schemas.microsoft.com/office/drawing/2014/main" id="{9E9CB7C7-9E0C-1167-AE91-D62B09E8D22F}"/>
              </a:ext>
            </a:extLst>
          </p:cNvPr>
          <p:cNvSpPr/>
          <p:nvPr/>
        </p:nvSpPr>
        <p:spPr>
          <a:xfrm>
            <a:off x="184742" y="1605776"/>
            <a:ext cx="2994139" cy="1345580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855610" cy="53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&lt;/ DESKRIPSI APLIKASI</a:t>
            </a:r>
            <a:endParaRPr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B88F4-860D-5256-A10C-16403603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742" y="538451"/>
            <a:ext cx="7704000" cy="762050"/>
          </a:xfrm>
        </p:spPr>
        <p:txBody>
          <a:bodyPr/>
          <a:lstStyle/>
          <a:p>
            <a:r>
              <a:rPr lang="en-US" sz="16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Apa</a:t>
            </a:r>
            <a:r>
              <a:rPr lang="en-US" sz="16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itu</a:t>
            </a:r>
            <a:r>
              <a:rPr lang="en-US" sz="16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“PENJUALAN KURSI”?</a:t>
            </a:r>
          </a:p>
          <a:p>
            <a:pPr marL="609600" lvl="1" indent="0">
              <a:buNone/>
            </a:pPr>
            <a:r>
              <a:rPr lang="id-ID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Program aplikasi "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Penjualan</a:t>
            </a:r>
            <a:r>
              <a:rPr lang="en-US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Kursi</a:t>
            </a:r>
            <a:r>
              <a:rPr lang="id-ID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" adalah sebuah program yang dibuat menggunakan bahasa assembly. Program ini dirancang untuk melakukan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Pembelian</a:t>
            </a:r>
            <a:r>
              <a:rPr lang="en-US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Kursi</a:t>
            </a:r>
            <a:r>
              <a:rPr lang="id-ID" sz="1400" dirty="0">
                <a:effectLst/>
                <a:latin typeface="Ultra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yang diinginkan.</a:t>
            </a:r>
            <a:endParaRPr lang="en-ID" sz="1400" dirty="0">
              <a:effectLst/>
              <a:latin typeface="Ultra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ID" sz="1200" dirty="0">
              <a:effectLst/>
              <a:latin typeface="Ultra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4DB17-FBEB-D940-8CC1-E6853B91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8980" y="1679693"/>
            <a:ext cx="2685661" cy="1191078"/>
          </a:xfrm>
          <a:prstGeom prst="rect">
            <a:avLst/>
          </a:prstGeom>
        </p:spPr>
      </p:pic>
      <p:sp>
        <p:nvSpPr>
          <p:cNvPr id="8" name="Google Shape;335;p33">
            <a:extLst>
              <a:ext uri="{FF2B5EF4-FFF2-40B4-BE49-F238E27FC236}">
                <a16:creationId xmlns:a16="http://schemas.microsoft.com/office/drawing/2014/main" id="{6DBCC7E8-2B4C-293E-247E-6DD0D2A4992F}"/>
              </a:ext>
            </a:extLst>
          </p:cNvPr>
          <p:cNvSpPr/>
          <p:nvPr/>
        </p:nvSpPr>
        <p:spPr>
          <a:xfrm>
            <a:off x="4939990" y="1323307"/>
            <a:ext cx="4019268" cy="2163307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661083-0948-6CF5-CB3D-5A6055956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67" y="1475479"/>
            <a:ext cx="3630353" cy="1858961"/>
          </a:xfrm>
          <a:prstGeom prst="rect">
            <a:avLst/>
          </a:prstGeom>
        </p:spPr>
      </p:pic>
      <p:sp>
        <p:nvSpPr>
          <p:cNvPr id="16" name="Google Shape;335;p33">
            <a:extLst>
              <a:ext uri="{FF2B5EF4-FFF2-40B4-BE49-F238E27FC236}">
                <a16:creationId xmlns:a16="http://schemas.microsoft.com/office/drawing/2014/main" id="{663418C7-0D08-5E04-42D8-74A718730425}"/>
              </a:ext>
            </a:extLst>
          </p:cNvPr>
          <p:cNvSpPr/>
          <p:nvPr/>
        </p:nvSpPr>
        <p:spPr>
          <a:xfrm>
            <a:off x="1001161" y="3009980"/>
            <a:ext cx="4019268" cy="2163307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4B5BD8-1049-5662-ABB6-195E02C58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438" y="3132416"/>
            <a:ext cx="3616714" cy="1918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0" y="32914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&lt;/ FITUR APLIKASI</a:t>
            </a:r>
            <a:endParaRPr sz="2400" dirty="0"/>
          </a:p>
        </p:txBody>
      </p:sp>
      <p:sp>
        <p:nvSpPr>
          <p:cNvPr id="2" name="Google Shape;108;p17">
            <a:extLst>
              <a:ext uri="{FF2B5EF4-FFF2-40B4-BE49-F238E27FC236}">
                <a16:creationId xmlns:a16="http://schemas.microsoft.com/office/drawing/2014/main" id="{32CD8EF4-A73D-1370-C785-34C1C4B16A4F}"/>
              </a:ext>
            </a:extLst>
          </p:cNvPr>
          <p:cNvSpPr txBox="1">
            <a:spLocks/>
          </p:cNvSpPr>
          <p:nvPr/>
        </p:nvSpPr>
        <p:spPr>
          <a:xfrm>
            <a:off x="159835" y="698270"/>
            <a:ext cx="7704000" cy="10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D" sz="1800" dirty="0" err="1">
                <a:solidFill>
                  <a:schemeClr val="tx1"/>
                </a:solidFill>
              </a:rPr>
              <a:t>Aplikasi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ini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memiliki</a:t>
            </a:r>
            <a:r>
              <a:rPr lang="en-ID" sz="1800" dirty="0">
                <a:solidFill>
                  <a:schemeClr val="tx1"/>
                </a:solidFill>
              </a:rPr>
              <a:t>  </a:t>
            </a:r>
            <a:r>
              <a:rPr lang="en-ID" sz="1800" dirty="0" err="1">
                <a:solidFill>
                  <a:schemeClr val="tx1"/>
                </a:solidFill>
              </a:rPr>
              <a:t>fitur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untuk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menampilkan</a:t>
            </a:r>
            <a:r>
              <a:rPr lang="en-ID" sz="1800" dirty="0">
                <a:solidFill>
                  <a:schemeClr val="tx1"/>
                </a:solidFill>
              </a:rPr>
              <a:t> Nama </a:t>
            </a:r>
            <a:r>
              <a:rPr lang="en-ID" sz="1800" dirty="0" err="1">
                <a:solidFill>
                  <a:schemeClr val="tx1"/>
                </a:solidFill>
              </a:rPr>
              <a:t>Pembeli</a:t>
            </a:r>
            <a:r>
              <a:rPr lang="en-ID" sz="1800" dirty="0">
                <a:solidFill>
                  <a:schemeClr val="tx1"/>
                </a:solidFill>
              </a:rPr>
              <a:t>, No HP dan Alamat </a:t>
            </a:r>
            <a:r>
              <a:rPr lang="en-ID" sz="1800" dirty="0" err="1">
                <a:solidFill>
                  <a:schemeClr val="tx1"/>
                </a:solidFill>
              </a:rPr>
              <a:t>serta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menampilkan</a:t>
            </a:r>
            <a:r>
              <a:rPr lang="en-ID" sz="1800" dirty="0">
                <a:solidFill>
                  <a:schemeClr val="tx1"/>
                </a:solidFill>
              </a:rPr>
              <a:t> menu </a:t>
            </a:r>
            <a:r>
              <a:rPr lang="en-ID" sz="1800" dirty="0" err="1">
                <a:solidFill>
                  <a:schemeClr val="tx1"/>
                </a:solidFill>
              </a:rPr>
              <a:t>kursi</a:t>
            </a:r>
            <a:r>
              <a:rPr lang="en-ID" sz="1800" dirty="0">
                <a:solidFill>
                  <a:schemeClr val="tx1"/>
                </a:solidFill>
              </a:rPr>
              <a:t> yang </a:t>
            </a:r>
            <a:r>
              <a:rPr lang="en-ID" sz="1800" dirty="0" err="1">
                <a:solidFill>
                  <a:schemeClr val="tx1"/>
                </a:solidFill>
              </a:rPr>
              <a:t>tersedia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beserta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merek</a:t>
            </a:r>
            <a:r>
              <a:rPr lang="en-ID" sz="1800" dirty="0">
                <a:solidFill>
                  <a:schemeClr val="tx1"/>
                </a:solidFill>
              </a:rPr>
              <a:t> dan </a:t>
            </a:r>
            <a:r>
              <a:rPr lang="en-ID" sz="1800" dirty="0" err="1">
                <a:solidFill>
                  <a:schemeClr val="tx1"/>
                </a:solidFill>
              </a:rPr>
              <a:t>harganya</a:t>
            </a:r>
            <a:r>
              <a:rPr lang="en-ID" sz="1800" dirty="0">
                <a:solidFill>
                  <a:schemeClr val="tx1"/>
                </a:solidFill>
              </a:rPr>
              <a:t> dan </a:t>
            </a:r>
            <a:r>
              <a:rPr lang="en-ID" sz="1800" dirty="0" err="1">
                <a:solidFill>
                  <a:schemeClr val="tx1"/>
                </a:solidFill>
              </a:rPr>
              <a:t>Tekan</a:t>
            </a:r>
            <a:r>
              <a:rPr lang="en-ID" sz="1800" dirty="0">
                <a:solidFill>
                  <a:schemeClr val="tx1"/>
                </a:solidFill>
              </a:rPr>
              <a:t> ‘Y’ </a:t>
            </a:r>
            <a:r>
              <a:rPr lang="en-ID" sz="1800" dirty="0" err="1">
                <a:solidFill>
                  <a:schemeClr val="tx1"/>
                </a:solidFill>
              </a:rPr>
              <a:t>untuk</a:t>
            </a:r>
            <a:r>
              <a:rPr lang="en-ID" sz="1800" dirty="0">
                <a:solidFill>
                  <a:schemeClr val="tx1"/>
                </a:solidFill>
              </a:rPr>
              <a:t> </a:t>
            </a:r>
            <a:r>
              <a:rPr lang="en-ID" sz="1800" dirty="0" err="1">
                <a:solidFill>
                  <a:schemeClr val="tx1"/>
                </a:solidFill>
              </a:rPr>
              <a:t>melanjutkan</a:t>
            </a:r>
            <a:r>
              <a:rPr lang="en-ID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Google Shape;335;p33">
            <a:extLst>
              <a:ext uri="{FF2B5EF4-FFF2-40B4-BE49-F238E27FC236}">
                <a16:creationId xmlns:a16="http://schemas.microsoft.com/office/drawing/2014/main" id="{3DC721DE-B431-7678-7AB2-3B9E712FF92C}"/>
              </a:ext>
            </a:extLst>
          </p:cNvPr>
          <p:cNvSpPr/>
          <p:nvPr/>
        </p:nvSpPr>
        <p:spPr>
          <a:xfrm>
            <a:off x="159836" y="2322256"/>
            <a:ext cx="3051716" cy="1194095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5CEF-F918-E9AF-D330-2E5C4F156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7" y="2429542"/>
            <a:ext cx="2712955" cy="1005034"/>
          </a:xfrm>
          <a:prstGeom prst="rect">
            <a:avLst/>
          </a:prstGeom>
        </p:spPr>
      </p:pic>
      <p:sp>
        <p:nvSpPr>
          <p:cNvPr id="6" name="Google Shape;335;p33">
            <a:extLst>
              <a:ext uri="{FF2B5EF4-FFF2-40B4-BE49-F238E27FC236}">
                <a16:creationId xmlns:a16="http://schemas.microsoft.com/office/drawing/2014/main" id="{B84D124A-ED5D-3D13-23C2-3ABA0A104E88}"/>
              </a:ext>
            </a:extLst>
          </p:cNvPr>
          <p:cNvSpPr/>
          <p:nvPr/>
        </p:nvSpPr>
        <p:spPr>
          <a:xfrm>
            <a:off x="3627865" y="2204710"/>
            <a:ext cx="4750418" cy="2560578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36189-90CD-9063-2A2A-3D2690E5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575" y="2365594"/>
            <a:ext cx="4290815" cy="22510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35;p33">
            <a:extLst>
              <a:ext uri="{FF2B5EF4-FFF2-40B4-BE49-F238E27FC236}">
                <a16:creationId xmlns:a16="http://schemas.microsoft.com/office/drawing/2014/main" id="{EBFF23E5-5B88-6700-1C8C-AF1DA0CB62BE}"/>
              </a:ext>
            </a:extLst>
          </p:cNvPr>
          <p:cNvSpPr/>
          <p:nvPr/>
        </p:nvSpPr>
        <p:spPr>
          <a:xfrm>
            <a:off x="5664821" y="1447075"/>
            <a:ext cx="3382536" cy="1857214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sp>
        <p:nvSpPr>
          <p:cNvPr id="17" name="Google Shape;335;p33">
            <a:extLst>
              <a:ext uri="{FF2B5EF4-FFF2-40B4-BE49-F238E27FC236}">
                <a16:creationId xmlns:a16="http://schemas.microsoft.com/office/drawing/2014/main" id="{EFAE88EE-0E59-819F-8637-1AFFEF4A0D61}"/>
              </a:ext>
            </a:extLst>
          </p:cNvPr>
          <p:cNvSpPr/>
          <p:nvPr/>
        </p:nvSpPr>
        <p:spPr>
          <a:xfrm>
            <a:off x="5898958" y="101495"/>
            <a:ext cx="2994139" cy="1345580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&lt;/ ALUR KERJA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F09C0-1427-CB49-087B-D46D25A7F0AB}"/>
              </a:ext>
            </a:extLst>
          </p:cNvPr>
          <p:cNvSpPr txBox="1"/>
          <p:nvPr/>
        </p:nvSpPr>
        <p:spPr>
          <a:xfrm>
            <a:off x="250903" y="828541"/>
            <a:ext cx="4620322" cy="87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memasukkan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nomor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Pengguna memilih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Jenis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Kursi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diinginkan dengan cara: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</a:pPr>
            <a:endParaRPr lang="en-ID" sz="12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EF128-7E30-DF92-CC7D-9276C5A52AC2}"/>
              </a:ext>
            </a:extLst>
          </p:cNvPr>
          <p:cNvSpPr txBox="1"/>
          <p:nvPr/>
        </p:nvSpPr>
        <p:spPr>
          <a:xfrm>
            <a:off x="421888" y="1410369"/>
            <a:ext cx="4620322" cy="246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1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PLASTIK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KURSI KANTOR ERGANOMIS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SERAT ROTAN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PLASTIK PENDEK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GAMING RCC-211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KURSI GAMING GC-a211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Mengetik angka 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untuk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memilih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KURSI GAMING GX-3</a:t>
            </a:r>
            <a:endParaRPr lang="en-ID" sz="12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049F8-DCF8-65E2-A584-2133122A8B3F}"/>
              </a:ext>
            </a:extLst>
          </p:cNvPr>
          <p:cNvSpPr txBox="1"/>
          <p:nvPr/>
        </p:nvSpPr>
        <p:spPr>
          <a:xfrm>
            <a:off x="250903" y="3925225"/>
            <a:ext cx="4620322" cy="481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6000"/>
              </a:lnSpc>
              <a:spcAft>
                <a:spcPts val="800"/>
              </a:spcAft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3.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Hasil </a:t>
            </a:r>
            <a:r>
              <a:rPr lang="en-US" sz="1200" dirty="0" err="1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pemilihan</a:t>
            </a:r>
            <a:r>
              <a:rPr lang="id-ID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 akan ditampilkan setelah pengguna memasukkan angka tersebut</a:t>
            </a:r>
            <a:r>
              <a:rPr lang="en-US" sz="1200" dirty="0">
                <a:solidFill>
                  <a:schemeClr val="tx1"/>
                </a:solidFill>
                <a:effectLst/>
                <a:latin typeface="Quantico" panose="020B0604020202020204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ID" sz="1100" dirty="0">
              <a:solidFill>
                <a:schemeClr val="tx1"/>
              </a:solidFill>
              <a:effectLst/>
              <a:latin typeface="Quantico" panose="020B060402020202020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8ED291-3296-350E-BF15-A802889202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66263" y="187464"/>
            <a:ext cx="2665470" cy="1164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D9FD25-D108-0D28-2649-2ADEFC7C1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05" y="1558812"/>
            <a:ext cx="3053640" cy="1633570"/>
          </a:xfrm>
          <a:prstGeom prst="rect">
            <a:avLst/>
          </a:prstGeom>
        </p:spPr>
      </p:pic>
      <p:sp>
        <p:nvSpPr>
          <p:cNvPr id="20" name="Google Shape;335;p33">
            <a:extLst>
              <a:ext uri="{FF2B5EF4-FFF2-40B4-BE49-F238E27FC236}">
                <a16:creationId xmlns:a16="http://schemas.microsoft.com/office/drawing/2014/main" id="{7881AE9E-E0C6-4A35-B9DE-6B9A4CA3A211}"/>
              </a:ext>
            </a:extLst>
          </p:cNvPr>
          <p:cNvSpPr/>
          <p:nvPr/>
        </p:nvSpPr>
        <p:spPr>
          <a:xfrm>
            <a:off x="5661169" y="3304288"/>
            <a:ext cx="3382535" cy="183921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032B1E-C965-FF89-2250-4EFE16AE2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54" y="3416026"/>
            <a:ext cx="3057291" cy="1615567"/>
          </a:xfrm>
          <a:prstGeom prst="rect">
            <a:avLst/>
          </a:prstGeom>
        </p:spPr>
      </p:pic>
      <p:sp>
        <p:nvSpPr>
          <p:cNvPr id="28" name="Google Shape;568;p25">
            <a:extLst>
              <a:ext uri="{FF2B5EF4-FFF2-40B4-BE49-F238E27FC236}">
                <a16:creationId xmlns:a16="http://schemas.microsoft.com/office/drawing/2014/main" id="{4CAB5967-FC7A-3513-BBB2-DAFA3AABB2EC}"/>
              </a:ext>
            </a:extLst>
          </p:cNvPr>
          <p:cNvSpPr/>
          <p:nvPr/>
        </p:nvSpPr>
        <p:spPr>
          <a:xfrm rot="5400000">
            <a:off x="127601" y="841958"/>
            <a:ext cx="45719" cy="211015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oogle Shape;568;p25">
            <a:extLst>
              <a:ext uri="{FF2B5EF4-FFF2-40B4-BE49-F238E27FC236}">
                <a16:creationId xmlns:a16="http://schemas.microsoft.com/office/drawing/2014/main" id="{C2C3BAE4-1E4C-B53C-2784-A790F5F3E9E1}"/>
              </a:ext>
            </a:extLst>
          </p:cNvPr>
          <p:cNvSpPr/>
          <p:nvPr/>
        </p:nvSpPr>
        <p:spPr>
          <a:xfrm rot="5400000">
            <a:off x="138734" y="1158472"/>
            <a:ext cx="45719" cy="211015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68;p25">
            <a:extLst>
              <a:ext uri="{FF2B5EF4-FFF2-40B4-BE49-F238E27FC236}">
                <a16:creationId xmlns:a16="http://schemas.microsoft.com/office/drawing/2014/main" id="{75395DBC-D118-F929-C15E-FF2C8EBAE1F7}"/>
              </a:ext>
            </a:extLst>
          </p:cNvPr>
          <p:cNvSpPr/>
          <p:nvPr/>
        </p:nvSpPr>
        <p:spPr>
          <a:xfrm rot="5400000">
            <a:off x="118883" y="3941850"/>
            <a:ext cx="45719" cy="211015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1249;p43" title="Gráfico">
            <a:hlinkClick r:id="rId3"/>
            <a:extLst>
              <a:ext uri="{FF2B5EF4-FFF2-40B4-BE49-F238E27FC236}">
                <a16:creationId xmlns:a16="http://schemas.microsoft.com/office/drawing/2014/main" id="{2659E3BF-2360-0985-C86C-BF913A94E6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651" y="3456871"/>
            <a:ext cx="2744475" cy="16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49;p43" title="Gráfico">
            <a:hlinkClick r:id="rId3"/>
            <a:extLst>
              <a:ext uri="{FF2B5EF4-FFF2-40B4-BE49-F238E27FC236}">
                <a16:creationId xmlns:a16="http://schemas.microsoft.com/office/drawing/2014/main" id="{29DBCF25-D38C-416A-2D18-DD239F071A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88" y="144715"/>
            <a:ext cx="2744475" cy="1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3"/>
          <p:cNvSpPr txBox="1"/>
          <p:nvPr/>
        </p:nvSpPr>
        <p:spPr>
          <a:xfrm>
            <a:off x="3481062" y="2516792"/>
            <a:ext cx="218189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My Process</a:t>
            </a:r>
            <a:endParaRPr sz="2800" dirty="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4322710" y="158869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4322710" y="37137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882" name="Google Shape;882;p33"/>
          <p:cNvCxnSpPr>
            <a:cxnSpLocks/>
            <a:stCxn id="880" idx="2"/>
            <a:endCxn id="878" idx="0"/>
          </p:cNvCxnSpPr>
          <p:nvPr/>
        </p:nvCxnSpPr>
        <p:spPr>
          <a:xfrm>
            <a:off x="4572010" y="2087297"/>
            <a:ext cx="0" cy="4294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3"/>
          <p:cNvCxnSpPr>
            <a:cxnSpLocks/>
            <a:stCxn id="878" idx="2"/>
            <a:endCxn id="881" idx="0"/>
          </p:cNvCxnSpPr>
          <p:nvPr/>
        </p:nvCxnSpPr>
        <p:spPr>
          <a:xfrm>
            <a:off x="4572010" y="2973992"/>
            <a:ext cx="0" cy="7397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3"/>
          <p:cNvCxnSpPr>
            <a:cxnSpLocks/>
            <a:stCxn id="878" idx="3"/>
            <a:endCxn id="885" idx="1"/>
          </p:cNvCxnSpPr>
          <p:nvPr/>
        </p:nvCxnSpPr>
        <p:spPr>
          <a:xfrm>
            <a:off x="5662957" y="2745392"/>
            <a:ext cx="397268" cy="583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3"/>
          <p:cNvGrpSpPr/>
          <p:nvPr/>
        </p:nvGrpSpPr>
        <p:grpSpPr>
          <a:xfrm>
            <a:off x="6060225" y="2277888"/>
            <a:ext cx="2370600" cy="1051800"/>
            <a:chOff x="6060225" y="2373025"/>
            <a:chExt cx="2370600" cy="1051800"/>
          </a:xfrm>
        </p:grpSpPr>
        <p:sp>
          <p:nvSpPr>
            <p:cNvPr id="885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33"/>
          <p:cNvGrpSpPr/>
          <p:nvPr/>
        </p:nvGrpSpPr>
        <p:grpSpPr>
          <a:xfrm>
            <a:off x="4380432" y="1655113"/>
            <a:ext cx="383156" cy="365768"/>
            <a:chOff x="3782474" y="1390029"/>
            <a:chExt cx="498382" cy="470987"/>
          </a:xfrm>
        </p:grpSpPr>
        <p:sp>
          <p:nvSpPr>
            <p:cNvPr id="919" name="Google Shape;919;p33"/>
            <p:cNvSpPr/>
            <p:nvPr/>
          </p:nvSpPr>
          <p:spPr>
            <a:xfrm>
              <a:off x="3782474" y="1390029"/>
              <a:ext cx="498382" cy="470987"/>
            </a:xfrm>
            <a:custGeom>
              <a:avLst/>
              <a:gdLst/>
              <a:ahLst/>
              <a:cxnLst/>
              <a:rect l="l" t="t" r="r" b="b"/>
              <a:pathLst>
                <a:path w="16500" h="15593" extrusionOk="0">
                  <a:moveTo>
                    <a:pt x="10397" y="13379"/>
                  </a:moveTo>
                  <a:lnTo>
                    <a:pt x="10397" y="13555"/>
                  </a:lnTo>
                  <a:cubicBezTo>
                    <a:pt x="10397" y="13733"/>
                    <a:pt x="10252" y="13878"/>
                    <a:pt x="10075" y="13878"/>
                  </a:cubicBezTo>
                  <a:lnTo>
                    <a:pt x="6429" y="13878"/>
                  </a:lnTo>
                  <a:cubicBezTo>
                    <a:pt x="6251" y="13878"/>
                    <a:pt x="6106" y="13733"/>
                    <a:pt x="6106" y="13555"/>
                  </a:cubicBezTo>
                  <a:lnTo>
                    <a:pt x="6106" y="13379"/>
                  </a:lnTo>
                  <a:close/>
                  <a:moveTo>
                    <a:pt x="14294" y="3482"/>
                  </a:moveTo>
                  <a:cubicBezTo>
                    <a:pt x="14815" y="3482"/>
                    <a:pt x="15239" y="3905"/>
                    <a:pt x="15239" y="4427"/>
                  </a:cubicBezTo>
                  <a:lnTo>
                    <a:pt x="15239" y="12898"/>
                  </a:lnTo>
                  <a:lnTo>
                    <a:pt x="4216" y="12898"/>
                  </a:lnTo>
                  <a:cubicBezTo>
                    <a:pt x="4083" y="12898"/>
                    <a:pt x="3975" y="13006"/>
                    <a:pt x="3975" y="13139"/>
                  </a:cubicBezTo>
                  <a:cubicBezTo>
                    <a:pt x="3975" y="13272"/>
                    <a:pt x="4083" y="13380"/>
                    <a:pt x="4216" y="13380"/>
                  </a:cubicBezTo>
                  <a:lnTo>
                    <a:pt x="5625" y="13380"/>
                  </a:lnTo>
                  <a:lnTo>
                    <a:pt x="5625" y="13557"/>
                  </a:lnTo>
                  <a:cubicBezTo>
                    <a:pt x="5625" y="14000"/>
                    <a:pt x="5984" y="14359"/>
                    <a:pt x="6427" y="14359"/>
                  </a:cubicBezTo>
                  <a:lnTo>
                    <a:pt x="10073" y="14359"/>
                  </a:lnTo>
                  <a:cubicBezTo>
                    <a:pt x="10516" y="14359"/>
                    <a:pt x="10876" y="14000"/>
                    <a:pt x="10876" y="13557"/>
                  </a:cubicBezTo>
                  <a:lnTo>
                    <a:pt x="10876" y="13380"/>
                  </a:lnTo>
                  <a:lnTo>
                    <a:pt x="15480" y="13380"/>
                  </a:lnTo>
                  <a:cubicBezTo>
                    <a:pt x="15649" y="13380"/>
                    <a:pt x="15799" y="13462"/>
                    <a:pt x="15890" y="13603"/>
                  </a:cubicBezTo>
                  <a:cubicBezTo>
                    <a:pt x="15983" y="13744"/>
                    <a:pt x="15995" y="13913"/>
                    <a:pt x="15926" y="14066"/>
                  </a:cubicBezTo>
                  <a:lnTo>
                    <a:pt x="15737" y="14484"/>
                  </a:lnTo>
                  <a:cubicBezTo>
                    <a:pt x="15565" y="14865"/>
                    <a:pt x="15182" y="15112"/>
                    <a:pt x="14763" y="15112"/>
                  </a:cubicBezTo>
                  <a:lnTo>
                    <a:pt x="1742" y="15112"/>
                  </a:lnTo>
                  <a:cubicBezTo>
                    <a:pt x="1323" y="15112"/>
                    <a:pt x="940" y="14865"/>
                    <a:pt x="768" y="14484"/>
                  </a:cubicBezTo>
                  <a:lnTo>
                    <a:pt x="580" y="14066"/>
                  </a:lnTo>
                  <a:cubicBezTo>
                    <a:pt x="510" y="13913"/>
                    <a:pt x="522" y="13744"/>
                    <a:pt x="614" y="13601"/>
                  </a:cubicBezTo>
                  <a:cubicBezTo>
                    <a:pt x="705" y="13459"/>
                    <a:pt x="855" y="13379"/>
                    <a:pt x="1024" y="13379"/>
                  </a:cubicBezTo>
                  <a:lnTo>
                    <a:pt x="3099" y="13379"/>
                  </a:lnTo>
                  <a:cubicBezTo>
                    <a:pt x="3232" y="13379"/>
                    <a:pt x="3339" y="13271"/>
                    <a:pt x="3339" y="13138"/>
                  </a:cubicBezTo>
                  <a:cubicBezTo>
                    <a:pt x="3339" y="13005"/>
                    <a:pt x="3232" y="12897"/>
                    <a:pt x="3099" y="12897"/>
                  </a:cubicBezTo>
                  <a:lnTo>
                    <a:pt x="1262" y="12897"/>
                  </a:lnTo>
                  <a:lnTo>
                    <a:pt x="1262" y="4428"/>
                  </a:lnTo>
                  <a:cubicBezTo>
                    <a:pt x="1262" y="3907"/>
                    <a:pt x="1686" y="3483"/>
                    <a:pt x="2207" y="3483"/>
                  </a:cubicBezTo>
                  <a:lnTo>
                    <a:pt x="3105" y="3483"/>
                  </a:lnTo>
                  <a:cubicBezTo>
                    <a:pt x="3043" y="3639"/>
                    <a:pt x="3023" y="3803"/>
                    <a:pt x="3039" y="3964"/>
                  </a:cubicBezTo>
                  <a:lnTo>
                    <a:pt x="2517" y="3964"/>
                  </a:lnTo>
                  <a:cubicBezTo>
                    <a:pt x="2091" y="3964"/>
                    <a:pt x="1742" y="4310"/>
                    <a:pt x="1742" y="4738"/>
                  </a:cubicBezTo>
                  <a:lnTo>
                    <a:pt x="1742" y="11535"/>
                  </a:lnTo>
                  <a:cubicBezTo>
                    <a:pt x="1742" y="12022"/>
                    <a:pt x="2138" y="12417"/>
                    <a:pt x="2624" y="12417"/>
                  </a:cubicBezTo>
                  <a:lnTo>
                    <a:pt x="13877" y="12417"/>
                  </a:lnTo>
                  <a:cubicBezTo>
                    <a:pt x="14364" y="12417"/>
                    <a:pt x="14759" y="12022"/>
                    <a:pt x="14759" y="11535"/>
                  </a:cubicBezTo>
                  <a:lnTo>
                    <a:pt x="14759" y="8215"/>
                  </a:lnTo>
                  <a:cubicBezTo>
                    <a:pt x="14759" y="8082"/>
                    <a:pt x="14651" y="7974"/>
                    <a:pt x="14518" y="7974"/>
                  </a:cubicBezTo>
                  <a:cubicBezTo>
                    <a:pt x="14385" y="7974"/>
                    <a:pt x="14278" y="8081"/>
                    <a:pt x="14278" y="8215"/>
                  </a:cubicBezTo>
                  <a:lnTo>
                    <a:pt x="14278" y="11535"/>
                  </a:lnTo>
                  <a:cubicBezTo>
                    <a:pt x="14278" y="11756"/>
                    <a:pt x="14097" y="11937"/>
                    <a:pt x="13876" y="11937"/>
                  </a:cubicBezTo>
                  <a:lnTo>
                    <a:pt x="2623" y="11937"/>
                  </a:lnTo>
                  <a:cubicBezTo>
                    <a:pt x="2402" y="11937"/>
                    <a:pt x="2221" y="11756"/>
                    <a:pt x="2221" y="11535"/>
                  </a:cubicBezTo>
                  <a:lnTo>
                    <a:pt x="2221" y="4738"/>
                  </a:lnTo>
                  <a:cubicBezTo>
                    <a:pt x="2221" y="4575"/>
                    <a:pt x="2353" y="4443"/>
                    <a:pt x="2516" y="4443"/>
                  </a:cubicBezTo>
                  <a:lnTo>
                    <a:pt x="3212" y="4443"/>
                  </a:lnTo>
                  <a:cubicBezTo>
                    <a:pt x="3296" y="4568"/>
                    <a:pt x="3411" y="4677"/>
                    <a:pt x="3549" y="4756"/>
                  </a:cubicBezTo>
                  <a:lnTo>
                    <a:pt x="3919" y="4970"/>
                  </a:lnTo>
                  <a:cubicBezTo>
                    <a:pt x="3901" y="5125"/>
                    <a:pt x="3894" y="5286"/>
                    <a:pt x="3894" y="5446"/>
                  </a:cubicBezTo>
                  <a:cubicBezTo>
                    <a:pt x="3894" y="5606"/>
                    <a:pt x="3902" y="5766"/>
                    <a:pt x="3919" y="5923"/>
                  </a:cubicBezTo>
                  <a:lnTo>
                    <a:pt x="3549" y="6137"/>
                  </a:lnTo>
                  <a:cubicBezTo>
                    <a:pt x="3056" y="6422"/>
                    <a:pt x="2886" y="7054"/>
                    <a:pt x="3171" y="7549"/>
                  </a:cubicBezTo>
                  <a:lnTo>
                    <a:pt x="3890" y="8794"/>
                  </a:lnTo>
                  <a:cubicBezTo>
                    <a:pt x="4028" y="9032"/>
                    <a:pt x="4251" y="9204"/>
                    <a:pt x="4516" y="9275"/>
                  </a:cubicBezTo>
                  <a:cubicBezTo>
                    <a:pt x="4607" y="9299"/>
                    <a:pt x="4698" y="9311"/>
                    <a:pt x="4788" y="9311"/>
                  </a:cubicBezTo>
                  <a:cubicBezTo>
                    <a:pt x="4968" y="9311"/>
                    <a:pt x="5144" y="9265"/>
                    <a:pt x="5303" y="9173"/>
                  </a:cubicBezTo>
                  <a:lnTo>
                    <a:pt x="5673" y="8959"/>
                  </a:lnTo>
                  <a:cubicBezTo>
                    <a:pt x="5930" y="9147"/>
                    <a:pt x="6207" y="9307"/>
                    <a:pt x="6497" y="9435"/>
                  </a:cubicBezTo>
                  <a:lnTo>
                    <a:pt x="6497" y="9862"/>
                  </a:lnTo>
                  <a:cubicBezTo>
                    <a:pt x="6497" y="10433"/>
                    <a:pt x="6962" y="10896"/>
                    <a:pt x="7531" y="10896"/>
                  </a:cubicBezTo>
                  <a:lnTo>
                    <a:pt x="8969" y="10896"/>
                  </a:lnTo>
                  <a:cubicBezTo>
                    <a:pt x="9539" y="10896"/>
                    <a:pt x="10002" y="10433"/>
                    <a:pt x="10002" y="9862"/>
                  </a:cubicBezTo>
                  <a:lnTo>
                    <a:pt x="10002" y="9435"/>
                  </a:lnTo>
                  <a:cubicBezTo>
                    <a:pt x="10294" y="9307"/>
                    <a:pt x="10570" y="9147"/>
                    <a:pt x="10829" y="8959"/>
                  </a:cubicBezTo>
                  <a:lnTo>
                    <a:pt x="11198" y="9173"/>
                  </a:lnTo>
                  <a:cubicBezTo>
                    <a:pt x="11360" y="9266"/>
                    <a:pt x="11537" y="9310"/>
                    <a:pt x="11712" y="9310"/>
                  </a:cubicBezTo>
                  <a:cubicBezTo>
                    <a:pt x="12070" y="9310"/>
                    <a:pt x="12419" y="9125"/>
                    <a:pt x="12611" y="8794"/>
                  </a:cubicBezTo>
                  <a:lnTo>
                    <a:pt x="13330" y="7549"/>
                  </a:lnTo>
                  <a:cubicBezTo>
                    <a:pt x="13615" y="7055"/>
                    <a:pt x="13446" y="6422"/>
                    <a:pt x="12951" y="6137"/>
                  </a:cubicBezTo>
                  <a:lnTo>
                    <a:pt x="12581" y="5923"/>
                  </a:lnTo>
                  <a:cubicBezTo>
                    <a:pt x="12598" y="5766"/>
                    <a:pt x="12607" y="5606"/>
                    <a:pt x="12607" y="5446"/>
                  </a:cubicBezTo>
                  <a:cubicBezTo>
                    <a:pt x="12607" y="5287"/>
                    <a:pt x="12598" y="5128"/>
                    <a:pt x="12581" y="4970"/>
                  </a:cubicBezTo>
                  <a:lnTo>
                    <a:pt x="12950" y="4756"/>
                  </a:lnTo>
                  <a:cubicBezTo>
                    <a:pt x="13087" y="4677"/>
                    <a:pt x="13202" y="4570"/>
                    <a:pt x="13288" y="4442"/>
                  </a:cubicBezTo>
                  <a:lnTo>
                    <a:pt x="13984" y="4442"/>
                  </a:lnTo>
                  <a:cubicBezTo>
                    <a:pt x="14145" y="4442"/>
                    <a:pt x="14278" y="4574"/>
                    <a:pt x="14278" y="4737"/>
                  </a:cubicBezTo>
                  <a:lnTo>
                    <a:pt x="14278" y="7106"/>
                  </a:lnTo>
                  <a:cubicBezTo>
                    <a:pt x="14278" y="7239"/>
                    <a:pt x="14385" y="7346"/>
                    <a:pt x="14518" y="7346"/>
                  </a:cubicBezTo>
                  <a:cubicBezTo>
                    <a:pt x="14651" y="7346"/>
                    <a:pt x="14759" y="7239"/>
                    <a:pt x="14759" y="7106"/>
                  </a:cubicBezTo>
                  <a:lnTo>
                    <a:pt x="14759" y="4737"/>
                  </a:lnTo>
                  <a:cubicBezTo>
                    <a:pt x="14759" y="4310"/>
                    <a:pt x="14412" y="3962"/>
                    <a:pt x="13985" y="3962"/>
                  </a:cubicBezTo>
                  <a:lnTo>
                    <a:pt x="13463" y="3962"/>
                  </a:lnTo>
                  <a:cubicBezTo>
                    <a:pt x="13480" y="3798"/>
                    <a:pt x="13457" y="3634"/>
                    <a:pt x="13397" y="3482"/>
                  </a:cubicBezTo>
                  <a:close/>
                  <a:moveTo>
                    <a:pt x="7534" y="1"/>
                  </a:moveTo>
                  <a:cubicBezTo>
                    <a:pt x="6964" y="1"/>
                    <a:pt x="6501" y="464"/>
                    <a:pt x="6501" y="1034"/>
                  </a:cubicBezTo>
                  <a:lnTo>
                    <a:pt x="6501" y="1460"/>
                  </a:lnTo>
                  <a:cubicBezTo>
                    <a:pt x="6209" y="1588"/>
                    <a:pt x="5933" y="1748"/>
                    <a:pt x="5676" y="1938"/>
                  </a:cubicBezTo>
                  <a:lnTo>
                    <a:pt x="5306" y="1724"/>
                  </a:lnTo>
                  <a:cubicBezTo>
                    <a:pt x="5147" y="1632"/>
                    <a:pt x="4968" y="1585"/>
                    <a:pt x="4789" y="1585"/>
                  </a:cubicBezTo>
                  <a:cubicBezTo>
                    <a:pt x="4678" y="1585"/>
                    <a:pt x="4566" y="1603"/>
                    <a:pt x="4458" y="1640"/>
                  </a:cubicBezTo>
                  <a:cubicBezTo>
                    <a:pt x="4333" y="1682"/>
                    <a:pt x="4264" y="1818"/>
                    <a:pt x="4307" y="1944"/>
                  </a:cubicBezTo>
                  <a:cubicBezTo>
                    <a:pt x="4341" y="2044"/>
                    <a:pt x="4434" y="2108"/>
                    <a:pt x="4535" y="2108"/>
                  </a:cubicBezTo>
                  <a:cubicBezTo>
                    <a:pt x="4560" y="2108"/>
                    <a:pt x="4586" y="2104"/>
                    <a:pt x="4612" y="2095"/>
                  </a:cubicBezTo>
                  <a:cubicBezTo>
                    <a:pt x="4670" y="2076"/>
                    <a:pt x="4730" y="2066"/>
                    <a:pt x="4790" y="2066"/>
                  </a:cubicBezTo>
                  <a:cubicBezTo>
                    <a:pt x="4886" y="2066"/>
                    <a:pt x="4981" y="2091"/>
                    <a:pt x="5066" y="2140"/>
                  </a:cubicBezTo>
                  <a:lnTo>
                    <a:pt x="5575" y="2433"/>
                  </a:lnTo>
                  <a:cubicBezTo>
                    <a:pt x="5612" y="2454"/>
                    <a:pt x="5654" y="2465"/>
                    <a:pt x="5695" y="2465"/>
                  </a:cubicBezTo>
                  <a:cubicBezTo>
                    <a:pt x="5748" y="2465"/>
                    <a:pt x="5801" y="2448"/>
                    <a:pt x="5844" y="2413"/>
                  </a:cubicBezTo>
                  <a:cubicBezTo>
                    <a:pt x="6143" y="2174"/>
                    <a:pt x="6475" y="1984"/>
                    <a:pt x="6829" y="1843"/>
                  </a:cubicBezTo>
                  <a:cubicBezTo>
                    <a:pt x="6921" y="1807"/>
                    <a:pt x="6981" y="1718"/>
                    <a:pt x="6981" y="1620"/>
                  </a:cubicBezTo>
                  <a:lnTo>
                    <a:pt x="6981" y="1034"/>
                  </a:lnTo>
                  <a:cubicBezTo>
                    <a:pt x="6981" y="729"/>
                    <a:pt x="7229" y="481"/>
                    <a:pt x="7534" y="481"/>
                  </a:cubicBezTo>
                  <a:lnTo>
                    <a:pt x="8971" y="481"/>
                  </a:lnTo>
                  <a:cubicBezTo>
                    <a:pt x="9277" y="481"/>
                    <a:pt x="9524" y="729"/>
                    <a:pt x="9524" y="1034"/>
                  </a:cubicBezTo>
                  <a:lnTo>
                    <a:pt x="9524" y="1620"/>
                  </a:lnTo>
                  <a:cubicBezTo>
                    <a:pt x="9524" y="1718"/>
                    <a:pt x="9585" y="1808"/>
                    <a:pt x="9676" y="1843"/>
                  </a:cubicBezTo>
                  <a:cubicBezTo>
                    <a:pt x="10032" y="1984"/>
                    <a:pt x="10363" y="2176"/>
                    <a:pt x="10662" y="2413"/>
                  </a:cubicBezTo>
                  <a:cubicBezTo>
                    <a:pt x="10705" y="2448"/>
                    <a:pt x="10758" y="2465"/>
                    <a:pt x="10811" y="2465"/>
                  </a:cubicBezTo>
                  <a:cubicBezTo>
                    <a:pt x="10852" y="2465"/>
                    <a:pt x="10894" y="2454"/>
                    <a:pt x="10931" y="2433"/>
                  </a:cubicBezTo>
                  <a:lnTo>
                    <a:pt x="11440" y="2140"/>
                  </a:lnTo>
                  <a:cubicBezTo>
                    <a:pt x="11525" y="2091"/>
                    <a:pt x="11619" y="2066"/>
                    <a:pt x="11715" y="2066"/>
                  </a:cubicBezTo>
                  <a:cubicBezTo>
                    <a:pt x="11763" y="2066"/>
                    <a:pt x="11812" y="2072"/>
                    <a:pt x="11860" y="2085"/>
                  </a:cubicBezTo>
                  <a:cubicBezTo>
                    <a:pt x="12002" y="2123"/>
                    <a:pt x="12123" y="2214"/>
                    <a:pt x="12197" y="2342"/>
                  </a:cubicBezTo>
                  <a:lnTo>
                    <a:pt x="12915" y="3587"/>
                  </a:lnTo>
                  <a:cubicBezTo>
                    <a:pt x="12990" y="3715"/>
                    <a:pt x="13009" y="3864"/>
                    <a:pt x="12970" y="4007"/>
                  </a:cubicBezTo>
                  <a:cubicBezTo>
                    <a:pt x="12933" y="4149"/>
                    <a:pt x="12841" y="4269"/>
                    <a:pt x="12712" y="4343"/>
                  </a:cubicBezTo>
                  <a:lnTo>
                    <a:pt x="12203" y="4637"/>
                  </a:lnTo>
                  <a:cubicBezTo>
                    <a:pt x="12118" y="4687"/>
                    <a:pt x="12072" y="4783"/>
                    <a:pt x="12085" y="4881"/>
                  </a:cubicBezTo>
                  <a:cubicBezTo>
                    <a:pt x="12114" y="5067"/>
                    <a:pt x="12126" y="5258"/>
                    <a:pt x="12126" y="5449"/>
                  </a:cubicBezTo>
                  <a:cubicBezTo>
                    <a:pt x="12126" y="5640"/>
                    <a:pt x="12113" y="5831"/>
                    <a:pt x="12084" y="6019"/>
                  </a:cubicBezTo>
                  <a:cubicBezTo>
                    <a:pt x="12070" y="6116"/>
                    <a:pt x="12116" y="6212"/>
                    <a:pt x="12202" y="6262"/>
                  </a:cubicBezTo>
                  <a:lnTo>
                    <a:pt x="12710" y="6555"/>
                  </a:lnTo>
                  <a:cubicBezTo>
                    <a:pt x="12975" y="6707"/>
                    <a:pt x="13067" y="7046"/>
                    <a:pt x="12913" y="7310"/>
                  </a:cubicBezTo>
                  <a:lnTo>
                    <a:pt x="12195" y="8555"/>
                  </a:lnTo>
                  <a:cubicBezTo>
                    <a:pt x="12093" y="8732"/>
                    <a:pt x="11906" y="8832"/>
                    <a:pt x="11715" y="8832"/>
                  </a:cubicBezTo>
                  <a:cubicBezTo>
                    <a:pt x="11621" y="8832"/>
                    <a:pt x="11526" y="8808"/>
                    <a:pt x="11439" y="8758"/>
                  </a:cubicBezTo>
                  <a:lnTo>
                    <a:pt x="10930" y="8464"/>
                  </a:lnTo>
                  <a:cubicBezTo>
                    <a:pt x="10892" y="8443"/>
                    <a:pt x="10851" y="8432"/>
                    <a:pt x="10810" y="8432"/>
                  </a:cubicBezTo>
                  <a:cubicBezTo>
                    <a:pt x="10756" y="8432"/>
                    <a:pt x="10704" y="8450"/>
                    <a:pt x="10661" y="8484"/>
                  </a:cubicBezTo>
                  <a:cubicBezTo>
                    <a:pt x="10361" y="8723"/>
                    <a:pt x="10030" y="8914"/>
                    <a:pt x="9675" y="9055"/>
                  </a:cubicBezTo>
                  <a:cubicBezTo>
                    <a:pt x="9583" y="9091"/>
                    <a:pt x="9522" y="9179"/>
                    <a:pt x="9522" y="9277"/>
                  </a:cubicBezTo>
                  <a:lnTo>
                    <a:pt x="9522" y="9864"/>
                  </a:lnTo>
                  <a:cubicBezTo>
                    <a:pt x="9522" y="10168"/>
                    <a:pt x="9274" y="10417"/>
                    <a:pt x="8969" y="10417"/>
                  </a:cubicBezTo>
                  <a:lnTo>
                    <a:pt x="7531" y="10417"/>
                  </a:lnTo>
                  <a:cubicBezTo>
                    <a:pt x="7227" y="10417"/>
                    <a:pt x="6978" y="10168"/>
                    <a:pt x="6978" y="9864"/>
                  </a:cubicBezTo>
                  <a:lnTo>
                    <a:pt x="6978" y="9277"/>
                  </a:lnTo>
                  <a:cubicBezTo>
                    <a:pt x="6978" y="9179"/>
                    <a:pt x="6917" y="9091"/>
                    <a:pt x="6825" y="9055"/>
                  </a:cubicBezTo>
                  <a:cubicBezTo>
                    <a:pt x="6471" y="8914"/>
                    <a:pt x="6139" y="8723"/>
                    <a:pt x="5840" y="8484"/>
                  </a:cubicBezTo>
                  <a:cubicBezTo>
                    <a:pt x="5797" y="8450"/>
                    <a:pt x="5744" y="8432"/>
                    <a:pt x="5690" y="8432"/>
                  </a:cubicBezTo>
                  <a:cubicBezTo>
                    <a:pt x="5649" y="8432"/>
                    <a:pt x="5608" y="8443"/>
                    <a:pt x="5570" y="8464"/>
                  </a:cubicBezTo>
                  <a:lnTo>
                    <a:pt x="5062" y="8758"/>
                  </a:lnTo>
                  <a:cubicBezTo>
                    <a:pt x="4977" y="8807"/>
                    <a:pt x="4883" y="8832"/>
                    <a:pt x="4787" y="8832"/>
                  </a:cubicBezTo>
                  <a:cubicBezTo>
                    <a:pt x="4739" y="8832"/>
                    <a:pt x="4690" y="8825"/>
                    <a:pt x="4641" y="8812"/>
                  </a:cubicBezTo>
                  <a:cubicBezTo>
                    <a:pt x="4499" y="8774"/>
                    <a:pt x="4380" y="8683"/>
                    <a:pt x="4305" y="8554"/>
                  </a:cubicBezTo>
                  <a:lnTo>
                    <a:pt x="3586" y="7309"/>
                  </a:lnTo>
                  <a:cubicBezTo>
                    <a:pt x="3434" y="7045"/>
                    <a:pt x="3525" y="6706"/>
                    <a:pt x="3788" y="6553"/>
                  </a:cubicBezTo>
                  <a:lnTo>
                    <a:pt x="4297" y="6260"/>
                  </a:lnTo>
                  <a:cubicBezTo>
                    <a:pt x="4382" y="6210"/>
                    <a:pt x="4428" y="6115"/>
                    <a:pt x="4415" y="6018"/>
                  </a:cubicBezTo>
                  <a:cubicBezTo>
                    <a:pt x="4386" y="5831"/>
                    <a:pt x="4372" y="5640"/>
                    <a:pt x="4372" y="5447"/>
                  </a:cubicBezTo>
                  <a:cubicBezTo>
                    <a:pt x="4372" y="5256"/>
                    <a:pt x="4386" y="5065"/>
                    <a:pt x="4415" y="4879"/>
                  </a:cubicBezTo>
                  <a:cubicBezTo>
                    <a:pt x="4430" y="4781"/>
                    <a:pt x="4382" y="4684"/>
                    <a:pt x="4297" y="4636"/>
                  </a:cubicBezTo>
                  <a:lnTo>
                    <a:pt x="3788" y="4341"/>
                  </a:lnTo>
                  <a:cubicBezTo>
                    <a:pt x="3525" y="4189"/>
                    <a:pt x="3434" y="3849"/>
                    <a:pt x="3586" y="3586"/>
                  </a:cubicBezTo>
                  <a:lnTo>
                    <a:pt x="4026" y="2825"/>
                  </a:lnTo>
                  <a:cubicBezTo>
                    <a:pt x="4092" y="2710"/>
                    <a:pt x="4052" y="2564"/>
                    <a:pt x="3937" y="2497"/>
                  </a:cubicBezTo>
                  <a:cubicBezTo>
                    <a:pt x="3899" y="2475"/>
                    <a:pt x="3858" y="2465"/>
                    <a:pt x="3817" y="2465"/>
                  </a:cubicBezTo>
                  <a:cubicBezTo>
                    <a:pt x="3734" y="2465"/>
                    <a:pt x="3653" y="2508"/>
                    <a:pt x="3609" y="2586"/>
                  </a:cubicBezTo>
                  <a:lnTo>
                    <a:pt x="3367" y="3004"/>
                  </a:lnTo>
                  <a:lnTo>
                    <a:pt x="2204" y="3004"/>
                  </a:lnTo>
                  <a:cubicBezTo>
                    <a:pt x="1419" y="3004"/>
                    <a:pt x="779" y="3644"/>
                    <a:pt x="779" y="4430"/>
                  </a:cubicBezTo>
                  <a:lnTo>
                    <a:pt x="779" y="12928"/>
                  </a:lnTo>
                  <a:cubicBezTo>
                    <a:pt x="545" y="12987"/>
                    <a:pt x="340" y="13133"/>
                    <a:pt x="206" y="13342"/>
                  </a:cubicBezTo>
                  <a:cubicBezTo>
                    <a:pt x="27" y="13620"/>
                    <a:pt x="1" y="13964"/>
                    <a:pt x="138" y="14265"/>
                  </a:cubicBezTo>
                  <a:lnTo>
                    <a:pt x="326" y="14682"/>
                  </a:lnTo>
                  <a:cubicBezTo>
                    <a:pt x="577" y="15235"/>
                    <a:pt x="1132" y="15593"/>
                    <a:pt x="1738" y="15593"/>
                  </a:cubicBezTo>
                  <a:lnTo>
                    <a:pt x="14759" y="15593"/>
                  </a:lnTo>
                  <a:cubicBezTo>
                    <a:pt x="15366" y="15593"/>
                    <a:pt x="15921" y="15235"/>
                    <a:pt x="16172" y="14681"/>
                  </a:cubicBezTo>
                  <a:lnTo>
                    <a:pt x="16360" y="14264"/>
                  </a:lnTo>
                  <a:cubicBezTo>
                    <a:pt x="16499" y="13964"/>
                    <a:pt x="16474" y="13620"/>
                    <a:pt x="16295" y="13342"/>
                  </a:cubicBezTo>
                  <a:cubicBezTo>
                    <a:pt x="16160" y="13133"/>
                    <a:pt x="15956" y="12989"/>
                    <a:pt x="15721" y="12928"/>
                  </a:cubicBezTo>
                  <a:lnTo>
                    <a:pt x="15721" y="4430"/>
                  </a:lnTo>
                  <a:cubicBezTo>
                    <a:pt x="15721" y="3643"/>
                    <a:pt x="15082" y="3004"/>
                    <a:pt x="14296" y="3004"/>
                  </a:cubicBezTo>
                  <a:lnTo>
                    <a:pt x="13133" y="3004"/>
                  </a:lnTo>
                  <a:lnTo>
                    <a:pt x="12612" y="2102"/>
                  </a:lnTo>
                  <a:cubicBezTo>
                    <a:pt x="12474" y="1862"/>
                    <a:pt x="12251" y="1692"/>
                    <a:pt x="11985" y="1620"/>
                  </a:cubicBezTo>
                  <a:cubicBezTo>
                    <a:pt x="11896" y="1596"/>
                    <a:pt x="11806" y="1584"/>
                    <a:pt x="11716" y="1584"/>
                  </a:cubicBezTo>
                  <a:cubicBezTo>
                    <a:pt x="11537" y="1584"/>
                    <a:pt x="11360" y="1631"/>
                    <a:pt x="11201" y="1724"/>
                  </a:cubicBezTo>
                  <a:lnTo>
                    <a:pt x="10831" y="1938"/>
                  </a:lnTo>
                  <a:cubicBezTo>
                    <a:pt x="10573" y="1749"/>
                    <a:pt x="10298" y="1589"/>
                    <a:pt x="10005" y="1460"/>
                  </a:cubicBezTo>
                  <a:lnTo>
                    <a:pt x="10005" y="1034"/>
                  </a:lnTo>
                  <a:cubicBezTo>
                    <a:pt x="10005" y="464"/>
                    <a:pt x="9542" y="1"/>
                    <a:pt x="8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961227" y="1484117"/>
              <a:ext cx="140967" cy="140967"/>
            </a:xfrm>
            <a:custGeom>
              <a:avLst/>
              <a:gdLst/>
              <a:ahLst/>
              <a:cxnLst/>
              <a:rect l="l" t="t" r="r" b="b"/>
              <a:pathLst>
                <a:path w="4667" h="4667" extrusionOk="0">
                  <a:moveTo>
                    <a:pt x="2334" y="481"/>
                  </a:moveTo>
                  <a:cubicBezTo>
                    <a:pt x="2749" y="481"/>
                    <a:pt x="3133" y="618"/>
                    <a:pt x="3442" y="850"/>
                  </a:cubicBezTo>
                  <a:lnTo>
                    <a:pt x="1227" y="850"/>
                  </a:lnTo>
                  <a:cubicBezTo>
                    <a:pt x="1535" y="618"/>
                    <a:pt x="1919" y="481"/>
                    <a:pt x="2334" y="481"/>
                  </a:cubicBezTo>
                  <a:close/>
                  <a:moveTo>
                    <a:pt x="3890" y="1330"/>
                  </a:moveTo>
                  <a:cubicBezTo>
                    <a:pt x="4077" y="1619"/>
                    <a:pt x="4187" y="1963"/>
                    <a:pt x="4187" y="2334"/>
                  </a:cubicBezTo>
                  <a:cubicBezTo>
                    <a:pt x="4187" y="3355"/>
                    <a:pt x="3356" y="4186"/>
                    <a:pt x="2335" y="4186"/>
                  </a:cubicBezTo>
                  <a:cubicBezTo>
                    <a:pt x="1312" y="4185"/>
                    <a:pt x="481" y="3354"/>
                    <a:pt x="481" y="2334"/>
                  </a:cubicBezTo>
                  <a:cubicBezTo>
                    <a:pt x="481" y="1963"/>
                    <a:pt x="590" y="1619"/>
                    <a:pt x="778" y="1330"/>
                  </a:cubicBezTo>
                  <a:close/>
                  <a:moveTo>
                    <a:pt x="2334" y="1"/>
                  </a:moveTo>
                  <a:cubicBezTo>
                    <a:pt x="1048" y="1"/>
                    <a:pt x="1" y="1047"/>
                    <a:pt x="1" y="2334"/>
                  </a:cubicBezTo>
                  <a:cubicBezTo>
                    <a:pt x="1" y="3621"/>
                    <a:pt x="1048" y="4667"/>
                    <a:pt x="2334" y="4667"/>
                  </a:cubicBezTo>
                  <a:cubicBezTo>
                    <a:pt x="3621" y="4667"/>
                    <a:pt x="4667" y="3620"/>
                    <a:pt x="4667" y="2334"/>
                  </a:cubicBezTo>
                  <a:cubicBezTo>
                    <a:pt x="4667" y="1049"/>
                    <a:pt x="3621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3"/>
          <p:cNvGrpSpPr/>
          <p:nvPr/>
        </p:nvGrpSpPr>
        <p:grpSpPr>
          <a:xfrm>
            <a:off x="4408445" y="3799416"/>
            <a:ext cx="327122" cy="330803"/>
            <a:chOff x="5722994" y="4084224"/>
            <a:chExt cx="442655" cy="447940"/>
          </a:xfrm>
        </p:grpSpPr>
        <p:sp>
          <p:nvSpPr>
            <p:cNvPr id="923" name="Google Shape;923;p33"/>
            <p:cNvSpPr/>
            <p:nvPr/>
          </p:nvSpPr>
          <p:spPr>
            <a:xfrm>
              <a:off x="5986775" y="4084224"/>
              <a:ext cx="178874" cy="111487"/>
            </a:xfrm>
            <a:custGeom>
              <a:avLst/>
              <a:gdLst/>
              <a:ahLst/>
              <a:cxnLst/>
              <a:rect l="l" t="t" r="r" b="b"/>
              <a:pathLst>
                <a:path w="5922" h="3691" extrusionOk="0">
                  <a:moveTo>
                    <a:pt x="5440" y="483"/>
                  </a:moveTo>
                  <a:lnTo>
                    <a:pt x="5440" y="3212"/>
                  </a:lnTo>
                  <a:lnTo>
                    <a:pt x="481" y="3212"/>
                  </a:lnTo>
                  <a:lnTo>
                    <a:pt x="481" y="483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0"/>
                  </a:lnTo>
                  <a:cubicBezTo>
                    <a:pt x="0" y="3583"/>
                    <a:pt x="108" y="3691"/>
                    <a:pt x="241" y="3691"/>
                  </a:cubicBezTo>
                  <a:lnTo>
                    <a:pt x="5680" y="3691"/>
                  </a:lnTo>
                  <a:cubicBezTo>
                    <a:pt x="5814" y="3691"/>
                    <a:pt x="5921" y="3583"/>
                    <a:pt x="5921" y="3450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722994" y="4084254"/>
              <a:ext cx="178874" cy="111517"/>
            </a:xfrm>
            <a:custGeom>
              <a:avLst/>
              <a:gdLst/>
              <a:ahLst/>
              <a:cxnLst/>
              <a:rect l="l" t="t" r="r" b="b"/>
              <a:pathLst>
                <a:path w="5922" h="3692" extrusionOk="0">
                  <a:moveTo>
                    <a:pt x="5441" y="481"/>
                  </a:moveTo>
                  <a:lnTo>
                    <a:pt x="5441" y="3210"/>
                  </a:lnTo>
                  <a:lnTo>
                    <a:pt x="482" y="3210"/>
                  </a:lnTo>
                  <a:lnTo>
                    <a:pt x="482" y="481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1"/>
                  </a:lnTo>
                  <a:cubicBezTo>
                    <a:pt x="0" y="3584"/>
                    <a:pt x="108" y="3692"/>
                    <a:pt x="241" y="3692"/>
                  </a:cubicBezTo>
                  <a:lnTo>
                    <a:pt x="5681" y="3692"/>
                  </a:lnTo>
                  <a:cubicBezTo>
                    <a:pt x="5814" y="3690"/>
                    <a:pt x="5921" y="3582"/>
                    <a:pt x="5921" y="3451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029182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1" y="481"/>
                  </a:moveTo>
                  <a:cubicBezTo>
                    <a:pt x="762" y="481"/>
                    <a:pt x="843" y="562"/>
                    <a:pt x="843" y="661"/>
                  </a:cubicBezTo>
                  <a:lnTo>
                    <a:pt x="843" y="1503"/>
                  </a:lnTo>
                  <a:cubicBezTo>
                    <a:pt x="843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7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1" y="2164"/>
                  </a:cubicBezTo>
                  <a:cubicBezTo>
                    <a:pt x="1027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983633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2" y="481"/>
                  </a:moveTo>
                  <a:cubicBezTo>
                    <a:pt x="761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1" y="1684"/>
                    <a:pt x="662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8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2" y="2164"/>
                  </a:cubicBezTo>
                  <a:cubicBezTo>
                    <a:pt x="1026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822973" y="4386184"/>
              <a:ext cx="139064" cy="39961"/>
            </a:xfrm>
            <a:custGeom>
              <a:avLst/>
              <a:gdLst/>
              <a:ahLst/>
              <a:cxnLst/>
              <a:rect l="l" t="t" r="r" b="b"/>
              <a:pathLst>
                <a:path w="4604" h="1323" extrusionOk="0">
                  <a:moveTo>
                    <a:pt x="3943" y="480"/>
                  </a:moveTo>
                  <a:cubicBezTo>
                    <a:pt x="4042" y="480"/>
                    <a:pt x="4123" y="561"/>
                    <a:pt x="4123" y="661"/>
                  </a:cubicBezTo>
                  <a:cubicBezTo>
                    <a:pt x="4123" y="761"/>
                    <a:pt x="4043" y="842"/>
                    <a:pt x="3943" y="842"/>
                  </a:cubicBezTo>
                  <a:lnTo>
                    <a:pt x="661" y="842"/>
                  </a:lnTo>
                  <a:cubicBezTo>
                    <a:pt x="562" y="842"/>
                    <a:pt x="481" y="761"/>
                    <a:pt x="481" y="661"/>
                  </a:cubicBezTo>
                  <a:cubicBezTo>
                    <a:pt x="481" y="561"/>
                    <a:pt x="562" y="480"/>
                    <a:pt x="661" y="480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cubicBezTo>
                    <a:pt x="0" y="1025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02924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59" y="481"/>
                  </a:moveTo>
                  <a:cubicBezTo>
                    <a:pt x="760" y="481"/>
                    <a:pt x="841" y="561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2"/>
                    <a:pt x="659" y="1682"/>
                  </a:cubicBezTo>
                  <a:cubicBezTo>
                    <a:pt x="561" y="1682"/>
                    <a:pt x="479" y="1602"/>
                    <a:pt x="479" y="1502"/>
                  </a:cubicBezTo>
                  <a:lnTo>
                    <a:pt x="479" y="661"/>
                  </a:lnTo>
                  <a:cubicBezTo>
                    <a:pt x="479" y="561"/>
                    <a:pt x="560" y="481"/>
                    <a:pt x="659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1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98363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62" y="481"/>
                  </a:moveTo>
                  <a:cubicBezTo>
                    <a:pt x="761" y="481"/>
                    <a:pt x="842" y="561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1" y="1682"/>
                    <a:pt x="662" y="1682"/>
                  </a:cubicBezTo>
                  <a:cubicBezTo>
                    <a:pt x="561" y="1682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1"/>
                    <a:pt x="561" y="481"/>
                    <a:pt x="662" y="481"/>
                  </a:cubicBezTo>
                  <a:close/>
                  <a:moveTo>
                    <a:pt x="662" y="0"/>
                  </a:moveTo>
                  <a:cubicBezTo>
                    <a:pt x="298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2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822973" y="4479547"/>
              <a:ext cx="139064" cy="39931"/>
            </a:xfrm>
            <a:custGeom>
              <a:avLst/>
              <a:gdLst/>
              <a:ahLst/>
              <a:cxnLst/>
              <a:rect l="l" t="t" r="r" b="b"/>
              <a:pathLst>
                <a:path w="4604" h="1322" extrusionOk="0">
                  <a:moveTo>
                    <a:pt x="3943" y="480"/>
                  </a:moveTo>
                  <a:cubicBezTo>
                    <a:pt x="4042" y="480"/>
                    <a:pt x="4123" y="560"/>
                    <a:pt x="4123" y="660"/>
                  </a:cubicBezTo>
                  <a:cubicBezTo>
                    <a:pt x="4123" y="759"/>
                    <a:pt x="4043" y="840"/>
                    <a:pt x="3943" y="840"/>
                  </a:cubicBezTo>
                  <a:lnTo>
                    <a:pt x="661" y="840"/>
                  </a:lnTo>
                  <a:cubicBezTo>
                    <a:pt x="562" y="840"/>
                    <a:pt x="481" y="759"/>
                    <a:pt x="481" y="660"/>
                  </a:cubicBezTo>
                  <a:cubicBezTo>
                    <a:pt x="481" y="560"/>
                    <a:pt x="562" y="480"/>
                    <a:pt x="661" y="480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cubicBezTo>
                    <a:pt x="0" y="1026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0"/>
                    <a:pt x="3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046762" y="4109536"/>
              <a:ext cx="64729" cy="63431"/>
            </a:xfrm>
            <a:custGeom>
              <a:avLst/>
              <a:gdLst/>
              <a:ahLst/>
              <a:cxnLst/>
              <a:rect l="l" t="t" r="r" b="b"/>
              <a:pathLst>
                <a:path w="2143" h="2100" extrusionOk="0">
                  <a:moveTo>
                    <a:pt x="1868" y="1"/>
                  </a:moveTo>
                  <a:cubicBezTo>
                    <a:pt x="1787" y="1"/>
                    <a:pt x="1708" y="42"/>
                    <a:pt x="1662" y="117"/>
                  </a:cubicBezTo>
                  <a:lnTo>
                    <a:pt x="855" y="1445"/>
                  </a:lnTo>
                  <a:lnTo>
                    <a:pt x="455" y="962"/>
                  </a:lnTo>
                  <a:cubicBezTo>
                    <a:pt x="408" y="904"/>
                    <a:pt x="339" y="874"/>
                    <a:pt x="270" y="874"/>
                  </a:cubicBezTo>
                  <a:cubicBezTo>
                    <a:pt x="216" y="874"/>
                    <a:pt x="162" y="893"/>
                    <a:pt x="117" y="930"/>
                  </a:cubicBezTo>
                  <a:cubicBezTo>
                    <a:pt x="15" y="1014"/>
                    <a:pt x="1" y="1166"/>
                    <a:pt x="85" y="1268"/>
                  </a:cubicBezTo>
                  <a:lnTo>
                    <a:pt x="699" y="2013"/>
                  </a:lnTo>
                  <a:cubicBezTo>
                    <a:pt x="745" y="2068"/>
                    <a:pt x="814" y="2100"/>
                    <a:pt x="886" y="2100"/>
                  </a:cubicBezTo>
                  <a:cubicBezTo>
                    <a:pt x="891" y="2100"/>
                    <a:pt x="897" y="2100"/>
                    <a:pt x="902" y="2099"/>
                  </a:cubicBezTo>
                  <a:cubicBezTo>
                    <a:pt x="980" y="2094"/>
                    <a:pt x="1049" y="2051"/>
                    <a:pt x="1090" y="1983"/>
                  </a:cubicBezTo>
                  <a:lnTo>
                    <a:pt x="2074" y="364"/>
                  </a:lnTo>
                  <a:cubicBezTo>
                    <a:pt x="2142" y="253"/>
                    <a:pt x="2107" y="105"/>
                    <a:pt x="1993" y="36"/>
                  </a:cubicBezTo>
                  <a:cubicBezTo>
                    <a:pt x="1954" y="12"/>
                    <a:pt x="1911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81713" y="4109264"/>
              <a:ext cx="62313" cy="60833"/>
            </a:xfrm>
            <a:custGeom>
              <a:avLst/>
              <a:gdLst/>
              <a:ahLst/>
              <a:cxnLst/>
              <a:rect l="l" t="t" r="r" b="b"/>
              <a:pathLst>
                <a:path w="2063" h="2014" extrusionOk="0">
                  <a:moveTo>
                    <a:pt x="267" y="0"/>
                  </a:moveTo>
                  <a:cubicBezTo>
                    <a:pt x="206" y="0"/>
                    <a:pt x="144" y="24"/>
                    <a:pt x="97" y="70"/>
                  </a:cubicBezTo>
                  <a:cubicBezTo>
                    <a:pt x="4" y="165"/>
                    <a:pt x="4" y="316"/>
                    <a:pt x="97" y="410"/>
                  </a:cubicBezTo>
                  <a:lnTo>
                    <a:pt x="694" y="1007"/>
                  </a:lnTo>
                  <a:lnTo>
                    <a:pt x="97" y="1604"/>
                  </a:lnTo>
                  <a:cubicBezTo>
                    <a:pt x="1" y="1697"/>
                    <a:pt x="1" y="1850"/>
                    <a:pt x="95" y="1943"/>
                  </a:cubicBezTo>
                  <a:cubicBezTo>
                    <a:pt x="142" y="1990"/>
                    <a:pt x="204" y="2013"/>
                    <a:pt x="265" y="2013"/>
                  </a:cubicBezTo>
                  <a:cubicBezTo>
                    <a:pt x="326" y="2013"/>
                    <a:pt x="388" y="1990"/>
                    <a:pt x="436" y="1943"/>
                  </a:cubicBezTo>
                  <a:lnTo>
                    <a:pt x="1032" y="1346"/>
                  </a:lnTo>
                  <a:lnTo>
                    <a:pt x="1629" y="1943"/>
                  </a:lnTo>
                  <a:cubicBezTo>
                    <a:pt x="1677" y="1990"/>
                    <a:pt x="1738" y="2013"/>
                    <a:pt x="1800" y="2013"/>
                  </a:cubicBezTo>
                  <a:cubicBezTo>
                    <a:pt x="1861" y="2013"/>
                    <a:pt x="1922" y="1990"/>
                    <a:pt x="1970" y="1943"/>
                  </a:cubicBezTo>
                  <a:cubicBezTo>
                    <a:pt x="2063" y="1850"/>
                    <a:pt x="2063" y="1697"/>
                    <a:pt x="1970" y="1604"/>
                  </a:cubicBezTo>
                  <a:lnTo>
                    <a:pt x="1372" y="1007"/>
                  </a:lnTo>
                  <a:lnTo>
                    <a:pt x="1970" y="410"/>
                  </a:lnTo>
                  <a:cubicBezTo>
                    <a:pt x="2063" y="316"/>
                    <a:pt x="2063" y="165"/>
                    <a:pt x="1970" y="70"/>
                  </a:cubicBezTo>
                  <a:cubicBezTo>
                    <a:pt x="1923" y="24"/>
                    <a:pt x="1862" y="0"/>
                    <a:pt x="1800" y="0"/>
                  </a:cubicBezTo>
                  <a:cubicBezTo>
                    <a:pt x="1739" y="0"/>
                    <a:pt x="1677" y="24"/>
                    <a:pt x="1631" y="70"/>
                  </a:cubicBezTo>
                  <a:lnTo>
                    <a:pt x="1033" y="667"/>
                  </a:lnTo>
                  <a:lnTo>
                    <a:pt x="437" y="70"/>
                  </a:lnTo>
                  <a:cubicBezTo>
                    <a:pt x="390" y="24"/>
                    <a:pt x="329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86;p33">
            <a:extLst>
              <a:ext uri="{FF2B5EF4-FFF2-40B4-BE49-F238E27FC236}">
                <a16:creationId xmlns:a16="http://schemas.microsoft.com/office/drawing/2014/main" id="{58F178E0-667B-8C1B-AD77-71B0925A4E87}"/>
              </a:ext>
            </a:extLst>
          </p:cNvPr>
          <p:cNvGrpSpPr/>
          <p:nvPr/>
        </p:nvGrpSpPr>
        <p:grpSpPr>
          <a:xfrm>
            <a:off x="797377" y="2208767"/>
            <a:ext cx="2370600" cy="1051800"/>
            <a:chOff x="6060225" y="2373025"/>
            <a:chExt cx="2370600" cy="1051800"/>
          </a:xfrm>
        </p:grpSpPr>
        <p:sp>
          <p:nvSpPr>
            <p:cNvPr id="14" name="Google Shape;885;p33">
              <a:extLst>
                <a:ext uri="{FF2B5EF4-FFF2-40B4-BE49-F238E27FC236}">
                  <a16:creationId xmlns:a16="http://schemas.microsoft.com/office/drawing/2014/main" id="{597C6A42-1895-B8DB-E624-04686C0FCF60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887;p33">
              <a:extLst>
                <a:ext uri="{FF2B5EF4-FFF2-40B4-BE49-F238E27FC236}">
                  <a16:creationId xmlns:a16="http://schemas.microsoft.com/office/drawing/2014/main" id="{2D81AA7C-CC13-7958-4233-5E1C165713D0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6" name="Google Shape;888;p33">
                <a:extLst>
                  <a:ext uri="{FF2B5EF4-FFF2-40B4-BE49-F238E27FC236}">
                    <a16:creationId xmlns:a16="http://schemas.microsoft.com/office/drawing/2014/main" id="{3E4EE624-A292-2455-4601-8FA101008E99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;p33">
                <a:extLst>
                  <a:ext uri="{FF2B5EF4-FFF2-40B4-BE49-F238E27FC236}">
                    <a16:creationId xmlns:a16="http://schemas.microsoft.com/office/drawing/2014/main" id="{889E4F21-4324-705F-551E-40DF498F98D1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90;p33">
                <a:extLst>
                  <a:ext uri="{FF2B5EF4-FFF2-40B4-BE49-F238E27FC236}">
                    <a16:creationId xmlns:a16="http://schemas.microsoft.com/office/drawing/2014/main" id="{56A28B00-4468-CDEF-8783-28807ED42BD7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1;p33">
                <a:extLst>
                  <a:ext uri="{FF2B5EF4-FFF2-40B4-BE49-F238E27FC236}">
                    <a16:creationId xmlns:a16="http://schemas.microsoft.com/office/drawing/2014/main" id="{31736B9A-BC12-2CB5-920E-986D27A2CC25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2;p33">
                <a:extLst>
                  <a:ext uri="{FF2B5EF4-FFF2-40B4-BE49-F238E27FC236}">
                    <a16:creationId xmlns:a16="http://schemas.microsoft.com/office/drawing/2014/main" id="{AA4BB05F-0714-463A-9D2A-953A1C679038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3;p33">
                <a:extLst>
                  <a:ext uri="{FF2B5EF4-FFF2-40B4-BE49-F238E27FC236}">
                    <a16:creationId xmlns:a16="http://schemas.microsoft.com/office/drawing/2014/main" id="{5C832C04-1A91-9C3B-84FF-119D6FD382A0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4;p33">
                <a:extLst>
                  <a:ext uri="{FF2B5EF4-FFF2-40B4-BE49-F238E27FC236}">
                    <a16:creationId xmlns:a16="http://schemas.microsoft.com/office/drawing/2014/main" id="{AC45A2E9-99F0-439F-4E61-242451B6ECC5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5;p33">
                <a:extLst>
                  <a:ext uri="{FF2B5EF4-FFF2-40B4-BE49-F238E27FC236}">
                    <a16:creationId xmlns:a16="http://schemas.microsoft.com/office/drawing/2014/main" id="{8DC16D92-34FD-CAA6-54F5-146E6D0EF312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6;p33">
                <a:extLst>
                  <a:ext uri="{FF2B5EF4-FFF2-40B4-BE49-F238E27FC236}">
                    <a16:creationId xmlns:a16="http://schemas.microsoft.com/office/drawing/2014/main" id="{9E2FE999-07B5-8919-D5CC-B25EAECAB41F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7;p33">
                <a:extLst>
                  <a:ext uri="{FF2B5EF4-FFF2-40B4-BE49-F238E27FC236}">
                    <a16:creationId xmlns:a16="http://schemas.microsoft.com/office/drawing/2014/main" id="{31E136DD-2E5F-3106-B04B-25B8CA0DD737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8;p33">
                <a:extLst>
                  <a:ext uri="{FF2B5EF4-FFF2-40B4-BE49-F238E27FC236}">
                    <a16:creationId xmlns:a16="http://schemas.microsoft.com/office/drawing/2014/main" id="{B2BAC10E-FDC7-6260-8AD9-2028FFC0C101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9;p33">
                <a:extLst>
                  <a:ext uri="{FF2B5EF4-FFF2-40B4-BE49-F238E27FC236}">
                    <a16:creationId xmlns:a16="http://schemas.microsoft.com/office/drawing/2014/main" id="{A4EBD4BA-99FC-5239-CE2E-6D23C3C08222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0;p33">
                <a:extLst>
                  <a:ext uri="{FF2B5EF4-FFF2-40B4-BE49-F238E27FC236}">
                    <a16:creationId xmlns:a16="http://schemas.microsoft.com/office/drawing/2014/main" id="{09126154-253C-8682-92EA-103F01C9F6A6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1;p33">
                <a:extLst>
                  <a:ext uri="{FF2B5EF4-FFF2-40B4-BE49-F238E27FC236}">
                    <a16:creationId xmlns:a16="http://schemas.microsoft.com/office/drawing/2014/main" id="{C3D294D1-C7E1-D746-4BCB-38865FAE188D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2;p33">
                <a:extLst>
                  <a:ext uri="{FF2B5EF4-FFF2-40B4-BE49-F238E27FC236}">
                    <a16:creationId xmlns:a16="http://schemas.microsoft.com/office/drawing/2014/main" id="{E4000D70-CB46-0327-ACB7-0DFC31104FCA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03;p33">
                <a:extLst>
                  <a:ext uri="{FF2B5EF4-FFF2-40B4-BE49-F238E27FC236}">
                    <a16:creationId xmlns:a16="http://schemas.microsoft.com/office/drawing/2014/main" id="{15BD2CBB-0291-E549-9A66-2D2012B6C409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04;p33">
                <a:extLst>
                  <a:ext uri="{FF2B5EF4-FFF2-40B4-BE49-F238E27FC236}">
                    <a16:creationId xmlns:a16="http://schemas.microsoft.com/office/drawing/2014/main" id="{C2A8C813-334A-E086-606C-3564A611839E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5;p33">
                <a:extLst>
                  <a:ext uri="{FF2B5EF4-FFF2-40B4-BE49-F238E27FC236}">
                    <a16:creationId xmlns:a16="http://schemas.microsoft.com/office/drawing/2014/main" id="{9B452CF6-9173-24EE-E9E3-49B1B374651B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6;p33">
                <a:extLst>
                  <a:ext uri="{FF2B5EF4-FFF2-40B4-BE49-F238E27FC236}">
                    <a16:creationId xmlns:a16="http://schemas.microsoft.com/office/drawing/2014/main" id="{40A0C3F8-046A-1EF7-95D2-0491B2DF7BE9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7;p33">
                <a:extLst>
                  <a:ext uri="{FF2B5EF4-FFF2-40B4-BE49-F238E27FC236}">
                    <a16:creationId xmlns:a16="http://schemas.microsoft.com/office/drawing/2014/main" id="{3AEB2058-667C-D149-0448-2608C894D588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8;p33">
                <a:extLst>
                  <a:ext uri="{FF2B5EF4-FFF2-40B4-BE49-F238E27FC236}">
                    <a16:creationId xmlns:a16="http://schemas.microsoft.com/office/drawing/2014/main" id="{1D058D19-7A65-82A0-49BD-EF6F95E841FD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9;p33">
                <a:extLst>
                  <a:ext uri="{FF2B5EF4-FFF2-40B4-BE49-F238E27FC236}">
                    <a16:creationId xmlns:a16="http://schemas.microsoft.com/office/drawing/2014/main" id="{C1481532-D3FE-3667-0598-387894B5A615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590713-300B-AD57-06E8-1F03603F8D81}"/>
              </a:ext>
            </a:extLst>
          </p:cNvPr>
          <p:cNvCxnSpPr>
            <a:stCxn id="14" idx="3"/>
            <a:endCxn id="878" idx="1"/>
          </p:cNvCxnSpPr>
          <p:nvPr/>
        </p:nvCxnSpPr>
        <p:spPr>
          <a:xfrm>
            <a:off x="3167977" y="2734667"/>
            <a:ext cx="313085" cy="1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2" name="Google Shape;280;p20">
            <a:extLst>
              <a:ext uri="{FF2B5EF4-FFF2-40B4-BE49-F238E27FC236}">
                <a16:creationId xmlns:a16="http://schemas.microsoft.com/office/drawing/2014/main" id="{604084C6-E4B7-AEA8-186E-00A52F157CFC}"/>
              </a:ext>
            </a:extLst>
          </p:cNvPr>
          <p:cNvGrpSpPr/>
          <p:nvPr/>
        </p:nvGrpSpPr>
        <p:grpSpPr>
          <a:xfrm>
            <a:off x="2714161" y="2116145"/>
            <a:ext cx="3715678" cy="1979858"/>
            <a:chOff x="233350" y="949250"/>
            <a:chExt cx="7137300" cy="3802300"/>
          </a:xfrm>
        </p:grpSpPr>
        <p:sp>
          <p:nvSpPr>
            <p:cNvPr id="953" name="Google Shape;281;p20">
              <a:extLst>
                <a:ext uri="{FF2B5EF4-FFF2-40B4-BE49-F238E27FC236}">
                  <a16:creationId xmlns:a16="http://schemas.microsoft.com/office/drawing/2014/main" id="{2389507D-F8E8-515B-4F40-63533E0401DB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82;p20">
              <a:extLst>
                <a:ext uri="{FF2B5EF4-FFF2-40B4-BE49-F238E27FC236}">
                  <a16:creationId xmlns:a16="http://schemas.microsoft.com/office/drawing/2014/main" id="{5D3A2CCE-0CAA-171A-2BD1-30234AAFDB83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83;p20">
              <a:extLst>
                <a:ext uri="{FF2B5EF4-FFF2-40B4-BE49-F238E27FC236}">
                  <a16:creationId xmlns:a16="http://schemas.microsoft.com/office/drawing/2014/main" id="{653F5947-DF86-78A3-0BF7-F73FF9BB0CB8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84;p20">
              <a:extLst>
                <a:ext uri="{FF2B5EF4-FFF2-40B4-BE49-F238E27FC236}">
                  <a16:creationId xmlns:a16="http://schemas.microsoft.com/office/drawing/2014/main" id="{29A08FE3-BB52-43B9-ABF5-A62FCD93D6CD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85;p20">
              <a:extLst>
                <a:ext uri="{FF2B5EF4-FFF2-40B4-BE49-F238E27FC236}">
                  <a16:creationId xmlns:a16="http://schemas.microsoft.com/office/drawing/2014/main" id="{025E2C54-DAEE-D18D-4FE3-F1F5685C06AE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86;p20">
              <a:extLst>
                <a:ext uri="{FF2B5EF4-FFF2-40B4-BE49-F238E27FC236}">
                  <a16:creationId xmlns:a16="http://schemas.microsoft.com/office/drawing/2014/main" id="{8504DCCB-C770-D4DF-FE78-21AB41EF0B2D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87;p20">
              <a:extLst>
                <a:ext uri="{FF2B5EF4-FFF2-40B4-BE49-F238E27FC236}">
                  <a16:creationId xmlns:a16="http://schemas.microsoft.com/office/drawing/2014/main" id="{9F8CB4D9-F95A-FC61-4637-97DE1FE01E26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8;p20">
              <a:extLst>
                <a:ext uri="{FF2B5EF4-FFF2-40B4-BE49-F238E27FC236}">
                  <a16:creationId xmlns:a16="http://schemas.microsoft.com/office/drawing/2014/main" id="{305BB52A-525F-C6D3-14AE-FFF208E1156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9;p20">
              <a:extLst>
                <a:ext uri="{FF2B5EF4-FFF2-40B4-BE49-F238E27FC236}">
                  <a16:creationId xmlns:a16="http://schemas.microsoft.com/office/drawing/2014/main" id="{CEE12B4A-2352-072E-B3E2-75C10EA70A7E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90;p20">
              <a:extLst>
                <a:ext uri="{FF2B5EF4-FFF2-40B4-BE49-F238E27FC236}">
                  <a16:creationId xmlns:a16="http://schemas.microsoft.com/office/drawing/2014/main" id="{4440ED95-7E66-4DD4-2587-51D673B1055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91;p20">
              <a:extLst>
                <a:ext uri="{FF2B5EF4-FFF2-40B4-BE49-F238E27FC236}">
                  <a16:creationId xmlns:a16="http://schemas.microsoft.com/office/drawing/2014/main" id="{9C1E5DFD-8A3D-5A50-8094-DFE68E7BCE56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92;p20">
              <a:extLst>
                <a:ext uri="{FF2B5EF4-FFF2-40B4-BE49-F238E27FC236}">
                  <a16:creationId xmlns:a16="http://schemas.microsoft.com/office/drawing/2014/main" id="{EBF432CF-F37B-C2B4-4681-1385D5C2AE18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93;p20">
              <a:extLst>
                <a:ext uri="{FF2B5EF4-FFF2-40B4-BE49-F238E27FC236}">
                  <a16:creationId xmlns:a16="http://schemas.microsoft.com/office/drawing/2014/main" id="{F9071081-D459-5962-BD8D-899DFFF14F8F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94;p20">
              <a:extLst>
                <a:ext uri="{FF2B5EF4-FFF2-40B4-BE49-F238E27FC236}">
                  <a16:creationId xmlns:a16="http://schemas.microsoft.com/office/drawing/2014/main" id="{A567E95A-4D47-A036-090C-055DC9283AB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95;p20">
              <a:extLst>
                <a:ext uri="{FF2B5EF4-FFF2-40B4-BE49-F238E27FC236}">
                  <a16:creationId xmlns:a16="http://schemas.microsoft.com/office/drawing/2014/main" id="{93E1F48C-0DE8-1A92-37E5-4F0DB015DA4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96;p20">
              <a:extLst>
                <a:ext uri="{FF2B5EF4-FFF2-40B4-BE49-F238E27FC236}">
                  <a16:creationId xmlns:a16="http://schemas.microsoft.com/office/drawing/2014/main" id="{5C682DB0-99CB-317B-8FFC-08E76BF02358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97;p20">
              <a:extLst>
                <a:ext uri="{FF2B5EF4-FFF2-40B4-BE49-F238E27FC236}">
                  <a16:creationId xmlns:a16="http://schemas.microsoft.com/office/drawing/2014/main" id="{AD02A53F-B4CF-1E0F-85DB-20E1165655A6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98;p20">
              <a:extLst>
                <a:ext uri="{FF2B5EF4-FFF2-40B4-BE49-F238E27FC236}">
                  <a16:creationId xmlns:a16="http://schemas.microsoft.com/office/drawing/2014/main" id="{68ECEEB6-8DAB-9C90-510E-65AC3C4E15C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99;p20">
              <a:extLst>
                <a:ext uri="{FF2B5EF4-FFF2-40B4-BE49-F238E27FC236}">
                  <a16:creationId xmlns:a16="http://schemas.microsoft.com/office/drawing/2014/main" id="{96BADFA1-64E0-551C-16A6-EA3AF674CC8C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00;p20">
              <a:extLst>
                <a:ext uri="{FF2B5EF4-FFF2-40B4-BE49-F238E27FC236}">
                  <a16:creationId xmlns:a16="http://schemas.microsoft.com/office/drawing/2014/main" id="{6EBFC6C1-70F0-42B3-FA4C-6E197741980E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01;p20">
              <a:extLst>
                <a:ext uri="{FF2B5EF4-FFF2-40B4-BE49-F238E27FC236}">
                  <a16:creationId xmlns:a16="http://schemas.microsoft.com/office/drawing/2014/main" id="{2D33C562-A3B2-732D-8A7B-E1BB418722C9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02;p20">
              <a:extLst>
                <a:ext uri="{FF2B5EF4-FFF2-40B4-BE49-F238E27FC236}">
                  <a16:creationId xmlns:a16="http://schemas.microsoft.com/office/drawing/2014/main" id="{F0E319FB-21DC-C1CF-44EC-43ABF202278D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03;p20">
              <a:extLst>
                <a:ext uri="{FF2B5EF4-FFF2-40B4-BE49-F238E27FC236}">
                  <a16:creationId xmlns:a16="http://schemas.microsoft.com/office/drawing/2014/main" id="{A5706A67-82EA-2A5C-C44F-F6DBAC0ECEFC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04;p20">
              <a:extLst>
                <a:ext uri="{FF2B5EF4-FFF2-40B4-BE49-F238E27FC236}">
                  <a16:creationId xmlns:a16="http://schemas.microsoft.com/office/drawing/2014/main" id="{C86E01BB-2F5D-0BC5-CE2A-A43B298F66BB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05;p20">
              <a:extLst>
                <a:ext uri="{FF2B5EF4-FFF2-40B4-BE49-F238E27FC236}">
                  <a16:creationId xmlns:a16="http://schemas.microsoft.com/office/drawing/2014/main" id="{1A34364B-824E-32B3-B49C-DB5E421F2E70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06;p20">
              <a:extLst>
                <a:ext uri="{FF2B5EF4-FFF2-40B4-BE49-F238E27FC236}">
                  <a16:creationId xmlns:a16="http://schemas.microsoft.com/office/drawing/2014/main" id="{74907775-142C-039D-BF07-8633CD177883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07;p20">
              <a:extLst>
                <a:ext uri="{FF2B5EF4-FFF2-40B4-BE49-F238E27FC236}">
                  <a16:creationId xmlns:a16="http://schemas.microsoft.com/office/drawing/2014/main" id="{DA49A9C8-48A9-31C3-9FAC-902178968E89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08;p20">
              <a:extLst>
                <a:ext uri="{FF2B5EF4-FFF2-40B4-BE49-F238E27FC236}">
                  <a16:creationId xmlns:a16="http://schemas.microsoft.com/office/drawing/2014/main" id="{80295FAE-BC24-D2A3-3EBB-EA9A22F8CC67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09;p20">
              <a:extLst>
                <a:ext uri="{FF2B5EF4-FFF2-40B4-BE49-F238E27FC236}">
                  <a16:creationId xmlns:a16="http://schemas.microsoft.com/office/drawing/2014/main" id="{04FBC69C-7F5E-97F9-2D5A-D747D06C9213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10;p20">
              <a:extLst>
                <a:ext uri="{FF2B5EF4-FFF2-40B4-BE49-F238E27FC236}">
                  <a16:creationId xmlns:a16="http://schemas.microsoft.com/office/drawing/2014/main" id="{1B1C1480-FD2B-10A5-C49E-24EAE81F565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11;p20">
              <a:extLst>
                <a:ext uri="{FF2B5EF4-FFF2-40B4-BE49-F238E27FC236}">
                  <a16:creationId xmlns:a16="http://schemas.microsoft.com/office/drawing/2014/main" id="{27FEA005-17BD-A0BF-9848-58A6D5549E44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12;p20">
              <a:extLst>
                <a:ext uri="{FF2B5EF4-FFF2-40B4-BE49-F238E27FC236}">
                  <a16:creationId xmlns:a16="http://schemas.microsoft.com/office/drawing/2014/main" id="{BD5304AD-4DC4-D76C-45A1-DAEA93D53062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13;p20">
              <a:extLst>
                <a:ext uri="{FF2B5EF4-FFF2-40B4-BE49-F238E27FC236}">
                  <a16:creationId xmlns:a16="http://schemas.microsoft.com/office/drawing/2014/main" id="{ACDC6052-BCB4-FB5C-3C8C-A5CB3DC28D62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14;p20">
              <a:extLst>
                <a:ext uri="{FF2B5EF4-FFF2-40B4-BE49-F238E27FC236}">
                  <a16:creationId xmlns:a16="http://schemas.microsoft.com/office/drawing/2014/main" id="{04C5D2BD-D561-584D-FF08-EA24FD4F8A9F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15;p20">
              <a:extLst>
                <a:ext uri="{FF2B5EF4-FFF2-40B4-BE49-F238E27FC236}">
                  <a16:creationId xmlns:a16="http://schemas.microsoft.com/office/drawing/2014/main" id="{48469565-CF30-F4AA-15E4-5B954FCB9740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16;p20">
              <a:extLst>
                <a:ext uri="{FF2B5EF4-FFF2-40B4-BE49-F238E27FC236}">
                  <a16:creationId xmlns:a16="http://schemas.microsoft.com/office/drawing/2014/main" id="{6FAC5906-6138-57D6-036D-AB81C149E0CA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17;p20">
              <a:extLst>
                <a:ext uri="{FF2B5EF4-FFF2-40B4-BE49-F238E27FC236}">
                  <a16:creationId xmlns:a16="http://schemas.microsoft.com/office/drawing/2014/main" id="{8C27E987-84C8-48D5-39DD-92532D8466E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18;p20">
              <a:extLst>
                <a:ext uri="{FF2B5EF4-FFF2-40B4-BE49-F238E27FC236}">
                  <a16:creationId xmlns:a16="http://schemas.microsoft.com/office/drawing/2014/main" id="{13D8965C-E45C-F14C-A252-9F6139065B3B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19;p20">
              <a:extLst>
                <a:ext uri="{FF2B5EF4-FFF2-40B4-BE49-F238E27FC236}">
                  <a16:creationId xmlns:a16="http://schemas.microsoft.com/office/drawing/2014/main" id="{97A3FAAC-43B8-B872-F977-ED981596051A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20;p20">
              <a:extLst>
                <a:ext uri="{FF2B5EF4-FFF2-40B4-BE49-F238E27FC236}">
                  <a16:creationId xmlns:a16="http://schemas.microsoft.com/office/drawing/2014/main" id="{C34EDE64-E081-8BC6-D204-53247635380B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21;p20">
              <a:extLst>
                <a:ext uri="{FF2B5EF4-FFF2-40B4-BE49-F238E27FC236}">
                  <a16:creationId xmlns:a16="http://schemas.microsoft.com/office/drawing/2014/main" id="{1E81476D-9518-D3A7-D966-76EE1309B88D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22;p20">
              <a:extLst>
                <a:ext uri="{FF2B5EF4-FFF2-40B4-BE49-F238E27FC236}">
                  <a16:creationId xmlns:a16="http://schemas.microsoft.com/office/drawing/2014/main" id="{56FB6875-3E18-26A8-6CF6-B446D006383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23;p20">
              <a:extLst>
                <a:ext uri="{FF2B5EF4-FFF2-40B4-BE49-F238E27FC236}">
                  <a16:creationId xmlns:a16="http://schemas.microsoft.com/office/drawing/2014/main" id="{165B2016-B803-5266-CBB5-98FBA2D687C5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24;p20">
              <a:extLst>
                <a:ext uri="{FF2B5EF4-FFF2-40B4-BE49-F238E27FC236}">
                  <a16:creationId xmlns:a16="http://schemas.microsoft.com/office/drawing/2014/main" id="{E8DC7E5C-75BE-4E44-CD76-6CDF9C006A1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25;p20">
              <a:extLst>
                <a:ext uri="{FF2B5EF4-FFF2-40B4-BE49-F238E27FC236}">
                  <a16:creationId xmlns:a16="http://schemas.microsoft.com/office/drawing/2014/main" id="{37BD9CF1-B069-3081-0E7D-82464B13D62F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26;p20">
              <a:extLst>
                <a:ext uri="{FF2B5EF4-FFF2-40B4-BE49-F238E27FC236}">
                  <a16:creationId xmlns:a16="http://schemas.microsoft.com/office/drawing/2014/main" id="{06195B62-D98E-25BD-CBCE-27E2C8BC7234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27;p20">
              <a:extLst>
                <a:ext uri="{FF2B5EF4-FFF2-40B4-BE49-F238E27FC236}">
                  <a16:creationId xmlns:a16="http://schemas.microsoft.com/office/drawing/2014/main" id="{AB3C36A5-697A-4F9E-174D-7FF823E888CC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28;p20">
              <a:extLst>
                <a:ext uri="{FF2B5EF4-FFF2-40B4-BE49-F238E27FC236}">
                  <a16:creationId xmlns:a16="http://schemas.microsoft.com/office/drawing/2014/main" id="{82E3E5AF-A8F2-76F0-74E9-F66B22E528F9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29;p20">
              <a:extLst>
                <a:ext uri="{FF2B5EF4-FFF2-40B4-BE49-F238E27FC236}">
                  <a16:creationId xmlns:a16="http://schemas.microsoft.com/office/drawing/2014/main" id="{21DB956A-FC5E-FD91-0333-994EEBF6DB75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30;p20">
              <a:extLst>
                <a:ext uri="{FF2B5EF4-FFF2-40B4-BE49-F238E27FC236}">
                  <a16:creationId xmlns:a16="http://schemas.microsoft.com/office/drawing/2014/main" id="{EEE069DA-B334-FB15-7200-9C8ECBB96FFC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31;p20">
              <a:extLst>
                <a:ext uri="{FF2B5EF4-FFF2-40B4-BE49-F238E27FC236}">
                  <a16:creationId xmlns:a16="http://schemas.microsoft.com/office/drawing/2014/main" id="{11B20013-E707-5D42-A0D3-6A76BE65F4DB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1249;p43" title="Gráfico">
            <a:hlinkClick r:id="rId3"/>
            <a:extLst>
              <a:ext uri="{FF2B5EF4-FFF2-40B4-BE49-F238E27FC236}">
                <a16:creationId xmlns:a16="http://schemas.microsoft.com/office/drawing/2014/main" id="{2659E3BF-2360-0985-C86C-BF913A94E68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651" y="3456871"/>
            <a:ext cx="2744475" cy="16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249;p43" title="Gráfico">
            <a:hlinkClick r:id="rId3"/>
            <a:extLst>
              <a:ext uri="{FF2B5EF4-FFF2-40B4-BE49-F238E27FC236}">
                <a16:creationId xmlns:a16="http://schemas.microsoft.com/office/drawing/2014/main" id="{29DBCF25-D38C-416A-2D18-DD239F071AA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88" y="144715"/>
            <a:ext cx="2744475" cy="1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3"/>
          <p:cNvSpPr txBox="1"/>
          <p:nvPr/>
        </p:nvSpPr>
        <p:spPr>
          <a:xfrm>
            <a:off x="3481062" y="2516792"/>
            <a:ext cx="218189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My Process</a:t>
            </a:r>
            <a:endParaRPr sz="2800" dirty="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0" name="Google Shape;880;p33"/>
          <p:cNvSpPr/>
          <p:nvPr/>
        </p:nvSpPr>
        <p:spPr>
          <a:xfrm>
            <a:off x="4322710" y="158869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81" name="Google Shape;881;p33"/>
          <p:cNvSpPr/>
          <p:nvPr/>
        </p:nvSpPr>
        <p:spPr>
          <a:xfrm>
            <a:off x="4322710" y="37137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882" name="Google Shape;882;p33"/>
          <p:cNvCxnSpPr>
            <a:cxnSpLocks/>
            <a:stCxn id="880" idx="2"/>
            <a:endCxn id="878" idx="0"/>
          </p:cNvCxnSpPr>
          <p:nvPr/>
        </p:nvCxnSpPr>
        <p:spPr>
          <a:xfrm>
            <a:off x="4572010" y="2087297"/>
            <a:ext cx="0" cy="4294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3"/>
          <p:cNvCxnSpPr>
            <a:cxnSpLocks/>
            <a:stCxn id="878" idx="2"/>
            <a:endCxn id="881" idx="0"/>
          </p:cNvCxnSpPr>
          <p:nvPr/>
        </p:nvCxnSpPr>
        <p:spPr>
          <a:xfrm>
            <a:off x="4572010" y="2973992"/>
            <a:ext cx="0" cy="7397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3"/>
          <p:cNvCxnSpPr>
            <a:cxnSpLocks/>
            <a:stCxn id="878" idx="3"/>
            <a:endCxn id="885" idx="1"/>
          </p:cNvCxnSpPr>
          <p:nvPr/>
        </p:nvCxnSpPr>
        <p:spPr>
          <a:xfrm>
            <a:off x="5662957" y="2745392"/>
            <a:ext cx="397268" cy="583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6" name="Google Shape;886;p33"/>
          <p:cNvGrpSpPr/>
          <p:nvPr/>
        </p:nvGrpSpPr>
        <p:grpSpPr>
          <a:xfrm>
            <a:off x="6060225" y="2277888"/>
            <a:ext cx="2370600" cy="1051800"/>
            <a:chOff x="6060225" y="2373025"/>
            <a:chExt cx="2370600" cy="1051800"/>
          </a:xfrm>
        </p:grpSpPr>
        <p:sp>
          <p:nvSpPr>
            <p:cNvPr id="885" name="Google Shape;885;p33"/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33"/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8" name="Google Shape;918;p33"/>
          <p:cNvGrpSpPr/>
          <p:nvPr/>
        </p:nvGrpSpPr>
        <p:grpSpPr>
          <a:xfrm>
            <a:off x="4380432" y="1655113"/>
            <a:ext cx="383156" cy="365768"/>
            <a:chOff x="3782474" y="1390029"/>
            <a:chExt cx="498382" cy="470987"/>
          </a:xfrm>
        </p:grpSpPr>
        <p:sp>
          <p:nvSpPr>
            <p:cNvPr id="919" name="Google Shape;919;p33"/>
            <p:cNvSpPr/>
            <p:nvPr/>
          </p:nvSpPr>
          <p:spPr>
            <a:xfrm>
              <a:off x="3782474" y="1390029"/>
              <a:ext cx="498382" cy="470987"/>
            </a:xfrm>
            <a:custGeom>
              <a:avLst/>
              <a:gdLst/>
              <a:ahLst/>
              <a:cxnLst/>
              <a:rect l="l" t="t" r="r" b="b"/>
              <a:pathLst>
                <a:path w="16500" h="15593" extrusionOk="0">
                  <a:moveTo>
                    <a:pt x="10397" y="13379"/>
                  </a:moveTo>
                  <a:lnTo>
                    <a:pt x="10397" y="13555"/>
                  </a:lnTo>
                  <a:cubicBezTo>
                    <a:pt x="10397" y="13733"/>
                    <a:pt x="10252" y="13878"/>
                    <a:pt x="10075" y="13878"/>
                  </a:cubicBezTo>
                  <a:lnTo>
                    <a:pt x="6429" y="13878"/>
                  </a:lnTo>
                  <a:cubicBezTo>
                    <a:pt x="6251" y="13878"/>
                    <a:pt x="6106" y="13733"/>
                    <a:pt x="6106" y="13555"/>
                  </a:cubicBezTo>
                  <a:lnTo>
                    <a:pt x="6106" y="13379"/>
                  </a:lnTo>
                  <a:close/>
                  <a:moveTo>
                    <a:pt x="14294" y="3482"/>
                  </a:moveTo>
                  <a:cubicBezTo>
                    <a:pt x="14815" y="3482"/>
                    <a:pt x="15239" y="3905"/>
                    <a:pt x="15239" y="4427"/>
                  </a:cubicBezTo>
                  <a:lnTo>
                    <a:pt x="15239" y="12898"/>
                  </a:lnTo>
                  <a:lnTo>
                    <a:pt x="4216" y="12898"/>
                  </a:lnTo>
                  <a:cubicBezTo>
                    <a:pt x="4083" y="12898"/>
                    <a:pt x="3975" y="13006"/>
                    <a:pt x="3975" y="13139"/>
                  </a:cubicBezTo>
                  <a:cubicBezTo>
                    <a:pt x="3975" y="13272"/>
                    <a:pt x="4083" y="13380"/>
                    <a:pt x="4216" y="13380"/>
                  </a:cubicBezTo>
                  <a:lnTo>
                    <a:pt x="5625" y="13380"/>
                  </a:lnTo>
                  <a:lnTo>
                    <a:pt x="5625" y="13557"/>
                  </a:lnTo>
                  <a:cubicBezTo>
                    <a:pt x="5625" y="14000"/>
                    <a:pt x="5984" y="14359"/>
                    <a:pt x="6427" y="14359"/>
                  </a:cubicBezTo>
                  <a:lnTo>
                    <a:pt x="10073" y="14359"/>
                  </a:lnTo>
                  <a:cubicBezTo>
                    <a:pt x="10516" y="14359"/>
                    <a:pt x="10876" y="14000"/>
                    <a:pt x="10876" y="13557"/>
                  </a:cubicBezTo>
                  <a:lnTo>
                    <a:pt x="10876" y="13380"/>
                  </a:lnTo>
                  <a:lnTo>
                    <a:pt x="15480" y="13380"/>
                  </a:lnTo>
                  <a:cubicBezTo>
                    <a:pt x="15649" y="13380"/>
                    <a:pt x="15799" y="13462"/>
                    <a:pt x="15890" y="13603"/>
                  </a:cubicBezTo>
                  <a:cubicBezTo>
                    <a:pt x="15983" y="13744"/>
                    <a:pt x="15995" y="13913"/>
                    <a:pt x="15926" y="14066"/>
                  </a:cubicBezTo>
                  <a:lnTo>
                    <a:pt x="15737" y="14484"/>
                  </a:lnTo>
                  <a:cubicBezTo>
                    <a:pt x="15565" y="14865"/>
                    <a:pt x="15182" y="15112"/>
                    <a:pt x="14763" y="15112"/>
                  </a:cubicBezTo>
                  <a:lnTo>
                    <a:pt x="1742" y="15112"/>
                  </a:lnTo>
                  <a:cubicBezTo>
                    <a:pt x="1323" y="15112"/>
                    <a:pt x="940" y="14865"/>
                    <a:pt x="768" y="14484"/>
                  </a:cubicBezTo>
                  <a:lnTo>
                    <a:pt x="580" y="14066"/>
                  </a:lnTo>
                  <a:cubicBezTo>
                    <a:pt x="510" y="13913"/>
                    <a:pt x="522" y="13744"/>
                    <a:pt x="614" y="13601"/>
                  </a:cubicBezTo>
                  <a:cubicBezTo>
                    <a:pt x="705" y="13459"/>
                    <a:pt x="855" y="13379"/>
                    <a:pt x="1024" y="13379"/>
                  </a:cubicBezTo>
                  <a:lnTo>
                    <a:pt x="3099" y="13379"/>
                  </a:lnTo>
                  <a:cubicBezTo>
                    <a:pt x="3232" y="13379"/>
                    <a:pt x="3339" y="13271"/>
                    <a:pt x="3339" y="13138"/>
                  </a:cubicBezTo>
                  <a:cubicBezTo>
                    <a:pt x="3339" y="13005"/>
                    <a:pt x="3232" y="12897"/>
                    <a:pt x="3099" y="12897"/>
                  </a:cubicBezTo>
                  <a:lnTo>
                    <a:pt x="1262" y="12897"/>
                  </a:lnTo>
                  <a:lnTo>
                    <a:pt x="1262" y="4428"/>
                  </a:lnTo>
                  <a:cubicBezTo>
                    <a:pt x="1262" y="3907"/>
                    <a:pt x="1686" y="3483"/>
                    <a:pt x="2207" y="3483"/>
                  </a:cubicBezTo>
                  <a:lnTo>
                    <a:pt x="3105" y="3483"/>
                  </a:lnTo>
                  <a:cubicBezTo>
                    <a:pt x="3043" y="3639"/>
                    <a:pt x="3023" y="3803"/>
                    <a:pt x="3039" y="3964"/>
                  </a:cubicBezTo>
                  <a:lnTo>
                    <a:pt x="2517" y="3964"/>
                  </a:lnTo>
                  <a:cubicBezTo>
                    <a:pt x="2091" y="3964"/>
                    <a:pt x="1742" y="4310"/>
                    <a:pt x="1742" y="4738"/>
                  </a:cubicBezTo>
                  <a:lnTo>
                    <a:pt x="1742" y="11535"/>
                  </a:lnTo>
                  <a:cubicBezTo>
                    <a:pt x="1742" y="12022"/>
                    <a:pt x="2138" y="12417"/>
                    <a:pt x="2624" y="12417"/>
                  </a:cubicBezTo>
                  <a:lnTo>
                    <a:pt x="13877" y="12417"/>
                  </a:lnTo>
                  <a:cubicBezTo>
                    <a:pt x="14364" y="12417"/>
                    <a:pt x="14759" y="12022"/>
                    <a:pt x="14759" y="11535"/>
                  </a:cubicBezTo>
                  <a:lnTo>
                    <a:pt x="14759" y="8215"/>
                  </a:lnTo>
                  <a:cubicBezTo>
                    <a:pt x="14759" y="8082"/>
                    <a:pt x="14651" y="7974"/>
                    <a:pt x="14518" y="7974"/>
                  </a:cubicBezTo>
                  <a:cubicBezTo>
                    <a:pt x="14385" y="7974"/>
                    <a:pt x="14278" y="8081"/>
                    <a:pt x="14278" y="8215"/>
                  </a:cubicBezTo>
                  <a:lnTo>
                    <a:pt x="14278" y="11535"/>
                  </a:lnTo>
                  <a:cubicBezTo>
                    <a:pt x="14278" y="11756"/>
                    <a:pt x="14097" y="11937"/>
                    <a:pt x="13876" y="11937"/>
                  </a:cubicBezTo>
                  <a:lnTo>
                    <a:pt x="2623" y="11937"/>
                  </a:lnTo>
                  <a:cubicBezTo>
                    <a:pt x="2402" y="11937"/>
                    <a:pt x="2221" y="11756"/>
                    <a:pt x="2221" y="11535"/>
                  </a:cubicBezTo>
                  <a:lnTo>
                    <a:pt x="2221" y="4738"/>
                  </a:lnTo>
                  <a:cubicBezTo>
                    <a:pt x="2221" y="4575"/>
                    <a:pt x="2353" y="4443"/>
                    <a:pt x="2516" y="4443"/>
                  </a:cubicBezTo>
                  <a:lnTo>
                    <a:pt x="3212" y="4443"/>
                  </a:lnTo>
                  <a:cubicBezTo>
                    <a:pt x="3296" y="4568"/>
                    <a:pt x="3411" y="4677"/>
                    <a:pt x="3549" y="4756"/>
                  </a:cubicBezTo>
                  <a:lnTo>
                    <a:pt x="3919" y="4970"/>
                  </a:lnTo>
                  <a:cubicBezTo>
                    <a:pt x="3901" y="5125"/>
                    <a:pt x="3894" y="5286"/>
                    <a:pt x="3894" y="5446"/>
                  </a:cubicBezTo>
                  <a:cubicBezTo>
                    <a:pt x="3894" y="5606"/>
                    <a:pt x="3902" y="5766"/>
                    <a:pt x="3919" y="5923"/>
                  </a:cubicBezTo>
                  <a:lnTo>
                    <a:pt x="3549" y="6137"/>
                  </a:lnTo>
                  <a:cubicBezTo>
                    <a:pt x="3056" y="6422"/>
                    <a:pt x="2886" y="7054"/>
                    <a:pt x="3171" y="7549"/>
                  </a:cubicBezTo>
                  <a:lnTo>
                    <a:pt x="3890" y="8794"/>
                  </a:lnTo>
                  <a:cubicBezTo>
                    <a:pt x="4028" y="9032"/>
                    <a:pt x="4251" y="9204"/>
                    <a:pt x="4516" y="9275"/>
                  </a:cubicBezTo>
                  <a:cubicBezTo>
                    <a:pt x="4607" y="9299"/>
                    <a:pt x="4698" y="9311"/>
                    <a:pt x="4788" y="9311"/>
                  </a:cubicBezTo>
                  <a:cubicBezTo>
                    <a:pt x="4968" y="9311"/>
                    <a:pt x="5144" y="9265"/>
                    <a:pt x="5303" y="9173"/>
                  </a:cubicBezTo>
                  <a:lnTo>
                    <a:pt x="5673" y="8959"/>
                  </a:lnTo>
                  <a:cubicBezTo>
                    <a:pt x="5930" y="9147"/>
                    <a:pt x="6207" y="9307"/>
                    <a:pt x="6497" y="9435"/>
                  </a:cubicBezTo>
                  <a:lnTo>
                    <a:pt x="6497" y="9862"/>
                  </a:lnTo>
                  <a:cubicBezTo>
                    <a:pt x="6497" y="10433"/>
                    <a:pt x="6962" y="10896"/>
                    <a:pt x="7531" y="10896"/>
                  </a:cubicBezTo>
                  <a:lnTo>
                    <a:pt x="8969" y="10896"/>
                  </a:lnTo>
                  <a:cubicBezTo>
                    <a:pt x="9539" y="10896"/>
                    <a:pt x="10002" y="10433"/>
                    <a:pt x="10002" y="9862"/>
                  </a:cubicBezTo>
                  <a:lnTo>
                    <a:pt x="10002" y="9435"/>
                  </a:lnTo>
                  <a:cubicBezTo>
                    <a:pt x="10294" y="9307"/>
                    <a:pt x="10570" y="9147"/>
                    <a:pt x="10829" y="8959"/>
                  </a:cubicBezTo>
                  <a:lnTo>
                    <a:pt x="11198" y="9173"/>
                  </a:lnTo>
                  <a:cubicBezTo>
                    <a:pt x="11360" y="9266"/>
                    <a:pt x="11537" y="9310"/>
                    <a:pt x="11712" y="9310"/>
                  </a:cubicBezTo>
                  <a:cubicBezTo>
                    <a:pt x="12070" y="9310"/>
                    <a:pt x="12419" y="9125"/>
                    <a:pt x="12611" y="8794"/>
                  </a:cubicBezTo>
                  <a:lnTo>
                    <a:pt x="13330" y="7549"/>
                  </a:lnTo>
                  <a:cubicBezTo>
                    <a:pt x="13615" y="7055"/>
                    <a:pt x="13446" y="6422"/>
                    <a:pt x="12951" y="6137"/>
                  </a:cubicBezTo>
                  <a:lnTo>
                    <a:pt x="12581" y="5923"/>
                  </a:lnTo>
                  <a:cubicBezTo>
                    <a:pt x="12598" y="5766"/>
                    <a:pt x="12607" y="5606"/>
                    <a:pt x="12607" y="5446"/>
                  </a:cubicBezTo>
                  <a:cubicBezTo>
                    <a:pt x="12607" y="5287"/>
                    <a:pt x="12598" y="5128"/>
                    <a:pt x="12581" y="4970"/>
                  </a:cubicBezTo>
                  <a:lnTo>
                    <a:pt x="12950" y="4756"/>
                  </a:lnTo>
                  <a:cubicBezTo>
                    <a:pt x="13087" y="4677"/>
                    <a:pt x="13202" y="4570"/>
                    <a:pt x="13288" y="4442"/>
                  </a:cubicBezTo>
                  <a:lnTo>
                    <a:pt x="13984" y="4442"/>
                  </a:lnTo>
                  <a:cubicBezTo>
                    <a:pt x="14145" y="4442"/>
                    <a:pt x="14278" y="4574"/>
                    <a:pt x="14278" y="4737"/>
                  </a:cubicBezTo>
                  <a:lnTo>
                    <a:pt x="14278" y="7106"/>
                  </a:lnTo>
                  <a:cubicBezTo>
                    <a:pt x="14278" y="7239"/>
                    <a:pt x="14385" y="7346"/>
                    <a:pt x="14518" y="7346"/>
                  </a:cubicBezTo>
                  <a:cubicBezTo>
                    <a:pt x="14651" y="7346"/>
                    <a:pt x="14759" y="7239"/>
                    <a:pt x="14759" y="7106"/>
                  </a:cubicBezTo>
                  <a:lnTo>
                    <a:pt x="14759" y="4737"/>
                  </a:lnTo>
                  <a:cubicBezTo>
                    <a:pt x="14759" y="4310"/>
                    <a:pt x="14412" y="3962"/>
                    <a:pt x="13985" y="3962"/>
                  </a:cubicBezTo>
                  <a:lnTo>
                    <a:pt x="13463" y="3962"/>
                  </a:lnTo>
                  <a:cubicBezTo>
                    <a:pt x="13480" y="3798"/>
                    <a:pt x="13457" y="3634"/>
                    <a:pt x="13397" y="3482"/>
                  </a:cubicBezTo>
                  <a:close/>
                  <a:moveTo>
                    <a:pt x="7534" y="1"/>
                  </a:moveTo>
                  <a:cubicBezTo>
                    <a:pt x="6964" y="1"/>
                    <a:pt x="6501" y="464"/>
                    <a:pt x="6501" y="1034"/>
                  </a:cubicBezTo>
                  <a:lnTo>
                    <a:pt x="6501" y="1460"/>
                  </a:lnTo>
                  <a:cubicBezTo>
                    <a:pt x="6209" y="1588"/>
                    <a:pt x="5933" y="1748"/>
                    <a:pt x="5676" y="1938"/>
                  </a:cubicBezTo>
                  <a:lnTo>
                    <a:pt x="5306" y="1724"/>
                  </a:lnTo>
                  <a:cubicBezTo>
                    <a:pt x="5147" y="1632"/>
                    <a:pt x="4968" y="1585"/>
                    <a:pt x="4789" y="1585"/>
                  </a:cubicBezTo>
                  <a:cubicBezTo>
                    <a:pt x="4678" y="1585"/>
                    <a:pt x="4566" y="1603"/>
                    <a:pt x="4458" y="1640"/>
                  </a:cubicBezTo>
                  <a:cubicBezTo>
                    <a:pt x="4333" y="1682"/>
                    <a:pt x="4264" y="1818"/>
                    <a:pt x="4307" y="1944"/>
                  </a:cubicBezTo>
                  <a:cubicBezTo>
                    <a:pt x="4341" y="2044"/>
                    <a:pt x="4434" y="2108"/>
                    <a:pt x="4535" y="2108"/>
                  </a:cubicBezTo>
                  <a:cubicBezTo>
                    <a:pt x="4560" y="2108"/>
                    <a:pt x="4586" y="2104"/>
                    <a:pt x="4612" y="2095"/>
                  </a:cubicBezTo>
                  <a:cubicBezTo>
                    <a:pt x="4670" y="2076"/>
                    <a:pt x="4730" y="2066"/>
                    <a:pt x="4790" y="2066"/>
                  </a:cubicBezTo>
                  <a:cubicBezTo>
                    <a:pt x="4886" y="2066"/>
                    <a:pt x="4981" y="2091"/>
                    <a:pt x="5066" y="2140"/>
                  </a:cubicBezTo>
                  <a:lnTo>
                    <a:pt x="5575" y="2433"/>
                  </a:lnTo>
                  <a:cubicBezTo>
                    <a:pt x="5612" y="2454"/>
                    <a:pt x="5654" y="2465"/>
                    <a:pt x="5695" y="2465"/>
                  </a:cubicBezTo>
                  <a:cubicBezTo>
                    <a:pt x="5748" y="2465"/>
                    <a:pt x="5801" y="2448"/>
                    <a:pt x="5844" y="2413"/>
                  </a:cubicBezTo>
                  <a:cubicBezTo>
                    <a:pt x="6143" y="2174"/>
                    <a:pt x="6475" y="1984"/>
                    <a:pt x="6829" y="1843"/>
                  </a:cubicBezTo>
                  <a:cubicBezTo>
                    <a:pt x="6921" y="1807"/>
                    <a:pt x="6981" y="1718"/>
                    <a:pt x="6981" y="1620"/>
                  </a:cubicBezTo>
                  <a:lnTo>
                    <a:pt x="6981" y="1034"/>
                  </a:lnTo>
                  <a:cubicBezTo>
                    <a:pt x="6981" y="729"/>
                    <a:pt x="7229" y="481"/>
                    <a:pt x="7534" y="481"/>
                  </a:cubicBezTo>
                  <a:lnTo>
                    <a:pt x="8971" y="481"/>
                  </a:lnTo>
                  <a:cubicBezTo>
                    <a:pt x="9277" y="481"/>
                    <a:pt x="9524" y="729"/>
                    <a:pt x="9524" y="1034"/>
                  </a:cubicBezTo>
                  <a:lnTo>
                    <a:pt x="9524" y="1620"/>
                  </a:lnTo>
                  <a:cubicBezTo>
                    <a:pt x="9524" y="1718"/>
                    <a:pt x="9585" y="1808"/>
                    <a:pt x="9676" y="1843"/>
                  </a:cubicBezTo>
                  <a:cubicBezTo>
                    <a:pt x="10032" y="1984"/>
                    <a:pt x="10363" y="2176"/>
                    <a:pt x="10662" y="2413"/>
                  </a:cubicBezTo>
                  <a:cubicBezTo>
                    <a:pt x="10705" y="2448"/>
                    <a:pt x="10758" y="2465"/>
                    <a:pt x="10811" y="2465"/>
                  </a:cubicBezTo>
                  <a:cubicBezTo>
                    <a:pt x="10852" y="2465"/>
                    <a:pt x="10894" y="2454"/>
                    <a:pt x="10931" y="2433"/>
                  </a:cubicBezTo>
                  <a:lnTo>
                    <a:pt x="11440" y="2140"/>
                  </a:lnTo>
                  <a:cubicBezTo>
                    <a:pt x="11525" y="2091"/>
                    <a:pt x="11619" y="2066"/>
                    <a:pt x="11715" y="2066"/>
                  </a:cubicBezTo>
                  <a:cubicBezTo>
                    <a:pt x="11763" y="2066"/>
                    <a:pt x="11812" y="2072"/>
                    <a:pt x="11860" y="2085"/>
                  </a:cubicBezTo>
                  <a:cubicBezTo>
                    <a:pt x="12002" y="2123"/>
                    <a:pt x="12123" y="2214"/>
                    <a:pt x="12197" y="2342"/>
                  </a:cubicBezTo>
                  <a:lnTo>
                    <a:pt x="12915" y="3587"/>
                  </a:lnTo>
                  <a:cubicBezTo>
                    <a:pt x="12990" y="3715"/>
                    <a:pt x="13009" y="3864"/>
                    <a:pt x="12970" y="4007"/>
                  </a:cubicBezTo>
                  <a:cubicBezTo>
                    <a:pt x="12933" y="4149"/>
                    <a:pt x="12841" y="4269"/>
                    <a:pt x="12712" y="4343"/>
                  </a:cubicBezTo>
                  <a:lnTo>
                    <a:pt x="12203" y="4637"/>
                  </a:lnTo>
                  <a:cubicBezTo>
                    <a:pt x="12118" y="4687"/>
                    <a:pt x="12072" y="4783"/>
                    <a:pt x="12085" y="4881"/>
                  </a:cubicBezTo>
                  <a:cubicBezTo>
                    <a:pt x="12114" y="5067"/>
                    <a:pt x="12126" y="5258"/>
                    <a:pt x="12126" y="5449"/>
                  </a:cubicBezTo>
                  <a:cubicBezTo>
                    <a:pt x="12126" y="5640"/>
                    <a:pt x="12113" y="5831"/>
                    <a:pt x="12084" y="6019"/>
                  </a:cubicBezTo>
                  <a:cubicBezTo>
                    <a:pt x="12070" y="6116"/>
                    <a:pt x="12116" y="6212"/>
                    <a:pt x="12202" y="6262"/>
                  </a:cubicBezTo>
                  <a:lnTo>
                    <a:pt x="12710" y="6555"/>
                  </a:lnTo>
                  <a:cubicBezTo>
                    <a:pt x="12975" y="6707"/>
                    <a:pt x="13067" y="7046"/>
                    <a:pt x="12913" y="7310"/>
                  </a:cubicBezTo>
                  <a:lnTo>
                    <a:pt x="12195" y="8555"/>
                  </a:lnTo>
                  <a:cubicBezTo>
                    <a:pt x="12093" y="8732"/>
                    <a:pt x="11906" y="8832"/>
                    <a:pt x="11715" y="8832"/>
                  </a:cubicBezTo>
                  <a:cubicBezTo>
                    <a:pt x="11621" y="8832"/>
                    <a:pt x="11526" y="8808"/>
                    <a:pt x="11439" y="8758"/>
                  </a:cubicBezTo>
                  <a:lnTo>
                    <a:pt x="10930" y="8464"/>
                  </a:lnTo>
                  <a:cubicBezTo>
                    <a:pt x="10892" y="8443"/>
                    <a:pt x="10851" y="8432"/>
                    <a:pt x="10810" y="8432"/>
                  </a:cubicBezTo>
                  <a:cubicBezTo>
                    <a:pt x="10756" y="8432"/>
                    <a:pt x="10704" y="8450"/>
                    <a:pt x="10661" y="8484"/>
                  </a:cubicBezTo>
                  <a:cubicBezTo>
                    <a:pt x="10361" y="8723"/>
                    <a:pt x="10030" y="8914"/>
                    <a:pt x="9675" y="9055"/>
                  </a:cubicBezTo>
                  <a:cubicBezTo>
                    <a:pt x="9583" y="9091"/>
                    <a:pt x="9522" y="9179"/>
                    <a:pt x="9522" y="9277"/>
                  </a:cubicBezTo>
                  <a:lnTo>
                    <a:pt x="9522" y="9864"/>
                  </a:lnTo>
                  <a:cubicBezTo>
                    <a:pt x="9522" y="10168"/>
                    <a:pt x="9274" y="10417"/>
                    <a:pt x="8969" y="10417"/>
                  </a:cubicBezTo>
                  <a:lnTo>
                    <a:pt x="7531" y="10417"/>
                  </a:lnTo>
                  <a:cubicBezTo>
                    <a:pt x="7227" y="10417"/>
                    <a:pt x="6978" y="10168"/>
                    <a:pt x="6978" y="9864"/>
                  </a:cubicBezTo>
                  <a:lnTo>
                    <a:pt x="6978" y="9277"/>
                  </a:lnTo>
                  <a:cubicBezTo>
                    <a:pt x="6978" y="9179"/>
                    <a:pt x="6917" y="9091"/>
                    <a:pt x="6825" y="9055"/>
                  </a:cubicBezTo>
                  <a:cubicBezTo>
                    <a:pt x="6471" y="8914"/>
                    <a:pt x="6139" y="8723"/>
                    <a:pt x="5840" y="8484"/>
                  </a:cubicBezTo>
                  <a:cubicBezTo>
                    <a:pt x="5797" y="8450"/>
                    <a:pt x="5744" y="8432"/>
                    <a:pt x="5690" y="8432"/>
                  </a:cubicBezTo>
                  <a:cubicBezTo>
                    <a:pt x="5649" y="8432"/>
                    <a:pt x="5608" y="8443"/>
                    <a:pt x="5570" y="8464"/>
                  </a:cubicBezTo>
                  <a:lnTo>
                    <a:pt x="5062" y="8758"/>
                  </a:lnTo>
                  <a:cubicBezTo>
                    <a:pt x="4977" y="8807"/>
                    <a:pt x="4883" y="8832"/>
                    <a:pt x="4787" y="8832"/>
                  </a:cubicBezTo>
                  <a:cubicBezTo>
                    <a:pt x="4739" y="8832"/>
                    <a:pt x="4690" y="8825"/>
                    <a:pt x="4641" y="8812"/>
                  </a:cubicBezTo>
                  <a:cubicBezTo>
                    <a:pt x="4499" y="8774"/>
                    <a:pt x="4380" y="8683"/>
                    <a:pt x="4305" y="8554"/>
                  </a:cubicBezTo>
                  <a:lnTo>
                    <a:pt x="3586" y="7309"/>
                  </a:lnTo>
                  <a:cubicBezTo>
                    <a:pt x="3434" y="7045"/>
                    <a:pt x="3525" y="6706"/>
                    <a:pt x="3788" y="6553"/>
                  </a:cubicBezTo>
                  <a:lnTo>
                    <a:pt x="4297" y="6260"/>
                  </a:lnTo>
                  <a:cubicBezTo>
                    <a:pt x="4382" y="6210"/>
                    <a:pt x="4428" y="6115"/>
                    <a:pt x="4415" y="6018"/>
                  </a:cubicBezTo>
                  <a:cubicBezTo>
                    <a:pt x="4386" y="5831"/>
                    <a:pt x="4372" y="5640"/>
                    <a:pt x="4372" y="5447"/>
                  </a:cubicBezTo>
                  <a:cubicBezTo>
                    <a:pt x="4372" y="5256"/>
                    <a:pt x="4386" y="5065"/>
                    <a:pt x="4415" y="4879"/>
                  </a:cubicBezTo>
                  <a:cubicBezTo>
                    <a:pt x="4430" y="4781"/>
                    <a:pt x="4382" y="4684"/>
                    <a:pt x="4297" y="4636"/>
                  </a:cubicBezTo>
                  <a:lnTo>
                    <a:pt x="3788" y="4341"/>
                  </a:lnTo>
                  <a:cubicBezTo>
                    <a:pt x="3525" y="4189"/>
                    <a:pt x="3434" y="3849"/>
                    <a:pt x="3586" y="3586"/>
                  </a:cubicBezTo>
                  <a:lnTo>
                    <a:pt x="4026" y="2825"/>
                  </a:lnTo>
                  <a:cubicBezTo>
                    <a:pt x="4092" y="2710"/>
                    <a:pt x="4052" y="2564"/>
                    <a:pt x="3937" y="2497"/>
                  </a:cubicBezTo>
                  <a:cubicBezTo>
                    <a:pt x="3899" y="2475"/>
                    <a:pt x="3858" y="2465"/>
                    <a:pt x="3817" y="2465"/>
                  </a:cubicBezTo>
                  <a:cubicBezTo>
                    <a:pt x="3734" y="2465"/>
                    <a:pt x="3653" y="2508"/>
                    <a:pt x="3609" y="2586"/>
                  </a:cubicBezTo>
                  <a:lnTo>
                    <a:pt x="3367" y="3004"/>
                  </a:lnTo>
                  <a:lnTo>
                    <a:pt x="2204" y="3004"/>
                  </a:lnTo>
                  <a:cubicBezTo>
                    <a:pt x="1419" y="3004"/>
                    <a:pt x="779" y="3644"/>
                    <a:pt x="779" y="4430"/>
                  </a:cubicBezTo>
                  <a:lnTo>
                    <a:pt x="779" y="12928"/>
                  </a:lnTo>
                  <a:cubicBezTo>
                    <a:pt x="545" y="12987"/>
                    <a:pt x="340" y="13133"/>
                    <a:pt x="206" y="13342"/>
                  </a:cubicBezTo>
                  <a:cubicBezTo>
                    <a:pt x="27" y="13620"/>
                    <a:pt x="1" y="13964"/>
                    <a:pt x="138" y="14265"/>
                  </a:cubicBezTo>
                  <a:lnTo>
                    <a:pt x="326" y="14682"/>
                  </a:lnTo>
                  <a:cubicBezTo>
                    <a:pt x="577" y="15235"/>
                    <a:pt x="1132" y="15593"/>
                    <a:pt x="1738" y="15593"/>
                  </a:cubicBezTo>
                  <a:lnTo>
                    <a:pt x="14759" y="15593"/>
                  </a:lnTo>
                  <a:cubicBezTo>
                    <a:pt x="15366" y="15593"/>
                    <a:pt x="15921" y="15235"/>
                    <a:pt x="16172" y="14681"/>
                  </a:cubicBezTo>
                  <a:lnTo>
                    <a:pt x="16360" y="14264"/>
                  </a:lnTo>
                  <a:cubicBezTo>
                    <a:pt x="16499" y="13964"/>
                    <a:pt x="16474" y="13620"/>
                    <a:pt x="16295" y="13342"/>
                  </a:cubicBezTo>
                  <a:cubicBezTo>
                    <a:pt x="16160" y="13133"/>
                    <a:pt x="15956" y="12989"/>
                    <a:pt x="15721" y="12928"/>
                  </a:cubicBezTo>
                  <a:lnTo>
                    <a:pt x="15721" y="4430"/>
                  </a:lnTo>
                  <a:cubicBezTo>
                    <a:pt x="15721" y="3643"/>
                    <a:pt x="15082" y="3004"/>
                    <a:pt x="14296" y="3004"/>
                  </a:cubicBezTo>
                  <a:lnTo>
                    <a:pt x="13133" y="3004"/>
                  </a:lnTo>
                  <a:lnTo>
                    <a:pt x="12612" y="2102"/>
                  </a:lnTo>
                  <a:cubicBezTo>
                    <a:pt x="12474" y="1862"/>
                    <a:pt x="12251" y="1692"/>
                    <a:pt x="11985" y="1620"/>
                  </a:cubicBezTo>
                  <a:cubicBezTo>
                    <a:pt x="11896" y="1596"/>
                    <a:pt x="11806" y="1584"/>
                    <a:pt x="11716" y="1584"/>
                  </a:cubicBezTo>
                  <a:cubicBezTo>
                    <a:pt x="11537" y="1584"/>
                    <a:pt x="11360" y="1631"/>
                    <a:pt x="11201" y="1724"/>
                  </a:cubicBezTo>
                  <a:lnTo>
                    <a:pt x="10831" y="1938"/>
                  </a:lnTo>
                  <a:cubicBezTo>
                    <a:pt x="10573" y="1749"/>
                    <a:pt x="10298" y="1589"/>
                    <a:pt x="10005" y="1460"/>
                  </a:cubicBezTo>
                  <a:lnTo>
                    <a:pt x="10005" y="1034"/>
                  </a:lnTo>
                  <a:cubicBezTo>
                    <a:pt x="10005" y="464"/>
                    <a:pt x="9542" y="1"/>
                    <a:pt x="8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3961227" y="1484117"/>
              <a:ext cx="140967" cy="140967"/>
            </a:xfrm>
            <a:custGeom>
              <a:avLst/>
              <a:gdLst/>
              <a:ahLst/>
              <a:cxnLst/>
              <a:rect l="l" t="t" r="r" b="b"/>
              <a:pathLst>
                <a:path w="4667" h="4667" extrusionOk="0">
                  <a:moveTo>
                    <a:pt x="2334" y="481"/>
                  </a:moveTo>
                  <a:cubicBezTo>
                    <a:pt x="2749" y="481"/>
                    <a:pt x="3133" y="618"/>
                    <a:pt x="3442" y="850"/>
                  </a:cubicBezTo>
                  <a:lnTo>
                    <a:pt x="1227" y="850"/>
                  </a:lnTo>
                  <a:cubicBezTo>
                    <a:pt x="1535" y="618"/>
                    <a:pt x="1919" y="481"/>
                    <a:pt x="2334" y="481"/>
                  </a:cubicBezTo>
                  <a:close/>
                  <a:moveTo>
                    <a:pt x="3890" y="1330"/>
                  </a:moveTo>
                  <a:cubicBezTo>
                    <a:pt x="4077" y="1619"/>
                    <a:pt x="4187" y="1963"/>
                    <a:pt x="4187" y="2334"/>
                  </a:cubicBezTo>
                  <a:cubicBezTo>
                    <a:pt x="4187" y="3355"/>
                    <a:pt x="3356" y="4186"/>
                    <a:pt x="2335" y="4186"/>
                  </a:cubicBezTo>
                  <a:cubicBezTo>
                    <a:pt x="1312" y="4185"/>
                    <a:pt x="481" y="3354"/>
                    <a:pt x="481" y="2334"/>
                  </a:cubicBezTo>
                  <a:cubicBezTo>
                    <a:pt x="481" y="1963"/>
                    <a:pt x="590" y="1619"/>
                    <a:pt x="778" y="1330"/>
                  </a:cubicBezTo>
                  <a:close/>
                  <a:moveTo>
                    <a:pt x="2334" y="1"/>
                  </a:moveTo>
                  <a:cubicBezTo>
                    <a:pt x="1048" y="1"/>
                    <a:pt x="1" y="1047"/>
                    <a:pt x="1" y="2334"/>
                  </a:cubicBezTo>
                  <a:cubicBezTo>
                    <a:pt x="1" y="3621"/>
                    <a:pt x="1048" y="4667"/>
                    <a:pt x="2334" y="4667"/>
                  </a:cubicBezTo>
                  <a:cubicBezTo>
                    <a:pt x="3621" y="4667"/>
                    <a:pt x="4667" y="3620"/>
                    <a:pt x="4667" y="2334"/>
                  </a:cubicBezTo>
                  <a:cubicBezTo>
                    <a:pt x="4667" y="1049"/>
                    <a:pt x="3621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3"/>
          <p:cNvGrpSpPr/>
          <p:nvPr/>
        </p:nvGrpSpPr>
        <p:grpSpPr>
          <a:xfrm>
            <a:off x="4408445" y="3799416"/>
            <a:ext cx="327122" cy="330803"/>
            <a:chOff x="5722994" y="4084224"/>
            <a:chExt cx="442655" cy="447940"/>
          </a:xfrm>
        </p:grpSpPr>
        <p:sp>
          <p:nvSpPr>
            <p:cNvPr id="923" name="Google Shape;923;p33"/>
            <p:cNvSpPr/>
            <p:nvPr/>
          </p:nvSpPr>
          <p:spPr>
            <a:xfrm>
              <a:off x="5986775" y="4084224"/>
              <a:ext cx="178874" cy="111487"/>
            </a:xfrm>
            <a:custGeom>
              <a:avLst/>
              <a:gdLst/>
              <a:ahLst/>
              <a:cxnLst/>
              <a:rect l="l" t="t" r="r" b="b"/>
              <a:pathLst>
                <a:path w="5922" h="3691" extrusionOk="0">
                  <a:moveTo>
                    <a:pt x="5440" y="483"/>
                  </a:moveTo>
                  <a:lnTo>
                    <a:pt x="5440" y="3212"/>
                  </a:lnTo>
                  <a:lnTo>
                    <a:pt x="481" y="3212"/>
                  </a:lnTo>
                  <a:lnTo>
                    <a:pt x="481" y="483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0"/>
                  </a:lnTo>
                  <a:cubicBezTo>
                    <a:pt x="0" y="3583"/>
                    <a:pt x="108" y="3691"/>
                    <a:pt x="241" y="3691"/>
                  </a:cubicBezTo>
                  <a:lnTo>
                    <a:pt x="5680" y="3691"/>
                  </a:lnTo>
                  <a:cubicBezTo>
                    <a:pt x="5814" y="3691"/>
                    <a:pt x="5921" y="3583"/>
                    <a:pt x="5921" y="3450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5722994" y="4084254"/>
              <a:ext cx="178874" cy="111517"/>
            </a:xfrm>
            <a:custGeom>
              <a:avLst/>
              <a:gdLst/>
              <a:ahLst/>
              <a:cxnLst/>
              <a:rect l="l" t="t" r="r" b="b"/>
              <a:pathLst>
                <a:path w="5922" h="3692" extrusionOk="0">
                  <a:moveTo>
                    <a:pt x="5441" y="481"/>
                  </a:moveTo>
                  <a:lnTo>
                    <a:pt x="5441" y="3210"/>
                  </a:lnTo>
                  <a:lnTo>
                    <a:pt x="482" y="3210"/>
                  </a:lnTo>
                  <a:lnTo>
                    <a:pt x="482" y="481"/>
                  </a:lnTo>
                  <a:close/>
                  <a:moveTo>
                    <a:pt x="241" y="1"/>
                  </a:moveTo>
                  <a:cubicBezTo>
                    <a:pt x="108" y="1"/>
                    <a:pt x="0" y="108"/>
                    <a:pt x="0" y="242"/>
                  </a:cubicBezTo>
                  <a:lnTo>
                    <a:pt x="0" y="3451"/>
                  </a:lnTo>
                  <a:cubicBezTo>
                    <a:pt x="0" y="3584"/>
                    <a:pt x="108" y="3692"/>
                    <a:pt x="241" y="3692"/>
                  </a:cubicBezTo>
                  <a:lnTo>
                    <a:pt x="5681" y="3692"/>
                  </a:lnTo>
                  <a:cubicBezTo>
                    <a:pt x="5814" y="3690"/>
                    <a:pt x="5921" y="3582"/>
                    <a:pt x="5921" y="3451"/>
                  </a:cubicBezTo>
                  <a:lnTo>
                    <a:pt x="5921" y="242"/>
                  </a:lnTo>
                  <a:cubicBezTo>
                    <a:pt x="5921" y="108"/>
                    <a:pt x="5814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029182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1" y="481"/>
                  </a:moveTo>
                  <a:cubicBezTo>
                    <a:pt x="762" y="481"/>
                    <a:pt x="843" y="562"/>
                    <a:pt x="843" y="661"/>
                  </a:cubicBezTo>
                  <a:lnTo>
                    <a:pt x="843" y="1503"/>
                  </a:lnTo>
                  <a:cubicBezTo>
                    <a:pt x="843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7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1" y="2164"/>
                  </a:cubicBezTo>
                  <a:cubicBezTo>
                    <a:pt x="1027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983633" y="4373437"/>
              <a:ext cx="39961" cy="65394"/>
            </a:xfrm>
            <a:custGeom>
              <a:avLst/>
              <a:gdLst/>
              <a:ahLst/>
              <a:cxnLst/>
              <a:rect l="l" t="t" r="r" b="b"/>
              <a:pathLst>
                <a:path w="1323" h="2165" extrusionOk="0">
                  <a:moveTo>
                    <a:pt x="662" y="481"/>
                  </a:moveTo>
                  <a:cubicBezTo>
                    <a:pt x="761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1" y="1684"/>
                    <a:pt x="662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8" y="1"/>
                    <a:pt x="1" y="298"/>
                    <a:pt x="1" y="661"/>
                  </a:cubicBezTo>
                  <a:lnTo>
                    <a:pt x="1" y="1503"/>
                  </a:lnTo>
                  <a:cubicBezTo>
                    <a:pt x="1" y="1868"/>
                    <a:pt x="298" y="2164"/>
                    <a:pt x="662" y="2164"/>
                  </a:cubicBezTo>
                  <a:cubicBezTo>
                    <a:pt x="1026" y="2164"/>
                    <a:pt x="1322" y="1867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822973" y="4386184"/>
              <a:ext cx="139064" cy="39961"/>
            </a:xfrm>
            <a:custGeom>
              <a:avLst/>
              <a:gdLst/>
              <a:ahLst/>
              <a:cxnLst/>
              <a:rect l="l" t="t" r="r" b="b"/>
              <a:pathLst>
                <a:path w="4604" h="1323" extrusionOk="0">
                  <a:moveTo>
                    <a:pt x="3943" y="480"/>
                  </a:moveTo>
                  <a:cubicBezTo>
                    <a:pt x="4042" y="480"/>
                    <a:pt x="4123" y="561"/>
                    <a:pt x="4123" y="661"/>
                  </a:cubicBezTo>
                  <a:cubicBezTo>
                    <a:pt x="4123" y="761"/>
                    <a:pt x="4043" y="842"/>
                    <a:pt x="3943" y="842"/>
                  </a:cubicBezTo>
                  <a:lnTo>
                    <a:pt x="661" y="842"/>
                  </a:lnTo>
                  <a:cubicBezTo>
                    <a:pt x="562" y="842"/>
                    <a:pt x="481" y="761"/>
                    <a:pt x="481" y="661"/>
                  </a:cubicBezTo>
                  <a:cubicBezTo>
                    <a:pt x="481" y="561"/>
                    <a:pt x="562" y="480"/>
                    <a:pt x="661" y="480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cubicBezTo>
                    <a:pt x="0" y="1025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1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02924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59" y="481"/>
                  </a:moveTo>
                  <a:cubicBezTo>
                    <a:pt x="760" y="481"/>
                    <a:pt x="841" y="561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2"/>
                    <a:pt x="659" y="1682"/>
                  </a:cubicBezTo>
                  <a:cubicBezTo>
                    <a:pt x="561" y="1682"/>
                    <a:pt x="479" y="1602"/>
                    <a:pt x="479" y="1502"/>
                  </a:cubicBezTo>
                  <a:lnTo>
                    <a:pt x="479" y="661"/>
                  </a:lnTo>
                  <a:cubicBezTo>
                    <a:pt x="479" y="561"/>
                    <a:pt x="560" y="481"/>
                    <a:pt x="659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1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5983633" y="4466831"/>
              <a:ext cx="39961" cy="65333"/>
            </a:xfrm>
            <a:custGeom>
              <a:avLst/>
              <a:gdLst/>
              <a:ahLst/>
              <a:cxnLst/>
              <a:rect l="l" t="t" r="r" b="b"/>
              <a:pathLst>
                <a:path w="1323" h="2163" extrusionOk="0">
                  <a:moveTo>
                    <a:pt x="662" y="481"/>
                  </a:moveTo>
                  <a:cubicBezTo>
                    <a:pt x="761" y="481"/>
                    <a:pt x="842" y="561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1" y="1682"/>
                    <a:pt x="662" y="1682"/>
                  </a:cubicBezTo>
                  <a:cubicBezTo>
                    <a:pt x="561" y="1682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1"/>
                    <a:pt x="561" y="481"/>
                    <a:pt x="662" y="481"/>
                  </a:cubicBezTo>
                  <a:close/>
                  <a:moveTo>
                    <a:pt x="662" y="0"/>
                  </a:moveTo>
                  <a:cubicBezTo>
                    <a:pt x="298" y="0"/>
                    <a:pt x="1" y="297"/>
                    <a:pt x="1" y="661"/>
                  </a:cubicBezTo>
                  <a:lnTo>
                    <a:pt x="1" y="1502"/>
                  </a:lnTo>
                  <a:cubicBezTo>
                    <a:pt x="1" y="1867"/>
                    <a:pt x="298" y="2163"/>
                    <a:pt x="662" y="2163"/>
                  </a:cubicBezTo>
                  <a:cubicBezTo>
                    <a:pt x="1025" y="2163"/>
                    <a:pt x="1322" y="1867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5822973" y="4479547"/>
              <a:ext cx="139064" cy="39931"/>
            </a:xfrm>
            <a:custGeom>
              <a:avLst/>
              <a:gdLst/>
              <a:ahLst/>
              <a:cxnLst/>
              <a:rect l="l" t="t" r="r" b="b"/>
              <a:pathLst>
                <a:path w="4604" h="1322" extrusionOk="0">
                  <a:moveTo>
                    <a:pt x="3943" y="480"/>
                  </a:moveTo>
                  <a:cubicBezTo>
                    <a:pt x="4042" y="480"/>
                    <a:pt x="4123" y="560"/>
                    <a:pt x="4123" y="660"/>
                  </a:cubicBezTo>
                  <a:cubicBezTo>
                    <a:pt x="4123" y="759"/>
                    <a:pt x="4043" y="840"/>
                    <a:pt x="3943" y="840"/>
                  </a:cubicBezTo>
                  <a:lnTo>
                    <a:pt x="661" y="840"/>
                  </a:lnTo>
                  <a:cubicBezTo>
                    <a:pt x="562" y="840"/>
                    <a:pt x="481" y="759"/>
                    <a:pt x="481" y="660"/>
                  </a:cubicBezTo>
                  <a:cubicBezTo>
                    <a:pt x="481" y="560"/>
                    <a:pt x="562" y="480"/>
                    <a:pt x="661" y="480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cubicBezTo>
                    <a:pt x="0" y="1026"/>
                    <a:pt x="297" y="1322"/>
                    <a:pt x="661" y="1322"/>
                  </a:cubicBezTo>
                  <a:lnTo>
                    <a:pt x="3943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6"/>
                    <a:pt x="4307" y="0"/>
                    <a:pt x="3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046762" y="4109536"/>
              <a:ext cx="64729" cy="63431"/>
            </a:xfrm>
            <a:custGeom>
              <a:avLst/>
              <a:gdLst/>
              <a:ahLst/>
              <a:cxnLst/>
              <a:rect l="l" t="t" r="r" b="b"/>
              <a:pathLst>
                <a:path w="2143" h="2100" extrusionOk="0">
                  <a:moveTo>
                    <a:pt x="1868" y="1"/>
                  </a:moveTo>
                  <a:cubicBezTo>
                    <a:pt x="1787" y="1"/>
                    <a:pt x="1708" y="42"/>
                    <a:pt x="1662" y="117"/>
                  </a:cubicBezTo>
                  <a:lnTo>
                    <a:pt x="855" y="1445"/>
                  </a:lnTo>
                  <a:lnTo>
                    <a:pt x="455" y="962"/>
                  </a:lnTo>
                  <a:cubicBezTo>
                    <a:pt x="408" y="904"/>
                    <a:pt x="339" y="874"/>
                    <a:pt x="270" y="874"/>
                  </a:cubicBezTo>
                  <a:cubicBezTo>
                    <a:pt x="216" y="874"/>
                    <a:pt x="162" y="893"/>
                    <a:pt x="117" y="930"/>
                  </a:cubicBezTo>
                  <a:cubicBezTo>
                    <a:pt x="15" y="1014"/>
                    <a:pt x="1" y="1166"/>
                    <a:pt x="85" y="1268"/>
                  </a:cubicBezTo>
                  <a:lnTo>
                    <a:pt x="699" y="2013"/>
                  </a:lnTo>
                  <a:cubicBezTo>
                    <a:pt x="745" y="2068"/>
                    <a:pt x="814" y="2100"/>
                    <a:pt x="886" y="2100"/>
                  </a:cubicBezTo>
                  <a:cubicBezTo>
                    <a:pt x="891" y="2100"/>
                    <a:pt x="897" y="2100"/>
                    <a:pt x="902" y="2099"/>
                  </a:cubicBezTo>
                  <a:cubicBezTo>
                    <a:pt x="980" y="2094"/>
                    <a:pt x="1049" y="2051"/>
                    <a:pt x="1090" y="1983"/>
                  </a:cubicBezTo>
                  <a:lnTo>
                    <a:pt x="2074" y="364"/>
                  </a:lnTo>
                  <a:cubicBezTo>
                    <a:pt x="2142" y="253"/>
                    <a:pt x="2107" y="105"/>
                    <a:pt x="1993" y="36"/>
                  </a:cubicBezTo>
                  <a:cubicBezTo>
                    <a:pt x="1954" y="12"/>
                    <a:pt x="1911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5781713" y="4109264"/>
              <a:ext cx="62313" cy="60833"/>
            </a:xfrm>
            <a:custGeom>
              <a:avLst/>
              <a:gdLst/>
              <a:ahLst/>
              <a:cxnLst/>
              <a:rect l="l" t="t" r="r" b="b"/>
              <a:pathLst>
                <a:path w="2063" h="2014" extrusionOk="0">
                  <a:moveTo>
                    <a:pt x="267" y="0"/>
                  </a:moveTo>
                  <a:cubicBezTo>
                    <a:pt x="206" y="0"/>
                    <a:pt x="144" y="24"/>
                    <a:pt x="97" y="70"/>
                  </a:cubicBezTo>
                  <a:cubicBezTo>
                    <a:pt x="4" y="165"/>
                    <a:pt x="4" y="316"/>
                    <a:pt x="97" y="410"/>
                  </a:cubicBezTo>
                  <a:lnTo>
                    <a:pt x="694" y="1007"/>
                  </a:lnTo>
                  <a:lnTo>
                    <a:pt x="97" y="1604"/>
                  </a:lnTo>
                  <a:cubicBezTo>
                    <a:pt x="1" y="1697"/>
                    <a:pt x="1" y="1850"/>
                    <a:pt x="95" y="1943"/>
                  </a:cubicBezTo>
                  <a:cubicBezTo>
                    <a:pt x="142" y="1990"/>
                    <a:pt x="204" y="2013"/>
                    <a:pt x="265" y="2013"/>
                  </a:cubicBezTo>
                  <a:cubicBezTo>
                    <a:pt x="326" y="2013"/>
                    <a:pt x="388" y="1990"/>
                    <a:pt x="436" y="1943"/>
                  </a:cubicBezTo>
                  <a:lnTo>
                    <a:pt x="1032" y="1346"/>
                  </a:lnTo>
                  <a:lnTo>
                    <a:pt x="1629" y="1943"/>
                  </a:lnTo>
                  <a:cubicBezTo>
                    <a:pt x="1677" y="1990"/>
                    <a:pt x="1738" y="2013"/>
                    <a:pt x="1800" y="2013"/>
                  </a:cubicBezTo>
                  <a:cubicBezTo>
                    <a:pt x="1861" y="2013"/>
                    <a:pt x="1922" y="1990"/>
                    <a:pt x="1970" y="1943"/>
                  </a:cubicBezTo>
                  <a:cubicBezTo>
                    <a:pt x="2063" y="1850"/>
                    <a:pt x="2063" y="1697"/>
                    <a:pt x="1970" y="1604"/>
                  </a:cubicBezTo>
                  <a:lnTo>
                    <a:pt x="1372" y="1007"/>
                  </a:lnTo>
                  <a:lnTo>
                    <a:pt x="1970" y="410"/>
                  </a:lnTo>
                  <a:cubicBezTo>
                    <a:pt x="2063" y="316"/>
                    <a:pt x="2063" y="165"/>
                    <a:pt x="1970" y="70"/>
                  </a:cubicBezTo>
                  <a:cubicBezTo>
                    <a:pt x="1923" y="24"/>
                    <a:pt x="1862" y="0"/>
                    <a:pt x="1800" y="0"/>
                  </a:cubicBezTo>
                  <a:cubicBezTo>
                    <a:pt x="1739" y="0"/>
                    <a:pt x="1677" y="24"/>
                    <a:pt x="1631" y="70"/>
                  </a:cubicBezTo>
                  <a:lnTo>
                    <a:pt x="1033" y="667"/>
                  </a:lnTo>
                  <a:lnTo>
                    <a:pt x="437" y="70"/>
                  </a:lnTo>
                  <a:cubicBezTo>
                    <a:pt x="390" y="24"/>
                    <a:pt x="329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86;p33">
            <a:extLst>
              <a:ext uri="{FF2B5EF4-FFF2-40B4-BE49-F238E27FC236}">
                <a16:creationId xmlns:a16="http://schemas.microsoft.com/office/drawing/2014/main" id="{58F178E0-667B-8C1B-AD77-71B0925A4E87}"/>
              </a:ext>
            </a:extLst>
          </p:cNvPr>
          <p:cNvGrpSpPr/>
          <p:nvPr/>
        </p:nvGrpSpPr>
        <p:grpSpPr>
          <a:xfrm>
            <a:off x="797377" y="2208767"/>
            <a:ext cx="2370600" cy="1051800"/>
            <a:chOff x="6060225" y="2373025"/>
            <a:chExt cx="2370600" cy="1051800"/>
          </a:xfrm>
        </p:grpSpPr>
        <p:sp>
          <p:nvSpPr>
            <p:cNvPr id="14" name="Google Shape;885;p33">
              <a:extLst>
                <a:ext uri="{FF2B5EF4-FFF2-40B4-BE49-F238E27FC236}">
                  <a16:creationId xmlns:a16="http://schemas.microsoft.com/office/drawing/2014/main" id="{597C6A42-1895-B8DB-E624-04686C0FCF60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887;p33">
              <a:extLst>
                <a:ext uri="{FF2B5EF4-FFF2-40B4-BE49-F238E27FC236}">
                  <a16:creationId xmlns:a16="http://schemas.microsoft.com/office/drawing/2014/main" id="{2D81AA7C-CC13-7958-4233-5E1C165713D0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6" name="Google Shape;888;p33">
                <a:extLst>
                  <a:ext uri="{FF2B5EF4-FFF2-40B4-BE49-F238E27FC236}">
                    <a16:creationId xmlns:a16="http://schemas.microsoft.com/office/drawing/2014/main" id="{3E4EE624-A292-2455-4601-8FA101008E99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89;p33">
                <a:extLst>
                  <a:ext uri="{FF2B5EF4-FFF2-40B4-BE49-F238E27FC236}">
                    <a16:creationId xmlns:a16="http://schemas.microsoft.com/office/drawing/2014/main" id="{889E4F21-4324-705F-551E-40DF498F98D1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90;p33">
                <a:extLst>
                  <a:ext uri="{FF2B5EF4-FFF2-40B4-BE49-F238E27FC236}">
                    <a16:creationId xmlns:a16="http://schemas.microsoft.com/office/drawing/2014/main" id="{56A28B00-4468-CDEF-8783-28807ED42BD7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1;p33">
                <a:extLst>
                  <a:ext uri="{FF2B5EF4-FFF2-40B4-BE49-F238E27FC236}">
                    <a16:creationId xmlns:a16="http://schemas.microsoft.com/office/drawing/2014/main" id="{31736B9A-BC12-2CB5-920E-986D27A2CC25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2;p33">
                <a:extLst>
                  <a:ext uri="{FF2B5EF4-FFF2-40B4-BE49-F238E27FC236}">
                    <a16:creationId xmlns:a16="http://schemas.microsoft.com/office/drawing/2014/main" id="{AA4BB05F-0714-463A-9D2A-953A1C679038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3;p33">
                <a:extLst>
                  <a:ext uri="{FF2B5EF4-FFF2-40B4-BE49-F238E27FC236}">
                    <a16:creationId xmlns:a16="http://schemas.microsoft.com/office/drawing/2014/main" id="{5C832C04-1A91-9C3B-84FF-119D6FD382A0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4;p33">
                <a:extLst>
                  <a:ext uri="{FF2B5EF4-FFF2-40B4-BE49-F238E27FC236}">
                    <a16:creationId xmlns:a16="http://schemas.microsoft.com/office/drawing/2014/main" id="{AC45A2E9-99F0-439F-4E61-242451B6ECC5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5;p33">
                <a:extLst>
                  <a:ext uri="{FF2B5EF4-FFF2-40B4-BE49-F238E27FC236}">
                    <a16:creationId xmlns:a16="http://schemas.microsoft.com/office/drawing/2014/main" id="{8DC16D92-34FD-CAA6-54F5-146E6D0EF312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6;p33">
                <a:extLst>
                  <a:ext uri="{FF2B5EF4-FFF2-40B4-BE49-F238E27FC236}">
                    <a16:creationId xmlns:a16="http://schemas.microsoft.com/office/drawing/2014/main" id="{9E2FE999-07B5-8919-D5CC-B25EAECAB41F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7;p33">
                <a:extLst>
                  <a:ext uri="{FF2B5EF4-FFF2-40B4-BE49-F238E27FC236}">
                    <a16:creationId xmlns:a16="http://schemas.microsoft.com/office/drawing/2014/main" id="{31E136DD-2E5F-3106-B04B-25B8CA0DD737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8;p33">
                <a:extLst>
                  <a:ext uri="{FF2B5EF4-FFF2-40B4-BE49-F238E27FC236}">
                    <a16:creationId xmlns:a16="http://schemas.microsoft.com/office/drawing/2014/main" id="{B2BAC10E-FDC7-6260-8AD9-2028FFC0C101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9;p33">
                <a:extLst>
                  <a:ext uri="{FF2B5EF4-FFF2-40B4-BE49-F238E27FC236}">
                    <a16:creationId xmlns:a16="http://schemas.microsoft.com/office/drawing/2014/main" id="{A4EBD4BA-99FC-5239-CE2E-6D23C3C08222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0;p33">
                <a:extLst>
                  <a:ext uri="{FF2B5EF4-FFF2-40B4-BE49-F238E27FC236}">
                    <a16:creationId xmlns:a16="http://schemas.microsoft.com/office/drawing/2014/main" id="{09126154-253C-8682-92EA-103F01C9F6A6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1;p33">
                <a:extLst>
                  <a:ext uri="{FF2B5EF4-FFF2-40B4-BE49-F238E27FC236}">
                    <a16:creationId xmlns:a16="http://schemas.microsoft.com/office/drawing/2014/main" id="{C3D294D1-C7E1-D746-4BCB-38865FAE188D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2;p33">
                <a:extLst>
                  <a:ext uri="{FF2B5EF4-FFF2-40B4-BE49-F238E27FC236}">
                    <a16:creationId xmlns:a16="http://schemas.microsoft.com/office/drawing/2014/main" id="{E4000D70-CB46-0327-ACB7-0DFC31104FCA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03;p33">
                <a:extLst>
                  <a:ext uri="{FF2B5EF4-FFF2-40B4-BE49-F238E27FC236}">
                    <a16:creationId xmlns:a16="http://schemas.microsoft.com/office/drawing/2014/main" id="{15BD2CBB-0291-E549-9A66-2D2012B6C409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04;p33">
                <a:extLst>
                  <a:ext uri="{FF2B5EF4-FFF2-40B4-BE49-F238E27FC236}">
                    <a16:creationId xmlns:a16="http://schemas.microsoft.com/office/drawing/2014/main" id="{C2A8C813-334A-E086-606C-3564A611839E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5;p33">
                <a:extLst>
                  <a:ext uri="{FF2B5EF4-FFF2-40B4-BE49-F238E27FC236}">
                    <a16:creationId xmlns:a16="http://schemas.microsoft.com/office/drawing/2014/main" id="{9B452CF6-9173-24EE-E9E3-49B1B374651B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6;p33">
                <a:extLst>
                  <a:ext uri="{FF2B5EF4-FFF2-40B4-BE49-F238E27FC236}">
                    <a16:creationId xmlns:a16="http://schemas.microsoft.com/office/drawing/2014/main" id="{40A0C3F8-046A-1EF7-95D2-0491B2DF7BE9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7;p33">
                <a:extLst>
                  <a:ext uri="{FF2B5EF4-FFF2-40B4-BE49-F238E27FC236}">
                    <a16:creationId xmlns:a16="http://schemas.microsoft.com/office/drawing/2014/main" id="{3AEB2058-667C-D149-0448-2608C894D588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8;p33">
                <a:extLst>
                  <a:ext uri="{FF2B5EF4-FFF2-40B4-BE49-F238E27FC236}">
                    <a16:creationId xmlns:a16="http://schemas.microsoft.com/office/drawing/2014/main" id="{1D058D19-7A65-82A0-49BD-EF6F95E841FD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9;p33">
                <a:extLst>
                  <a:ext uri="{FF2B5EF4-FFF2-40B4-BE49-F238E27FC236}">
                    <a16:creationId xmlns:a16="http://schemas.microsoft.com/office/drawing/2014/main" id="{C1481532-D3FE-3667-0598-387894B5A615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590713-300B-AD57-06E8-1F03603F8D81}"/>
              </a:ext>
            </a:extLst>
          </p:cNvPr>
          <p:cNvCxnSpPr>
            <a:stCxn id="14" idx="3"/>
            <a:endCxn id="878" idx="1"/>
          </p:cNvCxnSpPr>
          <p:nvPr/>
        </p:nvCxnSpPr>
        <p:spPr>
          <a:xfrm>
            <a:off x="3167977" y="2734667"/>
            <a:ext cx="313085" cy="1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2" name="Google Shape;280;p20">
            <a:extLst>
              <a:ext uri="{FF2B5EF4-FFF2-40B4-BE49-F238E27FC236}">
                <a16:creationId xmlns:a16="http://schemas.microsoft.com/office/drawing/2014/main" id="{604084C6-E4B7-AEA8-186E-00A52F157CFC}"/>
              </a:ext>
            </a:extLst>
          </p:cNvPr>
          <p:cNvGrpSpPr/>
          <p:nvPr/>
        </p:nvGrpSpPr>
        <p:grpSpPr>
          <a:xfrm>
            <a:off x="2714161" y="2116145"/>
            <a:ext cx="3715678" cy="1979858"/>
            <a:chOff x="233350" y="949250"/>
            <a:chExt cx="7137300" cy="3802300"/>
          </a:xfrm>
        </p:grpSpPr>
        <p:sp>
          <p:nvSpPr>
            <p:cNvPr id="953" name="Google Shape;281;p20">
              <a:extLst>
                <a:ext uri="{FF2B5EF4-FFF2-40B4-BE49-F238E27FC236}">
                  <a16:creationId xmlns:a16="http://schemas.microsoft.com/office/drawing/2014/main" id="{2389507D-F8E8-515B-4F40-63533E0401DB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82;p20">
              <a:extLst>
                <a:ext uri="{FF2B5EF4-FFF2-40B4-BE49-F238E27FC236}">
                  <a16:creationId xmlns:a16="http://schemas.microsoft.com/office/drawing/2014/main" id="{5D3A2CCE-0CAA-171A-2BD1-30234AAFDB83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83;p20">
              <a:extLst>
                <a:ext uri="{FF2B5EF4-FFF2-40B4-BE49-F238E27FC236}">
                  <a16:creationId xmlns:a16="http://schemas.microsoft.com/office/drawing/2014/main" id="{653F5947-DF86-78A3-0BF7-F73FF9BB0CB8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84;p20">
              <a:extLst>
                <a:ext uri="{FF2B5EF4-FFF2-40B4-BE49-F238E27FC236}">
                  <a16:creationId xmlns:a16="http://schemas.microsoft.com/office/drawing/2014/main" id="{29A08FE3-BB52-43B9-ABF5-A62FCD93D6CD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85;p20">
              <a:extLst>
                <a:ext uri="{FF2B5EF4-FFF2-40B4-BE49-F238E27FC236}">
                  <a16:creationId xmlns:a16="http://schemas.microsoft.com/office/drawing/2014/main" id="{025E2C54-DAEE-D18D-4FE3-F1F5685C06AE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86;p20">
              <a:extLst>
                <a:ext uri="{FF2B5EF4-FFF2-40B4-BE49-F238E27FC236}">
                  <a16:creationId xmlns:a16="http://schemas.microsoft.com/office/drawing/2014/main" id="{8504DCCB-C770-D4DF-FE78-21AB41EF0B2D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87;p20">
              <a:extLst>
                <a:ext uri="{FF2B5EF4-FFF2-40B4-BE49-F238E27FC236}">
                  <a16:creationId xmlns:a16="http://schemas.microsoft.com/office/drawing/2014/main" id="{9F8CB4D9-F95A-FC61-4637-97DE1FE01E26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88;p20">
              <a:extLst>
                <a:ext uri="{FF2B5EF4-FFF2-40B4-BE49-F238E27FC236}">
                  <a16:creationId xmlns:a16="http://schemas.microsoft.com/office/drawing/2014/main" id="{305BB52A-525F-C6D3-14AE-FFF208E1156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89;p20">
              <a:extLst>
                <a:ext uri="{FF2B5EF4-FFF2-40B4-BE49-F238E27FC236}">
                  <a16:creationId xmlns:a16="http://schemas.microsoft.com/office/drawing/2014/main" id="{CEE12B4A-2352-072E-B3E2-75C10EA70A7E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90;p20">
              <a:extLst>
                <a:ext uri="{FF2B5EF4-FFF2-40B4-BE49-F238E27FC236}">
                  <a16:creationId xmlns:a16="http://schemas.microsoft.com/office/drawing/2014/main" id="{4440ED95-7E66-4DD4-2587-51D673B1055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91;p20">
              <a:extLst>
                <a:ext uri="{FF2B5EF4-FFF2-40B4-BE49-F238E27FC236}">
                  <a16:creationId xmlns:a16="http://schemas.microsoft.com/office/drawing/2014/main" id="{9C1E5DFD-8A3D-5A50-8094-DFE68E7BCE56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92;p20">
              <a:extLst>
                <a:ext uri="{FF2B5EF4-FFF2-40B4-BE49-F238E27FC236}">
                  <a16:creationId xmlns:a16="http://schemas.microsoft.com/office/drawing/2014/main" id="{EBF432CF-F37B-C2B4-4681-1385D5C2AE18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93;p20">
              <a:extLst>
                <a:ext uri="{FF2B5EF4-FFF2-40B4-BE49-F238E27FC236}">
                  <a16:creationId xmlns:a16="http://schemas.microsoft.com/office/drawing/2014/main" id="{F9071081-D459-5962-BD8D-899DFFF14F8F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94;p20">
              <a:extLst>
                <a:ext uri="{FF2B5EF4-FFF2-40B4-BE49-F238E27FC236}">
                  <a16:creationId xmlns:a16="http://schemas.microsoft.com/office/drawing/2014/main" id="{A567E95A-4D47-A036-090C-055DC9283ABD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95;p20">
              <a:extLst>
                <a:ext uri="{FF2B5EF4-FFF2-40B4-BE49-F238E27FC236}">
                  <a16:creationId xmlns:a16="http://schemas.microsoft.com/office/drawing/2014/main" id="{93E1F48C-0DE8-1A92-37E5-4F0DB015DA4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96;p20">
              <a:extLst>
                <a:ext uri="{FF2B5EF4-FFF2-40B4-BE49-F238E27FC236}">
                  <a16:creationId xmlns:a16="http://schemas.microsoft.com/office/drawing/2014/main" id="{5C682DB0-99CB-317B-8FFC-08E76BF02358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97;p20">
              <a:extLst>
                <a:ext uri="{FF2B5EF4-FFF2-40B4-BE49-F238E27FC236}">
                  <a16:creationId xmlns:a16="http://schemas.microsoft.com/office/drawing/2014/main" id="{AD02A53F-B4CF-1E0F-85DB-20E1165655A6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98;p20">
              <a:extLst>
                <a:ext uri="{FF2B5EF4-FFF2-40B4-BE49-F238E27FC236}">
                  <a16:creationId xmlns:a16="http://schemas.microsoft.com/office/drawing/2014/main" id="{68ECEEB6-8DAB-9C90-510E-65AC3C4E15CC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99;p20">
              <a:extLst>
                <a:ext uri="{FF2B5EF4-FFF2-40B4-BE49-F238E27FC236}">
                  <a16:creationId xmlns:a16="http://schemas.microsoft.com/office/drawing/2014/main" id="{96BADFA1-64E0-551C-16A6-EA3AF674CC8C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00;p20">
              <a:extLst>
                <a:ext uri="{FF2B5EF4-FFF2-40B4-BE49-F238E27FC236}">
                  <a16:creationId xmlns:a16="http://schemas.microsoft.com/office/drawing/2014/main" id="{6EBFC6C1-70F0-42B3-FA4C-6E197741980E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01;p20">
              <a:extLst>
                <a:ext uri="{FF2B5EF4-FFF2-40B4-BE49-F238E27FC236}">
                  <a16:creationId xmlns:a16="http://schemas.microsoft.com/office/drawing/2014/main" id="{2D33C562-A3B2-732D-8A7B-E1BB418722C9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02;p20">
              <a:extLst>
                <a:ext uri="{FF2B5EF4-FFF2-40B4-BE49-F238E27FC236}">
                  <a16:creationId xmlns:a16="http://schemas.microsoft.com/office/drawing/2014/main" id="{F0E319FB-21DC-C1CF-44EC-43ABF202278D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03;p20">
              <a:extLst>
                <a:ext uri="{FF2B5EF4-FFF2-40B4-BE49-F238E27FC236}">
                  <a16:creationId xmlns:a16="http://schemas.microsoft.com/office/drawing/2014/main" id="{A5706A67-82EA-2A5C-C44F-F6DBAC0ECEFC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04;p20">
              <a:extLst>
                <a:ext uri="{FF2B5EF4-FFF2-40B4-BE49-F238E27FC236}">
                  <a16:creationId xmlns:a16="http://schemas.microsoft.com/office/drawing/2014/main" id="{C86E01BB-2F5D-0BC5-CE2A-A43B298F66BB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05;p20">
              <a:extLst>
                <a:ext uri="{FF2B5EF4-FFF2-40B4-BE49-F238E27FC236}">
                  <a16:creationId xmlns:a16="http://schemas.microsoft.com/office/drawing/2014/main" id="{1A34364B-824E-32B3-B49C-DB5E421F2E70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06;p20">
              <a:extLst>
                <a:ext uri="{FF2B5EF4-FFF2-40B4-BE49-F238E27FC236}">
                  <a16:creationId xmlns:a16="http://schemas.microsoft.com/office/drawing/2014/main" id="{74907775-142C-039D-BF07-8633CD177883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07;p20">
              <a:extLst>
                <a:ext uri="{FF2B5EF4-FFF2-40B4-BE49-F238E27FC236}">
                  <a16:creationId xmlns:a16="http://schemas.microsoft.com/office/drawing/2014/main" id="{DA49A9C8-48A9-31C3-9FAC-902178968E89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08;p20">
              <a:extLst>
                <a:ext uri="{FF2B5EF4-FFF2-40B4-BE49-F238E27FC236}">
                  <a16:creationId xmlns:a16="http://schemas.microsoft.com/office/drawing/2014/main" id="{80295FAE-BC24-D2A3-3EBB-EA9A22F8CC67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09;p20">
              <a:extLst>
                <a:ext uri="{FF2B5EF4-FFF2-40B4-BE49-F238E27FC236}">
                  <a16:creationId xmlns:a16="http://schemas.microsoft.com/office/drawing/2014/main" id="{04FBC69C-7F5E-97F9-2D5A-D747D06C9213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10;p20">
              <a:extLst>
                <a:ext uri="{FF2B5EF4-FFF2-40B4-BE49-F238E27FC236}">
                  <a16:creationId xmlns:a16="http://schemas.microsoft.com/office/drawing/2014/main" id="{1B1C1480-FD2B-10A5-C49E-24EAE81F565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11;p20">
              <a:extLst>
                <a:ext uri="{FF2B5EF4-FFF2-40B4-BE49-F238E27FC236}">
                  <a16:creationId xmlns:a16="http://schemas.microsoft.com/office/drawing/2014/main" id="{27FEA005-17BD-A0BF-9848-58A6D5549E44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12;p20">
              <a:extLst>
                <a:ext uri="{FF2B5EF4-FFF2-40B4-BE49-F238E27FC236}">
                  <a16:creationId xmlns:a16="http://schemas.microsoft.com/office/drawing/2014/main" id="{BD5304AD-4DC4-D76C-45A1-DAEA93D53062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13;p20">
              <a:extLst>
                <a:ext uri="{FF2B5EF4-FFF2-40B4-BE49-F238E27FC236}">
                  <a16:creationId xmlns:a16="http://schemas.microsoft.com/office/drawing/2014/main" id="{ACDC6052-BCB4-FB5C-3C8C-A5CB3DC28D62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14;p20">
              <a:extLst>
                <a:ext uri="{FF2B5EF4-FFF2-40B4-BE49-F238E27FC236}">
                  <a16:creationId xmlns:a16="http://schemas.microsoft.com/office/drawing/2014/main" id="{04C5D2BD-D561-584D-FF08-EA24FD4F8A9F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15;p20">
              <a:extLst>
                <a:ext uri="{FF2B5EF4-FFF2-40B4-BE49-F238E27FC236}">
                  <a16:creationId xmlns:a16="http://schemas.microsoft.com/office/drawing/2014/main" id="{48469565-CF30-F4AA-15E4-5B954FCB9740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16;p20">
              <a:extLst>
                <a:ext uri="{FF2B5EF4-FFF2-40B4-BE49-F238E27FC236}">
                  <a16:creationId xmlns:a16="http://schemas.microsoft.com/office/drawing/2014/main" id="{6FAC5906-6138-57D6-036D-AB81C149E0CA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17;p20">
              <a:extLst>
                <a:ext uri="{FF2B5EF4-FFF2-40B4-BE49-F238E27FC236}">
                  <a16:creationId xmlns:a16="http://schemas.microsoft.com/office/drawing/2014/main" id="{8C27E987-84C8-48D5-39DD-92532D8466E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18;p20">
              <a:extLst>
                <a:ext uri="{FF2B5EF4-FFF2-40B4-BE49-F238E27FC236}">
                  <a16:creationId xmlns:a16="http://schemas.microsoft.com/office/drawing/2014/main" id="{13D8965C-E45C-F14C-A252-9F6139065B3B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19;p20">
              <a:extLst>
                <a:ext uri="{FF2B5EF4-FFF2-40B4-BE49-F238E27FC236}">
                  <a16:creationId xmlns:a16="http://schemas.microsoft.com/office/drawing/2014/main" id="{97A3FAAC-43B8-B872-F977-ED981596051A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20;p20">
              <a:extLst>
                <a:ext uri="{FF2B5EF4-FFF2-40B4-BE49-F238E27FC236}">
                  <a16:creationId xmlns:a16="http://schemas.microsoft.com/office/drawing/2014/main" id="{C34EDE64-E081-8BC6-D204-53247635380B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21;p20">
              <a:extLst>
                <a:ext uri="{FF2B5EF4-FFF2-40B4-BE49-F238E27FC236}">
                  <a16:creationId xmlns:a16="http://schemas.microsoft.com/office/drawing/2014/main" id="{1E81476D-9518-D3A7-D966-76EE1309B88D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22;p20">
              <a:extLst>
                <a:ext uri="{FF2B5EF4-FFF2-40B4-BE49-F238E27FC236}">
                  <a16:creationId xmlns:a16="http://schemas.microsoft.com/office/drawing/2014/main" id="{56FB6875-3E18-26A8-6CF6-B446D006383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23;p20">
              <a:extLst>
                <a:ext uri="{FF2B5EF4-FFF2-40B4-BE49-F238E27FC236}">
                  <a16:creationId xmlns:a16="http://schemas.microsoft.com/office/drawing/2014/main" id="{165B2016-B803-5266-CBB5-98FBA2D687C5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24;p20">
              <a:extLst>
                <a:ext uri="{FF2B5EF4-FFF2-40B4-BE49-F238E27FC236}">
                  <a16:creationId xmlns:a16="http://schemas.microsoft.com/office/drawing/2014/main" id="{E8DC7E5C-75BE-4E44-CD76-6CDF9C006A1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25;p20">
              <a:extLst>
                <a:ext uri="{FF2B5EF4-FFF2-40B4-BE49-F238E27FC236}">
                  <a16:creationId xmlns:a16="http://schemas.microsoft.com/office/drawing/2014/main" id="{37BD9CF1-B069-3081-0E7D-82464B13D62F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26;p20">
              <a:extLst>
                <a:ext uri="{FF2B5EF4-FFF2-40B4-BE49-F238E27FC236}">
                  <a16:creationId xmlns:a16="http://schemas.microsoft.com/office/drawing/2014/main" id="{06195B62-D98E-25BD-CBCE-27E2C8BC7234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27;p20">
              <a:extLst>
                <a:ext uri="{FF2B5EF4-FFF2-40B4-BE49-F238E27FC236}">
                  <a16:creationId xmlns:a16="http://schemas.microsoft.com/office/drawing/2014/main" id="{AB3C36A5-697A-4F9E-174D-7FF823E888CC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28;p20">
              <a:extLst>
                <a:ext uri="{FF2B5EF4-FFF2-40B4-BE49-F238E27FC236}">
                  <a16:creationId xmlns:a16="http://schemas.microsoft.com/office/drawing/2014/main" id="{82E3E5AF-A8F2-76F0-74E9-F66B22E528F9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29;p20">
              <a:extLst>
                <a:ext uri="{FF2B5EF4-FFF2-40B4-BE49-F238E27FC236}">
                  <a16:creationId xmlns:a16="http://schemas.microsoft.com/office/drawing/2014/main" id="{21DB956A-FC5E-FD91-0333-994EEBF6DB75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30;p20">
              <a:extLst>
                <a:ext uri="{FF2B5EF4-FFF2-40B4-BE49-F238E27FC236}">
                  <a16:creationId xmlns:a16="http://schemas.microsoft.com/office/drawing/2014/main" id="{EEE069DA-B334-FB15-7200-9C8ECBB96FFC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31;p20">
              <a:extLst>
                <a:ext uri="{FF2B5EF4-FFF2-40B4-BE49-F238E27FC236}">
                  <a16:creationId xmlns:a16="http://schemas.microsoft.com/office/drawing/2014/main" id="{11B20013-E707-5D42-A0D3-6A76BE65F4DB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886;p33">
            <a:extLst>
              <a:ext uri="{FF2B5EF4-FFF2-40B4-BE49-F238E27FC236}">
                <a16:creationId xmlns:a16="http://schemas.microsoft.com/office/drawing/2014/main" id="{6520E16E-628C-1B01-77E4-D735785C29EB}"/>
              </a:ext>
            </a:extLst>
          </p:cNvPr>
          <p:cNvGrpSpPr/>
          <p:nvPr/>
        </p:nvGrpSpPr>
        <p:grpSpPr>
          <a:xfrm>
            <a:off x="0" y="0"/>
            <a:ext cx="9144000" cy="5047784"/>
            <a:chOff x="6060225" y="2373025"/>
            <a:chExt cx="2370600" cy="1051800"/>
          </a:xfrm>
        </p:grpSpPr>
        <p:sp>
          <p:nvSpPr>
            <p:cNvPr id="3" name="Google Shape;885;p33">
              <a:extLst>
                <a:ext uri="{FF2B5EF4-FFF2-40B4-BE49-F238E27FC236}">
                  <a16:creationId xmlns:a16="http://schemas.microsoft.com/office/drawing/2014/main" id="{98A07F6B-4F9F-81E0-3009-7EB96E21B360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87;p33">
              <a:extLst>
                <a:ext uri="{FF2B5EF4-FFF2-40B4-BE49-F238E27FC236}">
                  <a16:creationId xmlns:a16="http://schemas.microsoft.com/office/drawing/2014/main" id="{8591A720-7AD5-8513-B5B8-8F3C49A37B2F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5" name="Google Shape;888;p33">
                <a:extLst>
                  <a:ext uri="{FF2B5EF4-FFF2-40B4-BE49-F238E27FC236}">
                    <a16:creationId xmlns:a16="http://schemas.microsoft.com/office/drawing/2014/main" id="{09F2071F-F071-E9CE-01FA-085834A42290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89;p33">
                <a:extLst>
                  <a:ext uri="{FF2B5EF4-FFF2-40B4-BE49-F238E27FC236}">
                    <a16:creationId xmlns:a16="http://schemas.microsoft.com/office/drawing/2014/main" id="{44185763-455E-F09B-6E89-293CDB56A9FF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90;p33">
                <a:extLst>
                  <a:ext uri="{FF2B5EF4-FFF2-40B4-BE49-F238E27FC236}">
                    <a16:creationId xmlns:a16="http://schemas.microsoft.com/office/drawing/2014/main" id="{493FD21A-C3AC-EDD5-657E-F8492E09E7BF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91;p33">
                <a:extLst>
                  <a:ext uri="{FF2B5EF4-FFF2-40B4-BE49-F238E27FC236}">
                    <a16:creationId xmlns:a16="http://schemas.microsoft.com/office/drawing/2014/main" id="{7A00E7E6-423B-A723-EAF6-595E0FA13784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92;p33">
                <a:extLst>
                  <a:ext uri="{FF2B5EF4-FFF2-40B4-BE49-F238E27FC236}">
                    <a16:creationId xmlns:a16="http://schemas.microsoft.com/office/drawing/2014/main" id="{87E5A74F-3149-528B-E401-8F499A616C8D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93;p33">
                <a:extLst>
                  <a:ext uri="{FF2B5EF4-FFF2-40B4-BE49-F238E27FC236}">
                    <a16:creationId xmlns:a16="http://schemas.microsoft.com/office/drawing/2014/main" id="{2029E442-92E6-C900-D69C-B35F456FF955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94;p33">
                <a:extLst>
                  <a:ext uri="{FF2B5EF4-FFF2-40B4-BE49-F238E27FC236}">
                    <a16:creationId xmlns:a16="http://schemas.microsoft.com/office/drawing/2014/main" id="{7DFCE1F9-0C91-8F15-AA02-9E88D40CE411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95;p33">
                <a:extLst>
                  <a:ext uri="{FF2B5EF4-FFF2-40B4-BE49-F238E27FC236}">
                    <a16:creationId xmlns:a16="http://schemas.microsoft.com/office/drawing/2014/main" id="{AC154F1E-A4A4-466C-16F2-834721C352C4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96;p33">
                <a:extLst>
                  <a:ext uri="{FF2B5EF4-FFF2-40B4-BE49-F238E27FC236}">
                    <a16:creationId xmlns:a16="http://schemas.microsoft.com/office/drawing/2014/main" id="{FEA004F0-F615-2900-B21B-DFE0A03301A6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897;p33">
                <a:extLst>
                  <a:ext uri="{FF2B5EF4-FFF2-40B4-BE49-F238E27FC236}">
                    <a16:creationId xmlns:a16="http://schemas.microsoft.com/office/drawing/2014/main" id="{F4441590-643A-4C75-EC69-3F4D0433BD4C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898;p33">
                <a:extLst>
                  <a:ext uri="{FF2B5EF4-FFF2-40B4-BE49-F238E27FC236}">
                    <a16:creationId xmlns:a16="http://schemas.microsoft.com/office/drawing/2014/main" id="{8EF44503-50A6-CEE7-D179-C3B83C146377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899;p33">
                <a:extLst>
                  <a:ext uri="{FF2B5EF4-FFF2-40B4-BE49-F238E27FC236}">
                    <a16:creationId xmlns:a16="http://schemas.microsoft.com/office/drawing/2014/main" id="{18B904A0-5ABE-8CB1-886F-EFD0B9CFE777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0;p33">
                <a:extLst>
                  <a:ext uri="{FF2B5EF4-FFF2-40B4-BE49-F238E27FC236}">
                    <a16:creationId xmlns:a16="http://schemas.microsoft.com/office/drawing/2014/main" id="{6B6DE283-92B9-DD26-8D92-A2921872CDEB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01;p33">
                <a:extLst>
                  <a:ext uri="{FF2B5EF4-FFF2-40B4-BE49-F238E27FC236}">
                    <a16:creationId xmlns:a16="http://schemas.microsoft.com/office/drawing/2014/main" id="{E32D45E1-02DB-25BC-1FE6-D658F880D7A9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02;p33">
                <a:extLst>
                  <a:ext uri="{FF2B5EF4-FFF2-40B4-BE49-F238E27FC236}">
                    <a16:creationId xmlns:a16="http://schemas.microsoft.com/office/drawing/2014/main" id="{A5A1319D-4D22-07C6-3057-446FD5556444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03;p33">
                <a:extLst>
                  <a:ext uri="{FF2B5EF4-FFF2-40B4-BE49-F238E27FC236}">
                    <a16:creationId xmlns:a16="http://schemas.microsoft.com/office/drawing/2014/main" id="{989C4167-7857-918A-2454-129EEBD02A62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04;p33">
                <a:extLst>
                  <a:ext uri="{FF2B5EF4-FFF2-40B4-BE49-F238E27FC236}">
                    <a16:creationId xmlns:a16="http://schemas.microsoft.com/office/drawing/2014/main" id="{CBDF9232-8AC2-445F-E952-E78237196B2C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05;p33">
                <a:extLst>
                  <a:ext uri="{FF2B5EF4-FFF2-40B4-BE49-F238E27FC236}">
                    <a16:creationId xmlns:a16="http://schemas.microsoft.com/office/drawing/2014/main" id="{941B2E56-71E6-D43D-615E-179666245554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06;p33">
                <a:extLst>
                  <a:ext uri="{FF2B5EF4-FFF2-40B4-BE49-F238E27FC236}">
                    <a16:creationId xmlns:a16="http://schemas.microsoft.com/office/drawing/2014/main" id="{88B74EA2-4A7C-D6AD-87CC-BE642FC50E05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07;p33">
                <a:extLst>
                  <a:ext uri="{FF2B5EF4-FFF2-40B4-BE49-F238E27FC236}">
                    <a16:creationId xmlns:a16="http://schemas.microsoft.com/office/drawing/2014/main" id="{D2DCB46A-64C7-A007-97AF-0D967B26282A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08;p33">
                <a:extLst>
                  <a:ext uri="{FF2B5EF4-FFF2-40B4-BE49-F238E27FC236}">
                    <a16:creationId xmlns:a16="http://schemas.microsoft.com/office/drawing/2014/main" id="{93DF15C3-8236-A028-DBCC-1EE6C7A02C7B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09;p33">
                <a:extLst>
                  <a:ext uri="{FF2B5EF4-FFF2-40B4-BE49-F238E27FC236}">
                    <a16:creationId xmlns:a16="http://schemas.microsoft.com/office/drawing/2014/main" id="{42EA01BB-079A-72F8-9AE4-59E1121ED18E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" name="Google Shape;878;p33">
            <a:extLst>
              <a:ext uri="{FF2B5EF4-FFF2-40B4-BE49-F238E27FC236}">
                <a16:creationId xmlns:a16="http://schemas.microsoft.com/office/drawing/2014/main" id="{018C661B-CB84-6C08-5092-11AE9D7D5F01}"/>
              </a:ext>
            </a:extLst>
          </p:cNvPr>
          <p:cNvSpPr txBox="1"/>
          <p:nvPr/>
        </p:nvSpPr>
        <p:spPr>
          <a:xfrm>
            <a:off x="2331203" y="2109475"/>
            <a:ext cx="5068245" cy="101691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My Process</a:t>
            </a:r>
            <a:endParaRPr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7CFDEA75-121A-3C3F-1B44-D7DB0C245793}"/>
              </a:ext>
            </a:extLst>
          </p:cNvPr>
          <p:cNvCxnSpPr>
            <a:cxnSpLocks/>
            <a:endCxn id="56" idx="1"/>
          </p:cNvCxnSpPr>
          <p:nvPr/>
        </p:nvCxnSpPr>
        <p:spPr>
          <a:xfrm flipH="1" flipV="1">
            <a:off x="2331203" y="2617934"/>
            <a:ext cx="989174" cy="269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3" name="Google Shape;280;p20">
            <a:extLst>
              <a:ext uri="{FF2B5EF4-FFF2-40B4-BE49-F238E27FC236}">
                <a16:creationId xmlns:a16="http://schemas.microsoft.com/office/drawing/2014/main" id="{9E4F6EF6-F98F-724D-6BC6-FF1DDFBF57C7}"/>
              </a:ext>
            </a:extLst>
          </p:cNvPr>
          <p:cNvGrpSpPr/>
          <p:nvPr/>
        </p:nvGrpSpPr>
        <p:grpSpPr>
          <a:xfrm>
            <a:off x="2866561" y="2268545"/>
            <a:ext cx="3715678" cy="1979858"/>
            <a:chOff x="233350" y="949250"/>
            <a:chExt cx="7137300" cy="3802300"/>
          </a:xfrm>
        </p:grpSpPr>
        <p:sp>
          <p:nvSpPr>
            <p:cNvPr id="994" name="Google Shape;281;p20">
              <a:extLst>
                <a:ext uri="{FF2B5EF4-FFF2-40B4-BE49-F238E27FC236}">
                  <a16:creationId xmlns:a16="http://schemas.microsoft.com/office/drawing/2014/main" id="{71A3DF9F-2738-54B7-17E2-B8549E5CCBFE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82;p20">
              <a:extLst>
                <a:ext uri="{FF2B5EF4-FFF2-40B4-BE49-F238E27FC236}">
                  <a16:creationId xmlns:a16="http://schemas.microsoft.com/office/drawing/2014/main" id="{9245CDAD-3E46-2826-37B8-9A9D776511D5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83;p20">
              <a:extLst>
                <a:ext uri="{FF2B5EF4-FFF2-40B4-BE49-F238E27FC236}">
                  <a16:creationId xmlns:a16="http://schemas.microsoft.com/office/drawing/2014/main" id="{DFED4F82-E9BA-4329-2097-169E1794144C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84;p20">
              <a:extLst>
                <a:ext uri="{FF2B5EF4-FFF2-40B4-BE49-F238E27FC236}">
                  <a16:creationId xmlns:a16="http://schemas.microsoft.com/office/drawing/2014/main" id="{F5B3D214-97A4-DF1B-FA5D-57682CE58DFC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85;p20">
              <a:extLst>
                <a:ext uri="{FF2B5EF4-FFF2-40B4-BE49-F238E27FC236}">
                  <a16:creationId xmlns:a16="http://schemas.microsoft.com/office/drawing/2014/main" id="{54E69F1E-785D-413E-7B77-17196512E33D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86;p20">
              <a:extLst>
                <a:ext uri="{FF2B5EF4-FFF2-40B4-BE49-F238E27FC236}">
                  <a16:creationId xmlns:a16="http://schemas.microsoft.com/office/drawing/2014/main" id="{3373B910-EEC6-3EE0-9A2A-CF758085BA8E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87;p20">
              <a:extLst>
                <a:ext uri="{FF2B5EF4-FFF2-40B4-BE49-F238E27FC236}">
                  <a16:creationId xmlns:a16="http://schemas.microsoft.com/office/drawing/2014/main" id="{317630A0-FA19-1038-05DE-098398837045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88;p20">
              <a:extLst>
                <a:ext uri="{FF2B5EF4-FFF2-40B4-BE49-F238E27FC236}">
                  <a16:creationId xmlns:a16="http://schemas.microsoft.com/office/drawing/2014/main" id="{2A71F7F4-A66E-81AF-9687-A1192AE971FC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89;p20">
              <a:extLst>
                <a:ext uri="{FF2B5EF4-FFF2-40B4-BE49-F238E27FC236}">
                  <a16:creationId xmlns:a16="http://schemas.microsoft.com/office/drawing/2014/main" id="{3805C27F-A017-B9BD-61B2-D5BC074E984B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90;p20">
              <a:extLst>
                <a:ext uri="{FF2B5EF4-FFF2-40B4-BE49-F238E27FC236}">
                  <a16:creationId xmlns:a16="http://schemas.microsoft.com/office/drawing/2014/main" id="{C7832925-9530-8559-88D9-E8134CFF178D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91;p20">
              <a:extLst>
                <a:ext uri="{FF2B5EF4-FFF2-40B4-BE49-F238E27FC236}">
                  <a16:creationId xmlns:a16="http://schemas.microsoft.com/office/drawing/2014/main" id="{9DA78A47-2601-299F-6B9D-B38BE7BABF8D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92;p20">
              <a:extLst>
                <a:ext uri="{FF2B5EF4-FFF2-40B4-BE49-F238E27FC236}">
                  <a16:creationId xmlns:a16="http://schemas.microsoft.com/office/drawing/2014/main" id="{5CDFD9D4-A386-9273-9AA0-5E223BCB0AD5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93;p20">
              <a:extLst>
                <a:ext uri="{FF2B5EF4-FFF2-40B4-BE49-F238E27FC236}">
                  <a16:creationId xmlns:a16="http://schemas.microsoft.com/office/drawing/2014/main" id="{BA724F90-A380-E00F-C47D-CAEAE3964B93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94;p20">
              <a:extLst>
                <a:ext uri="{FF2B5EF4-FFF2-40B4-BE49-F238E27FC236}">
                  <a16:creationId xmlns:a16="http://schemas.microsoft.com/office/drawing/2014/main" id="{402A86AB-3925-7591-9E90-9EF948443590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95;p20">
              <a:extLst>
                <a:ext uri="{FF2B5EF4-FFF2-40B4-BE49-F238E27FC236}">
                  <a16:creationId xmlns:a16="http://schemas.microsoft.com/office/drawing/2014/main" id="{3B8F72FE-1BB2-1FF4-D231-520A97CEA89D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96;p20">
              <a:extLst>
                <a:ext uri="{FF2B5EF4-FFF2-40B4-BE49-F238E27FC236}">
                  <a16:creationId xmlns:a16="http://schemas.microsoft.com/office/drawing/2014/main" id="{86186507-7A99-B57D-3C66-CAE1348E47F6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97;p20">
              <a:extLst>
                <a:ext uri="{FF2B5EF4-FFF2-40B4-BE49-F238E27FC236}">
                  <a16:creationId xmlns:a16="http://schemas.microsoft.com/office/drawing/2014/main" id="{FEFF023D-07AE-61BF-1109-294D65E1163C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98;p20">
              <a:extLst>
                <a:ext uri="{FF2B5EF4-FFF2-40B4-BE49-F238E27FC236}">
                  <a16:creationId xmlns:a16="http://schemas.microsoft.com/office/drawing/2014/main" id="{8AC029B2-A14B-AC82-4F3A-8819A1403DE6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99;p20">
              <a:extLst>
                <a:ext uri="{FF2B5EF4-FFF2-40B4-BE49-F238E27FC236}">
                  <a16:creationId xmlns:a16="http://schemas.microsoft.com/office/drawing/2014/main" id="{E80225EB-074A-D167-34C7-BB9D24AD1E2D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300;p20">
              <a:extLst>
                <a:ext uri="{FF2B5EF4-FFF2-40B4-BE49-F238E27FC236}">
                  <a16:creationId xmlns:a16="http://schemas.microsoft.com/office/drawing/2014/main" id="{98F08754-15CF-2FF1-F04E-DC49348E60CB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301;p20">
              <a:extLst>
                <a:ext uri="{FF2B5EF4-FFF2-40B4-BE49-F238E27FC236}">
                  <a16:creationId xmlns:a16="http://schemas.microsoft.com/office/drawing/2014/main" id="{91F00DBC-64BA-7183-CD68-18CE06FCB7D1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302;p20">
              <a:extLst>
                <a:ext uri="{FF2B5EF4-FFF2-40B4-BE49-F238E27FC236}">
                  <a16:creationId xmlns:a16="http://schemas.microsoft.com/office/drawing/2014/main" id="{6A42A973-17D2-8CD3-FF51-680DBF7D2338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303;p20">
              <a:extLst>
                <a:ext uri="{FF2B5EF4-FFF2-40B4-BE49-F238E27FC236}">
                  <a16:creationId xmlns:a16="http://schemas.microsoft.com/office/drawing/2014/main" id="{408E58DB-C692-BEC2-F533-8BBAA95AB919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304;p20">
              <a:extLst>
                <a:ext uri="{FF2B5EF4-FFF2-40B4-BE49-F238E27FC236}">
                  <a16:creationId xmlns:a16="http://schemas.microsoft.com/office/drawing/2014/main" id="{26BA5A61-C0D1-3F98-402C-6BA2A65192B5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305;p20">
              <a:extLst>
                <a:ext uri="{FF2B5EF4-FFF2-40B4-BE49-F238E27FC236}">
                  <a16:creationId xmlns:a16="http://schemas.microsoft.com/office/drawing/2014/main" id="{8A0A8FE1-59D5-150D-3143-8A3CFFEB9849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306;p20">
              <a:extLst>
                <a:ext uri="{FF2B5EF4-FFF2-40B4-BE49-F238E27FC236}">
                  <a16:creationId xmlns:a16="http://schemas.microsoft.com/office/drawing/2014/main" id="{6AF457AF-D255-9C33-A0F4-E4CDB29626D2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307;p20">
              <a:extLst>
                <a:ext uri="{FF2B5EF4-FFF2-40B4-BE49-F238E27FC236}">
                  <a16:creationId xmlns:a16="http://schemas.microsoft.com/office/drawing/2014/main" id="{AA460C3F-153F-CC61-195C-BEF299DDE370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308;p20">
              <a:extLst>
                <a:ext uri="{FF2B5EF4-FFF2-40B4-BE49-F238E27FC236}">
                  <a16:creationId xmlns:a16="http://schemas.microsoft.com/office/drawing/2014/main" id="{5227A5CE-079C-A047-0972-B0C78568224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309;p20">
              <a:extLst>
                <a:ext uri="{FF2B5EF4-FFF2-40B4-BE49-F238E27FC236}">
                  <a16:creationId xmlns:a16="http://schemas.microsoft.com/office/drawing/2014/main" id="{407A6D9F-5DE1-A5F9-7E15-B1D20A2E1D1E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310;p20">
              <a:extLst>
                <a:ext uri="{FF2B5EF4-FFF2-40B4-BE49-F238E27FC236}">
                  <a16:creationId xmlns:a16="http://schemas.microsoft.com/office/drawing/2014/main" id="{BBEE989D-0E5E-841A-AD6C-B303E636C6A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311;p20">
              <a:extLst>
                <a:ext uri="{FF2B5EF4-FFF2-40B4-BE49-F238E27FC236}">
                  <a16:creationId xmlns:a16="http://schemas.microsoft.com/office/drawing/2014/main" id="{264CAF52-74E0-44F0-8035-D9E511E40C52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312;p20">
              <a:extLst>
                <a:ext uri="{FF2B5EF4-FFF2-40B4-BE49-F238E27FC236}">
                  <a16:creationId xmlns:a16="http://schemas.microsoft.com/office/drawing/2014/main" id="{1D48E981-C9AF-96C6-7F7A-2320862C331D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313;p20">
              <a:extLst>
                <a:ext uri="{FF2B5EF4-FFF2-40B4-BE49-F238E27FC236}">
                  <a16:creationId xmlns:a16="http://schemas.microsoft.com/office/drawing/2014/main" id="{75E91095-99A8-0556-268E-0E5F85BA2189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314;p20">
              <a:extLst>
                <a:ext uri="{FF2B5EF4-FFF2-40B4-BE49-F238E27FC236}">
                  <a16:creationId xmlns:a16="http://schemas.microsoft.com/office/drawing/2014/main" id="{ABE3831B-BE60-53ED-36C7-AB3A2ACFFEF0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315;p20">
              <a:extLst>
                <a:ext uri="{FF2B5EF4-FFF2-40B4-BE49-F238E27FC236}">
                  <a16:creationId xmlns:a16="http://schemas.microsoft.com/office/drawing/2014/main" id="{5F9155B8-A24E-D914-8E98-CDFDF68C5B66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316;p20">
              <a:extLst>
                <a:ext uri="{FF2B5EF4-FFF2-40B4-BE49-F238E27FC236}">
                  <a16:creationId xmlns:a16="http://schemas.microsoft.com/office/drawing/2014/main" id="{42281333-442D-1013-EE52-9BE78D022127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317;p20">
              <a:extLst>
                <a:ext uri="{FF2B5EF4-FFF2-40B4-BE49-F238E27FC236}">
                  <a16:creationId xmlns:a16="http://schemas.microsoft.com/office/drawing/2014/main" id="{1E11EA78-807C-C274-86DB-126D72A31452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318;p20">
              <a:extLst>
                <a:ext uri="{FF2B5EF4-FFF2-40B4-BE49-F238E27FC236}">
                  <a16:creationId xmlns:a16="http://schemas.microsoft.com/office/drawing/2014/main" id="{DBE6C429-0E86-20F9-E1C0-7FE8D876D435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319;p20">
              <a:extLst>
                <a:ext uri="{FF2B5EF4-FFF2-40B4-BE49-F238E27FC236}">
                  <a16:creationId xmlns:a16="http://schemas.microsoft.com/office/drawing/2014/main" id="{57F77F13-AC79-F623-BB8B-1DC3F38F82CA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320;p20">
              <a:extLst>
                <a:ext uri="{FF2B5EF4-FFF2-40B4-BE49-F238E27FC236}">
                  <a16:creationId xmlns:a16="http://schemas.microsoft.com/office/drawing/2014/main" id="{AD0EFEB8-7864-EDE5-5F7C-D7203E98FA0A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321;p20">
              <a:extLst>
                <a:ext uri="{FF2B5EF4-FFF2-40B4-BE49-F238E27FC236}">
                  <a16:creationId xmlns:a16="http://schemas.microsoft.com/office/drawing/2014/main" id="{F6592144-49C9-53CB-B0FC-2F6B5B5B671E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322;p20">
              <a:extLst>
                <a:ext uri="{FF2B5EF4-FFF2-40B4-BE49-F238E27FC236}">
                  <a16:creationId xmlns:a16="http://schemas.microsoft.com/office/drawing/2014/main" id="{71AB99FB-48A3-BD1E-6037-80F6A867649A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323;p20">
              <a:extLst>
                <a:ext uri="{FF2B5EF4-FFF2-40B4-BE49-F238E27FC236}">
                  <a16:creationId xmlns:a16="http://schemas.microsoft.com/office/drawing/2014/main" id="{4FBE1B52-E8DD-562C-D5D2-1CE245E2C8C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324;p20">
              <a:extLst>
                <a:ext uri="{FF2B5EF4-FFF2-40B4-BE49-F238E27FC236}">
                  <a16:creationId xmlns:a16="http://schemas.microsoft.com/office/drawing/2014/main" id="{7B00B9D9-ACF5-EEE9-FE1E-E3DAAB00CAB4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325;p20">
              <a:extLst>
                <a:ext uri="{FF2B5EF4-FFF2-40B4-BE49-F238E27FC236}">
                  <a16:creationId xmlns:a16="http://schemas.microsoft.com/office/drawing/2014/main" id="{F39633BC-1A62-2462-5090-5071BCE12518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326;p20">
              <a:extLst>
                <a:ext uri="{FF2B5EF4-FFF2-40B4-BE49-F238E27FC236}">
                  <a16:creationId xmlns:a16="http://schemas.microsoft.com/office/drawing/2014/main" id="{86037411-6C0A-7B50-311D-34A2129FEC19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327;p20">
              <a:extLst>
                <a:ext uri="{FF2B5EF4-FFF2-40B4-BE49-F238E27FC236}">
                  <a16:creationId xmlns:a16="http://schemas.microsoft.com/office/drawing/2014/main" id="{57457CAC-9A1D-6EC1-AE42-58D6CEA14C05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328;p20">
              <a:extLst>
                <a:ext uri="{FF2B5EF4-FFF2-40B4-BE49-F238E27FC236}">
                  <a16:creationId xmlns:a16="http://schemas.microsoft.com/office/drawing/2014/main" id="{9B7ACEF2-35A3-F911-8D6F-AFEC27D500F8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329;p20">
              <a:extLst>
                <a:ext uri="{FF2B5EF4-FFF2-40B4-BE49-F238E27FC236}">
                  <a16:creationId xmlns:a16="http://schemas.microsoft.com/office/drawing/2014/main" id="{851058A9-5A4E-C489-07D6-C130BBF0B458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330;p20">
              <a:extLst>
                <a:ext uri="{FF2B5EF4-FFF2-40B4-BE49-F238E27FC236}">
                  <a16:creationId xmlns:a16="http://schemas.microsoft.com/office/drawing/2014/main" id="{3A22D471-0B6E-CB1C-5FBB-E0D5D6E56815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331;p20">
              <a:extLst>
                <a:ext uri="{FF2B5EF4-FFF2-40B4-BE49-F238E27FC236}">
                  <a16:creationId xmlns:a16="http://schemas.microsoft.com/office/drawing/2014/main" id="{8C2EFEFE-A583-E221-8D7A-002E271338B5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031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444562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&lt;/ ANTAR MUKA PROGRAM</a:t>
            </a:r>
            <a:endParaRPr sz="2400" dirty="0"/>
          </a:p>
        </p:txBody>
      </p:sp>
      <p:sp>
        <p:nvSpPr>
          <p:cNvPr id="7" name="Google Shape;335;p33">
            <a:extLst>
              <a:ext uri="{FF2B5EF4-FFF2-40B4-BE49-F238E27FC236}">
                <a16:creationId xmlns:a16="http://schemas.microsoft.com/office/drawing/2014/main" id="{0CD6AA2C-1359-376E-D956-38E792357BD8}"/>
              </a:ext>
            </a:extLst>
          </p:cNvPr>
          <p:cNvSpPr/>
          <p:nvPr/>
        </p:nvSpPr>
        <p:spPr>
          <a:xfrm>
            <a:off x="-185855" y="349405"/>
            <a:ext cx="6854283" cy="4921405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8E7AB-C565-BF19-B889-8B6D689DA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5" y="576001"/>
            <a:ext cx="4430565" cy="4464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383A3-CF0C-5C7D-5A31-E0912D99A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658" y="583859"/>
            <a:ext cx="1880839" cy="2727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DF8B1E-10A0-FA32-F423-9728B70E3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658" y="3311634"/>
            <a:ext cx="1880839" cy="1736575"/>
          </a:xfrm>
          <a:prstGeom prst="rect">
            <a:avLst/>
          </a:prstGeom>
        </p:spPr>
      </p:pic>
      <p:sp>
        <p:nvSpPr>
          <p:cNvPr id="15" name="Google Shape;335;p33">
            <a:extLst>
              <a:ext uri="{FF2B5EF4-FFF2-40B4-BE49-F238E27FC236}">
                <a16:creationId xmlns:a16="http://schemas.microsoft.com/office/drawing/2014/main" id="{712E1058-E743-FB4F-0A95-DEC0C360B26E}"/>
              </a:ext>
            </a:extLst>
          </p:cNvPr>
          <p:cNvSpPr/>
          <p:nvPr/>
        </p:nvSpPr>
        <p:spPr>
          <a:xfrm>
            <a:off x="6542049" y="1263896"/>
            <a:ext cx="2661424" cy="1605684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C5526E-762A-8CB1-F5A8-068E84816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428" y="1338469"/>
            <a:ext cx="2408665" cy="1456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D56E4-83E3-72E9-3D14-307A17C8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6000"/>
          </a:xfrm>
        </p:spPr>
        <p:txBody>
          <a:bodyPr/>
          <a:lstStyle/>
          <a:p>
            <a:r>
              <a:rPr lang="en" sz="2400" dirty="0">
                <a:solidFill>
                  <a:schemeClr val="accent1"/>
                </a:solidFill>
              </a:rPr>
              <a:t>&lt;/ KODE PROGRAM</a:t>
            </a:r>
            <a:endParaRPr lang="en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0BEBA-3D7D-3AB5-0CE9-0E9A6717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874"/>
            <a:ext cx="3694771" cy="4492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4549AB-842B-648F-5768-A8FB0ECC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410" y="650872"/>
            <a:ext cx="1386752" cy="449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62C7E3-40F1-4708-DA0C-B8A7BBA9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162" y="650869"/>
            <a:ext cx="1637665" cy="4492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4E3B6-C7ED-AD86-8FA8-ADECF6F00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615" y="650870"/>
            <a:ext cx="2609385" cy="44926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886;p33">
            <a:extLst>
              <a:ext uri="{FF2B5EF4-FFF2-40B4-BE49-F238E27FC236}">
                <a16:creationId xmlns:a16="http://schemas.microsoft.com/office/drawing/2014/main" id="{FF88A0C3-2733-1547-7530-15FEEA561633}"/>
              </a:ext>
            </a:extLst>
          </p:cNvPr>
          <p:cNvGrpSpPr/>
          <p:nvPr/>
        </p:nvGrpSpPr>
        <p:grpSpPr>
          <a:xfrm>
            <a:off x="0" y="0"/>
            <a:ext cx="9144000" cy="5047784"/>
            <a:chOff x="6060225" y="2373025"/>
            <a:chExt cx="2370600" cy="1051800"/>
          </a:xfrm>
        </p:grpSpPr>
        <p:sp>
          <p:nvSpPr>
            <p:cNvPr id="15" name="Google Shape;885;p33">
              <a:extLst>
                <a:ext uri="{FF2B5EF4-FFF2-40B4-BE49-F238E27FC236}">
                  <a16:creationId xmlns:a16="http://schemas.microsoft.com/office/drawing/2014/main" id="{91FB7B39-4E57-C329-3D7A-BF208AEA7DFE}"/>
                </a:ext>
              </a:extLst>
            </p:cNvPr>
            <p:cNvSpPr/>
            <p:nvPr/>
          </p:nvSpPr>
          <p:spPr>
            <a:xfrm>
              <a:off x="6060225" y="2373025"/>
              <a:ext cx="2370600" cy="10518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887;p33">
              <a:extLst>
                <a:ext uri="{FF2B5EF4-FFF2-40B4-BE49-F238E27FC236}">
                  <a16:creationId xmlns:a16="http://schemas.microsoft.com/office/drawing/2014/main" id="{457D1B6C-04B1-F45E-C3B7-324E1988BBCF}"/>
                </a:ext>
              </a:extLst>
            </p:cNvPr>
            <p:cNvGrpSpPr/>
            <p:nvPr/>
          </p:nvGrpSpPr>
          <p:grpSpPr>
            <a:xfrm>
              <a:off x="6241864" y="2586724"/>
              <a:ext cx="2001247" cy="624403"/>
              <a:chOff x="6241864" y="2658409"/>
              <a:chExt cx="2001247" cy="624403"/>
            </a:xfrm>
          </p:grpSpPr>
          <p:sp>
            <p:nvSpPr>
              <p:cNvPr id="17" name="Google Shape;888;p33">
                <a:extLst>
                  <a:ext uri="{FF2B5EF4-FFF2-40B4-BE49-F238E27FC236}">
                    <a16:creationId xmlns:a16="http://schemas.microsoft.com/office/drawing/2014/main" id="{2895941F-BBC1-CE05-C5D3-A60B724F681F}"/>
                  </a:ext>
                </a:extLst>
              </p:cNvPr>
              <p:cNvSpPr/>
              <p:nvPr/>
            </p:nvSpPr>
            <p:spPr>
              <a:xfrm>
                <a:off x="6467087" y="3029841"/>
                <a:ext cx="148234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2502" y="868"/>
                    </a:lnTo>
                    <a:lnTo>
                      <a:pt x="25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89;p33">
                <a:extLst>
                  <a:ext uri="{FF2B5EF4-FFF2-40B4-BE49-F238E27FC236}">
                    <a16:creationId xmlns:a16="http://schemas.microsoft.com/office/drawing/2014/main" id="{26E6A361-2EC6-474E-3DAD-DA3EA3E150F6}"/>
                  </a:ext>
                </a:extLst>
              </p:cNvPr>
              <p:cNvSpPr/>
              <p:nvPr/>
            </p:nvSpPr>
            <p:spPr>
              <a:xfrm>
                <a:off x="6467087" y="3231400"/>
                <a:ext cx="38725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6538" y="867"/>
                    </a:lnTo>
                    <a:lnTo>
                      <a:pt x="6538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90;p33">
                <a:extLst>
                  <a:ext uri="{FF2B5EF4-FFF2-40B4-BE49-F238E27FC236}">
                    <a16:creationId xmlns:a16="http://schemas.microsoft.com/office/drawing/2014/main" id="{A2791CE4-680D-15DE-16F2-6174351D7555}"/>
                  </a:ext>
                </a:extLst>
              </p:cNvPr>
              <p:cNvSpPr/>
              <p:nvPr/>
            </p:nvSpPr>
            <p:spPr>
              <a:xfrm>
                <a:off x="6915520" y="3231400"/>
                <a:ext cx="606498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10241" y="867"/>
                    </a:lnTo>
                    <a:lnTo>
                      <a:pt x="10241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91;p33">
                <a:extLst>
                  <a:ext uri="{FF2B5EF4-FFF2-40B4-BE49-F238E27FC236}">
                    <a16:creationId xmlns:a16="http://schemas.microsoft.com/office/drawing/2014/main" id="{49A66A77-827D-C698-2C64-40C0B7046E34}"/>
                  </a:ext>
                </a:extLst>
              </p:cNvPr>
              <p:cNvSpPr/>
              <p:nvPr/>
            </p:nvSpPr>
            <p:spPr>
              <a:xfrm>
                <a:off x="7587163" y="3231400"/>
                <a:ext cx="51565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8707" y="867"/>
                    </a:lnTo>
                    <a:lnTo>
                      <a:pt x="8707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92;p33">
                <a:extLst>
                  <a:ext uri="{FF2B5EF4-FFF2-40B4-BE49-F238E27FC236}">
                    <a16:creationId xmlns:a16="http://schemas.microsoft.com/office/drawing/2014/main" id="{984FF460-C0F8-DEF6-C3FC-CE4DFFB4DBA6}"/>
                  </a:ext>
                </a:extLst>
              </p:cNvPr>
              <p:cNvSpPr/>
              <p:nvPr/>
            </p:nvSpPr>
            <p:spPr>
              <a:xfrm>
                <a:off x="6467087" y="3130591"/>
                <a:ext cx="25288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4270" y="868"/>
                    </a:lnTo>
                    <a:lnTo>
                      <a:pt x="427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93;p33">
                <a:extLst>
                  <a:ext uri="{FF2B5EF4-FFF2-40B4-BE49-F238E27FC236}">
                    <a16:creationId xmlns:a16="http://schemas.microsoft.com/office/drawing/2014/main" id="{96D93B36-C472-F7AE-7ADA-93BC7D66E38D}"/>
                  </a:ext>
                </a:extLst>
              </p:cNvPr>
              <p:cNvSpPr/>
              <p:nvPr/>
            </p:nvSpPr>
            <p:spPr>
              <a:xfrm>
                <a:off x="6785112" y="3130591"/>
                <a:ext cx="474195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8006" y="868"/>
                    </a:lnTo>
                    <a:lnTo>
                      <a:pt x="800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94;p33">
                <a:extLst>
                  <a:ext uri="{FF2B5EF4-FFF2-40B4-BE49-F238E27FC236}">
                    <a16:creationId xmlns:a16="http://schemas.microsoft.com/office/drawing/2014/main" id="{1BA95A31-C327-81DC-1CF1-85C152046AA1}"/>
                  </a:ext>
                </a:extLst>
              </p:cNvPr>
              <p:cNvSpPr/>
              <p:nvPr/>
            </p:nvSpPr>
            <p:spPr>
              <a:xfrm>
                <a:off x="7320484" y="3130591"/>
                <a:ext cx="278583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869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4704" y="868"/>
                    </a:lnTo>
                    <a:lnTo>
                      <a:pt x="4704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95;p33">
                <a:extLst>
                  <a:ext uri="{FF2B5EF4-FFF2-40B4-BE49-F238E27FC236}">
                    <a16:creationId xmlns:a16="http://schemas.microsoft.com/office/drawing/2014/main" id="{09B1343C-3128-E34D-0C6F-0CFF435C833F}"/>
                  </a:ext>
                </a:extLst>
              </p:cNvPr>
              <p:cNvSpPr/>
              <p:nvPr/>
            </p:nvSpPr>
            <p:spPr>
              <a:xfrm>
                <a:off x="6664594" y="3029841"/>
                <a:ext cx="363567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6139" y="868"/>
                    </a:lnTo>
                    <a:lnTo>
                      <a:pt x="6139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96;p33">
                <a:extLst>
                  <a:ext uri="{FF2B5EF4-FFF2-40B4-BE49-F238E27FC236}">
                    <a16:creationId xmlns:a16="http://schemas.microsoft.com/office/drawing/2014/main" id="{E7CB99F1-CCDA-1F55-3E7B-2F802E916F63}"/>
                  </a:ext>
                </a:extLst>
              </p:cNvPr>
              <p:cNvSpPr/>
              <p:nvPr/>
            </p:nvSpPr>
            <p:spPr>
              <a:xfrm>
                <a:off x="6467087" y="2853987"/>
                <a:ext cx="841611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14211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14210" y="868"/>
                    </a:lnTo>
                    <a:lnTo>
                      <a:pt x="14210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97;p33">
                <a:extLst>
                  <a:ext uri="{FF2B5EF4-FFF2-40B4-BE49-F238E27FC236}">
                    <a16:creationId xmlns:a16="http://schemas.microsoft.com/office/drawing/2014/main" id="{AA9A2A77-A8F4-63C5-E639-F8EB8503EA73}"/>
                  </a:ext>
                </a:extLst>
              </p:cNvPr>
              <p:cNvSpPr/>
              <p:nvPr/>
            </p:nvSpPr>
            <p:spPr>
              <a:xfrm>
                <a:off x="7373843" y="2853987"/>
                <a:ext cx="189690" cy="51471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869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3202" y="868"/>
                    </a:lnTo>
                    <a:lnTo>
                      <a:pt x="3202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98;p33">
                <a:extLst>
                  <a:ext uri="{FF2B5EF4-FFF2-40B4-BE49-F238E27FC236}">
                    <a16:creationId xmlns:a16="http://schemas.microsoft.com/office/drawing/2014/main" id="{9139F834-EF22-6D77-BF81-76CBA87AA01A}"/>
                  </a:ext>
                </a:extLst>
              </p:cNvPr>
              <p:cNvSpPr/>
              <p:nvPr/>
            </p:nvSpPr>
            <p:spPr>
              <a:xfrm>
                <a:off x="6467087" y="2755250"/>
                <a:ext cx="25288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270" h="868" extrusionOk="0">
                    <a:moveTo>
                      <a:pt x="0" y="0"/>
                    </a:moveTo>
                    <a:lnTo>
                      <a:pt x="0" y="867"/>
                    </a:lnTo>
                    <a:lnTo>
                      <a:pt x="4270" y="867"/>
                    </a:lnTo>
                    <a:lnTo>
                      <a:pt x="4270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99;p33">
                <a:extLst>
                  <a:ext uri="{FF2B5EF4-FFF2-40B4-BE49-F238E27FC236}">
                    <a16:creationId xmlns:a16="http://schemas.microsoft.com/office/drawing/2014/main" id="{735497A0-D96C-1EAD-7890-BB9EA12E05C0}"/>
                  </a:ext>
                </a:extLst>
              </p:cNvPr>
              <p:cNvSpPr/>
              <p:nvPr/>
            </p:nvSpPr>
            <p:spPr>
              <a:xfrm>
                <a:off x="6785112" y="2755250"/>
                <a:ext cx="99772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16847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16846" y="867"/>
                    </a:lnTo>
                    <a:lnTo>
                      <a:pt x="16846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0;p33">
                <a:extLst>
                  <a:ext uri="{FF2B5EF4-FFF2-40B4-BE49-F238E27FC236}">
                    <a16:creationId xmlns:a16="http://schemas.microsoft.com/office/drawing/2014/main" id="{7DBDF6E9-8946-EF79-906C-82BEEDBBE60F}"/>
                  </a:ext>
                </a:extLst>
              </p:cNvPr>
              <p:cNvSpPr/>
              <p:nvPr/>
            </p:nvSpPr>
            <p:spPr>
              <a:xfrm>
                <a:off x="7814340" y="2755250"/>
                <a:ext cx="428771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68" extrusionOk="0">
                    <a:moveTo>
                      <a:pt x="1" y="0"/>
                    </a:moveTo>
                    <a:lnTo>
                      <a:pt x="1" y="867"/>
                    </a:lnTo>
                    <a:lnTo>
                      <a:pt x="7239" y="867"/>
                    </a:lnTo>
                    <a:lnTo>
                      <a:pt x="7239" y="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1;p33">
                <a:extLst>
                  <a:ext uri="{FF2B5EF4-FFF2-40B4-BE49-F238E27FC236}">
                    <a16:creationId xmlns:a16="http://schemas.microsoft.com/office/drawing/2014/main" id="{9192651E-CABA-DC82-D6D6-894C63E5607E}"/>
                  </a:ext>
                </a:extLst>
              </p:cNvPr>
              <p:cNvSpPr/>
              <p:nvPr/>
            </p:nvSpPr>
            <p:spPr>
              <a:xfrm>
                <a:off x="6467087" y="2658409"/>
                <a:ext cx="367476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6205" y="868"/>
                    </a:lnTo>
                    <a:lnTo>
                      <a:pt x="6205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02;p33">
                <a:extLst>
                  <a:ext uri="{FF2B5EF4-FFF2-40B4-BE49-F238E27FC236}">
                    <a16:creationId xmlns:a16="http://schemas.microsoft.com/office/drawing/2014/main" id="{6782B871-18CE-3ED2-B743-8BF7CEA5B86D}"/>
                  </a:ext>
                </a:extLst>
              </p:cNvPr>
              <p:cNvSpPr/>
              <p:nvPr/>
            </p:nvSpPr>
            <p:spPr>
              <a:xfrm>
                <a:off x="6901662" y="2658409"/>
                <a:ext cx="156170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868" extrusionOk="0">
                    <a:moveTo>
                      <a:pt x="1" y="1"/>
                    </a:moveTo>
                    <a:lnTo>
                      <a:pt x="1" y="868"/>
                    </a:lnTo>
                    <a:lnTo>
                      <a:pt x="2636" y="868"/>
                    </a:lnTo>
                    <a:lnTo>
                      <a:pt x="2636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03;p33">
                <a:extLst>
                  <a:ext uri="{FF2B5EF4-FFF2-40B4-BE49-F238E27FC236}">
                    <a16:creationId xmlns:a16="http://schemas.microsoft.com/office/drawing/2014/main" id="{D493A2E7-DC2E-36C3-4BF2-BEBCFD214CD7}"/>
                  </a:ext>
                </a:extLst>
              </p:cNvPr>
              <p:cNvSpPr/>
              <p:nvPr/>
            </p:nvSpPr>
            <p:spPr>
              <a:xfrm>
                <a:off x="7097274" y="2658409"/>
                <a:ext cx="341773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868" extrusionOk="0">
                    <a:moveTo>
                      <a:pt x="0" y="1"/>
                    </a:moveTo>
                    <a:lnTo>
                      <a:pt x="0" y="868"/>
                    </a:lnTo>
                    <a:lnTo>
                      <a:pt x="5771" y="868"/>
                    </a:lnTo>
                    <a:lnTo>
                      <a:pt x="5771" y="1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4;p33">
                <a:extLst>
                  <a:ext uri="{FF2B5EF4-FFF2-40B4-BE49-F238E27FC236}">
                    <a16:creationId xmlns:a16="http://schemas.microsoft.com/office/drawing/2014/main" id="{E674C207-3661-EC81-7153-F4A131D58F07}"/>
                  </a:ext>
                </a:extLst>
              </p:cNvPr>
              <p:cNvSpPr/>
              <p:nvPr/>
            </p:nvSpPr>
            <p:spPr>
              <a:xfrm>
                <a:off x="6241864" y="2660364"/>
                <a:ext cx="41574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9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5;p33">
                <a:extLst>
                  <a:ext uri="{FF2B5EF4-FFF2-40B4-BE49-F238E27FC236}">
                    <a16:creationId xmlns:a16="http://schemas.microsoft.com/office/drawing/2014/main" id="{A1321902-4254-B9AB-0585-874D553A59BB}"/>
                  </a:ext>
                </a:extLst>
              </p:cNvPr>
              <p:cNvSpPr/>
              <p:nvPr/>
            </p:nvSpPr>
            <p:spPr>
              <a:xfrm>
                <a:off x="6241864" y="2759159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68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6;p33">
                <a:extLst>
                  <a:ext uri="{FF2B5EF4-FFF2-40B4-BE49-F238E27FC236}">
                    <a16:creationId xmlns:a16="http://schemas.microsoft.com/office/drawing/2014/main" id="{F7506AE5-F492-5071-6271-74D3E56D8B4D}"/>
                  </a:ext>
                </a:extLst>
              </p:cNvPr>
              <p:cNvSpPr/>
              <p:nvPr/>
            </p:nvSpPr>
            <p:spPr>
              <a:xfrm>
                <a:off x="6241864" y="2859910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201"/>
                      <a:pt x="1" y="368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68"/>
                    </a:cubicBezTo>
                    <a:cubicBezTo>
                      <a:pt x="701" y="201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7;p33">
                <a:extLst>
                  <a:ext uri="{FF2B5EF4-FFF2-40B4-BE49-F238E27FC236}">
                    <a16:creationId xmlns:a16="http://schemas.microsoft.com/office/drawing/2014/main" id="{AD11F898-2691-CAF8-5B6E-14E6C62B920D}"/>
                  </a:ext>
                </a:extLst>
              </p:cNvPr>
              <p:cNvSpPr/>
              <p:nvPr/>
            </p:nvSpPr>
            <p:spPr>
              <a:xfrm>
                <a:off x="6241864" y="3035764"/>
                <a:ext cx="41574" cy="3956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68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01"/>
                      <a:pt x="167" y="668"/>
                      <a:pt x="334" y="668"/>
                    </a:cubicBezTo>
                    <a:cubicBezTo>
                      <a:pt x="534" y="668"/>
                      <a:pt x="701" y="501"/>
                      <a:pt x="701" y="334"/>
                    </a:cubicBezTo>
                    <a:cubicBezTo>
                      <a:pt x="701" y="134"/>
                      <a:pt x="568" y="1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8;p33">
                <a:extLst>
                  <a:ext uri="{FF2B5EF4-FFF2-40B4-BE49-F238E27FC236}">
                    <a16:creationId xmlns:a16="http://schemas.microsoft.com/office/drawing/2014/main" id="{7C9241AD-DC34-B7FC-E9AC-78865E54268F}"/>
                  </a:ext>
                </a:extLst>
              </p:cNvPr>
              <p:cNvSpPr/>
              <p:nvPr/>
            </p:nvSpPr>
            <p:spPr>
              <a:xfrm>
                <a:off x="6241864" y="3136277"/>
                <a:ext cx="41574" cy="41816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6" extrusionOk="0">
                    <a:moveTo>
                      <a:pt x="392" y="1"/>
                    </a:moveTo>
                    <a:cubicBezTo>
                      <a:pt x="374" y="1"/>
                      <a:pt x="354" y="2"/>
                      <a:pt x="334" y="5"/>
                    </a:cubicBezTo>
                    <a:cubicBezTo>
                      <a:pt x="167" y="5"/>
                      <a:pt x="1" y="172"/>
                      <a:pt x="1" y="339"/>
                    </a:cubicBezTo>
                    <a:cubicBezTo>
                      <a:pt x="1" y="539"/>
                      <a:pt x="167" y="705"/>
                      <a:pt x="334" y="705"/>
                    </a:cubicBezTo>
                    <a:cubicBezTo>
                      <a:pt x="534" y="705"/>
                      <a:pt x="701" y="539"/>
                      <a:pt x="701" y="339"/>
                    </a:cubicBezTo>
                    <a:cubicBezTo>
                      <a:pt x="701" y="156"/>
                      <a:pt x="590" y="1"/>
                      <a:pt x="392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9;p33">
                <a:extLst>
                  <a:ext uri="{FF2B5EF4-FFF2-40B4-BE49-F238E27FC236}">
                    <a16:creationId xmlns:a16="http://schemas.microsoft.com/office/drawing/2014/main" id="{56D894AB-512C-5CCF-CC67-7AEA94C0A53C}"/>
                  </a:ext>
                </a:extLst>
              </p:cNvPr>
              <p:cNvSpPr/>
              <p:nvPr/>
            </p:nvSpPr>
            <p:spPr>
              <a:xfrm>
                <a:off x="6241864" y="3235309"/>
                <a:ext cx="4157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702" h="702" extrusionOk="0">
                    <a:moveTo>
                      <a:pt x="334" y="1"/>
                    </a:moveTo>
                    <a:cubicBezTo>
                      <a:pt x="167" y="1"/>
                      <a:pt x="1" y="168"/>
                      <a:pt x="1" y="334"/>
                    </a:cubicBezTo>
                    <a:cubicBezTo>
                      <a:pt x="1" y="535"/>
                      <a:pt x="167" y="701"/>
                      <a:pt x="334" y="701"/>
                    </a:cubicBezTo>
                    <a:cubicBezTo>
                      <a:pt x="534" y="701"/>
                      <a:pt x="701" y="535"/>
                      <a:pt x="701" y="334"/>
                    </a:cubicBezTo>
                    <a:cubicBezTo>
                      <a:pt x="701" y="201"/>
                      <a:pt x="568" y="34"/>
                      <a:pt x="334" y="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8808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&lt;/ </a:t>
            </a:r>
            <a:r>
              <a:rPr lang="en" sz="2400" dirty="0"/>
              <a:t>TAMPILAN PROGRAM</a:t>
            </a:r>
            <a:endParaRPr sz="2400" dirty="0"/>
          </a:p>
        </p:txBody>
      </p:sp>
      <p:sp>
        <p:nvSpPr>
          <p:cNvPr id="2" name="Google Shape;335;p33">
            <a:extLst>
              <a:ext uri="{FF2B5EF4-FFF2-40B4-BE49-F238E27FC236}">
                <a16:creationId xmlns:a16="http://schemas.microsoft.com/office/drawing/2014/main" id="{59A277A9-845A-9EC4-6160-345542D16549}"/>
              </a:ext>
            </a:extLst>
          </p:cNvPr>
          <p:cNvSpPr/>
          <p:nvPr/>
        </p:nvSpPr>
        <p:spPr>
          <a:xfrm>
            <a:off x="-1" y="1079994"/>
            <a:ext cx="2661424" cy="1605684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335;p33">
            <a:extLst>
              <a:ext uri="{FF2B5EF4-FFF2-40B4-BE49-F238E27FC236}">
                <a16:creationId xmlns:a16="http://schemas.microsoft.com/office/drawing/2014/main" id="{B6C01675-8651-5FFA-B789-40E45A829354}"/>
              </a:ext>
            </a:extLst>
          </p:cNvPr>
          <p:cNvSpPr/>
          <p:nvPr/>
        </p:nvSpPr>
        <p:spPr>
          <a:xfrm>
            <a:off x="-1" y="3107668"/>
            <a:ext cx="2780372" cy="203583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7226C-9CAB-0D9C-AB06-18CC4CA56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6" y="1181967"/>
            <a:ext cx="2383665" cy="1389783"/>
          </a:xfrm>
          <a:prstGeom prst="rect">
            <a:avLst/>
          </a:prstGeom>
        </p:spPr>
      </p:pic>
      <p:sp>
        <p:nvSpPr>
          <p:cNvPr id="5" name="Google Shape;356;p21">
            <a:extLst>
              <a:ext uri="{FF2B5EF4-FFF2-40B4-BE49-F238E27FC236}">
                <a16:creationId xmlns:a16="http://schemas.microsoft.com/office/drawing/2014/main" id="{DE72F324-7EAF-4837-CEE6-EDB8AD9BB668}"/>
              </a:ext>
            </a:extLst>
          </p:cNvPr>
          <p:cNvSpPr txBox="1">
            <a:spLocks/>
          </p:cNvSpPr>
          <p:nvPr/>
        </p:nvSpPr>
        <p:spPr>
          <a:xfrm>
            <a:off x="267119" y="698838"/>
            <a:ext cx="1787912" cy="35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T</a:t>
            </a:r>
            <a:r>
              <a:rPr lang="en-ID" sz="1600" dirty="0">
                <a:solidFill>
                  <a:schemeClr val="accent1"/>
                </a:solidFill>
              </a:rPr>
              <a:t>AMPILAN AWAL</a:t>
            </a:r>
            <a:endParaRPr lang="en-ID" sz="1600" dirty="0"/>
          </a:p>
        </p:txBody>
      </p:sp>
      <p:sp>
        <p:nvSpPr>
          <p:cNvPr id="6" name="Google Shape;356;p21">
            <a:extLst>
              <a:ext uri="{FF2B5EF4-FFF2-40B4-BE49-F238E27FC236}">
                <a16:creationId xmlns:a16="http://schemas.microsoft.com/office/drawing/2014/main" id="{9791B2B2-9B80-72E7-EED5-48411E2CE276}"/>
              </a:ext>
            </a:extLst>
          </p:cNvPr>
          <p:cNvSpPr txBox="1">
            <a:spLocks/>
          </p:cNvSpPr>
          <p:nvPr/>
        </p:nvSpPr>
        <p:spPr>
          <a:xfrm>
            <a:off x="-37173" y="2685678"/>
            <a:ext cx="3427143" cy="57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sz="1100" dirty="0">
                <a:solidFill>
                  <a:schemeClr val="accent1"/>
                </a:solidFill>
              </a:rPr>
              <a:t>SETELAH MEMASUKKAN INPUTTAN PADA TAMPILAN AWAL AKAN MUNCUL TABEL PILIHAN</a:t>
            </a:r>
            <a:endParaRPr lang="en-ID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975E4-CB95-F807-658E-41DBEF4CE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5" y="3193373"/>
            <a:ext cx="2532347" cy="1854412"/>
          </a:xfrm>
          <a:prstGeom prst="rect">
            <a:avLst/>
          </a:prstGeom>
        </p:spPr>
      </p:pic>
      <p:sp>
        <p:nvSpPr>
          <p:cNvPr id="8" name="Google Shape;204;p19">
            <a:extLst>
              <a:ext uri="{FF2B5EF4-FFF2-40B4-BE49-F238E27FC236}">
                <a16:creationId xmlns:a16="http://schemas.microsoft.com/office/drawing/2014/main" id="{2C3AD479-B9C2-A540-4F66-634279177213}"/>
              </a:ext>
            </a:extLst>
          </p:cNvPr>
          <p:cNvSpPr txBox="1">
            <a:spLocks/>
          </p:cNvSpPr>
          <p:nvPr/>
        </p:nvSpPr>
        <p:spPr>
          <a:xfrm>
            <a:off x="5693815" y="609739"/>
            <a:ext cx="2929795" cy="4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ID" sz="1800" dirty="0">
                <a:solidFill>
                  <a:schemeClr val="accent2"/>
                </a:solidFill>
              </a:rPr>
              <a:t>SETELAH DI INPUT</a:t>
            </a:r>
            <a:endParaRPr lang="en-ID" sz="1800" dirty="0"/>
          </a:p>
        </p:txBody>
      </p:sp>
      <p:sp>
        <p:nvSpPr>
          <p:cNvPr id="9" name="Google Shape;335;p33">
            <a:extLst>
              <a:ext uri="{FF2B5EF4-FFF2-40B4-BE49-F238E27FC236}">
                <a16:creationId xmlns:a16="http://schemas.microsoft.com/office/drawing/2014/main" id="{D4A36703-8FCC-2FAB-7C94-3E6E137EFEB2}"/>
              </a:ext>
            </a:extLst>
          </p:cNvPr>
          <p:cNvSpPr/>
          <p:nvPr/>
        </p:nvSpPr>
        <p:spPr>
          <a:xfrm>
            <a:off x="5177363" y="1050668"/>
            <a:ext cx="3623136" cy="203583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13A224-4246-29C4-D222-3738C26600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82" y="1181967"/>
            <a:ext cx="3293328" cy="1806560"/>
          </a:xfrm>
          <a:prstGeom prst="rect">
            <a:avLst/>
          </a:prstGeom>
        </p:spPr>
      </p:pic>
      <p:sp>
        <p:nvSpPr>
          <p:cNvPr id="12" name="Google Shape;335;p33">
            <a:extLst>
              <a:ext uri="{FF2B5EF4-FFF2-40B4-BE49-F238E27FC236}">
                <a16:creationId xmlns:a16="http://schemas.microsoft.com/office/drawing/2014/main" id="{CA2550AD-45C8-4713-A1AB-F3399282D1E8}"/>
              </a:ext>
            </a:extLst>
          </p:cNvPr>
          <p:cNvSpPr/>
          <p:nvPr/>
        </p:nvSpPr>
        <p:spPr>
          <a:xfrm>
            <a:off x="5177363" y="3107668"/>
            <a:ext cx="3623136" cy="2035831"/>
          </a:xfrm>
          <a:custGeom>
            <a:avLst/>
            <a:gdLst/>
            <a:ahLst/>
            <a:cxnLst/>
            <a:rect l="l" t="t" r="r" b="b"/>
            <a:pathLst>
              <a:path w="5988277" h="5988277" extrusionOk="0">
                <a:moveTo>
                  <a:pt x="0" y="0"/>
                </a:moveTo>
                <a:lnTo>
                  <a:pt x="5988277" y="0"/>
                </a:lnTo>
                <a:lnTo>
                  <a:pt x="5988277" y="5988277"/>
                </a:lnTo>
                <a:lnTo>
                  <a:pt x="0" y="598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00B62D-F3D5-0C18-712B-EC702B8FD9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67" y="3217797"/>
            <a:ext cx="3293328" cy="1829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223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Quantico</vt:lpstr>
      <vt:lpstr>Cambria</vt:lpstr>
      <vt:lpstr>Ultra</vt:lpstr>
      <vt:lpstr>Nunito Light</vt:lpstr>
      <vt:lpstr>Arial</vt:lpstr>
      <vt:lpstr>Source Code Pro</vt:lpstr>
      <vt:lpstr>New Operating System Design Pitch Deck  Infographics by Slidesgo</vt:lpstr>
      <vt:lpstr>APLIKASI PENJUALAN KURSI</vt:lpstr>
      <vt:lpstr>&lt;/ DESKRIPSI APLIKASI</vt:lpstr>
      <vt:lpstr>&lt;/ FITUR APLIKASI</vt:lpstr>
      <vt:lpstr>&lt;/ ALUR KERJA</vt:lpstr>
      <vt:lpstr>PowerPoint Presentation</vt:lpstr>
      <vt:lpstr>PowerPoint Presentation</vt:lpstr>
      <vt:lpstr>&lt;/ ANTAR MUKA PROGRAM</vt:lpstr>
      <vt:lpstr>&lt;/ KODE PROGRAM</vt:lpstr>
      <vt:lpstr>&lt;/ TAMPILAN PROGRAM</vt:lpstr>
      <vt:lpstr>&lt;/PROJECT DI GITHUB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PENJUALAN KURSI</dc:title>
  <dc:creator>ACER</dc:creator>
  <cp:lastModifiedBy>Fadhil Razak</cp:lastModifiedBy>
  <cp:revision>10</cp:revision>
  <dcterms:modified xsi:type="dcterms:W3CDTF">2024-01-10T11:24:37Z</dcterms:modified>
</cp:coreProperties>
</file>