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86" r:id="rId7"/>
    <p:sldId id="264" r:id="rId8"/>
    <p:sldId id="268" r:id="rId9"/>
    <p:sldId id="263" r:id="rId10"/>
    <p:sldId id="287" r:id="rId11"/>
    <p:sldId id="278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15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svg"/><Relationship Id="rId5" Type="http://schemas.openxmlformats.org/officeDocument/2006/relationships/image" Target="../media/image14.png"/><Relationship Id="rId4" Type="http://schemas.openxmlformats.org/officeDocument/2006/relationships/image" Target="../media/image24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svg"/><Relationship Id="rId5" Type="http://schemas.openxmlformats.org/officeDocument/2006/relationships/image" Target="../media/image14.png"/><Relationship Id="rId4" Type="http://schemas.openxmlformats.org/officeDocument/2006/relationships/image" Target="../media/image24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xmlns="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xmlns="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xmlns="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xmlns="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xmlns="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xmlns="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xmlns="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xmlns="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xmlns="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xmlns="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xmlns="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xmlns="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xmlns="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xmlns="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xmlns="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xmlns="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xmlns="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xmlns="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xmlns="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xmlns="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xmlns="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xmlns="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xmlns="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xmlns="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xmlns="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xmlns="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xmlns="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xmlns="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xmlns="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xmlns="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xmlns="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9F1898E-3E74-4E43-A202-1A66402274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xmlns="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xmlns="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AF8E4D1E-5580-4429-B822-B0ACA17BF2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xmlns="" id="{628EFE5A-E7ED-42E0-B4F7-CD6FB9AC0B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99E5560-6CE0-4494-96B0-E58711D435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xmlns="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xmlns="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88DF45F-9FEA-47BE-AC15-52BE148E18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xmlns="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xmlns="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xmlns="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xmlns="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xmlns="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xmlns="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6FBF4C06-0880-4F64-AC8F-328C5513CD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7056531B-7079-455E-BCF7-DB094C3312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61F2D70-0FC3-41BD-9F38-7F41F01349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xmlns="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xmlns="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CBECFE1-9F80-4EFE-9699-3A240475EE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xmlns="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xmlns="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xmlns="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xmlns="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xmlns="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xmlns="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xmlns="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xmlns="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xmlns="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xmlns="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xmlns="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xmlns="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xmlns="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xmlns="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xmlns="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xmlns="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xmlns="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xmlns="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xmlns="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xmlns="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xmlns="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xmlns="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xmlns="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xmlns="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xmlns="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xmlns="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xmlns="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xmlns="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xmlns="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xmlns="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xmlns="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xmlns="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xmlns="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245CE27-BF50-45D1-92DF-3CC2CC341A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xmlns="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xmlns="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xmlns="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xmlns="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xmlns="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xmlns="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xmlns="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xmlns="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xmlns="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xmlns="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xmlns="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xmlns="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xmlns="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xmlns="" id="{A21A7A3E-FAE9-412E-9085-C5396DD58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53DC4F1A-B4E3-468C-B5D4-1171E63EFA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2DB417EF-A4F1-45A2-ACA0-5C82104244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5E81057A-21E4-4E98-BFE7-5B870E5EAA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0E7D18C9-8D44-4323-B6BF-BF76C2381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7201D3F8-FF19-44BC-9EE7-6B58CD82B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E6ACB076-AF56-41FE-9380-E9AD0CF403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401BD79D-A068-4E2B-A576-16599ECD3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xmlns="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xmlns="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xmlns="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xmlns="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xmlns="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xmlns="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xmlns="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xmlns="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xmlns="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xmlns="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xmlns="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xmlns="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xmlns="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B2402DAC-DB2C-47BE-AE78-07846291BB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xmlns="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xmlns="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xmlns="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xmlns="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xmlns="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xmlns="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xmlns="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xmlns="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xmlns="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xmlns="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xmlns="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xmlns="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xmlns="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xmlns="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xmlns="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xmlns="" id="{56630BF6-F55A-46EA-AB98-D26668FA2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xmlns="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xmlns="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xmlns="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6611B7-8FF7-4773-9FAF-EF9DE18D43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xmlns="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xmlns="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xmlns="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xmlns="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xmlns="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xmlns="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xmlns="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xmlns="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xmlns="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xmlns="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31546F0-9E2B-4020-9199-B800E39E3335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xmlns="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xmlns="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xmlns="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xmlns="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xmlns="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xmlns="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xmlns="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xmlns="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xmlns="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xmlns="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xmlns="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xmlns="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xmlns="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xmlns="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xmlns="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xmlns="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xmlns="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xmlns="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xmlns="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xmlns="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xmlns="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xmlns="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xmlns="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xmlns="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xmlns="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xmlns="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xmlns="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xmlns="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xmlns="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xmlns="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xmlns="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xmlns="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xmlns="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xmlns="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xmlns="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xmlns="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xmlns="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xmlns="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xmlns="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xmlns="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xmlns="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xmlns="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xmlns="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xmlns="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xmlns="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xmlns="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xmlns="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xmlns="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xmlns="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xmlns="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xmlns="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xmlns="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xmlns="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xmlns="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xmlns="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xmlns="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xmlns="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xmlns="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xmlns="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xmlns="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xmlns="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xmlns="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xmlns="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xmlns="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xmlns="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xmlns="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xmlns="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xmlns="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xmlns="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A46EB74-3A91-4DAA-ACF3-FF090B2F7C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xmlns="" id="{E1BC9BFE-80C0-4DA9-92DB-070C41E412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xmlns="" id="{F5ED01E4-35BF-4165-86B2-E3BDFD91DE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xmlns="" id="{B7E6DD28-C71B-4484-973A-D12A277300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AB403917-256D-4254-A12F-F8BD19470C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EB06A536-5FCB-4761-9EFF-D54BE44B1F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3B73C61F-3D48-4791-8280-D98D2C01E0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94213EEF-F759-4045-9F53-49C1B4ECED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788A3CD7-1915-41CF-9FB5-E6FEDCA8F1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3591DEB5-C98C-4EF8-AA57-B8F45C484F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6FFCF0CF-3167-4E3E-BD4A-236ACC247E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AB47A61A-6E4C-49A5-A2E8-2410A107CC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FC8CDBA7-BF04-4719-8D66-513A71ECCA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79CDC826-71AB-4245-AC5F-8DC9DB2BBC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4DE1670F-43B8-4EA8-878C-AC3FF1921E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4AE780ED-EF51-4AD7-A73F-01E563D0E8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BE269AE3-65CE-4B86-B8B1-413783695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C35E0649-74BB-4271-BE7D-1F2ED09475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6C2D71F3-0A7A-4745-A34F-CE00E95F9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51BF2AB6-6873-4ED8-98DB-4A9398AF73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38BEE1DC-3180-496F-B9F2-0541143A9C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D39D863D-C379-4E72-B276-53F62D7E2B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9079BA6D-6450-46A6-9874-663ABFE497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A4CFFBA8-B565-42FA-9C0D-4FC6525B06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98016DB4-3354-4E78-B07E-1D722297B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0CB1EA35-0D05-4F13-871D-0CAB5CECD4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17F84AF5-3C7F-4D42-92A9-CCA3CDB8E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FA8E90CE-90F4-42ED-AAAF-0F139BE4E3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7C1C105E-FE0D-4A36-AE5B-BBA110F6E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FEE07693-1822-40D4-88A4-0F663C787D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xmlns="" id="{AD282910-ECE9-4B26-9656-AD1D41D44A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xmlns="" id="{7C7A453C-4565-4652-9781-F148800973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xmlns="" id="{DE479407-B0BB-45F1-A93D-05ED5B41F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xmlns="" id="{0271515D-B4B7-4502-B24F-DC5480444E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xmlns="" id="{DB364732-EC14-4416-964A-13F3D77CDB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xmlns="" id="{619347B5-2692-4514-B67B-159C25FA49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xmlns="" id="{E1746638-BCA2-4B8F-A315-9514E1973C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xmlns="" id="{47F56D6B-560F-4123-9E05-11ACF383DF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xmlns="" id="{2FD3A4D4-C05F-4057-8408-6FF0887E0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xmlns="" id="{32EAC669-BA43-4F58-9784-4CCDFE4D6F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73CAE3B4-689F-4EC3-8CC9-EB6D360E38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8665978C-1CDF-4EF9-9A5C-4C6C0B3BE0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97F81447-DAE2-4092-B156-2723E18064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AB0C8140-456A-4593-9DC3-5A53E63B0C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E1411ED6-803D-4C5A-8E92-8EAC28ACA2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D3F198DF-8521-45A1-8BAE-4FC70FC420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AAA80212-BA6E-448F-BA91-287462E1D3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5B8EBCCB-B7E3-4837-AA61-44D0A400E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xmlns="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xmlns="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xmlns="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xmlns="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xmlns="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xmlns="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xmlns="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xmlns="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xmlns="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xmlns="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xmlns="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xmlns="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xmlns="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C962441-913E-484B-806B-8AD5CE6734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xmlns="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xmlns="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xmlns="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xmlns="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xmlns="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xmlns="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xmlns="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xmlns="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xmlns="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xmlns="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xmlns="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xmlns="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xmlns="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xmlns="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xmlns="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xmlns="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xmlns="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xmlns="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xmlns="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xmlns="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xmlns="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xmlns="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xmlns="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xmlns="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xmlns="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xmlns="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xmlns="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xmlns="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xmlns="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xmlns="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xmlns="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xmlns="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xmlns="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xmlns="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6A6A8D4-352A-4CDF-8E34-3A3E06402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4CDCB077-A12F-4FE0-AD96-924BF98DBB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xmlns="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xmlns="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xmlns="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17B41BF2-DA71-4B06-A2F0-757A5EF70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xmlns="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xmlns="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xmlns="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xmlns="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xmlns="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xmlns="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xmlns="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xmlns="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xmlns="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xmlns="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xmlns="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xmlns="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xmlns="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xmlns="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xmlns="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xmlns="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xmlns="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xmlns="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xmlns="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xmlns="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xmlns="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xmlns="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xmlns="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xmlns="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xmlns="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xmlns="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xmlns="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xmlns="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xmlns="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xmlns="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xmlns="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xmlns="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xmlns="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xmlns="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xmlns="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xmlns="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xmlns="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xmlns="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xmlns="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xmlns="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xmlns="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xmlns="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xmlns="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xmlns="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xmlns="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xmlns="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xmlns="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xmlns="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xmlns="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xmlns="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xmlns="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xmlns="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xmlns="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xmlns="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xmlns="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xmlns="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xmlns="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xmlns="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xmlns="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xmlns="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xmlns="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xmlns="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xmlns="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xmlns="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xmlns="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xmlns="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xmlns="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xmlns="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xmlns="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xmlns="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xmlns="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xmlns="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xmlns="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xmlns="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xmlns="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xmlns="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xmlns="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xmlns="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xmlns="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xmlns="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xmlns="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xmlns="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xmlns="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xmlns="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xmlns="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xmlns="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xmlns="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xmlns="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xmlns="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xmlns="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xmlns="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xmlns="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xmlns="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xmlns="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xmlns="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xmlns="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xmlns="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xmlns="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xmlns="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xmlns="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xmlns="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xmlns="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xmlns="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xmlns="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xmlns="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xmlns="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xmlns="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xmlns="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xmlns="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xmlns="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xmlns="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xmlns="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xmlns="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F4AB913-E6BC-42AA-956F-BE8B54570B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39C870B4-B099-4311-A8C7-2C72CD4D74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40BFE83D-371B-498A-B5E9-3479732886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29866C73-B970-43C4-A474-D1203C4A33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C0C1F8BB-C13B-4B90-91D2-C95CB1363F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266F531E-E93E-4E5C-9674-1B9C610CDF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E3AD939-EB0C-4B1E-9A4E-04D6BE504D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xmlns="" id="{0C939296-0EC5-4504-B10B-2AA1A2F60A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xmlns="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xmlns="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xmlns="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1529D7C-E220-400B-93DB-76E3FF912E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xmlns="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xmlns="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xmlns="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xmlns="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xmlns="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xmlns="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xmlns="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xmlns="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xmlns="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xmlns="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xmlns="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xmlns="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xmlns="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xmlns="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xmlns="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xmlns="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xmlns="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xmlns="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xmlns="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xmlns="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xmlns="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xmlns="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xmlns="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xmlns="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xmlns="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xmlns="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xmlns="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xmlns="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xmlns="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36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4130" y="3125520"/>
            <a:ext cx="6012504" cy="165576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Aplikasi</a:t>
            </a:r>
            <a:r>
              <a:rPr lang="en-US" sz="2400" dirty="0" smtClean="0"/>
              <a:t> Rental </a:t>
            </a:r>
            <a:r>
              <a:rPr lang="en-US" sz="2400" dirty="0" err="1" smtClean="0"/>
              <a:t>Kendaraan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efisien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34130" y="1925191"/>
            <a:ext cx="388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Rent.ID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 err="1" smtClean="0"/>
              <a:t>Tentang</a:t>
            </a:r>
            <a:r>
              <a:rPr lang="en-ZA" dirty="0" smtClean="0"/>
              <a:t> kami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Rent.Id</a:t>
            </a:r>
            <a:r>
              <a:rPr lang="en-US" b="1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platform yang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smtClean="0"/>
              <a:t>rental </a:t>
            </a:r>
            <a:r>
              <a:rPr lang="en-US" dirty="0" err="1" smtClean="0"/>
              <a:t>kendaraan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ekosistem</a:t>
            </a:r>
            <a:r>
              <a:rPr lang="en-US" dirty="0"/>
              <a:t> </a:t>
            </a:r>
            <a:r>
              <a:rPr lang="en-US" dirty="0" smtClean="0"/>
              <a:t>digital.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platform </a:t>
            </a:r>
            <a:r>
              <a:rPr lang="en-US" dirty="0" err="1" smtClean="0"/>
              <a:t>perentalan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rental,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 smtClean="0"/>
              <a:t>perentalan</a:t>
            </a:r>
            <a:r>
              <a:rPr lang="en-US" dirty="0" smtClean="0"/>
              <a:t> </a:t>
            </a:r>
            <a:r>
              <a:rPr lang="en-US" dirty="0" err="1" smtClean="0"/>
              <a:t>kendaraan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xmlns="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 smtClean="0"/>
              <a:t>2025</a:t>
            </a:r>
            <a:endParaRPr lang="en-US" dirty="0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xmlns="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 err="1" smtClean="0"/>
              <a:t>Rent.Id</a:t>
            </a:r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xmlns="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587" y="470064"/>
            <a:ext cx="6339840" cy="132588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Permasalahan</a:t>
            </a:r>
            <a:r>
              <a:rPr lang="en-US" dirty="0" smtClean="0"/>
              <a:t> &amp; </a:t>
            </a:r>
            <a:r>
              <a:rPr lang="en-US" dirty="0" err="1" smtClean="0"/>
              <a:t>solusi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21268"/>
              </p:ext>
            </p:extLst>
          </p:nvPr>
        </p:nvGraphicFramePr>
        <p:xfrm>
          <a:off x="4213587" y="2034861"/>
          <a:ext cx="773800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989"/>
                <a:gridCol w="3738019"/>
              </a:tblGrid>
              <a:tr h="36075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 smtClean="0"/>
                        <a:t>Permasalahan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 smtClean="0"/>
                        <a:t>Solusi</a:t>
                      </a:r>
                      <a:endParaRPr lang="en-US" dirty="0"/>
                    </a:p>
                  </a:txBody>
                  <a:tcPr/>
                </a:tc>
              </a:tr>
              <a:tr h="622672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 smtClean="0">
                          <a:solidFill>
                            <a:prstClr val="black"/>
                          </a:solidFill>
                        </a:rPr>
                        <a:t>Harga</a:t>
                      </a:r>
                      <a:r>
                        <a:rPr lang="en-US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prstClr val="black"/>
                          </a:solidFill>
                        </a:rPr>
                        <a:t>transportasi</a:t>
                      </a:r>
                      <a:r>
                        <a:rPr lang="en-US" dirty="0" smtClean="0">
                          <a:solidFill>
                            <a:prstClr val="black"/>
                          </a:solidFill>
                        </a:rPr>
                        <a:t> online </a:t>
                      </a:r>
                      <a:r>
                        <a:rPr lang="en-US" dirty="0" err="1" smtClean="0">
                          <a:solidFill>
                            <a:prstClr val="black"/>
                          </a:solidFill>
                        </a:rPr>
                        <a:t>cukup</a:t>
                      </a:r>
                      <a:r>
                        <a:rPr lang="en-US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prstClr val="black"/>
                          </a:solidFill>
                        </a:rPr>
                        <a:t>mahal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 smtClean="0"/>
                        <a:t>Layanan</a:t>
                      </a:r>
                      <a:r>
                        <a:rPr lang="en-US" dirty="0" smtClean="0"/>
                        <a:t> rental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harga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terjangkau</a:t>
                      </a:r>
                      <a:endParaRPr lang="en-US" dirty="0"/>
                    </a:p>
                  </a:txBody>
                  <a:tcPr/>
                </a:tc>
              </a:tr>
              <a:tr h="62267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 smtClean="0"/>
                        <a:t>Penyedia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jasa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kesulitan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memasarkan</a:t>
                      </a:r>
                      <a:r>
                        <a:rPr lang="en-US" dirty="0" smtClean="0"/>
                        <a:t>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Platform digital </a:t>
                      </a:r>
                      <a:r>
                        <a:rPr lang="en-US" dirty="0" err="1" smtClean="0"/>
                        <a:t>terintegrasi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penyedia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jasa</a:t>
                      </a:r>
                      <a:endParaRPr lang="en-US" dirty="0"/>
                    </a:p>
                  </a:txBody>
                  <a:tcPr/>
                </a:tc>
              </a:tr>
              <a:tr h="62267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 smtClean="0"/>
                        <a:t>Pelanggan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kesulitan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menemukan</a:t>
                      </a:r>
                      <a:r>
                        <a:rPr lang="en-US" dirty="0" smtClean="0"/>
                        <a:t> rental yang </a:t>
                      </a:r>
                      <a:r>
                        <a:rPr lang="en-US" dirty="0" err="1" smtClean="0"/>
                        <a:t>sesuai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 smtClean="0"/>
                        <a:t>Fitur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pencarian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pemesanan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mudah</a:t>
                      </a:r>
                      <a:endParaRPr lang="en-US" dirty="0"/>
                    </a:p>
                  </a:txBody>
                  <a:tcPr/>
                </a:tc>
              </a:tr>
              <a:tr h="62267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pencatatan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transaksi</a:t>
                      </a:r>
                      <a:r>
                        <a:rPr lang="en-US" dirty="0" smtClean="0"/>
                        <a:t> manual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efisien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manajemen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transaksi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efisien</a:t>
                      </a:r>
                      <a:endParaRPr lang="en-US" dirty="0"/>
                    </a:p>
                  </a:txBody>
                  <a:tcPr/>
                </a:tc>
              </a:tr>
              <a:tr h="889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err="1" smtClean="0"/>
                        <a:t>Mobilitas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sulit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bagi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wisatawan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pekerja</a:t>
                      </a: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 smtClean="0"/>
                        <a:t>Layanan</a:t>
                      </a:r>
                      <a:r>
                        <a:rPr lang="en-US" dirty="0" smtClean="0"/>
                        <a:t> rental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mudah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fitur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pengantaran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kendaraan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54" y="265047"/>
            <a:ext cx="7147775" cy="855415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Target </a:t>
            </a:r>
            <a:r>
              <a:rPr lang="en-US" sz="5400" dirty="0" err="1" smtClean="0"/>
              <a:t>pasar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9297" y="1419573"/>
            <a:ext cx="6839487" cy="15454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/>
            <a:r>
              <a:rPr lang="en-ZA" sz="2400" noProof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Penyedia jasa Rental</a:t>
            </a:r>
            <a:r>
              <a:rPr lang="en-ZA" sz="2400" noProof="1">
                <a:solidFill>
                  <a:schemeClr val="accent3">
                    <a:lumMod val="40000"/>
                    <a:lumOff val="60000"/>
                  </a:schemeClr>
                </a:solidFill>
              </a:rPr>
              <a:t> </a:t>
            </a:r>
            <a:endParaRPr lang="en-ZA" sz="2400" noProof="1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ZA" sz="2400" noProof="1">
                <a:latin typeface="Bahnschrift" panose="020B0502040204020203" pitchFamily="34" charset="0"/>
              </a:rPr>
              <a:t>P</a:t>
            </a:r>
            <a:r>
              <a:rPr lang="en-ZA" sz="2400" noProof="1" smtClean="0">
                <a:latin typeface="Bahnschrift" panose="020B0502040204020203" pitchFamily="34" charset="0"/>
              </a:rPr>
              <a:t>enyedia jasa rental konvensional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ZA" sz="2400" noProof="1" smtClean="0">
                <a:latin typeface="Bahnschrift" panose="020B0502040204020203" pitchFamily="34" charset="0"/>
              </a:rPr>
              <a:t>Individu yang ingin menyewakan kendaraan </a:t>
            </a:r>
            <a:endParaRPr lang="en-ZA" sz="2400" noProof="1">
              <a:latin typeface="Bahnschrift" panose="020B0502040204020203" pitchFamily="34" charset="0"/>
            </a:endParaRPr>
          </a:p>
          <a:p>
            <a:pPr lvl="1"/>
            <a:endParaRPr lang="en-ZA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9296" y="3521342"/>
            <a:ext cx="6684135" cy="21452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400" noProof="1">
                <a:solidFill>
                  <a:schemeClr val="accent3">
                    <a:lumMod val="40000"/>
                    <a:lumOff val="60000"/>
                  </a:schemeClr>
                </a:solidFill>
              </a:rPr>
              <a:t>Pelanggan </a:t>
            </a:r>
            <a:r>
              <a:rPr lang="en-ZA" sz="2400" noProof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Rental</a:t>
            </a:r>
            <a:endParaRPr lang="en-ZA" sz="2400" noProof="1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ZA" sz="2400" noProof="1"/>
              <a:t>Wisatawan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ZA" sz="2400" noProof="1"/>
              <a:t>Mahasiswa dan pekerja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ZA" sz="2400" noProof="1"/>
              <a:t>Masyarakat umum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9326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persaingan</a:t>
            </a:r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xmlns="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xmlns="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xmlns="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1922154"/>
            <a:ext cx="9221273" cy="194095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 smtClean="0"/>
              <a:t>Aplikasi</a:t>
            </a:r>
            <a:r>
              <a:rPr lang="en-US" sz="2800" dirty="0" smtClean="0"/>
              <a:t> rental </a:t>
            </a:r>
            <a:r>
              <a:rPr lang="en-US" sz="2800" dirty="0" err="1" smtClean="0"/>
              <a:t>sejenis</a:t>
            </a: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 smtClean="0"/>
              <a:t>Gojek,Grab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kendaraan</a:t>
            </a:r>
            <a:r>
              <a:rPr lang="en-US" sz="2800" dirty="0" smtClean="0"/>
              <a:t> online </a:t>
            </a:r>
            <a:r>
              <a:rPr lang="en-US" sz="2800" dirty="0" err="1" smtClean="0"/>
              <a:t>lainnya</a:t>
            </a: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Rental </a:t>
            </a:r>
            <a:r>
              <a:rPr lang="en-US" sz="2800" dirty="0" err="1" smtClean="0"/>
              <a:t>konvensional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6" y="105414"/>
            <a:ext cx="6800850" cy="1325880"/>
          </a:xfrm>
        </p:spPr>
        <p:txBody>
          <a:bodyPr>
            <a:normAutofit/>
          </a:bodyPr>
          <a:lstStyle/>
          <a:p>
            <a:r>
              <a:rPr lang="en-US" sz="4800" u="sng" dirty="0" err="1" smtClean="0"/>
              <a:t>Fitur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produk</a:t>
            </a:r>
            <a:endParaRPr lang="en-US" sz="4800" u="sng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4375" y="993541"/>
            <a:ext cx="3200400" cy="365760"/>
          </a:xfrm>
        </p:spPr>
        <p:txBody>
          <a:bodyPr/>
          <a:lstStyle/>
          <a:p>
            <a:r>
              <a:rPr lang="en-US" sz="2800" dirty="0" err="1" smtClean="0"/>
              <a:t>Penyedia</a:t>
            </a:r>
            <a:r>
              <a:rPr lang="en-US" sz="2800" dirty="0" smtClean="0"/>
              <a:t> </a:t>
            </a:r>
            <a:r>
              <a:rPr lang="en-US" sz="2800" dirty="0" err="1" smtClean="0"/>
              <a:t>jasa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375" y="1431294"/>
            <a:ext cx="6375042" cy="2293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ZA" sz="2400" dirty="0" err="1" smtClean="0"/>
              <a:t>Manajemen</a:t>
            </a:r>
            <a:r>
              <a:rPr lang="en-ZA" sz="2400" dirty="0" smtClean="0"/>
              <a:t> Unit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ZA" sz="2400" dirty="0" err="1" smtClean="0"/>
              <a:t>Pengelolaan</a:t>
            </a:r>
            <a:r>
              <a:rPr lang="en-ZA" sz="2400" dirty="0" smtClean="0"/>
              <a:t>  </a:t>
            </a:r>
            <a:r>
              <a:rPr lang="en-ZA" sz="2400" dirty="0" err="1" smtClean="0"/>
              <a:t>Transaksi</a:t>
            </a:r>
            <a:r>
              <a:rPr lang="en-ZA" sz="2400" dirty="0" smtClean="0"/>
              <a:t> </a:t>
            </a:r>
            <a:r>
              <a:rPr lang="en-ZA" sz="2400" dirty="0" err="1" smtClean="0"/>
              <a:t>otomatis</a:t>
            </a:r>
            <a:endParaRPr lang="en-ZA" sz="24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ZA" sz="2400" dirty="0" smtClean="0"/>
              <a:t>Tracking </a:t>
            </a:r>
            <a:r>
              <a:rPr lang="en-ZA" sz="2400" dirty="0" err="1" smtClean="0"/>
              <a:t>kendaraan</a:t>
            </a:r>
            <a:endParaRPr lang="en-ZA" sz="24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ZA" sz="2400" dirty="0" err="1" smtClean="0"/>
              <a:t>Notifikasi</a:t>
            </a:r>
            <a:r>
              <a:rPr lang="en-ZA" sz="2400" dirty="0" smtClean="0"/>
              <a:t> </a:t>
            </a:r>
            <a:r>
              <a:rPr lang="en-ZA" sz="2400" dirty="0" err="1" smtClean="0"/>
              <a:t>pesanan</a:t>
            </a:r>
            <a:endParaRPr lang="en-ZA" sz="24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ZA" sz="2400" dirty="0" err="1" smtClean="0"/>
              <a:t>Statistik</a:t>
            </a:r>
            <a:r>
              <a:rPr lang="en-ZA" sz="2400" dirty="0" smtClean="0"/>
              <a:t> </a:t>
            </a:r>
            <a:r>
              <a:rPr lang="en-ZA" sz="2400" dirty="0" err="1" smtClean="0"/>
              <a:t>pendapatan</a:t>
            </a:r>
            <a:r>
              <a:rPr lang="en-ZA" sz="2400" dirty="0" smtClean="0"/>
              <a:t> </a:t>
            </a:r>
            <a:r>
              <a:rPr lang="en-ZA" sz="2400" dirty="0" err="1" smtClean="0"/>
              <a:t>dan</a:t>
            </a:r>
            <a:r>
              <a:rPr lang="en-ZA" sz="2400" dirty="0" smtClean="0"/>
              <a:t> </a:t>
            </a:r>
            <a:r>
              <a:rPr lang="en-ZA" sz="2400" dirty="0" err="1" smtClean="0"/>
              <a:t>kinerja</a:t>
            </a:r>
            <a:endParaRPr lang="en-ZA" sz="240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8385ECC2-8A21-4825-96AB-97E7C4FB9A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3840480"/>
            <a:ext cx="3200400" cy="365760"/>
          </a:xfrm>
        </p:spPr>
        <p:txBody>
          <a:bodyPr/>
          <a:lstStyle/>
          <a:p>
            <a:r>
              <a:rPr lang="en-US" sz="2800" dirty="0" err="1" smtClean="0"/>
              <a:t>Pelanggan</a:t>
            </a:r>
            <a:endParaRPr lang="en-US" sz="280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A8113FBA-9114-48D1-A189-9A1B7ABCF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373665"/>
            <a:ext cx="6658377" cy="19814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>
            <a:normAutofit fontScale="92500" lnSpcReduction="20000"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ZA" sz="2400" dirty="0" err="1" smtClean="0"/>
              <a:t>Pemilihan</a:t>
            </a:r>
            <a:r>
              <a:rPr lang="en-ZA" sz="2400" dirty="0"/>
              <a:t> </a:t>
            </a:r>
            <a:r>
              <a:rPr lang="en-ZA" sz="2400" dirty="0" smtClean="0"/>
              <a:t>rental </a:t>
            </a:r>
            <a:r>
              <a:rPr lang="en-ZA" sz="2400" dirty="0" err="1" smtClean="0"/>
              <a:t>sesuai</a:t>
            </a:r>
            <a:r>
              <a:rPr lang="en-ZA" sz="2400" dirty="0" smtClean="0"/>
              <a:t> </a:t>
            </a:r>
            <a:r>
              <a:rPr lang="en-ZA" sz="2400" dirty="0" err="1" smtClean="0"/>
              <a:t>keinginan</a:t>
            </a:r>
            <a:endParaRPr lang="en-ZA" sz="24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Pencarian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filter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Pembayaran</a:t>
            </a:r>
            <a:r>
              <a:rPr lang="en-US" sz="2400" dirty="0" smtClean="0"/>
              <a:t> digital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Pengantaran</a:t>
            </a:r>
            <a:r>
              <a:rPr lang="en-US" sz="2400" dirty="0" smtClean="0"/>
              <a:t> </a:t>
            </a:r>
            <a:r>
              <a:rPr lang="en-US" sz="2400" dirty="0" err="1" smtClean="0"/>
              <a:t>kendaraan</a:t>
            </a:r>
            <a:endParaRPr lang="en-US" sz="24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Keamanan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bantuan</a:t>
            </a:r>
            <a:r>
              <a:rPr lang="en-US" sz="2400" dirty="0" smtClean="0"/>
              <a:t> </a:t>
            </a:r>
            <a:r>
              <a:rPr lang="en-US" sz="2400" dirty="0" err="1" smtClean="0"/>
              <a:t>darurat</a:t>
            </a:r>
            <a:endParaRPr lang="en-US" sz="24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Riwayat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jadwal</a:t>
            </a:r>
            <a:r>
              <a:rPr lang="en-US" sz="2400" dirty="0" smtClean="0"/>
              <a:t> </a:t>
            </a:r>
            <a:r>
              <a:rPr lang="en-US" sz="2400" dirty="0" err="1" smtClean="0"/>
              <a:t>pesanan</a:t>
            </a:r>
            <a:endParaRPr lang="en-US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611" y="306096"/>
            <a:ext cx="8232648" cy="840124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bisnis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xmlns="" id="{F1D4EAB4-6E8F-44AD-A635-F321DC94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1B3EC7D9-8DEA-4D02-9A04-30C73A63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67259" y="1146220"/>
            <a:ext cx="508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Bagaimana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kami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memperoleh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pendapatan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96332" y="1579947"/>
            <a:ext cx="8165205" cy="3779758"/>
          </a:xfrm>
          <a:prstGeom prst="round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Komisi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Mitra</a:t>
            </a:r>
            <a:r>
              <a:rPr lang="en-US" sz="24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Penyediaan</a:t>
            </a:r>
            <a:r>
              <a:rPr lang="en-US" sz="2400" dirty="0"/>
              <a:t> </a:t>
            </a:r>
            <a:r>
              <a:rPr lang="en-US" sz="2400" dirty="0" err="1"/>
              <a:t>sewa</a:t>
            </a:r>
            <a:r>
              <a:rPr lang="en-US" sz="2400" dirty="0"/>
              <a:t> </a:t>
            </a:r>
            <a:r>
              <a:rPr lang="en-US" sz="2400" dirty="0" err="1" smtClean="0"/>
              <a:t>sendiri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Penyediaan</a:t>
            </a:r>
            <a:r>
              <a:rPr lang="en-US" sz="2400" dirty="0" smtClean="0"/>
              <a:t> </a:t>
            </a:r>
            <a:r>
              <a:rPr lang="en-US" sz="2400" dirty="0" err="1" smtClean="0"/>
              <a:t>alat</a:t>
            </a:r>
            <a:r>
              <a:rPr lang="en-US" sz="2400" dirty="0" smtClean="0"/>
              <a:t> </a:t>
            </a:r>
            <a:r>
              <a:rPr lang="en-US" sz="2400" dirty="0" err="1" smtClean="0"/>
              <a:t>pendukung</a:t>
            </a:r>
            <a:r>
              <a:rPr lang="en-US" sz="2400" dirty="0" smtClean="0"/>
              <a:t> (</a:t>
            </a:r>
            <a:r>
              <a:rPr lang="en-US" sz="2400" dirty="0" err="1" smtClean="0"/>
              <a:t>jual</a:t>
            </a:r>
            <a:r>
              <a:rPr lang="en-US" sz="2400" dirty="0" smtClean="0"/>
              <a:t>/</a:t>
            </a:r>
            <a:r>
              <a:rPr lang="en-US" sz="2400" dirty="0" err="1" smtClean="0"/>
              <a:t>sewa</a:t>
            </a:r>
            <a:r>
              <a:rPr lang="en-US" sz="2400" dirty="0" smtClean="0"/>
              <a:t>)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Iklan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kerjasama</a:t>
            </a:r>
            <a:r>
              <a:rPr lang="en-US" sz="2400" dirty="0"/>
              <a:t> </a:t>
            </a:r>
            <a:r>
              <a:rPr lang="en-US" sz="2400" dirty="0" err="1" smtClean="0"/>
              <a:t>lainnya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pengantaran</a:t>
            </a:r>
            <a:r>
              <a:rPr lang="en-US" sz="2400" dirty="0" smtClean="0"/>
              <a:t> </a:t>
            </a:r>
            <a:r>
              <a:rPr lang="en-US" sz="2400" dirty="0" err="1" smtClean="0"/>
              <a:t>kendaraan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207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1325880"/>
          </a:xfrm>
        </p:spPr>
        <p:txBody>
          <a:bodyPr/>
          <a:lstStyle/>
          <a:p>
            <a:r>
              <a:rPr lang="en-ZA" dirty="0" err="1" smtClean="0"/>
              <a:t>Strategi</a:t>
            </a:r>
            <a:r>
              <a:rPr lang="en-ZA" dirty="0" smtClean="0"/>
              <a:t> </a:t>
            </a:r>
            <a:r>
              <a:rPr lang="en-ZA" dirty="0" err="1" smtClean="0"/>
              <a:t>pemasaran</a:t>
            </a:r>
            <a:endParaRPr lang="en-ZA" dirty="0"/>
          </a:p>
        </p:txBody>
      </p:sp>
      <p:pic>
        <p:nvPicPr>
          <p:cNvPr id="43" name="Online Image Placeholder 42" descr="Research outline">
            <a:extLst>
              <a:ext uri="{FF2B5EF4-FFF2-40B4-BE49-F238E27FC236}">
                <a16:creationId xmlns:a16="http://schemas.microsoft.com/office/drawing/2014/main" xmlns="" id="{76CE5C81-A86F-4C82-AE52-FE744077859B}"/>
              </a:ext>
            </a:extLst>
          </p:cNvPr>
          <p:cNvPicPr>
            <a:picLocks noGrp="1" noChangeAspect="1"/>
          </p:cNvPicPr>
          <p:nvPr>
            <p:ph type="clipArt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69641" y="2184400"/>
            <a:ext cx="914400" cy="914400"/>
          </a:xfrm>
        </p:spPr>
      </p:pic>
      <p:pic>
        <p:nvPicPr>
          <p:cNvPr id="55" name="Online Image Placeholder 54" descr="Group success with solid fill">
            <a:extLst>
              <a:ext uri="{FF2B5EF4-FFF2-40B4-BE49-F238E27FC236}">
                <a16:creationId xmlns:a16="http://schemas.microsoft.com/office/drawing/2014/main" xmlns="" id="{236942CE-38CE-4E5D-9773-5224E03D4C0A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960930" y="2184654"/>
            <a:ext cx="914400" cy="914400"/>
          </a:xfrm>
        </p:spPr>
      </p:pic>
      <p:pic>
        <p:nvPicPr>
          <p:cNvPr id="57" name="Online Image Placeholder 56" descr="Repeat with solid fill">
            <a:extLst>
              <a:ext uri="{FF2B5EF4-FFF2-40B4-BE49-F238E27FC236}">
                <a16:creationId xmlns:a16="http://schemas.microsoft.com/office/drawing/2014/main" xmlns="" id="{353E75F9-0061-4D63-BFE6-6462C5C0E351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439445" y="2184400"/>
            <a:ext cx="914400" cy="9144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EF7E5E6-2411-4199-BA08-EF574433C58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55241" y="3366741"/>
            <a:ext cx="2743200" cy="457200"/>
          </a:xfrm>
        </p:spPr>
        <p:txBody>
          <a:bodyPr/>
          <a:lstStyle/>
          <a:p>
            <a:r>
              <a:rPr lang="en-US" dirty="0" smtClean="0"/>
              <a:t>Digital 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/>
          <a:lstStyle/>
          <a:p>
            <a:r>
              <a:rPr lang="en-ZA" noProof="1" smtClean="0"/>
              <a:t>Iklan platform seperti sosial media dan google ads </a:t>
            </a:r>
            <a:endParaRPr lang="en-ZA" noProof="1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CEC37629-42BA-462B-B066-292B3B37327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046530" y="3359890"/>
            <a:ext cx="2743200" cy="457200"/>
          </a:xfrm>
        </p:spPr>
        <p:txBody>
          <a:bodyPr/>
          <a:lstStyle/>
          <a:p>
            <a:r>
              <a:rPr lang="en-US" dirty="0" smtClean="0"/>
              <a:t>Influencer &amp; partnership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E6614090-4A8B-46A2-BCB9-23379FE06BF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/>
          <a:lstStyle/>
          <a:p>
            <a:r>
              <a:rPr lang="en-ZA" noProof="1" smtClean="0"/>
              <a:t>Kolaborasi dengan influencer, traveller dan mitra bisnis</a:t>
            </a:r>
            <a:endParaRPr lang="en-ZA" noProof="1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71AD60F-B816-490D-81D4-73DD13910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25044" y="3364836"/>
            <a:ext cx="3156093" cy="457200"/>
          </a:xfrm>
        </p:spPr>
        <p:txBody>
          <a:bodyPr/>
          <a:lstStyle/>
          <a:p>
            <a:r>
              <a:rPr lang="en-US" dirty="0" err="1" smtClean="0"/>
              <a:t>Diskon</a:t>
            </a:r>
            <a:r>
              <a:rPr lang="en-US" dirty="0" smtClean="0"/>
              <a:t> &amp; referral program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A5B6D57-2EB5-41BE-ACA0-29F300D5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/>
          <a:lstStyle/>
          <a:p>
            <a:r>
              <a:rPr lang="en-ZA" noProof="1" smtClean="0"/>
              <a:t>Diskon untuk pertama kali sewa &amp; bonus bagi pengguna yang mengajak teman</a:t>
            </a:r>
            <a:endParaRPr lang="en-ZA" noProof="1"/>
          </a:p>
        </p:txBody>
      </p:sp>
      <p:sp>
        <p:nvSpPr>
          <p:cNvPr id="108" name="Date Placeholder 107">
            <a:extLst>
              <a:ext uri="{FF2B5EF4-FFF2-40B4-BE49-F238E27FC236}">
                <a16:creationId xmlns:a16="http://schemas.microsoft.com/office/drawing/2014/main" xmlns="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xmlns="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xmlns="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>
            <a:normAutofit/>
          </a:bodyPr>
          <a:lstStyle/>
          <a:p>
            <a:r>
              <a:rPr lang="en-US" dirty="0" smtClean="0"/>
              <a:t>Muhamad Fadhil </a:t>
            </a:r>
            <a:r>
              <a:rPr lang="en-US" dirty="0" err="1" smtClean="0"/>
              <a:t>Najib</a:t>
            </a:r>
            <a:endParaRPr lang="en-US" dirty="0"/>
          </a:p>
          <a:p>
            <a:r>
              <a:rPr lang="en-US" dirty="0"/>
              <a:t>+62 813-3290-0261</a:t>
            </a:r>
          </a:p>
          <a:p>
            <a:r>
              <a:rPr lang="en-US" dirty="0" smtClean="0"/>
              <a:t>fadhilnajib86@gmail.com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{97B9401C-168C-48AE-BF6F-C54C9028E4CC}tf33968143_win32</Template>
  <TotalTime>597</TotalTime>
  <Words>295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Bahnschrift</vt:lpstr>
      <vt:lpstr>Calibri</vt:lpstr>
      <vt:lpstr>Wingdings</vt:lpstr>
      <vt:lpstr>Office Theme</vt:lpstr>
      <vt:lpstr>PowerPoint Presentation</vt:lpstr>
      <vt:lpstr>Tentang kami</vt:lpstr>
      <vt:lpstr>Permasalahan &amp; solusi</vt:lpstr>
      <vt:lpstr>Target pasar</vt:lpstr>
      <vt:lpstr>Analisis persaingan</vt:lpstr>
      <vt:lpstr>Fitur produk</vt:lpstr>
      <vt:lpstr>Model bisnis</vt:lpstr>
      <vt:lpstr>Strategi pemasaran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Sakkarupa</dc:creator>
  <cp:lastModifiedBy>Hp</cp:lastModifiedBy>
  <cp:revision>33</cp:revision>
  <dcterms:created xsi:type="dcterms:W3CDTF">2023-11-08T00:29:35Z</dcterms:created>
  <dcterms:modified xsi:type="dcterms:W3CDTF">2025-02-05T15:48:18Z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