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377" r:id="rId2"/>
    <p:sldId id="357" r:id="rId3"/>
    <p:sldId id="313" r:id="rId4"/>
    <p:sldId id="315" r:id="rId5"/>
    <p:sldId id="338" r:id="rId6"/>
    <p:sldId id="339" r:id="rId7"/>
    <p:sldId id="355" r:id="rId8"/>
    <p:sldId id="317" r:id="rId9"/>
    <p:sldId id="354" r:id="rId10"/>
    <p:sldId id="356" r:id="rId11"/>
    <p:sldId id="343" r:id="rId12"/>
    <p:sldId id="342" r:id="rId13"/>
    <p:sldId id="359" r:id="rId14"/>
    <p:sldId id="358" r:id="rId15"/>
    <p:sldId id="360" r:id="rId16"/>
    <p:sldId id="364" r:id="rId17"/>
    <p:sldId id="363" r:id="rId18"/>
    <p:sldId id="365" r:id="rId19"/>
    <p:sldId id="369" r:id="rId20"/>
    <p:sldId id="370" r:id="rId21"/>
    <p:sldId id="371" r:id="rId22"/>
    <p:sldId id="333" r:id="rId23"/>
    <p:sldId id="263" r:id="rId24"/>
    <p:sldId id="381" r:id="rId25"/>
    <p:sldId id="372" r:id="rId26"/>
    <p:sldId id="367" r:id="rId27"/>
    <p:sldId id="373" r:id="rId28"/>
    <p:sldId id="385" r:id="rId29"/>
    <p:sldId id="382" r:id="rId30"/>
    <p:sldId id="374" r:id="rId31"/>
    <p:sldId id="376" r:id="rId32"/>
    <p:sldId id="375" r:id="rId33"/>
    <p:sldId id="383" r:id="rId34"/>
    <p:sldId id="384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ee Wang Ngiam" initials="CWN" lastIdx="1" clrIdx="0">
    <p:extLst>
      <p:ext uri="{19B8F6BF-5375-455C-9EA6-DF929625EA0E}">
        <p15:presenceInfo xmlns:p15="http://schemas.microsoft.com/office/powerpoint/2012/main" userId="1b01d654d685941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8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162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e Wang Ngiam" userId="1b01d654d6859416" providerId="LiveId" clId="{6C643BB5-18BC-4A53-AFF8-2DFFD0DF167E}"/>
    <pc:docChg chg="undo custSel addSld delSld modSld sldOrd">
      <pc:chgData name="Chee Wang Ngiam" userId="1b01d654d6859416" providerId="LiveId" clId="{6C643BB5-18BC-4A53-AFF8-2DFFD0DF167E}" dt="2021-04-05T11:57:45.389" v="9594" actId="1076"/>
      <pc:docMkLst>
        <pc:docMk/>
      </pc:docMkLst>
      <pc:sldChg chg="addSp delSp modSp del mod">
        <pc:chgData name="Chee Wang Ngiam" userId="1b01d654d6859416" providerId="LiveId" clId="{6C643BB5-18BC-4A53-AFF8-2DFFD0DF167E}" dt="2021-03-16T09:14:16.778" v="8907" actId="47"/>
        <pc:sldMkLst>
          <pc:docMk/>
          <pc:sldMk cId="0" sldId="257"/>
        </pc:sldMkLst>
        <pc:spChg chg="del">
          <ac:chgData name="Chee Wang Ngiam" userId="1b01d654d6859416" providerId="LiveId" clId="{6C643BB5-18BC-4A53-AFF8-2DFFD0DF167E}" dt="2021-03-14T17:20:55.347" v="353" actId="478"/>
          <ac:spMkLst>
            <pc:docMk/>
            <pc:sldMk cId="0" sldId="257"/>
            <ac:spMk id="33" creationId="{970BE786-4436-4437-90BC-CB0F4801BD80}"/>
          </ac:spMkLst>
        </pc:spChg>
        <pc:spChg chg="del">
          <ac:chgData name="Chee Wang Ngiam" userId="1b01d654d6859416" providerId="LiveId" clId="{6C643BB5-18BC-4A53-AFF8-2DFFD0DF167E}" dt="2021-03-14T17:20:56.611" v="354" actId="478"/>
          <ac:spMkLst>
            <pc:docMk/>
            <pc:sldMk cId="0" sldId="257"/>
            <ac:spMk id="35" creationId="{7446A27E-695A-4022-A2E7-9784ED024734}"/>
          </ac:spMkLst>
        </pc:spChg>
        <pc:spChg chg="mod">
          <ac:chgData name="Chee Wang Ngiam" userId="1b01d654d6859416" providerId="LiveId" clId="{6C643BB5-18BC-4A53-AFF8-2DFFD0DF167E}" dt="2021-03-14T17:21:15.731" v="355"/>
          <ac:spMkLst>
            <pc:docMk/>
            <pc:sldMk cId="0" sldId="257"/>
            <ac:spMk id="39" creationId="{037A5D12-6305-466F-9D9A-25222A3D1F08}"/>
          </ac:spMkLst>
        </pc:spChg>
        <pc:spChg chg="mod">
          <ac:chgData name="Chee Wang Ngiam" userId="1b01d654d6859416" providerId="LiveId" clId="{6C643BB5-18BC-4A53-AFF8-2DFFD0DF167E}" dt="2021-03-14T17:21:15.731" v="355"/>
          <ac:spMkLst>
            <pc:docMk/>
            <pc:sldMk cId="0" sldId="257"/>
            <ac:spMk id="40" creationId="{03CEEAFB-E4B5-4726-BBD8-29D114F520EB}"/>
          </ac:spMkLst>
        </pc:spChg>
        <pc:spChg chg="add del mod">
          <ac:chgData name="Chee Wang Ngiam" userId="1b01d654d6859416" providerId="LiveId" clId="{6C643BB5-18BC-4A53-AFF8-2DFFD0DF167E}" dt="2021-03-14T17:21:28.376" v="361" actId="478"/>
          <ac:spMkLst>
            <pc:docMk/>
            <pc:sldMk cId="0" sldId="257"/>
            <ac:spMk id="41" creationId="{B11A79B9-F4C0-441B-9668-75A4BDFAAB5E}"/>
          </ac:spMkLst>
        </pc:spChg>
        <pc:spChg chg="mod">
          <ac:chgData name="Chee Wang Ngiam" userId="1b01d654d6859416" providerId="LiveId" clId="{6C643BB5-18BC-4A53-AFF8-2DFFD0DF167E}" dt="2021-03-14T17:21:26.531" v="360"/>
          <ac:spMkLst>
            <pc:docMk/>
            <pc:sldMk cId="0" sldId="257"/>
            <ac:spMk id="43" creationId="{9588DA70-BD6F-4EA7-8FA2-05077E898B9B}"/>
          </ac:spMkLst>
        </pc:spChg>
        <pc:spChg chg="mod">
          <ac:chgData name="Chee Wang Ngiam" userId="1b01d654d6859416" providerId="LiveId" clId="{6C643BB5-18BC-4A53-AFF8-2DFFD0DF167E}" dt="2021-03-14T17:21:26.531" v="360"/>
          <ac:spMkLst>
            <pc:docMk/>
            <pc:sldMk cId="0" sldId="257"/>
            <ac:spMk id="44" creationId="{C8E2E166-893F-453C-84BC-8F4332B44E22}"/>
          </ac:spMkLst>
        </pc:spChg>
        <pc:spChg chg="mod">
          <ac:chgData name="Chee Wang Ngiam" userId="1b01d654d6859416" providerId="LiveId" clId="{6C643BB5-18BC-4A53-AFF8-2DFFD0DF167E}" dt="2021-03-14T17:20:48.684" v="352" actId="6549"/>
          <ac:spMkLst>
            <pc:docMk/>
            <pc:sldMk cId="0" sldId="257"/>
            <ac:spMk id="541" creationId="{00000000-0000-0000-0000-000000000000}"/>
          </ac:spMkLst>
        </pc:spChg>
        <pc:grpChg chg="add mod">
          <ac:chgData name="Chee Wang Ngiam" userId="1b01d654d6859416" providerId="LiveId" clId="{6C643BB5-18BC-4A53-AFF8-2DFFD0DF167E}" dt="2021-03-14T17:21:40.063" v="365" actId="1076"/>
          <ac:grpSpMkLst>
            <pc:docMk/>
            <pc:sldMk cId="0" sldId="257"/>
            <ac:grpSpMk id="38" creationId="{8D1F6F0D-C0C9-44AF-BF79-5A6D45431570}"/>
          </ac:grpSpMkLst>
        </pc:grpChg>
        <pc:grpChg chg="add mod">
          <ac:chgData name="Chee Wang Ngiam" userId="1b01d654d6859416" providerId="LiveId" clId="{6C643BB5-18BC-4A53-AFF8-2DFFD0DF167E}" dt="2021-03-14T17:21:33.816" v="363" actId="1076"/>
          <ac:grpSpMkLst>
            <pc:docMk/>
            <pc:sldMk cId="0" sldId="257"/>
            <ac:grpSpMk id="42" creationId="{60341F05-0DFD-49F3-A51A-2F031447CE37}"/>
          </ac:grpSpMkLst>
        </pc:grpChg>
        <pc:picChg chg="add mod">
          <ac:chgData name="Chee Wang Ngiam" userId="1b01d654d6859416" providerId="LiveId" clId="{6C643BB5-18BC-4A53-AFF8-2DFFD0DF167E}" dt="2021-03-14T17:23:40.034" v="405" actId="1076"/>
          <ac:picMkLst>
            <pc:docMk/>
            <pc:sldMk cId="0" sldId="257"/>
            <ac:picMk id="37" creationId="{85AD2938-0F7A-44DF-BEA9-498B138BDCDF}"/>
          </ac:picMkLst>
        </pc:picChg>
        <pc:picChg chg="del">
          <ac:chgData name="Chee Wang Ngiam" userId="1b01d654d6859416" providerId="LiveId" clId="{6C643BB5-18BC-4A53-AFF8-2DFFD0DF167E}" dt="2021-03-14T17:19:54.212" v="322" actId="478"/>
          <ac:picMkLst>
            <pc:docMk/>
            <pc:sldMk cId="0" sldId="257"/>
            <ac:picMk id="1026" creationId="{77248836-C194-4B1E-85EA-926BFABEF48F}"/>
          </ac:picMkLst>
        </pc:picChg>
      </pc:sldChg>
      <pc:sldChg chg="del">
        <pc:chgData name="Chee Wang Ngiam" userId="1b01d654d6859416" providerId="LiveId" clId="{6C643BB5-18BC-4A53-AFF8-2DFFD0DF167E}" dt="2021-03-15T02:30:42.685" v="1530" actId="47"/>
        <pc:sldMkLst>
          <pc:docMk/>
          <pc:sldMk cId="3441126344" sldId="259"/>
        </pc:sldMkLst>
      </pc:sldChg>
      <pc:sldChg chg="modSp mod ord">
        <pc:chgData name="Chee Wang Ngiam" userId="1b01d654d6859416" providerId="LiveId" clId="{6C643BB5-18BC-4A53-AFF8-2DFFD0DF167E}" dt="2021-03-16T08:12:16.033" v="6344" actId="14100"/>
        <pc:sldMkLst>
          <pc:docMk/>
          <pc:sldMk cId="0" sldId="263"/>
        </pc:sldMkLst>
        <pc:spChg chg="mod">
          <ac:chgData name="Chee Wang Ngiam" userId="1b01d654d6859416" providerId="LiveId" clId="{6C643BB5-18BC-4A53-AFF8-2DFFD0DF167E}" dt="2021-03-16T08:09:58.208" v="6081" actId="20577"/>
          <ac:spMkLst>
            <pc:docMk/>
            <pc:sldMk cId="0" sldId="263"/>
            <ac:spMk id="3" creationId="{DC49B8DF-BC56-49F5-A9AC-7C26174FB866}"/>
          </ac:spMkLst>
        </pc:spChg>
        <pc:spChg chg="mod">
          <ac:chgData name="Chee Wang Ngiam" userId="1b01d654d6859416" providerId="LiveId" clId="{6C643BB5-18BC-4A53-AFF8-2DFFD0DF167E}" dt="2021-03-16T08:12:16.033" v="6344" actId="14100"/>
          <ac:spMkLst>
            <pc:docMk/>
            <pc:sldMk cId="0" sldId="263"/>
            <ac:spMk id="5" creationId="{E39E494F-3CCB-4FCB-A7E1-5D5B894F7CD8}"/>
          </ac:spMkLst>
        </pc:spChg>
        <pc:picChg chg="mod">
          <ac:chgData name="Chee Wang Ngiam" userId="1b01d654d6859416" providerId="LiveId" clId="{6C643BB5-18BC-4A53-AFF8-2DFFD0DF167E}" dt="2021-03-16T08:12:12.458" v="6343" actId="1076"/>
          <ac:picMkLst>
            <pc:docMk/>
            <pc:sldMk cId="0" sldId="263"/>
            <ac:picMk id="3074" creationId="{58C8CD21-2C58-4B00-A40F-91560A223847}"/>
          </ac:picMkLst>
        </pc:picChg>
      </pc:sldChg>
      <pc:sldChg chg="del">
        <pc:chgData name="Chee Wang Ngiam" userId="1b01d654d6859416" providerId="LiveId" clId="{6C643BB5-18BC-4A53-AFF8-2DFFD0DF167E}" dt="2021-03-14T17:23:26.557" v="402" actId="47"/>
        <pc:sldMkLst>
          <pc:docMk/>
          <pc:sldMk cId="0" sldId="268"/>
        </pc:sldMkLst>
      </pc:sldChg>
      <pc:sldChg chg="del">
        <pc:chgData name="Chee Wang Ngiam" userId="1b01d654d6859416" providerId="LiveId" clId="{6C643BB5-18BC-4A53-AFF8-2DFFD0DF167E}" dt="2021-03-15T02:30:42.685" v="1530" actId="47"/>
        <pc:sldMkLst>
          <pc:docMk/>
          <pc:sldMk cId="0" sldId="272"/>
        </pc:sldMkLst>
      </pc:sldChg>
      <pc:sldChg chg="del">
        <pc:chgData name="Chee Wang Ngiam" userId="1b01d654d6859416" providerId="LiveId" clId="{6C643BB5-18BC-4A53-AFF8-2DFFD0DF167E}" dt="2021-03-14T17:23:34.775" v="404" actId="47"/>
        <pc:sldMkLst>
          <pc:docMk/>
          <pc:sldMk cId="0" sldId="274"/>
        </pc:sldMkLst>
      </pc:sldChg>
      <pc:sldChg chg="del">
        <pc:chgData name="Chee Wang Ngiam" userId="1b01d654d6859416" providerId="LiveId" clId="{6C643BB5-18BC-4A53-AFF8-2DFFD0DF167E}" dt="2021-03-15T02:30:42.685" v="1530" actId="47"/>
        <pc:sldMkLst>
          <pc:docMk/>
          <pc:sldMk cId="0" sldId="275"/>
        </pc:sldMkLst>
      </pc:sldChg>
      <pc:sldChg chg="del">
        <pc:chgData name="Chee Wang Ngiam" userId="1b01d654d6859416" providerId="LiveId" clId="{6C643BB5-18BC-4A53-AFF8-2DFFD0DF167E}" dt="2021-03-15T02:30:42.685" v="1530" actId="47"/>
        <pc:sldMkLst>
          <pc:docMk/>
          <pc:sldMk cId="0" sldId="276"/>
        </pc:sldMkLst>
      </pc:sldChg>
      <pc:sldChg chg="del">
        <pc:chgData name="Chee Wang Ngiam" userId="1b01d654d6859416" providerId="LiveId" clId="{6C643BB5-18BC-4A53-AFF8-2DFFD0DF167E}" dt="2021-03-15T02:30:42.685" v="1530" actId="47"/>
        <pc:sldMkLst>
          <pc:docMk/>
          <pc:sldMk cId="0" sldId="277"/>
        </pc:sldMkLst>
      </pc:sldChg>
      <pc:sldChg chg="del">
        <pc:chgData name="Chee Wang Ngiam" userId="1b01d654d6859416" providerId="LiveId" clId="{6C643BB5-18BC-4A53-AFF8-2DFFD0DF167E}" dt="2021-03-15T02:30:42.685" v="1530" actId="47"/>
        <pc:sldMkLst>
          <pc:docMk/>
          <pc:sldMk cId="0" sldId="278"/>
        </pc:sldMkLst>
      </pc:sldChg>
      <pc:sldChg chg="del">
        <pc:chgData name="Chee Wang Ngiam" userId="1b01d654d6859416" providerId="LiveId" clId="{6C643BB5-18BC-4A53-AFF8-2DFFD0DF167E}" dt="2021-03-15T02:30:42.685" v="1530" actId="47"/>
        <pc:sldMkLst>
          <pc:docMk/>
          <pc:sldMk cId="0" sldId="279"/>
        </pc:sldMkLst>
      </pc:sldChg>
      <pc:sldChg chg="del">
        <pc:chgData name="Chee Wang Ngiam" userId="1b01d654d6859416" providerId="LiveId" clId="{6C643BB5-18BC-4A53-AFF8-2DFFD0DF167E}" dt="2021-03-15T02:30:42.685" v="1530" actId="47"/>
        <pc:sldMkLst>
          <pc:docMk/>
          <pc:sldMk cId="0" sldId="280"/>
        </pc:sldMkLst>
      </pc:sldChg>
      <pc:sldChg chg="del">
        <pc:chgData name="Chee Wang Ngiam" userId="1b01d654d6859416" providerId="LiveId" clId="{6C643BB5-18BC-4A53-AFF8-2DFFD0DF167E}" dt="2021-03-15T02:30:42.685" v="1530" actId="47"/>
        <pc:sldMkLst>
          <pc:docMk/>
          <pc:sldMk cId="0" sldId="281"/>
        </pc:sldMkLst>
      </pc:sldChg>
      <pc:sldChg chg="del">
        <pc:chgData name="Chee Wang Ngiam" userId="1b01d654d6859416" providerId="LiveId" clId="{6C643BB5-18BC-4A53-AFF8-2DFFD0DF167E}" dt="2021-03-15T02:30:42.685" v="1530" actId="47"/>
        <pc:sldMkLst>
          <pc:docMk/>
          <pc:sldMk cId="0" sldId="282"/>
        </pc:sldMkLst>
      </pc:sldChg>
      <pc:sldChg chg="del">
        <pc:chgData name="Chee Wang Ngiam" userId="1b01d654d6859416" providerId="LiveId" clId="{6C643BB5-18BC-4A53-AFF8-2DFFD0DF167E}" dt="2021-03-15T02:30:42.685" v="1530" actId="47"/>
        <pc:sldMkLst>
          <pc:docMk/>
          <pc:sldMk cId="0" sldId="283"/>
        </pc:sldMkLst>
      </pc:sldChg>
      <pc:sldChg chg="del">
        <pc:chgData name="Chee Wang Ngiam" userId="1b01d654d6859416" providerId="LiveId" clId="{6C643BB5-18BC-4A53-AFF8-2DFFD0DF167E}" dt="2021-03-15T02:30:42.685" v="1530" actId="47"/>
        <pc:sldMkLst>
          <pc:docMk/>
          <pc:sldMk cId="0" sldId="284"/>
        </pc:sldMkLst>
      </pc:sldChg>
      <pc:sldChg chg="del">
        <pc:chgData name="Chee Wang Ngiam" userId="1b01d654d6859416" providerId="LiveId" clId="{6C643BB5-18BC-4A53-AFF8-2DFFD0DF167E}" dt="2021-03-15T02:30:42.685" v="1530" actId="47"/>
        <pc:sldMkLst>
          <pc:docMk/>
          <pc:sldMk cId="0" sldId="285"/>
        </pc:sldMkLst>
      </pc:sldChg>
      <pc:sldChg chg="del">
        <pc:chgData name="Chee Wang Ngiam" userId="1b01d654d6859416" providerId="LiveId" clId="{6C643BB5-18BC-4A53-AFF8-2DFFD0DF167E}" dt="2021-03-15T02:30:42.685" v="1530" actId="47"/>
        <pc:sldMkLst>
          <pc:docMk/>
          <pc:sldMk cId="0" sldId="286"/>
        </pc:sldMkLst>
      </pc:sldChg>
      <pc:sldChg chg="del">
        <pc:chgData name="Chee Wang Ngiam" userId="1b01d654d6859416" providerId="LiveId" clId="{6C643BB5-18BC-4A53-AFF8-2DFFD0DF167E}" dt="2021-03-15T02:30:42.685" v="1530" actId="47"/>
        <pc:sldMkLst>
          <pc:docMk/>
          <pc:sldMk cId="0" sldId="287"/>
        </pc:sldMkLst>
      </pc:sldChg>
      <pc:sldChg chg="del">
        <pc:chgData name="Chee Wang Ngiam" userId="1b01d654d6859416" providerId="LiveId" clId="{6C643BB5-18BC-4A53-AFF8-2DFFD0DF167E}" dt="2021-03-15T02:30:42.685" v="1530" actId="47"/>
        <pc:sldMkLst>
          <pc:docMk/>
          <pc:sldMk cId="0" sldId="288"/>
        </pc:sldMkLst>
      </pc:sldChg>
      <pc:sldChg chg="del">
        <pc:chgData name="Chee Wang Ngiam" userId="1b01d654d6859416" providerId="LiveId" clId="{6C643BB5-18BC-4A53-AFF8-2DFFD0DF167E}" dt="2021-03-15T02:30:42.685" v="1530" actId="47"/>
        <pc:sldMkLst>
          <pc:docMk/>
          <pc:sldMk cId="0" sldId="289"/>
        </pc:sldMkLst>
      </pc:sldChg>
      <pc:sldChg chg="del">
        <pc:chgData name="Chee Wang Ngiam" userId="1b01d654d6859416" providerId="LiveId" clId="{6C643BB5-18BC-4A53-AFF8-2DFFD0DF167E}" dt="2021-03-15T02:30:42.685" v="1530" actId="47"/>
        <pc:sldMkLst>
          <pc:docMk/>
          <pc:sldMk cId="0" sldId="290"/>
        </pc:sldMkLst>
      </pc:sldChg>
      <pc:sldChg chg="del">
        <pc:chgData name="Chee Wang Ngiam" userId="1b01d654d6859416" providerId="LiveId" clId="{6C643BB5-18BC-4A53-AFF8-2DFFD0DF167E}" dt="2021-03-15T02:30:42.685" v="1530" actId="47"/>
        <pc:sldMkLst>
          <pc:docMk/>
          <pc:sldMk cId="0" sldId="291"/>
        </pc:sldMkLst>
      </pc:sldChg>
      <pc:sldChg chg="del">
        <pc:chgData name="Chee Wang Ngiam" userId="1b01d654d6859416" providerId="LiveId" clId="{6C643BB5-18BC-4A53-AFF8-2DFFD0DF167E}" dt="2021-03-15T02:30:42.685" v="1530" actId="47"/>
        <pc:sldMkLst>
          <pc:docMk/>
          <pc:sldMk cId="0" sldId="292"/>
        </pc:sldMkLst>
      </pc:sldChg>
      <pc:sldChg chg="del">
        <pc:chgData name="Chee Wang Ngiam" userId="1b01d654d6859416" providerId="LiveId" clId="{6C643BB5-18BC-4A53-AFF8-2DFFD0DF167E}" dt="2021-03-15T02:30:42.685" v="1530" actId="47"/>
        <pc:sldMkLst>
          <pc:docMk/>
          <pc:sldMk cId="0" sldId="293"/>
        </pc:sldMkLst>
      </pc:sldChg>
      <pc:sldChg chg="del">
        <pc:chgData name="Chee Wang Ngiam" userId="1b01d654d6859416" providerId="LiveId" clId="{6C643BB5-18BC-4A53-AFF8-2DFFD0DF167E}" dt="2021-03-15T02:30:42.685" v="1530" actId="47"/>
        <pc:sldMkLst>
          <pc:docMk/>
          <pc:sldMk cId="0" sldId="294"/>
        </pc:sldMkLst>
      </pc:sldChg>
      <pc:sldChg chg="del">
        <pc:chgData name="Chee Wang Ngiam" userId="1b01d654d6859416" providerId="LiveId" clId="{6C643BB5-18BC-4A53-AFF8-2DFFD0DF167E}" dt="2021-03-15T02:30:42.685" v="1530" actId="47"/>
        <pc:sldMkLst>
          <pc:docMk/>
          <pc:sldMk cId="0" sldId="295"/>
        </pc:sldMkLst>
      </pc:sldChg>
      <pc:sldChg chg="del">
        <pc:chgData name="Chee Wang Ngiam" userId="1b01d654d6859416" providerId="LiveId" clId="{6C643BB5-18BC-4A53-AFF8-2DFFD0DF167E}" dt="2021-03-15T02:30:42.685" v="1530" actId="47"/>
        <pc:sldMkLst>
          <pc:docMk/>
          <pc:sldMk cId="0" sldId="296"/>
        </pc:sldMkLst>
      </pc:sldChg>
      <pc:sldChg chg="del">
        <pc:chgData name="Chee Wang Ngiam" userId="1b01d654d6859416" providerId="LiveId" clId="{6C643BB5-18BC-4A53-AFF8-2DFFD0DF167E}" dt="2021-03-15T02:30:42.685" v="1530" actId="47"/>
        <pc:sldMkLst>
          <pc:docMk/>
          <pc:sldMk cId="0" sldId="297"/>
        </pc:sldMkLst>
      </pc:sldChg>
      <pc:sldChg chg="del">
        <pc:chgData name="Chee Wang Ngiam" userId="1b01d654d6859416" providerId="LiveId" clId="{6C643BB5-18BC-4A53-AFF8-2DFFD0DF167E}" dt="2021-03-15T02:30:42.685" v="1530" actId="47"/>
        <pc:sldMkLst>
          <pc:docMk/>
          <pc:sldMk cId="0" sldId="298"/>
        </pc:sldMkLst>
      </pc:sldChg>
      <pc:sldChg chg="del">
        <pc:chgData name="Chee Wang Ngiam" userId="1b01d654d6859416" providerId="LiveId" clId="{6C643BB5-18BC-4A53-AFF8-2DFFD0DF167E}" dt="2021-03-15T02:30:42.685" v="1530" actId="47"/>
        <pc:sldMkLst>
          <pc:docMk/>
          <pc:sldMk cId="0" sldId="299"/>
        </pc:sldMkLst>
      </pc:sldChg>
      <pc:sldChg chg="del">
        <pc:chgData name="Chee Wang Ngiam" userId="1b01d654d6859416" providerId="LiveId" clId="{6C643BB5-18BC-4A53-AFF8-2DFFD0DF167E}" dt="2021-03-15T02:30:42.685" v="1530" actId="47"/>
        <pc:sldMkLst>
          <pc:docMk/>
          <pc:sldMk cId="0" sldId="300"/>
        </pc:sldMkLst>
      </pc:sldChg>
      <pc:sldChg chg="del">
        <pc:chgData name="Chee Wang Ngiam" userId="1b01d654d6859416" providerId="LiveId" clId="{6C643BB5-18BC-4A53-AFF8-2DFFD0DF167E}" dt="2021-03-15T02:30:42.685" v="1530" actId="47"/>
        <pc:sldMkLst>
          <pc:docMk/>
          <pc:sldMk cId="0" sldId="301"/>
        </pc:sldMkLst>
      </pc:sldChg>
      <pc:sldChg chg="del">
        <pc:chgData name="Chee Wang Ngiam" userId="1b01d654d6859416" providerId="LiveId" clId="{6C643BB5-18BC-4A53-AFF8-2DFFD0DF167E}" dt="2021-03-15T02:30:42.685" v="1530" actId="47"/>
        <pc:sldMkLst>
          <pc:docMk/>
          <pc:sldMk cId="0" sldId="302"/>
        </pc:sldMkLst>
      </pc:sldChg>
      <pc:sldChg chg="del">
        <pc:chgData name="Chee Wang Ngiam" userId="1b01d654d6859416" providerId="LiveId" clId="{6C643BB5-18BC-4A53-AFF8-2DFFD0DF167E}" dt="2021-03-15T02:30:42.685" v="1530" actId="47"/>
        <pc:sldMkLst>
          <pc:docMk/>
          <pc:sldMk cId="0" sldId="303"/>
        </pc:sldMkLst>
      </pc:sldChg>
      <pc:sldChg chg="del">
        <pc:chgData name="Chee Wang Ngiam" userId="1b01d654d6859416" providerId="LiveId" clId="{6C643BB5-18BC-4A53-AFF8-2DFFD0DF167E}" dt="2021-03-15T02:30:42.685" v="1530" actId="47"/>
        <pc:sldMkLst>
          <pc:docMk/>
          <pc:sldMk cId="0" sldId="304"/>
        </pc:sldMkLst>
      </pc:sldChg>
      <pc:sldChg chg="del">
        <pc:chgData name="Chee Wang Ngiam" userId="1b01d654d6859416" providerId="LiveId" clId="{6C643BB5-18BC-4A53-AFF8-2DFFD0DF167E}" dt="2021-03-15T02:30:42.685" v="1530" actId="47"/>
        <pc:sldMkLst>
          <pc:docMk/>
          <pc:sldMk cId="0" sldId="305"/>
        </pc:sldMkLst>
      </pc:sldChg>
      <pc:sldChg chg="del">
        <pc:chgData name="Chee Wang Ngiam" userId="1b01d654d6859416" providerId="LiveId" clId="{6C643BB5-18BC-4A53-AFF8-2DFFD0DF167E}" dt="2021-03-15T02:30:42.685" v="1530" actId="47"/>
        <pc:sldMkLst>
          <pc:docMk/>
          <pc:sldMk cId="0" sldId="306"/>
        </pc:sldMkLst>
      </pc:sldChg>
      <pc:sldChg chg="del">
        <pc:chgData name="Chee Wang Ngiam" userId="1b01d654d6859416" providerId="LiveId" clId="{6C643BB5-18BC-4A53-AFF8-2DFFD0DF167E}" dt="2021-03-15T02:30:42.685" v="1530" actId="47"/>
        <pc:sldMkLst>
          <pc:docMk/>
          <pc:sldMk cId="0" sldId="307"/>
        </pc:sldMkLst>
      </pc:sldChg>
      <pc:sldChg chg="del">
        <pc:chgData name="Chee Wang Ngiam" userId="1b01d654d6859416" providerId="LiveId" clId="{6C643BB5-18BC-4A53-AFF8-2DFFD0DF167E}" dt="2021-03-15T02:30:42.685" v="1530" actId="47"/>
        <pc:sldMkLst>
          <pc:docMk/>
          <pc:sldMk cId="0" sldId="308"/>
        </pc:sldMkLst>
      </pc:sldChg>
      <pc:sldChg chg="del">
        <pc:chgData name="Chee Wang Ngiam" userId="1b01d654d6859416" providerId="LiveId" clId="{6C643BB5-18BC-4A53-AFF8-2DFFD0DF167E}" dt="2021-03-15T02:30:42.685" v="1530" actId="47"/>
        <pc:sldMkLst>
          <pc:docMk/>
          <pc:sldMk cId="2605734205" sldId="311"/>
        </pc:sldMkLst>
      </pc:sldChg>
      <pc:sldChg chg="del">
        <pc:chgData name="Chee Wang Ngiam" userId="1b01d654d6859416" providerId="LiveId" clId="{6C643BB5-18BC-4A53-AFF8-2DFFD0DF167E}" dt="2021-03-14T17:22:16.925" v="366" actId="47"/>
        <pc:sldMkLst>
          <pc:docMk/>
          <pc:sldMk cId="1308026163" sldId="312"/>
        </pc:sldMkLst>
      </pc:sldChg>
      <pc:sldChg chg="addSp modSp mod">
        <pc:chgData name="Chee Wang Ngiam" userId="1b01d654d6859416" providerId="LiveId" clId="{6C643BB5-18BC-4A53-AFF8-2DFFD0DF167E}" dt="2021-03-15T03:08:07.816" v="3375" actId="404"/>
        <pc:sldMkLst>
          <pc:docMk/>
          <pc:sldMk cId="2235599982" sldId="315"/>
        </pc:sldMkLst>
        <pc:spChg chg="mod">
          <ac:chgData name="Chee Wang Ngiam" userId="1b01d654d6859416" providerId="LiveId" clId="{6C643BB5-18BC-4A53-AFF8-2DFFD0DF167E}" dt="2021-03-15T03:08:07.816" v="3375" actId="404"/>
          <ac:spMkLst>
            <pc:docMk/>
            <pc:sldMk cId="2235599982" sldId="315"/>
            <ac:spMk id="5" creationId="{E39E494F-3CCB-4FCB-A7E1-5D5B894F7CD8}"/>
          </ac:spMkLst>
        </pc:spChg>
        <pc:spChg chg="mod">
          <ac:chgData name="Chee Wang Ngiam" userId="1b01d654d6859416" providerId="LiveId" clId="{6C643BB5-18BC-4A53-AFF8-2DFFD0DF167E}" dt="2021-03-14T17:09:11.127" v="133" actId="1076"/>
          <ac:spMkLst>
            <pc:docMk/>
            <pc:sldMk cId="2235599982" sldId="315"/>
            <ac:spMk id="10" creationId="{440BF773-8AD8-47F6-9DBA-C1BEB75EE60F}"/>
          </ac:spMkLst>
        </pc:spChg>
        <pc:spChg chg="mod">
          <ac:chgData name="Chee Wang Ngiam" userId="1b01d654d6859416" providerId="LiveId" clId="{6C643BB5-18BC-4A53-AFF8-2DFFD0DF167E}" dt="2021-03-14T17:30:01.237" v="645" actId="14100"/>
          <ac:spMkLst>
            <pc:docMk/>
            <pc:sldMk cId="2235599982" sldId="315"/>
            <ac:spMk id="12" creationId="{9B773776-5016-4715-B7B0-0A372706E008}"/>
          </ac:spMkLst>
        </pc:spChg>
        <pc:spChg chg="add mod">
          <ac:chgData name="Chee Wang Ngiam" userId="1b01d654d6859416" providerId="LiveId" clId="{6C643BB5-18BC-4A53-AFF8-2DFFD0DF167E}" dt="2021-03-14T17:30:13.206" v="649" actId="1076"/>
          <ac:spMkLst>
            <pc:docMk/>
            <pc:sldMk cId="2235599982" sldId="315"/>
            <ac:spMk id="13" creationId="{5B8332D4-BDEA-4AEE-8F71-6C10A1590165}"/>
          </ac:spMkLst>
        </pc:spChg>
        <pc:spChg chg="mod">
          <ac:chgData name="Chee Wang Ngiam" userId="1b01d654d6859416" providerId="LiveId" clId="{6C643BB5-18BC-4A53-AFF8-2DFFD0DF167E}" dt="2021-03-14T17:30:07.603" v="648" actId="1076"/>
          <ac:spMkLst>
            <pc:docMk/>
            <pc:sldMk cId="2235599982" sldId="315"/>
            <ac:spMk id="15" creationId="{E44DE487-479F-4C31-9DB5-9B9D85811F88}"/>
          </ac:spMkLst>
        </pc:spChg>
        <pc:picChg chg="mod">
          <ac:chgData name="Chee Wang Ngiam" userId="1b01d654d6859416" providerId="LiveId" clId="{6C643BB5-18BC-4A53-AFF8-2DFFD0DF167E}" dt="2021-03-14T17:29:56.398" v="643" actId="1076"/>
          <ac:picMkLst>
            <pc:docMk/>
            <pc:sldMk cId="2235599982" sldId="315"/>
            <ac:picMk id="6" creationId="{F2D2FFB1-A244-4815-B470-3748B105C830}"/>
          </ac:picMkLst>
        </pc:picChg>
        <pc:picChg chg="mod">
          <ac:chgData name="Chee Wang Ngiam" userId="1b01d654d6859416" providerId="LiveId" clId="{6C643BB5-18BC-4A53-AFF8-2DFFD0DF167E}" dt="2021-03-14T17:08:26.053" v="118" actId="1076"/>
          <ac:picMkLst>
            <pc:docMk/>
            <pc:sldMk cId="2235599982" sldId="315"/>
            <ac:picMk id="9" creationId="{ECF443ED-E3CE-426A-A02B-B3EEF39CE018}"/>
          </ac:picMkLst>
        </pc:picChg>
        <pc:picChg chg="add mod">
          <ac:chgData name="Chee Wang Ngiam" userId="1b01d654d6859416" providerId="LiveId" clId="{6C643BB5-18BC-4A53-AFF8-2DFFD0DF167E}" dt="2021-03-14T17:09:15.836" v="136" actId="1076"/>
          <ac:picMkLst>
            <pc:docMk/>
            <pc:sldMk cId="2235599982" sldId="315"/>
            <ac:picMk id="11" creationId="{59AABE0E-305B-4E4F-95DD-8EE6547E6CCC}"/>
          </ac:picMkLst>
        </pc:picChg>
      </pc:sldChg>
      <pc:sldChg chg="delSp modSp mod ord">
        <pc:chgData name="Chee Wang Ngiam" userId="1b01d654d6859416" providerId="LiveId" clId="{6C643BB5-18BC-4A53-AFF8-2DFFD0DF167E}" dt="2021-03-14T17:31:48.776" v="690"/>
        <pc:sldMkLst>
          <pc:docMk/>
          <pc:sldMk cId="3012394679" sldId="317"/>
        </pc:sldMkLst>
        <pc:spChg chg="mod">
          <ac:chgData name="Chee Wang Ngiam" userId="1b01d654d6859416" providerId="LiveId" clId="{6C643BB5-18BC-4A53-AFF8-2DFFD0DF167E}" dt="2021-03-14T17:22:45.010" v="394" actId="14100"/>
          <ac:spMkLst>
            <pc:docMk/>
            <pc:sldMk cId="3012394679" sldId="317"/>
            <ac:spMk id="28" creationId="{1C6AE0DB-F31F-4A4E-A15B-41E2A7A83ACA}"/>
          </ac:spMkLst>
        </pc:spChg>
        <pc:spChg chg="mod">
          <ac:chgData name="Chee Wang Ngiam" userId="1b01d654d6859416" providerId="LiveId" clId="{6C643BB5-18BC-4A53-AFF8-2DFFD0DF167E}" dt="2021-03-14T17:22:30.878" v="387" actId="20577"/>
          <ac:spMkLst>
            <pc:docMk/>
            <pc:sldMk cId="3012394679" sldId="317"/>
            <ac:spMk id="890" creationId="{00000000-0000-0000-0000-000000000000}"/>
          </ac:spMkLst>
        </pc:spChg>
        <pc:picChg chg="mod">
          <ac:chgData name="Chee Wang Ngiam" userId="1b01d654d6859416" providerId="LiveId" clId="{6C643BB5-18BC-4A53-AFF8-2DFFD0DF167E}" dt="2021-03-14T17:22:49.070" v="396" actId="1076"/>
          <ac:picMkLst>
            <pc:docMk/>
            <pc:sldMk cId="3012394679" sldId="317"/>
            <ac:picMk id="25" creationId="{1E9BD472-C3DC-4F08-94FA-7DBB76FA85C2}"/>
          </ac:picMkLst>
        </pc:picChg>
        <pc:picChg chg="del">
          <ac:chgData name="Chee Wang Ngiam" userId="1b01d654d6859416" providerId="LiveId" clId="{6C643BB5-18BC-4A53-AFF8-2DFFD0DF167E}" dt="2021-03-14T17:22:47.009" v="395" actId="478"/>
          <ac:picMkLst>
            <pc:docMk/>
            <pc:sldMk cId="3012394679" sldId="317"/>
            <ac:picMk id="26" creationId="{E1112E11-30A8-4037-AD91-37C0B5BB632D}"/>
          </ac:picMkLst>
        </pc:picChg>
        <pc:picChg chg="mod">
          <ac:chgData name="Chee Wang Ngiam" userId="1b01d654d6859416" providerId="LiveId" clId="{6C643BB5-18BC-4A53-AFF8-2DFFD0DF167E}" dt="2021-03-14T17:22:50.672" v="397" actId="1076"/>
          <ac:picMkLst>
            <pc:docMk/>
            <pc:sldMk cId="3012394679" sldId="317"/>
            <ac:picMk id="27" creationId="{C51C344C-7E1B-4F6D-BBED-75DAEEB1D613}"/>
          </ac:picMkLst>
        </pc:picChg>
      </pc:sldChg>
      <pc:sldChg chg="del">
        <pc:chgData name="Chee Wang Ngiam" userId="1b01d654d6859416" providerId="LiveId" clId="{6C643BB5-18BC-4A53-AFF8-2DFFD0DF167E}" dt="2021-03-14T17:22:55.278" v="398" actId="47"/>
        <pc:sldMkLst>
          <pc:docMk/>
          <pc:sldMk cId="2650045890" sldId="318"/>
        </pc:sldMkLst>
      </pc:sldChg>
      <pc:sldChg chg="del">
        <pc:chgData name="Chee Wang Ngiam" userId="1b01d654d6859416" providerId="LiveId" clId="{6C643BB5-18BC-4A53-AFF8-2DFFD0DF167E}" dt="2021-03-14T17:22:57.266" v="400" actId="47"/>
        <pc:sldMkLst>
          <pc:docMk/>
          <pc:sldMk cId="435811314" sldId="328"/>
        </pc:sldMkLst>
      </pc:sldChg>
      <pc:sldChg chg="del">
        <pc:chgData name="Chee Wang Ngiam" userId="1b01d654d6859416" providerId="LiveId" clId="{6C643BB5-18BC-4A53-AFF8-2DFFD0DF167E}" dt="2021-03-14T17:22:56.101" v="399" actId="47"/>
        <pc:sldMkLst>
          <pc:docMk/>
          <pc:sldMk cId="4083495133" sldId="331"/>
        </pc:sldMkLst>
      </pc:sldChg>
      <pc:sldChg chg="addSp delSp modSp mod ord">
        <pc:chgData name="Chee Wang Ngiam" userId="1b01d654d6859416" providerId="LiveId" clId="{6C643BB5-18BC-4A53-AFF8-2DFFD0DF167E}" dt="2021-03-16T09:09:56.802" v="8852" actId="20577"/>
        <pc:sldMkLst>
          <pc:docMk/>
          <pc:sldMk cId="289932894" sldId="333"/>
        </pc:sldMkLst>
        <pc:spChg chg="add mod">
          <ac:chgData name="Chee Wang Ngiam" userId="1b01d654d6859416" providerId="LiveId" clId="{6C643BB5-18BC-4A53-AFF8-2DFFD0DF167E}" dt="2021-03-16T09:09:56.802" v="8852" actId="20577"/>
          <ac:spMkLst>
            <pc:docMk/>
            <pc:sldMk cId="289932894" sldId="333"/>
            <ac:spMk id="8" creationId="{33CD6242-FA78-4F5D-A68E-99799E61D613}"/>
          </ac:spMkLst>
        </pc:spChg>
        <pc:spChg chg="add mod">
          <ac:chgData name="Chee Wang Ngiam" userId="1b01d654d6859416" providerId="LiveId" clId="{6C643BB5-18BC-4A53-AFF8-2DFFD0DF167E}" dt="2021-03-16T09:09:51.274" v="8850" actId="20577"/>
          <ac:spMkLst>
            <pc:docMk/>
            <pc:sldMk cId="289932894" sldId="333"/>
            <ac:spMk id="9" creationId="{F8F222D2-4B39-4042-B139-483AC4D2307A}"/>
          </ac:spMkLst>
        </pc:spChg>
        <pc:spChg chg="del">
          <ac:chgData name="Chee Wang Ngiam" userId="1b01d654d6859416" providerId="LiveId" clId="{6C643BB5-18BC-4A53-AFF8-2DFFD0DF167E}" dt="2021-03-16T09:09:02.819" v="8761" actId="478"/>
          <ac:spMkLst>
            <pc:docMk/>
            <pc:sldMk cId="289932894" sldId="333"/>
            <ac:spMk id="899" creationId="{00000000-0000-0000-0000-000000000000}"/>
          </ac:spMkLst>
        </pc:spChg>
        <pc:spChg chg="del">
          <ac:chgData name="Chee Wang Ngiam" userId="1b01d654d6859416" providerId="LiveId" clId="{6C643BB5-18BC-4A53-AFF8-2DFFD0DF167E}" dt="2021-03-16T09:09:05.428" v="8762" actId="478"/>
          <ac:spMkLst>
            <pc:docMk/>
            <pc:sldMk cId="289932894" sldId="333"/>
            <ac:spMk id="900" creationId="{00000000-0000-0000-0000-000000000000}"/>
          </ac:spMkLst>
        </pc:spChg>
        <pc:picChg chg="mod">
          <ac:chgData name="Chee Wang Ngiam" userId="1b01d654d6859416" providerId="LiveId" clId="{6C643BB5-18BC-4A53-AFF8-2DFFD0DF167E}" dt="2021-03-16T09:09:08.694" v="8763" actId="1076"/>
          <ac:picMkLst>
            <pc:docMk/>
            <pc:sldMk cId="289932894" sldId="333"/>
            <ac:picMk id="11" creationId="{6FD1E40E-6398-47F7-8D17-FA9B9BE3D376}"/>
          </ac:picMkLst>
        </pc:picChg>
      </pc:sldChg>
      <pc:sldChg chg="del">
        <pc:chgData name="Chee Wang Ngiam" userId="1b01d654d6859416" providerId="LiveId" clId="{6C643BB5-18BC-4A53-AFF8-2DFFD0DF167E}" dt="2021-03-14T17:23:25.321" v="401" actId="47"/>
        <pc:sldMkLst>
          <pc:docMk/>
          <pc:sldMk cId="3614617714" sldId="334"/>
        </pc:sldMkLst>
      </pc:sldChg>
      <pc:sldChg chg="del">
        <pc:chgData name="Chee Wang Ngiam" userId="1b01d654d6859416" providerId="LiveId" clId="{6C643BB5-18BC-4A53-AFF8-2DFFD0DF167E}" dt="2021-03-14T17:24:40.575" v="409" actId="47"/>
        <pc:sldMkLst>
          <pc:docMk/>
          <pc:sldMk cId="1682199998" sldId="335"/>
        </pc:sldMkLst>
      </pc:sldChg>
      <pc:sldChg chg="addSp delSp modSp mod">
        <pc:chgData name="Chee Wang Ngiam" userId="1b01d654d6859416" providerId="LiveId" clId="{6C643BB5-18BC-4A53-AFF8-2DFFD0DF167E}" dt="2021-03-15T03:53:42.352" v="5276" actId="2710"/>
        <pc:sldMkLst>
          <pc:docMk/>
          <pc:sldMk cId="2177264362" sldId="338"/>
        </pc:sldMkLst>
        <pc:spChg chg="add mod">
          <ac:chgData name="Chee Wang Ngiam" userId="1b01d654d6859416" providerId="LiveId" clId="{6C643BB5-18BC-4A53-AFF8-2DFFD0DF167E}" dt="2021-03-15T03:53:42.352" v="5276" actId="2710"/>
          <ac:spMkLst>
            <pc:docMk/>
            <pc:sldMk cId="2177264362" sldId="338"/>
            <ac:spMk id="6" creationId="{D4E0FB60-E65F-4544-B710-5AF94ED40686}"/>
          </ac:spMkLst>
        </pc:spChg>
        <pc:graphicFrameChg chg="del">
          <ac:chgData name="Chee Wang Ngiam" userId="1b01d654d6859416" providerId="LiveId" clId="{6C643BB5-18BC-4A53-AFF8-2DFFD0DF167E}" dt="2021-03-14T17:42:11.633" v="1394" actId="478"/>
          <ac:graphicFrameMkLst>
            <pc:docMk/>
            <pc:sldMk cId="2177264362" sldId="338"/>
            <ac:graphicFrameMk id="3" creationId="{F9FCFDBF-99FE-4183-B9F5-4E047B595841}"/>
          </ac:graphicFrameMkLst>
        </pc:graphicFrameChg>
        <pc:picChg chg="mod">
          <ac:chgData name="Chee Wang Ngiam" userId="1b01d654d6859416" providerId="LiveId" clId="{6C643BB5-18BC-4A53-AFF8-2DFFD0DF167E}" dt="2021-03-15T02:35:39.558" v="1745" actId="1076"/>
          <ac:picMkLst>
            <pc:docMk/>
            <pc:sldMk cId="2177264362" sldId="338"/>
            <ac:picMk id="5" creationId="{C9C45BEA-42D6-474A-885C-6DE33EC0959A}"/>
          </ac:picMkLst>
        </pc:picChg>
      </pc:sldChg>
      <pc:sldChg chg="addSp delSp modSp mod">
        <pc:chgData name="Chee Wang Ngiam" userId="1b01d654d6859416" providerId="LiveId" clId="{6C643BB5-18BC-4A53-AFF8-2DFFD0DF167E}" dt="2021-03-15T03:54:10.898" v="5286" actId="20577"/>
        <pc:sldMkLst>
          <pc:docMk/>
          <pc:sldMk cId="3747435543" sldId="339"/>
        </pc:sldMkLst>
        <pc:spChg chg="add mod">
          <ac:chgData name="Chee Wang Ngiam" userId="1b01d654d6859416" providerId="LiveId" clId="{6C643BB5-18BC-4A53-AFF8-2DFFD0DF167E}" dt="2021-03-14T17:36:28.734" v="793" actId="14100"/>
          <ac:spMkLst>
            <pc:docMk/>
            <pc:sldMk cId="3747435543" sldId="339"/>
            <ac:spMk id="7" creationId="{4A3FBFD9-1EFA-4D40-B7F8-BB3AC3C096BD}"/>
          </ac:spMkLst>
        </pc:spChg>
        <pc:spChg chg="add mod">
          <ac:chgData name="Chee Wang Ngiam" userId="1b01d654d6859416" providerId="LiveId" clId="{6C643BB5-18BC-4A53-AFF8-2DFFD0DF167E}" dt="2021-03-15T03:54:10.898" v="5286" actId="20577"/>
          <ac:spMkLst>
            <pc:docMk/>
            <pc:sldMk cId="3747435543" sldId="339"/>
            <ac:spMk id="9" creationId="{6EA9935F-03B6-4965-AFE1-F38117B45CCB}"/>
          </ac:spMkLst>
        </pc:spChg>
        <pc:graphicFrameChg chg="del mod modGraphic">
          <ac:chgData name="Chee Wang Ngiam" userId="1b01d654d6859416" providerId="LiveId" clId="{6C643BB5-18BC-4A53-AFF8-2DFFD0DF167E}" dt="2021-03-14T17:42:30.264" v="1397" actId="478"/>
          <ac:graphicFrameMkLst>
            <pc:docMk/>
            <pc:sldMk cId="3747435543" sldId="339"/>
            <ac:graphicFrameMk id="2" creationId="{4CDEE977-E71F-4C56-9A09-8107214CB77D}"/>
          </ac:graphicFrameMkLst>
        </pc:graphicFrameChg>
        <pc:picChg chg="mod">
          <ac:chgData name="Chee Wang Ngiam" userId="1b01d654d6859416" providerId="LiveId" clId="{6C643BB5-18BC-4A53-AFF8-2DFFD0DF167E}" dt="2021-03-15T02:40:30.207" v="2276" actId="1076"/>
          <ac:picMkLst>
            <pc:docMk/>
            <pc:sldMk cId="3747435543" sldId="339"/>
            <ac:picMk id="6" creationId="{73928ED6-449F-4163-B936-D5E23FF609E0}"/>
          </ac:picMkLst>
        </pc:picChg>
        <pc:picChg chg="mod">
          <ac:chgData name="Chee Wang Ngiam" userId="1b01d654d6859416" providerId="LiveId" clId="{6C643BB5-18BC-4A53-AFF8-2DFFD0DF167E}" dt="2021-03-15T02:39:09.013" v="2146" actId="1076"/>
          <ac:picMkLst>
            <pc:docMk/>
            <pc:sldMk cId="3747435543" sldId="339"/>
            <ac:picMk id="8" creationId="{679B22CB-01FD-43AF-8F47-289747D7E803}"/>
          </ac:picMkLst>
        </pc:picChg>
      </pc:sldChg>
      <pc:sldChg chg="del">
        <pc:chgData name="Chee Wang Ngiam" userId="1b01d654d6859416" providerId="LiveId" clId="{6C643BB5-18BC-4A53-AFF8-2DFFD0DF167E}" dt="2021-03-14T17:23:30.937" v="403" actId="47"/>
        <pc:sldMkLst>
          <pc:docMk/>
          <pc:sldMk cId="2744610739" sldId="341"/>
        </pc:sldMkLst>
      </pc:sldChg>
      <pc:sldChg chg="addSp modSp mod">
        <pc:chgData name="Chee Wang Ngiam" userId="1b01d654d6859416" providerId="LiveId" clId="{6C643BB5-18BC-4A53-AFF8-2DFFD0DF167E}" dt="2021-03-16T11:47:11.799" v="9405" actId="20577"/>
        <pc:sldMkLst>
          <pc:docMk/>
          <pc:sldMk cId="3833566984" sldId="342"/>
        </pc:sldMkLst>
        <pc:spChg chg="add mod">
          <ac:chgData name="Chee Wang Ngiam" userId="1b01d654d6859416" providerId="LiveId" clId="{6C643BB5-18BC-4A53-AFF8-2DFFD0DF167E}" dt="2021-03-16T11:47:11.799" v="9405" actId="20577"/>
          <ac:spMkLst>
            <pc:docMk/>
            <pc:sldMk cId="3833566984" sldId="342"/>
            <ac:spMk id="2" creationId="{A9A8E43A-27E6-4F79-B744-0756B0A6242D}"/>
          </ac:spMkLst>
        </pc:spChg>
        <pc:spChg chg="mod">
          <ac:chgData name="Chee Wang Ngiam" userId="1b01d654d6859416" providerId="LiveId" clId="{6C643BB5-18BC-4A53-AFF8-2DFFD0DF167E}" dt="2021-03-14T17:33:18.683" v="734" actId="404"/>
          <ac:spMkLst>
            <pc:docMk/>
            <pc:sldMk cId="3833566984" sldId="342"/>
            <ac:spMk id="29" creationId="{6A402E51-3A45-4F7A-B75E-813589E8E1DD}"/>
          </ac:spMkLst>
        </pc:spChg>
      </pc:sldChg>
      <pc:sldChg chg="modSp mod">
        <pc:chgData name="Chee Wang Ngiam" userId="1b01d654d6859416" providerId="LiveId" clId="{6C643BB5-18BC-4A53-AFF8-2DFFD0DF167E}" dt="2021-03-16T09:27:19.352" v="8916" actId="20577"/>
        <pc:sldMkLst>
          <pc:docMk/>
          <pc:sldMk cId="3046692565" sldId="343"/>
        </pc:sldMkLst>
        <pc:spChg chg="mod">
          <ac:chgData name="Chee Wang Ngiam" userId="1b01d654d6859416" providerId="LiveId" clId="{6C643BB5-18BC-4A53-AFF8-2DFFD0DF167E}" dt="2021-03-16T09:27:19.352" v="8916" actId="20577"/>
          <ac:spMkLst>
            <pc:docMk/>
            <pc:sldMk cId="3046692565" sldId="343"/>
            <ac:spMk id="8" creationId="{ED4E56E1-3508-4E23-A101-4D2E7AE6D2D1}"/>
          </ac:spMkLst>
        </pc:spChg>
        <pc:spChg chg="mod">
          <ac:chgData name="Chee Wang Ngiam" userId="1b01d654d6859416" providerId="LiveId" clId="{6C643BB5-18BC-4A53-AFF8-2DFFD0DF167E}" dt="2021-03-15T02:46:24.236" v="2486" actId="1076"/>
          <ac:spMkLst>
            <pc:docMk/>
            <pc:sldMk cId="3046692565" sldId="343"/>
            <ac:spMk id="14" creationId="{25BCFB6E-603E-487F-B497-D59BAD38B7B8}"/>
          </ac:spMkLst>
        </pc:spChg>
        <pc:spChg chg="mod">
          <ac:chgData name="Chee Wang Ngiam" userId="1b01d654d6859416" providerId="LiveId" clId="{6C643BB5-18BC-4A53-AFF8-2DFFD0DF167E}" dt="2021-03-15T02:46:26.498" v="2487" actId="1076"/>
          <ac:spMkLst>
            <pc:docMk/>
            <pc:sldMk cId="3046692565" sldId="343"/>
            <ac:spMk id="16" creationId="{0689574F-C4DD-4F20-A04B-081B7856333B}"/>
          </ac:spMkLst>
        </pc:spChg>
        <pc:graphicFrameChg chg="mod">
          <ac:chgData name="Chee Wang Ngiam" userId="1b01d654d6859416" providerId="LiveId" clId="{6C643BB5-18BC-4A53-AFF8-2DFFD0DF167E}" dt="2021-03-15T02:46:21.342" v="2485" actId="1076"/>
          <ac:graphicFrameMkLst>
            <pc:docMk/>
            <pc:sldMk cId="3046692565" sldId="343"/>
            <ac:graphicFrameMk id="13" creationId="{0B7233EF-8E44-49FC-B256-7940718580F5}"/>
          </ac:graphicFrameMkLst>
        </pc:graphicFrameChg>
      </pc:sldChg>
      <pc:sldChg chg="del">
        <pc:chgData name="Chee Wang Ngiam" userId="1b01d654d6859416" providerId="LiveId" clId="{6C643BB5-18BC-4A53-AFF8-2DFFD0DF167E}" dt="2021-03-15T02:30:51.094" v="1531" actId="47"/>
        <pc:sldMkLst>
          <pc:docMk/>
          <pc:sldMk cId="3719165576" sldId="348"/>
        </pc:sldMkLst>
      </pc:sldChg>
      <pc:sldChg chg="del">
        <pc:chgData name="Chee Wang Ngiam" userId="1b01d654d6859416" providerId="LiveId" clId="{6C643BB5-18BC-4A53-AFF8-2DFFD0DF167E}" dt="2021-03-15T02:32:35.309" v="1687" actId="47"/>
        <pc:sldMkLst>
          <pc:docMk/>
          <pc:sldMk cId="965719009" sldId="349"/>
        </pc:sldMkLst>
      </pc:sldChg>
      <pc:sldChg chg="modSp del mod ord">
        <pc:chgData name="Chee Wang Ngiam" userId="1b01d654d6859416" providerId="LiveId" clId="{6C643BB5-18BC-4A53-AFF8-2DFFD0DF167E}" dt="2021-03-15T02:44:19.768" v="2329" actId="47"/>
        <pc:sldMkLst>
          <pc:docMk/>
          <pc:sldMk cId="2736930485" sldId="351"/>
        </pc:sldMkLst>
        <pc:spChg chg="mod">
          <ac:chgData name="Chee Wang Ngiam" userId="1b01d654d6859416" providerId="LiveId" clId="{6C643BB5-18BC-4A53-AFF8-2DFFD0DF167E}" dt="2021-03-15T02:32:26.272" v="1686" actId="20577"/>
          <ac:spMkLst>
            <pc:docMk/>
            <pc:sldMk cId="2736930485" sldId="351"/>
            <ac:spMk id="4" creationId="{4B32015A-535E-42D9-BAB5-223EC1D5683A}"/>
          </ac:spMkLst>
        </pc:spChg>
      </pc:sldChg>
      <pc:sldChg chg="del">
        <pc:chgData name="Chee Wang Ngiam" userId="1b01d654d6859416" providerId="LiveId" clId="{6C643BB5-18BC-4A53-AFF8-2DFFD0DF167E}" dt="2021-03-16T09:04:46.840" v="8403" actId="47"/>
        <pc:sldMkLst>
          <pc:docMk/>
          <pc:sldMk cId="2864450387" sldId="352"/>
        </pc:sldMkLst>
      </pc:sldChg>
      <pc:sldChg chg="modSp del mod">
        <pc:chgData name="Chee Wang Ngiam" userId="1b01d654d6859416" providerId="LiveId" clId="{6C643BB5-18BC-4A53-AFF8-2DFFD0DF167E}" dt="2021-03-15T02:32:48.036" v="1688" actId="47"/>
        <pc:sldMkLst>
          <pc:docMk/>
          <pc:sldMk cId="3759252084" sldId="353"/>
        </pc:sldMkLst>
        <pc:spChg chg="mod">
          <ac:chgData name="Chee Wang Ngiam" userId="1b01d654d6859416" providerId="LiveId" clId="{6C643BB5-18BC-4A53-AFF8-2DFFD0DF167E}" dt="2021-03-14T17:09:46.866" v="142" actId="20577"/>
          <ac:spMkLst>
            <pc:docMk/>
            <pc:sldMk cId="3759252084" sldId="353"/>
            <ac:spMk id="7" creationId="{01D4285C-5A0B-4362-97AB-FBE545308757}"/>
          </ac:spMkLst>
        </pc:spChg>
      </pc:sldChg>
      <pc:sldChg chg="modSp mod ord">
        <pc:chgData name="Chee Wang Ngiam" userId="1b01d654d6859416" providerId="LiveId" clId="{6C643BB5-18BC-4A53-AFF8-2DFFD0DF167E}" dt="2021-03-16T11:30:34.496" v="9226" actId="20577"/>
        <pc:sldMkLst>
          <pc:docMk/>
          <pc:sldMk cId="3986032005" sldId="354"/>
        </pc:sldMkLst>
        <pc:spChg chg="mod">
          <ac:chgData name="Chee Wang Ngiam" userId="1b01d654d6859416" providerId="LiveId" clId="{6C643BB5-18BC-4A53-AFF8-2DFFD0DF167E}" dt="2021-03-16T11:30:34.496" v="9226" actId="20577"/>
          <ac:spMkLst>
            <pc:docMk/>
            <pc:sldMk cId="3986032005" sldId="354"/>
            <ac:spMk id="4" creationId="{4B32015A-535E-42D9-BAB5-223EC1D5683A}"/>
          </ac:spMkLst>
        </pc:spChg>
      </pc:sldChg>
      <pc:sldChg chg="modSp mod ord">
        <pc:chgData name="Chee Wang Ngiam" userId="1b01d654d6859416" providerId="LiveId" clId="{6C643BB5-18BC-4A53-AFF8-2DFFD0DF167E}" dt="2021-03-14T17:33:32.682" v="746" actId="404"/>
        <pc:sldMkLst>
          <pc:docMk/>
          <pc:sldMk cId="3310805673" sldId="355"/>
        </pc:sldMkLst>
        <pc:spChg chg="mod">
          <ac:chgData name="Chee Wang Ngiam" userId="1b01d654d6859416" providerId="LiveId" clId="{6C643BB5-18BC-4A53-AFF8-2DFFD0DF167E}" dt="2021-03-14T17:33:32.682" v="746" actId="404"/>
          <ac:spMkLst>
            <pc:docMk/>
            <pc:sldMk cId="3310805673" sldId="355"/>
            <ac:spMk id="986" creationId="{00000000-0000-0000-0000-000000000000}"/>
          </ac:spMkLst>
        </pc:spChg>
      </pc:sldChg>
      <pc:sldChg chg="modSp add del">
        <pc:chgData name="Chee Wang Ngiam" userId="1b01d654d6859416" providerId="LiveId" clId="{6C643BB5-18BC-4A53-AFF8-2DFFD0DF167E}" dt="2021-03-16T09:32:47.487" v="8932" actId="20577"/>
        <pc:sldMkLst>
          <pc:docMk/>
          <pc:sldMk cId="2042664016" sldId="356"/>
        </pc:sldMkLst>
        <pc:spChg chg="mod">
          <ac:chgData name="Chee Wang Ngiam" userId="1b01d654d6859416" providerId="LiveId" clId="{6C643BB5-18BC-4A53-AFF8-2DFFD0DF167E}" dt="2021-03-16T09:32:47.487" v="8932" actId="20577"/>
          <ac:spMkLst>
            <pc:docMk/>
            <pc:sldMk cId="2042664016" sldId="356"/>
            <ac:spMk id="8" creationId="{ED4E56E1-3508-4E23-A101-4D2E7AE6D2D1}"/>
          </ac:spMkLst>
        </pc:spChg>
      </pc:sldChg>
      <pc:sldChg chg="addSp delSp modSp mod">
        <pc:chgData name="Chee Wang Ngiam" userId="1b01d654d6859416" providerId="LiveId" clId="{6C643BB5-18BC-4A53-AFF8-2DFFD0DF167E}" dt="2021-03-16T09:13:23.741" v="8890"/>
        <pc:sldMkLst>
          <pc:docMk/>
          <pc:sldMk cId="4087623744" sldId="357"/>
        </pc:sldMkLst>
        <pc:spChg chg="mod">
          <ac:chgData name="Chee Wang Ngiam" userId="1b01d654d6859416" providerId="LiveId" clId="{6C643BB5-18BC-4A53-AFF8-2DFFD0DF167E}" dt="2021-03-14T17:24:00.975" v="406" actId="1076"/>
          <ac:spMkLst>
            <pc:docMk/>
            <pc:sldMk cId="4087623744" sldId="357"/>
            <ac:spMk id="3" creationId="{DC49B8DF-BC56-49F5-A9AC-7C26174FB866}"/>
          </ac:spMkLst>
        </pc:spChg>
        <pc:spChg chg="add del mod">
          <ac:chgData name="Chee Wang Ngiam" userId="1b01d654d6859416" providerId="LiveId" clId="{6C643BB5-18BC-4A53-AFF8-2DFFD0DF167E}" dt="2021-03-16T09:13:23.741" v="8890"/>
          <ac:spMkLst>
            <pc:docMk/>
            <pc:sldMk cId="4087623744" sldId="357"/>
            <ac:spMk id="7" creationId="{002C20E5-EB6B-44AC-9309-FA6741C25AED}"/>
          </ac:spMkLst>
        </pc:spChg>
        <pc:spChg chg="mod">
          <ac:chgData name="Chee Wang Ngiam" userId="1b01d654d6859416" providerId="LiveId" clId="{6C643BB5-18BC-4A53-AFF8-2DFFD0DF167E}" dt="2021-03-15T02:33:40.570" v="1700" actId="6549"/>
          <ac:spMkLst>
            <pc:docMk/>
            <pc:sldMk cId="4087623744" sldId="357"/>
            <ac:spMk id="14" creationId="{87622D75-DEED-4489-911E-7041B2BC3E18}"/>
          </ac:spMkLst>
        </pc:spChg>
      </pc:sldChg>
      <pc:sldChg chg="addSp delSp modSp add mod ord delAnim">
        <pc:chgData name="Chee Wang Ngiam" userId="1b01d654d6859416" providerId="LiveId" clId="{6C643BB5-18BC-4A53-AFF8-2DFFD0DF167E}" dt="2021-03-16T08:03:31.810" v="5846" actId="20577"/>
        <pc:sldMkLst>
          <pc:docMk/>
          <pc:sldMk cId="3789786868" sldId="358"/>
        </pc:sldMkLst>
        <pc:spChg chg="add mod">
          <ac:chgData name="Chee Wang Ngiam" userId="1b01d654d6859416" providerId="LiveId" clId="{6C643BB5-18BC-4A53-AFF8-2DFFD0DF167E}" dt="2021-03-15T03:02:48.580" v="3087" actId="20577"/>
          <ac:spMkLst>
            <pc:docMk/>
            <pc:sldMk cId="3789786868" sldId="358"/>
            <ac:spMk id="8" creationId="{810E15E1-A583-41D0-B2A3-86BDEC986D12}"/>
          </ac:spMkLst>
        </pc:spChg>
        <pc:spChg chg="add mod">
          <ac:chgData name="Chee Wang Ngiam" userId="1b01d654d6859416" providerId="LiveId" clId="{6C643BB5-18BC-4A53-AFF8-2DFFD0DF167E}" dt="2021-03-15T03:03:42.418" v="3175" actId="20577"/>
          <ac:spMkLst>
            <pc:docMk/>
            <pc:sldMk cId="3789786868" sldId="358"/>
            <ac:spMk id="9" creationId="{2FFF32B9-3B26-4419-A8BB-E89D760EDBEF}"/>
          </ac:spMkLst>
        </pc:spChg>
        <pc:spChg chg="add mod">
          <ac:chgData name="Chee Wang Ngiam" userId="1b01d654d6859416" providerId="LiveId" clId="{6C643BB5-18BC-4A53-AFF8-2DFFD0DF167E}" dt="2021-03-16T08:02:33.631" v="5798" actId="1076"/>
          <ac:spMkLst>
            <pc:docMk/>
            <pc:sldMk cId="3789786868" sldId="358"/>
            <ac:spMk id="10" creationId="{2B8DED96-6C72-42BA-9364-8C5C5615B645}"/>
          </ac:spMkLst>
        </pc:spChg>
        <pc:spChg chg="add del mod">
          <ac:chgData name="Chee Wang Ngiam" userId="1b01d654d6859416" providerId="LiveId" clId="{6C643BB5-18BC-4A53-AFF8-2DFFD0DF167E}" dt="2021-03-15T03:03:56.445" v="3177"/>
          <ac:spMkLst>
            <pc:docMk/>
            <pc:sldMk cId="3789786868" sldId="358"/>
            <ac:spMk id="10" creationId="{E4C3CE6D-3062-4C46-AEA8-EB12370DA78C}"/>
          </ac:spMkLst>
        </pc:spChg>
        <pc:spChg chg="add mod">
          <ac:chgData name="Chee Wang Ngiam" userId="1b01d654d6859416" providerId="LiveId" clId="{6C643BB5-18BC-4A53-AFF8-2DFFD0DF167E}" dt="2021-03-16T08:03:31.810" v="5846" actId="20577"/>
          <ac:spMkLst>
            <pc:docMk/>
            <pc:sldMk cId="3789786868" sldId="358"/>
            <ac:spMk id="11" creationId="{FD5CFCCE-F7F2-44CF-AF99-CF4CBE68F835}"/>
          </ac:spMkLst>
        </pc:spChg>
        <pc:spChg chg="add mod">
          <ac:chgData name="Chee Wang Ngiam" userId="1b01d654d6859416" providerId="LiveId" clId="{6C643BB5-18BC-4A53-AFF8-2DFFD0DF167E}" dt="2021-03-16T08:02:57.839" v="5820" actId="20577"/>
          <ac:spMkLst>
            <pc:docMk/>
            <pc:sldMk cId="3789786868" sldId="358"/>
            <ac:spMk id="12" creationId="{1E4D5BD1-A32A-43F2-ACF7-C5ED67F26F5F}"/>
          </ac:spMkLst>
        </pc:spChg>
        <pc:spChg chg="del">
          <ac:chgData name="Chee Wang Ngiam" userId="1b01d654d6859416" providerId="LiveId" clId="{6C643BB5-18BC-4A53-AFF8-2DFFD0DF167E}" dt="2021-03-14T17:34:23.358" v="756" actId="478"/>
          <ac:spMkLst>
            <pc:docMk/>
            <pc:sldMk cId="3789786868" sldId="358"/>
            <ac:spMk id="14" creationId="{19B78DF2-94AA-40C3-B984-BE96AC762CFC}"/>
          </ac:spMkLst>
        </pc:spChg>
        <pc:spChg chg="mod">
          <ac:chgData name="Chee Wang Ngiam" userId="1b01d654d6859416" providerId="LiveId" clId="{6C643BB5-18BC-4A53-AFF8-2DFFD0DF167E}" dt="2021-03-16T08:01:42.321" v="5700" actId="1076"/>
          <ac:spMkLst>
            <pc:docMk/>
            <pc:sldMk cId="3789786868" sldId="358"/>
            <ac:spMk id="29" creationId="{6A402E51-3A45-4F7A-B75E-813589E8E1DD}"/>
          </ac:spMkLst>
        </pc:spChg>
        <pc:picChg chg="add mod">
          <ac:chgData name="Chee Wang Ngiam" userId="1b01d654d6859416" providerId="LiveId" clId="{6C643BB5-18BC-4A53-AFF8-2DFFD0DF167E}" dt="2021-03-15T02:52:07.898" v="2647"/>
          <ac:picMkLst>
            <pc:docMk/>
            <pc:sldMk cId="3789786868" sldId="358"/>
            <ac:picMk id="3" creationId="{D9E0EDB6-22C4-4048-88C2-580B60AF6319}"/>
          </ac:picMkLst>
        </pc:picChg>
        <pc:picChg chg="del">
          <ac:chgData name="Chee Wang Ngiam" userId="1b01d654d6859416" providerId="LiveId" clId="{6C643BB5-18BC-4A53-AFF8-2DFFD0DF167E}" dt="2021-03-14T17:34:22.029" v="755" actId="478"/>
          <ac:picMkLst>
            <pc:docMk/>
            <pc:sldMk cId="3789786868" sldId="358"/>
            <ac:picMk id="6" creationId="{AEE6FABA-5FBA-4EF6-B517-C5923224A590}"/>
          </ac:picMkLst>
        </pc:picChg>
      </pc:sldChg>
      <pc:sldChg chg="addSp delSp modSp add mod ord">
        <pc:chgData name="Chee Wang Ngiam" userId="1b01d654d6859416" providerId="LiveId" clId="{6C643BB5-18BC-4A53-AFF8-2DFFD0DF167E}" dt="2021-03-16T08:01:17.556" v="5658" actId="14100"/>
        <pc:sldMkLst>
          <pc:docMk/>
          <pc:sldMk cId="2883775368" sldId="359"/>
        </pc:sldMkLst>
        <pc:spChg chg="add del mod">
          <ac:chgData name="Chee Wang Ngiam" userId="1b01d654d6859416" providerId="LiveId" clId="{6C643BB5-18BC-4A53-AFF8-2DFFD0DF167E}" dt="2021-03-15T02:58:45.214" v="2713" actId="478"/>
          <ac:spMkLst>
            <pc:docMk/>
            <pc:sldMk cId="2883775368" sldId="359"/>
            <ac:spMk id="4" creationId="{E9DD6405-C0CD-48FA-91F3-3D0322A40922}"/>
          </ac:spMkLst>
        </pc:spChg>
        <pc:spChg chg="add mod">
          <ac:chgData name="Chee Wang Ngiam" userId="1b01d654d6859416" providerId="LiveId" clId="{6C643BB5-18BC-4A53-AFF8-2DFFD0DF167E}" dt="2021-03-16T08:00:33.382" v="5620" actId="1076"/>
          <ac:spMkLst>
            <pc:docMk/>
            <pc:sldMk cId="2883775368" sldId="359"/>
            <ac:spMk id="7" creationId="{48E1DC5A-10C7-4AC5-AB10-299966720BDE}"/>
          </ac:spMkLst>
        </pc:spChg>
        <pc:spChg chg="add del mod">
          <ac:chgData name="Chee Wang Ngiam" userId="1b01d654d6859416" providerId="LiveId" clId="{6C643BB5-18BC-4A53-AFF8-2DFFD0DF167E}" dt="2021-03-16T08:00:35.351" v="5621" actId="478"/>
          <ac:spMkLst>
            <pc:docMk/>
            <pc:sldMk cId="2883775368" sldId="359"/>
            <ac:spMk id="12" creationId="{DC486944-358A-445B-8B4C-CF0797DF2A58}"/>
          </ac:spMkLst>
        </pc:spChg>
        <pc:spChg chg="add mod">
          <ac:chgData name="Chee Wang Ngiam" userId="1b01d654d6859416" providerId="LiveId" clId="{6C643BB5-18BC-4A53-AFF8-2DFFD0DF167E}" dt="2021-03-15T03:01:15.352" v="2992" actId="20577"/>
          <ac:spMkLst>
            <pc:docMk/>
            <pc:sldMk cId="2883775368" sldId="359"/>
            <ac:spMk id="13" creationId="{F45D366C-59E9-4917-9907-C3CC2707194C}"/>
          </ac:spMkLst>
        </pc:spChg>
        <pc:spChg chg="mod">
          <ac:chgData name="Chee Wang Ngiam" userId="1b01d654d6859416" providerId="LiveId" clId="{6C643BB5-18BC-4A53-AFF8-2DFFD0DF167E}" dt="2021-03-16T08:01:17.556" v="5658" actId="14100"/>
          <ac:spMkLst>
            <pc:docMk/>
            <pc:sldMk cId="2883775368" sldId="359"/>
            <ac:spMk id="29" creationId="{6A402E51-3A45-4F7A-B75E-813589E8E1DD}"/>
          </ac:spMkLst>
        </pc:spChg>
        <pc:picChg chg="add del mod">
          <ac:chgData name="Chee Wang Ngiam" userId="1b01d654d6859416" providerId="LiveId" clId="{6C643BB5-18BC-4A53-AFF8-2DFFD0DF167E}" dt="2021-03-15T02:58:14.675" v="2708" actId="478"/>
          <ac:picMkLst>
            <pc:docMk/>
            <pc:sldMk cId="2883775368" sldId="359"/>
            <ac:picMk id="3" creationId="{40E82241-EB1D-4799-94DD-0E6FD8B3A13C}"/>
          </ac:picMkLst>
        </pc:picChg>
        <pc:picChg chg="add mod">
          <ac:chgData name="Chee Wang Ngiam" userId="1b01d654d6859416" providerId="LiveId" clId="{6C643BB5-18BC-4A53-AFF8-2DFFD0DF167E}" dt="2021-03-15T02:58:48.506" v="2714" actId="1076"/>
          <ac:picMkLst>
            <pc:docMk/>
            <pc:sldMk cId="2883775368" sldId="359"/>
            <ac:picMk id="6" creationId="{A5EC3894-01FF-49E7-9C43-42EA7322CF0D}"/>
          </ac:picMkLst>
        </pc:picChg>
      </pc:sldChg>
      <pc:sldChg chg="addSp modSp add mod">
        <pc:chgData name="Chee Wang Ngiam" userId="1b01d654d6859416" providerId="LiveId" clId="{6C643BB5-18BC-4A53-AFF8-2DFFD0DF167E}" dt="2021-03-15T03:14:31.035" v="3479" actId="14100"/>
        <pc:sldMkLst>
          <pc:docMk/>
          <pc:sldMk cId="2710922546" sldId="360"/>
        </pc:sldMkLst>
        <pc:spChg chg="add mod">
          <ac:chgData name="Chee Wang Ngiam" userId="1b01d654d6859416" providerId="LiveId" clId="{6C643BB5-18BC-4A53-AFF8-2DFFD0DF167E}" dt="2021-03-15T03:14:21.560" v="3477" actId="1076"/>
          <ac:spMkLst>
            <pc:docMk/>
            <pc:sldMk cId="2710922546" sldId="360"/>
            <ac:spMk id="8" creationId="{DAC90FEB-02BD-45CF-B5DA-DCF44F7F154E}"/>
          </ac:spMkLst>
        </pc:spChg>
        <pc:spChg chg="add mod">
          <ac:chgData name="Chee Wang Ngiam" userId="1b01d654d6859416" providerId="LiveId" clId="{6C643BB5-18BC-4A53-AFF8-2DFFD0DF167E}" dt="2021-03-15T03:14:15.386" v="3476" actId="1076"/>
          <ac:spMkLst>
            <pc:docMk/>
            <pc:sldMk cId="2710922546" sldId="360"/>
            <ac:spMk id="9" creationId="{F347418D-8453-4392-ACEA-373045A478B9}"/>
          </ac:spMkLst>
        </pc:spChg>
        <pc:spChg chg="mod">
          <ac:chgData name="Chee Wang Ngiam" userId="1b01d654d6859416" providerId="LiveId" clId="{6C643BB5-18BC-4A53-AFF8-2DFFD0DF167E}" dt="2021-03-15T03:06:46.521" v="3346" actId="20577"/>
          <ac:spMkLst>
            <pc:docMk/>
            <pc:sldMk cId="2710922546" sldId="360"/>
            <ac:spMk id="29" creationId="{6A402E51-3A45-4F7A-B75E-813589E8E1DD}"/>
          </ac:spMkLst>
        </pc:spChg>
        <pc:picChg chg="add mod">
          <ac:chgData name="Chee Wang Ngiam" userId="1b01d654d6859416" providerId="LiveId" clId="{6C643BB5-18BC-4A53-AFF8-2DFFD0DF167E}" dt="2021-03-15T03:14:31.035" v="3479" actId="14100"/>
          <ac:picMkLst>
            <pc:docMk/>
            <pc:sldMk cId="2710922546" sldId="360"/>
            <ac:picMk id="3" creationId="{0A16D647-0285-4FA7-86F4-3AB04F685DCB}"/>
          </ac:picMkLst>
        </pc:picChg>
      </pc:sldChg>
      <pc:sldChg chg="add del">
        <pc:chgData name="Chee Wang Ngiam" userId="1b01d654d6859416" providerId="LiveId" clId="{6C643BB5-18BC-4A53-AFF8-2DFFD0DF167E}" dt="2021-03-15T03:06:51.793" v="3350" actId="47"/>
        <pc:sldMkLst>
          <pc:docMk/>
          <pc:sldMk cId="1754629813" sldId="361"/>
        </pc:sldMkLst>
      </pc:sldChg>
      <pc:sldChg chg="add del">
        <pc:chgData name="Chee Wang Ngiam" userId="1b01d654d6859416" providerId="LiveId" clId="{6C643BB5-18BC-4A53-AFF8-2DFFD0DF167E}" dt="2021-03-15T03:06:53.001" v="3351" actId="47"/>
        <pc:sldMkLst>
          <pc:docMk/>
          <pc:sldMk cId="2093261603" sldId="362"/>
        </pc:sldMkLst>
      </pc:sldChg>
      <pc:sldChg chg="addSp delSp modSp add mod modAnim">
        <pc:chgData name="Chee Wang Ngiam" userId="1b01d654d6859416" providerId="LiveId" clId="{6C643BB5-18BC-4A53-AFF8-2DFFD0DF167E}" dt="2021-03-16T09:34:51.732" v="8940" actId="14100"/>
        <pc:sldMkLst>
          <pc:docMk/>
          <pc:sldMk cId="3462086532" sldId="363"/>
        </pc:sldMkLst>
        <pc:spChg chg="add del mod">
          <ac:chgData name="Chee Wang Ngiam" userId="1b01d654d6859416" providerId="LiveId" clId="{6C643BB5-18BC-4A53-AFF8-2DFFD0DF167E}" dt="2021-03-15T03:15:06.813" v="3484" actId="478"/>
          <ac:spMkLst>
            <pc:docMk/>
            <pc:sldMk cId="3462086532" sldId="363"/>
            <ac:spMk id="8" creationId="{9721D1A6-69FE-49C7-BB44-835616AEC030}"/>
          </ac:spMkLst>
        </pc:spChg>
        <pc:spChg chg="add mod">
          <ac:chgData name="Chee Wang Ngiam" userId="1b01d654d6859416" providerId="LiveId" clId="{6C643BB5-18BC-4A53-AFF8-2DFFD0DF167E}" dt="2021-03-16T09:34:45.275" v="8937" actId="1076"/>
          <ac:spMkLst>
            <pc:docMk/>
            <pc:sldMk cId="3462086532" sldId="363"/>
            <ac:spMk id="9" creationId="{F8B4A839-DAC5-4E62-970E-8A2D5AFC379A}"/>
          </ac:spMkLst>
        </pc:spChg>
        <pc:spChg chg="add mod">
          <ac:chgData name="Chee Wang Ngiam" userId="1b01d654d6859416" providerId="LiveId" clId="{6C643BB5-18BC-4A53-AFF8-2DFFD0DF167E}" dt="2021-03-16T09:34:51.732" v="8940" actId="14100"/>
          <ac:spMkLst>
            <pc:docMk/>
            <pc:sldMk cId="3462086532" sldId="363"/>
            <ac:spMk id="10" creationId="{47359499-3338-44D7-AE42-1C7204643196}"/>
          </ac:spMkLst>
        </pc:spChg>
        <pc:spChg chg="add mod">
          <ac:chgData name="Chee Wang Ngiam" userId="1b01d654d6859416" providerId="LiveId" clId="{6C643BB5-18BC-4A53-AFF8-2DFFD0DF167E}" dt="2021-03-15T03:15:55.347" v="3529" actId="20577"/>
          <ac:spMkLst>
            <pc:docMk/>
            <pc:sldMk cId="3462086532" sldId="363"/>
            <ac:spMk id="11" creationId="{18FAEFED-86B5-428B-8244-5BBFF321B9BE}"/>
          </ac:spMkLst>
        </pc:spChg>
        <pc:spChg chg="add mod">
          <ac:chgData name="Chee Wang Ngiam" userId="1b01d654d6859416" providerId="LiveId" clId="{6C643BB5-18BC-4A53-AFF8-2DFFD0DF167E}" dt="2021-03-16T09:34:47.784" v="8938" actId="1076"/>
          <ac:spMkLst>
            <pc:docMk/>
            <pc:sldMk cId="3462086532" sldId="363"/>
            <ac:spMk id="12" creationId="{7CA268C7-A616-4E7A-B766-FE09FEAE31A6}"/>
          </ac:spMkLst>
        </pc:spChg>
        <pc:picChg chg="add del mod">
          <ac:chgData name="Chee Wang Ngiam" userId="1b01d654d6859416" providerId="LiveId" clId="{6C643BB5-18BC-4A53-AFF8-2DFFD0DF167E}" dt="2021-03-15T03:15:05.573" v="3483" actId="478"/>
          <ac:picMkLst>
            <pc:docMk/>
            <pc:sldMk cId="3462086532" sldId="363"/>
            <ac:picMk id="3" creationId="{9CD85F5F-AF4A-4C64-BD2A-9A9011E702A9}"/>
          </ac:picMkLst>
        </pc:picChg>
        <pc:picChg chg="add mod">
          <ac:chgData name="Chee Wang Ngiam" userId="1b01d654d6859416" providerId="LiveId" clId="{6C643BB5-18BC-4A53-AFF8-2DFFD0DF167E}" dt="2021-03-15T03:15:14.147" v="3487" actId="1076"/>
          <ac:picMkLst>
            <pc:docMk/>
            <pc:sldMk cId="3462086532" sldId="363"/>
            <ac:picMk id="5" creationId="{C07EB4B6-DC74-4C40-8CC6-D21546358217}"/>
          </ac:picMkLst>
        </pc:picChg>
      </pc:sldChg>
      <pc:sldChg chg="addSp modSp add mod ord">
        <pc:chgData name="Chee Wang Ngiam" userId="1b01d654d6859416" providerId="LiveId" clId="{6C643BB5-18BC-4A53-AFF8-2DFFD0DF167E}" dt="2021-03-16T11:48:48.098" v="9409" actId="20577"/>
        <pc:sldMkLst>
          <pc:docMk/>
          <pc:sldMk cId="4092452588" sldId="364"/>
        </pc:sldMkLst>
        <pc:spChg chg="add mod">
          <ac:chgData name="Chee Wang Ngiam" userId="1b01d654d6859416" providerId="LiveId" clId="{6C643BB5-18BC-4A53-AFF8-2DFFD0DF167E}" dt="2021-03-16T08:06:26.917" v="5961" actId="1076"/>
          <ac:spMkLst>
            <pc:docMk/>
            <pc:sldMk cId="4092452588" sldId="364"/>
            <ac:spMk id="8" creationId="{ED423A03-06C2-4BEF-9D1E-B4228B10B8E2}"/>
          </ac:spMkLst>
        </pc:spChg>
        <pc:spChg chg="add mod">
          <ac:chgData name="Chee Wang Ngiam" userId="1b01d654d6859416" providerId="LiveId" clId="{6C643BB5-18BC-4A53-AFF8-2DFFD0DF167E}" dt="2021-03-16T11:48:48.098" v="9409" actId="20577"/>
          <ac:spMkLst>
            <pc:docMk/>
            <pc:sldMk cId="4092452588" sldId="364"/>
            <ac:spMk id="9" creationId="{6C1D5D0C-D8A2-4B55-8DCB-633DD546CE71}"/>
          </ac:spMkLst>
        </pc:spChg>
        <pc:spChg chg="add mod">
          <ac:chgData name="Chee Wang Ngiam" userId="1b01d654d6859416" providerId="LiveId" clId="{6C643BB5-18BC-4A53-AFF8-2DFFD0DF167E}" dt="2021-03-15T03:30:08.818" v="4150" actId="1076"/>
          <ac:spMkLst>
            <pc:docMk/>
            <pc:sldMk cId="4092452588" sldId="364"/>
            <ac:spMk id="11" creationId="{C324036C-8CCC-49D1-B752-5DC59CF27E2F}"/>
          </ac:spMkLst>
        </pc:spChg>
        <pc:graphicFrameChg chg="add mod modGraphic">
          <ac:chgData name="Chee Wang Ngiam" userId="1b01d654d6859416" providerId="LiveId" clId="{6C643BB5-18BC-4A53-AFF8-2DFFD0DF167E}" dt="2021-03-16T09:15:08.194" v="8911" actId="1076"/>
          <ac:graphicFrameMkLst>
            <pc:docMk/>
            <pc:sldMk cId="4092452588" sldId="364"/>
            <ac:graphicFrameMk id="10" creationId="{1C9A6DB9-E2E4-4816-9ABE-104C788AC415}"/>
          </ac:graphicFrameMkLst>
        </pc:graphicFrameChg>
        <pc:picChg chg="add mod">
          <ac:chgData name="Chee Wang Ngiam" userId="1b01d654d6859416" providerId="LiveId" clId="{6C643BB5-18BC-4A53-AFF8-2DFFD0DF167E}" dt="2021-03-16T09:15:08.865" v="8912" actId="14100"/>
          <ac:picMkLst>
            <pc:docMk/>
            <pc:sldMk cId="4092452588" sldId="364"/>
            <ac:picMk id="3" creationId="{DD3D0F73-3D7F-407F-9B9A-18E8D243CAB1}"/>
          </ac:picMkLst>
        </pc:picChg>
      </pc:sldChg>
      <pc:sldChg chg="addSp delSp modSp add mod">
        <pc:chgData name="Chee Wang Ngiam" userId="1b01d654d6859416" providerId="LiveId" clId="{6C643BB5-18BC-4A53-AFF8-2DFFD0DF167E}" dt="2021-03-16T11:50:41.031" v="9456" actId="20577"/>
        <pc:sldMkLst>
          <pc:docMk/>
          <pc:sldMk cId="2978398294" sldId="365"/>
        </pc:sldMkLst>
        <pc:spChg chg="add del">
          <ac:chgData name="Chee Wang Ngiam" userId="1b01d654d6859416" providerId="LiveId" clId="{6C643BB5-18BC-4A53-AFF8-2DFFD0DF167E}" dt="2021-03-15T03:31:14.046" v="4219" actId="22"/>
          <ac:spMkLst>
            <pc:docMk/>
            <pc:sldMk cId="2978398294" sldId="365"/>
            <ac:spMk id="7" creationId="{39D2CAE3-BDEB-4A45-A68C-9CF00EEABE92}"/>
          </ac:spMkLst>
        </pc:spChg>
        <pc:spChg chg="add mod">
          <ac:chgData name="Chee Wang Ngiam" userId="1b01d654d6859416" providerId="LiveId" clId="{6C643BB5-18BC-4A53-AFF8-2DFFD0DF167E}" dt="2021-03-16T11:50:41.031" v="9456" actId="20577"/>
          <ac:spMkLst>
            <pc:docMk/>
            <pc:sldMk cId="2978398294" sldId="365"/>
            <ac:spMk id="8" creationId="{9D6C23E9-E6F6-46B1-894F-56EE00631E2B}"/>
          </ac:spMkLst>
        </pc:spChg>
        <pc:spChg chg="mod">
          <ac:chgData name="Chee Wang Ngiam" userId="1b01d654d6859416" providerId="LiveId" clId="{6C643BB5-18BC-4A53-AFF8-2DFFD0DF167E}" dt="2021-03-16T09:37:55.108" v="8950" actId="20577"/>
          <ac:spMkLst>
            <pc:docMk/>
            <pc:sldMk cId="2978398294" sldId="365"/>
            <ac:spMk id="29" creationId="{6A402E51-3A45-4F7A-B75E-813589E8E1DD}"/>
          </ac:spMkLst>
        </pc:spChg>
        <pc:spChg chg="del">
          <ac:chgData name="Chee Wang Ngiam" userId="1b01d654d6859416" providerId="LiveId" clId="{6C643BB5-18BC-4A53-AFF8-2DFFD0DF167E}" dt="2021-03-16T11:41:56.976" v="9363" actId="478"/>
          <ac:spMkLst>
            <pc:docMk/>
            <pc:sldMk cId="2978398294" sldId="365"/>
            <ac:spMk id="899" creationId="{00000000-0000-0000-0000-000000000000}"/>
          </ac:spMkLst>
        </pc:spChg>
      </pc:sldChg>
      <pc:sldChg chg="addSp delSp modSp add del mod">
        <pc:chgData name="Chee Wang Ngiam" userId="1b01d654d6859416" providerId="LiveId" clId="{6C643BB5-18BC-4A53-AFF8-2DFFD0DF167E}" dt="2021-03-16T08:44:10.775" v="7854" actId="47"/>
        <pc:sldMkLst>
          <pc:docMk/>
          <pc:sldMk cId="1020633525" sldId="366"/>
        </pc:sldMkLst>
        <pc:spChg chg="add del mod">
          <ac:chgData name="Chee Wang Ngiam" userId="1b01d654d6859416" providerId="LiveId" clId="{6C643BB5-18BC-4A53-AFF8-2DFFD0DF167E}" dt="2021-03-16T08:30:52.241" v="7052" actId="478"/>
          <ac:spMkLst>
            <pc:docMk/>
            <pc:sldMk cId="1020633525" sldId="366"/>
            <ac:spMk id="2" creationId="{EBF3E51D-6823-447E-83C1-21B742961202}"/>
          </ac:spMkLst>
        </pc:spChg>
        <pc:spChg chg="add mod">
          <ac:chgData name="Chee Wang Ngiam" userId="1b01d654d6859416" providerId="LiveId" clId="{6C643BB5-18BC-4A53-AFF8-2DFFD0DF167E}" dt="2021-03-16T08:39:22.982" v="7653" actId="20577"/>
          <ac:spMkLst>
            <pc:docMk/>
            <pc:sldMk cId="1020633525" sldId="366"/>
            <ac:spMk id="6" creationId="{BA5890F1-DF3B-4768-A8CE-CFFF1CC82189}"/>
          </ac:spMkLst>
        </pc:spChg>
        <pc:spChg chg="add del mod">
          <ac:chgData name="Chee Wang Ngiam" userId="1b01d654d6859416" providerId="LiveId" clId="{6C643BB5-18BC-4A53-AFF8-2DFFD0DF167E}" dt="2021-03-15T03:55:11.092" v="5290"/>
          <ac:spMkLst>
            <pc:docMk/>
            <pc:sldMk cId="1020633525" sldId="366"/>
            <ac:spMk id="7" creationId="{F718E47D-B3CC-4A84-B83A-D8F25F1C8E13}"/>
          </ac:spMkLst>
        </pc:spChg>
        <pc:spChg chg="mod">
          <ac:chgData name="Chee Wang Ngiam" userId="1b01d654d6859416" providerId="LiveId" clId="{6C643BB5-18BC-4A53-AFF8-2DFFD0DF167E}" dt="2021-03-15T03:07:46.536" v="3374" actId="20577"/>
          <ac:spMkLst>
            <pc:docMk/>
            <pc:sldMk cId="1020633525" sldId="366"/>
            <ac:spMk id="29" creationId="{6A402E51-3A45-4F7A-B75E-813589E8E1DD}"/>
          </ac:spMkLst>
        </pc:spChg>
        <pc:spChg chg="del">
          <ac:chgData name="Chee Wang Ngiam" userId="1b01d654d6859416" providerId="LiveId" clId="{6C643BB5-18BC-4A53-AFF8-2DFFD0DF167E}" dt="2021-03-16T08:29:34.318" v="7020" actId="478"/>
          <ac:spMkLst>
            <pc:docMk/>
            <pc:sldMk cId="1020633525" sldId="366"/>
            <ac:spMk id="899" creationId="{00000000-0000-0000-0000-000000000000}"/>
          </ac:spMkLst>
        </pc:spChg>
      </pc:sldChg>
      <pc:sldChg chg="addSp delSp modSp add mod ord">
        <pc:chgData name="Chee Wang Ngiam" userId="1b01d654d6859416" providerId="LiveId" clId="{6C643BB5-18BC-4A53-AFF8-2DFFD0DF167E}" dt="2021-03-16T11:53:13.209" v="9488" actId="20577"/>
        <pc:sldMkLst>
          <pc:docMk/>
          <pc:sldMk cId="462671179" sldId="367"/>
        </pc:sldMkLst>
        <pc:spChg chg="add del mod">
          <ac:chgData name="Chee Wang Ngiam" userId="1b01d654d6859416" providerId="LiveId" clId="{6C643BB5-18BC-4A53-AFF8-2DFFD0DF167E}" dt="2021-03-16T08:19:28.094" v="6650" actId="478"/>
          <ac:spMkLst>
            <pc:docMk/>
            <pc:sldMk cId="462671179" sldId="367"/>
            <ac:spMk id="4" creationId="{13BE2E6C-6002-42BF-879A-6019BEBB782B}"/>
          </ac:spMkLst>
        </pc:spChg>
        <pc:spChg chg="add mod ord">
          <ac:chgData name="Chee Wang Ngiam" userId="1b01d654d6859416" providerId="LiveId" clId="{6C643BB5-18BC-4A53-AFF8-2DFFD0DF167E}" dt="2021-03-16T11:53:13.209" v="9488" actId="20577"/>
          <ac:spMkLst>
            <pc:docMk/>
            <pc:sldMk cId="462671179" sldId="367"/>
            <ac:spMk id="6" creationId="{751762E1-21A4-405E-AB75-0472B36D57DD}"/>
          </ac:spMkLst>
        </pc:spChg>
        <pc:spChg chg="add mod">
          <ac:chgData name="Chee Wang Ngiam" userId="1b01d654d6859416" providerId="LiveId" clId="{6C643BB5-18BC-4A53-AFF8-2DFFD0DF167E}" dt="2021-03-16T09:11:21.006" v="8879" actId="207"/>
          <ac:spMkLst>
            <pc:docMk/>
            <pc:sldMk cId="462671179" sldId="367"/>
            <ac:spMk id="7" creationId="{2704AE0E-B45E-4F43-8F46-C685E64D0EA7}"/>
          </ac:spMkLst>
        </pc:spChg>
        <pc:spChg chg="add del mod">
          <ac:chgData name="Chee Wang Ngiam" userId="1b01d654d6859416" providerId="LiveId" clId="{6C643BB5-18BC-4A53-AFF8-2DFFD0DF167E}" dt="2021-03-16T09:11:10.859" v="8877" actId="478"/>
          <ac:spMkLst>
            <pc:docMk/>
            <pc:sldMk cId="462671179" sldId="367"/>
            <ac:spMk id="12" creationId="{82DC19BA-24A2-44CE-8BB9-B5300FA6E5C7}"/>
          </ac:spMkLst>
        </pc:spChg>
        <pc:spChg chg="add mod">
          <ac:chgData name="Chee Wang Ngiam" userId="1b01d654d6859416" providerId="LiveId" clId="{6C643BB5-18BC-4A53-AFF8-2DFFD0DF167E}" dt="2021-03-16T09:11:34.546" v="8882" actId="14100"/>
          <ac:spMkLst>
            <pc:docMk/>
            <pc:sldMk cId="462671179" sldId="367"/>
            <ac:spMk id="14" creationId="{647674AD-C4FD-4BF3-89ED-20202E18760A}"/>
          </ac:spMkLst>
        </pc:spChg>
        <pc:spChg chg="add mod">
          <ac:chgData name="Chee Wang Ngiam" userId="1b01d654d6859416" providerId="LiveId" clId="{6C643BB5-18BC-4A53-AFF8-2DFFD0DF167E}" dt="2021-03-16T09:11:42.107" v="8884" actId="1076"/>
          <ac:spMkLst>
            <pc:docMk/>
            <pc:sldMk cId="462671179" sldId="367"/>
            <ac:spMk id="15" creationId="{BBB3CA9A-E3AB-419E-83FE-32EE96ADDCEB}"/>
          </ac:spMkLst>
        </pc:spChg>
        <pc:spChg chg="mod">
          <ac:chgData name="Chee Wang Ngiam" userId="1b01d654d6859416" providerId="LiveId" clId="{6C643BB5-18BC-4A53-AFF8-2DFFD0DF167E}" dt="2021-03-16T08:15:30.143" v="6347"/>
          <ac:spMkLst>
            <pc:docMk/>
            <pc:sldMk cId="462671179" sldId="367"/>
            <ac:spMk id="29" creationId="{6A402E51-3A45-4F7A-B75E-813589E8E1DD}"/>
          </ac:spMkLst>
        </pc:spChg>
        <pc:spChg chg="del">
          <ac:chgData name="Chee Wang Ngiam" userId="1b01d654d6859416" providerId="LiveId" clId="{6C643BB5-18BC-4A53-AFF8-2DFFD0DF167E}" dt="2021-03-16T08:27:09.054" v="6947" actId="478"/>
          <ac:spMkLst>
            <pc:docMk/>
            <pc:sldMk cId="462671179" sldId="367"/>
            <ac:spMk id="899" creationId="{00000000-0000-0000-0000-000000000000}"/>
          </ac:spMkLst>
        </pc:spChg>
        <pc:picChg chg="add del mod">
          <ac:chgData name="Chee Wang Ngiam" userId="1b01d654d6859416" providerId="LiveId" clId="{6C643BB5-18BC-4A53-AFF8-2DFFD0DF167E}" dt="2021-03-16T08:23:10.328" v="6782" actId="478"/>
          <ac:picMkLst>
            <pc:docMk/>
            <pc:sldMk cId="462671179" sldId="367"/>
            <ac:picMk id="3" creationId="{BB00D9A6-B34C-474F-8878-FC3476728757}"/>
          </ac:picMkLst>
        </pc:picChg>
        <pc:picChg chg="add del mod">
          <ac:chgData name="Chee Wang Ngiam" userId="1b01d654d6859416" providerId="LiveId" clId="{6C643BB5-18BC-4A53-AFF8-2DFFD0DF167E}" dt="2021-03-16T08:20:44.007" v="6658" actId="478"/>
          <ac:picMkLst>
            <pc:docMk/>
            <pc:sldMk cId="462671179" sldId="367"/>
            <ac:picMk id="5" creationId="{EE3EFAAD-137A-48ED-AA55-7ACD2D7B1381}"/>
          </ac:picMkLst>
        </pc:picChg>
        <pc:picChg chg="add mod">
          <ac:chgData name="Chee Wang Ngiam" userId="1b01d654d6859416" providerId="LiveId" clId="{6C643BB5-18BC-4A53-AFF8-2DFFD0DF167E}" dt="2021-03-16T08:26:59.847" v="6944" actId="1076"/>
          <ac:picMkLst>
            <pc:docMk/>
            <pc:sldMk cId="462671179" sldId="367"/>
            <ac:picMk id="1026" creationId="{8C8D543B-DCE0-42B4-826D-5796C83B14E8}"/>
          </ac:picMkLst>
        </pc:picChg>
      </pc:sldChg>
      <pc:sldChg chg="add del">
        <pc:chgData name="Chee Wang Ngiam" userId="1b01d654d6859416" providerId="LiveId" clId="{6C643BB5-18BC-4A53-AFF8-2DFFD0DF167E}" dt="2021-03-16T08:15:32.163" v="6348" actId="47"/>
        <pc:sldMkLst>
          <pc:docMk/>
          <pc:sldMk cId="1208242399" sldId="368"/>
        </pc:sldMkLst>
      </pc:sldChg>
      <pc:sldChg chg="addSp delSp modSp add mod">
        <pc:chgData name="Chee Wang Ngiam" userId="1b01d654d6859416" providerId="LiveId" clId="{6C643BB5-18BC-4A53-AFF8-2DFFD0DF167E}" dt="2021-03-16T11:52:08.719" v="9460" actId="1076"/>
        <pc:sldMkLst>
          <pc:docMk/>
          <pc:sldMk cId="795142018" sldId="369"/>
        </pc:sldMkLst>
        <pc:spChg chg="add del mod">
          <ac:chgData name="Chee Wang Ngiam" userId="1b01d654d6859416" providerId="LiveId" clId="{6C643BB5-18BC-4A53-AFF8-2DFFD0DF167E}" dt="2021-03-15T04:02:01.451" v="5513" actId="478"/>
          <ac:spMkLst>
            <pc:docMk/>
            <pc:sldMk cId="795142018" sldId="369"/>
            <ac:spMk id="3" creationId="{17984DF2-E19C-43B7-B51D-9BAB7BD3304F}"/>
          </ac:spMkLst>
        </pc:spChg>
        <pc:spChg chg="del">
          <ac:chgData name="Chee Wang Ngiam" userId="1b01d654d6859416" providerId="LiveId" clId="{6C643BB5-18BC-4A53-AFF8-2DFFD0DF167E}" dt="2021-03-15T03:32:46.224" v="4250" actId="478"/>
          <ac:spMkLst>
            <pc:docMk/>
            <pc:sldMk cId="795142018" sldId="369"/>
            <ac:spMk id="8" creationId="{9D6C23E9-E6F6-46B1-894F-56EE00631E2B}"/>
          </ac:spMkLst>
        </pc:spChg>
        <pc:spChg chg="add mod">
          <ac:chgData name="Chee Wang Ngiam" userId="1b01d654d6859416" providerId="LiveId" clId="{6C643BB5-18BC-4A53-AFF8-2DFFD0DF167E}" dt="2021-03-16T11:52:08.719" v="9460" actId="1076"/>
          <ac:spMkLst>
            <pc:docMk/>
            <pc:sldMk cId="795142018" sldId="369"/>
            <ac:spMk id="12" creationId="{1635C662-46DC-4497-8487-1D23A312736C}"/>
          </ac:spMkLst>
        </pc:spChg>
        <pc:spChg chg="add mod">
          <ac:chgData name="Chee Wang Ngiam" userId="1b01d654d6859416" providerId="LiveId" clId="{6C643BB5-18BC-4A53-AFF8-2DFFD0DF167E}" dt="2021-03-16T08:05:23.280" v="5896" actId="20577"/>
          <ac:spMkLst>
            <pc:docMk/>
            <pc:sldMk cId="795142018" sldId="369"/>
            <ac:spMk id="13" creationId="{6346F75F-5E8A-4A1A-8687-050FD26C07C6}"/>
          </ac:spMkLst>
        </pc:spChg>
        <pc:spChg chg="mod">
          <ac:chgData name="Chee Wang Ngiam" userId="1b01d654d6859416" providerId="LiveId" clId="{6C643BB5-18BC-4A53-AFF8-2DFFD0DF167E}" dt="2021-03-16T08:08:15.325" v="6002" actId="20577"/>
          <ac:spMkLst>
            <pc:docMk/>
            <pc:sldMk cId="795142018" sldId="369"/>
            <ac:spMk id="29" creationId="{6A402E51-3A45-4F7A-B75E-813589E8E1DD}"/>
          </ac:spMkLst>
        </pc:spChg>
        <pc:graphicFrameChg chg="add mod modGraphic">
          <ac:chgData name="Chee Wang Ngiam" userId="1b01d654d6859416" providerId="LiveId" clId="{6C643BB5-18BC-4A53-AFF8-2DFFD0DF167E}" dt="2021-03-16T09:12:56.453" v="8888" actId="207"/>
          <ac:graphicFrameMkLst>
            <pc:docMk/>
            <pc:sldMk cId="795142018" sldId="369"/>
            <ac:graphicFrameMk id="11" creationId="{FFD5B63D-5717-49C5-9E54-8E22B84B2D70}"/>
          </ac:graphicFrameMkLst>
        </pc:graphicFrameChg>
        <pc:picChg chg="add mod">
          <ac:chgData name="Chee Wang Ngiam" userId="1b01d654d6859416" providerId="LiveId" clId="{6C643BB5-18BC-4A53-AFF8-2DFFD0DF167E}" dt="2021-03-16T11:52:05.092" v="9459" actId="1076"/>
          <ac:picMkLst>
            <pc:docMk/>
            <pc:sldMk cId="795142018" sldId="369"/>
            <ac:picMk id="5" creationId="{EA3D95FC-BF17-4E76-9F41-7F033F54A701}"/>
          </ac:picMkLst>
        </pc:picChg>
      </pc:sldChg>
      <pc:sldChg chg="addSp delSp modSp add mod">
        <pc:chgData name="Chee Wang Ngiam" userId="1b01d654d6859416" providerId="LiveId" clId="{6C643BB5-18BC-4A53-AFF8-2DFFD0DF167E}" dt="2021-03-16T11:52:31.507" v="9464" actId="1076"/>
        <pc:sldMkLst>
          <pc:docMk/>
          <pc:sldMk cId="1884383357" sldId="370"/>
        </pc:sldMkLst>
        <pc:spChg chg="del">
          <ac:chgData name="Chee Wang Ngiam" userId="1b01d654d6859416" providerId="LiveId" clId="{6C643BB5-18BC-4A53-AFF8-2DFFD0DF167E}" dt="2021-03-15T03:38:37.337" v="4340" actId="478"/>
          <ac:spMkLst>
            <pc:docMk/>
            <pc:sldMk cId="1884383357" sldId="370"/>
            <ac:spMk id="3" creationId="{17984DF2-E19C-43B7-B51D-9BAB7BD3304F}"/>
          </ac:spMkLst>
        </pc:spChg>
        <pc:spChg chg="del">
          <ac:chgData name="Chee Wang Ngiam" userId="1b01d654d6859416" providerId="LiveId" clId="{6C643BB5-18BC-4A53-AFF8-2DFFD0DF167E}" dt="2021-03-15T03:38:34.255" v="4338" actId="478"/>
          <ac:spMkLst>
            <pc:docMk/>
            <pc:sldMk cId="1884383357" sldId="370"/>
            <ac:spMk id="12" creationId="{1635C662-46DC-4497-8487-1D23A312736C}"/>
          </ac:spMkLst>
        </pc:spChg>
        <pc:spChg chg="add del mod">
          <ac:chgData name="Chee Wang Ngiam" userId="1b01d654d6859416" providerId="LiveId" clId="{6C643BB5-18BC-4A53-AFF8-2DFFD0DF167E}" dt="2021-03-16T09:46:48.972" v="8998" actId="478"/>
          <ac:spMkLst>
            <pc:docMk/>
            <pc:sldMk cId="1884383357" sldId="370"/>
            <ac:spMk id="13" creationId="{29633055-9FFF-4FBE-968E-BE3CD29C3C71}"/>
          </ac:spMkLst>
        </pc:spChg>
        <pc:spChg chg="del">
          <ac:chgData name="Chee Wang Ngiam" userId="1b01d654d6859416" providerId="LiveId" clId="{6C643BB5-18BC-4A53-AFF8-2DFFD0DF167E}" dt="2021-03-15T03:38:33.200" v="4337" actId="478"/>
          <ac:spMkLst>
            <pc:docMk/>
            <pc:sldMk cId="1884383357" sldId="370"/>
            <ac:spMk id="13" creationId="{6346F75F-5E8A-4A1A-8687-050FD26C07C6}"/>
          </ac:spMkLst>
        </pc:spChg>
        <pc:spChg chg="add mod">
          <ac:chgData name="Chee Wang Ngiam" userId="1b01d654d6859416" providerId="LiveId" clId="{6C643BB5-18BC-4A53-AFF8-2DFFD0DF167E}" dt="2021-03-15T03:41:29.375" v="4364" actId="1076"/>
          <ac:spMkLst>
            <pc:docMk/>
            <pc:sldMk cId="1884383357" sldId="370"/>
            <ac:spMk id="14" creationId="{B0D3CD3A-CEDF-4A93-9FB5-C86DAE93F3BE}"/>
          </ac:spMkLst>
        </pc:spChg>
        <pc:spChg chg="add mod">
          <ac:chgData name="Chee Wang Ngiam" userId="1b01d654d6859416" providerId="LiveId" clId="{6C643BB5-18BC-4A53-AFF8-2DFFD0DF167E}" dt="2021-03-16T11:42:31.211" v="9375" actId="5793"/>
          <ac:spMkLst>
            <pc:docMk/>
            <pc:sldMk cId="1884383357" sldId="370"/>
            <ac:spMk id="15" creationId="{CF2FCEC7-1A19-49AA-BFFC-70A0342DFF83}"/>
          </ac:spMkLst>
        </pc:spChg>
        <pc:spChg chg="add del mod">
          <ac:chgData name="Chee Wang Ngiam" userId="1b01d654d6859416" providerId="LiveId" clId="{6C643BB5-18BC-4A53-AFF8-2DFFD0DF167E}" dt="2021-03-16T09:46:54.981" v="9000" actId="478"/>
          <ac:spMkLst>
            <pc:docMk/>
            <pc:sldMk cId="1884383357" sldId="370"/>
            <ac:spMk id="16" creationId="{2DFBF2C7-023C-4CCF-9F04-82A3C46DC90C}"/>
          </ac:spMkLst>
        </pc:spChg>
        <pc:spChg chg="add mod">
          <ac:chgData name="Chee Wang Ngiam" userId="1b01d654d6859416" providerId="LiveId" clId="{6C643BB5-18BC-4A53-AFF8-2DFFD0DF167E}" dt="2021-03-16T11:52:31.507" v="9464" actId="1076"/>
          <ac:spMkLst>
            <pc:docMk/>
            <pc:sldMk cId="1884383357" sldId="370"/>
            <ac:spMk id="17" creationId="{7FB0363C-5EF0-4AC6-8320-9ED021843661}"/>
          </ac:spMkLst>
        </pc:spChg>
        <pc:spChg chg="add del mod">
          <ac:chgData name="Chee Wang Ngiam" userId="1b01d654d6859416" providerId="LiveId" clId="{6C643BB5-18BC-4A53-AFF8-2DFFD0DF167E}" dt="2021-03-16T09:45:58.086" v="8977" actId="478"/>
          <ac:spMkLst>
            <pc:docMk/>
            <pc:sldMk cId="1884383357" sldId="370"/>
            <ac:spMk id="18" creationId="{40C93988-0C2E-4E95-AD04-E6F37D66C9F6}"/>
          </ac:spMkLst>
        </pc:spChg>
        <pc:spChg chg="add mod">
          <ac:chgData name="Chee Wang Ngiam" userId="1b01d654d6859416" providerId="LiveId" clId="{6C643BB5-18BC-4A53-AFF8-2DFFD0DF167E}" dt="2021-03-15T03:44:14.674" v="4671" actId="20577"/>
          <ac:spMkLst>
            <pc:docMk/>
            <pc:sldMk cId="1884383357" sldId="370"/>
            <ac:spMk id="19" creationId="{997E5D4C-D8C1-4524-9382-F63424A3A5B7}"/>
          </ac:spMkLst>
        </pc:spChg>
        <pc:spChg chg="add mod">
          <ac:chgData name="Chee Wang Ngiam" userId="1b01d654d6859416" providerId="LiveId" clId="{6C643BB5-18BC-4A53-AFF8-2DFFD0DF167E}" dt="2021-03-16T11:52:29.571" v="9463" actId="1076"/>
          <ac:spMkLst>
            <pc:docMk/>
            <pc:sldMk cId="1884383357" sldId="370"/>
            <ac:spMk id="20" creationId="{A674C0F1-FAEE-4B10-8AB4-D5B0E0961FE4}"/>
          </ac:spMkLst>
        </pc:spChg>
        <pc:spChg chg="mod">
          <ac:chgData name="Chee Wang Ngiam" userId="1b01d654d6859416" providerId="LiveId" clId="{6C643BB5-18BC-4A53-AFF8-2DFFD0DF167E}" dt="2021-03-16T09:45:28.667" v="8974" actId="20577"/>
          <ac:spMkLst>
            <pc:docMk/>
            <pc:sldMk cId="1884383357" sldId="370"/>
            <ac:spMk id="29" creationId="{6A402E51-3A45-4F7A-B75E-813589E8E1DD}"/>
          </ac:spMkLst>
        </pc:spChg>
        <pc:graphicFrameChg chg="del">
          <ac:chgData name="Chee Wang Ngiam" userId="1b01d654d6859416" providerId="LiveId" clId="{6C643BB5-18BC-4A53-AFF8-2DFFD0DF167E}" dt="2021-03-15T03:38:36.108" v="4339" actId="478"/>
          <ac:graphicFrameMkLst>
            <pc:docMk/>
            <pc:sldMk cId="1884383357" sldId="370"/>
            <ac:graphicFrameMk id="11" creationId="{FFD5B63D-5717-49C5-9E54-8E22B84B2D70}"/>
          </ac:graphicFrameMkLst>
        </pc:graphicFrameChg>
        <pc:picChg chg="add mod">
          <ac:chgData name="Chee Wang Ngiam" userId="1b01d654d6859416" providerId="LiveId" clId="{6C643BB5-18BC-4A53-AFF8-2DFFD0DF167E}" dt="2021-03-16T11:52:23.986" v="9461" actId="14100"/>
          <ac:picMkLst>
            <pc:docMk/>
            <pc:sldMk cId="1884383357" sldId="370"/>
            <ac:picMk id="4" creationId="{7C03FA4B-8BAC-4A57-B9F3-C0BE97432DF9}"/>
          </ac:picMkLst>
        </pc:picChg>
        <pc:picChg chg="del">
          <ac:chgData name="Chee Wang Ngiam" userId="1b01d654d6859416" providerId="LiveId" clId="{6C643BB5-18BC-4A53-AFF8-2DFFD0DF167E}" dt="2021-03-15T03:38:31.561" v="4336" actId="478"/>
          <ac:picMkLst>
            <pc:docMk/>
            <pc:sldMk cId="1884383357" sldId="370"/>
            <ac:picMk id="5" creationId="{EA3D95FC-BF17-4E76-9F41-7F033F54A701}"/>
          </ac:picMkLst>
        </pc:picChg>
      </pc:sldChg>
      <pc:sldChg chg="addSp delSp modSp add mod modAnim">
        <pc:chgData name="Chee Wang Ngiam" userId="1b01d654d6859416" providerId="LiveId" clId="{6C643BB5-18BC-4A53-AFF8-2DFFD0DF167E}" dt="2021-03-16T09:49:30.809" v="9029" actId="20577"/>
        <pc:sldMkLst>
          <pc:docMk/>
          <pc:sldMk cId="2175676708" sldId="371"/>
        </pc:sldMkLst>
        <pc:spChg chg="add mod">
          <ac:chgData name="Chee Wang Ngiam" userId="1b01d654d6859416" providerId="LiveId" clId="{6C643BB5-18BC-4A53-AFF8-2DFFD0DF167E}" dt="2021-03-15T03:47:51.476" v="4870" actId="20577"/>
          <ac:spMkLst>
            <pc:docMk/>
            <pc:sldMk cId="2175676708" sldId="371"/>
            <ac:spMk id="9" creationId="{334FE596-91D9-4B67-A6F5-7F29A89CF49E}"/>
          </ac:spMkLst>
        </pc:spChg>
        <pc:spChg chg="add mod">
          <ac:chgData name="Chee Wang Ngiam" userId="1b01d654d6859416" providerId="LiveId" clId="{6C643BB5-18BC-4A53-AFF8-2DFFD0DF167E}" dt="2021-03-16T08:08:43.652" v="6052" actId="207"/>
          <ac:spMkLst>
            <pc:docMk/>
            <pc:sldMk cId="2175676708" sldId="371"/>
            <ac:spMk id="10" creationId="{F2FE994B-E2F5-4E77-95DC-776D209ABA75}"/>
          </ac:spMkLst>
        </pc:spChg>
        <pc:spChg chg="add mod">
          <ac:chgData name="Chee Wang Ngiam" userId="1b01d654d6859416" providerId="LiveId" clId="{6C643BB5-18BC-4A53-AFF8-2DFFD0DF167E}" dt="2021-03-16T09:49:30.809" v="9029" actId="20577"/>
          <ac:spMkLst>
            <pc:docMk/>
            <pc:sldMk cId="2175676708" sldId="371"/>
            <ac:spMk id="11" creationId="{B87C3FDF-99AB-42DD-84C4-D880F7BD04FD}"/>
          </ac:spMkLst>
        </pc:spChg>
        <pc:spChg chg="add mod">
          <ac:chgData name="Chee Wang Ngiam" userId="1b01d654d6859416" providerId="LiveId" clId="{6C643BB5-18BC-4A53-AFF8-2DFFD0DF167E}" dt="2021-03-16T08:08:46.457" v="6053" actId="207"/>
          <ac:spMkLst>
            <pc:docMk/>
            <pc:sldMk cId="2175676708" sldId="371"/>
            <ac:spMk id="12" creationId="{43083D81-82D8-4C14-A82B-E6E525605874}"/>
          </ac:spMkLst>
        </pc:spChg>
        <pc:spChg chg="add mod">
          <ac:chgData name="Chee Wang Ngiam" userId="1b01d654d6859416" providerId="LiveId" clId="{6C643BB5-18BC-4A53-AFF8-2DFFD0DF167E}" dt="2021-03-16T08:08:49.467" v="6054" actId="207"/>
          <ac:spMkLst>
            <pc:docMk/>
            <pc:sldMk cId="2175676708" sldId="371"/>
            <ac:spMk id="13" creationId="{05F0C4D2-6E69-45C2-B602-AF5A190AA03D}"/>
          </ac:spMkLst>
        </pc:spChg>
        <pc:spChg chg="add mod">
          <ac:chgData name="Chee Wang Ngiam" userId="1b01d654d6859416" providerId="LiveId" clId="{6C643BB5-18BC-4A53-AFF8-2DFFD0DF167E}" dt="2021-03-16T09:49:11.562" v="9017"/>
          <ac:spMkLst>
            <pc:docMk/>
            <pc:sldMk cId="2175676708" sldId="371"/>
            <ac:spMk id="14" creationId="{6CE00A6B-1B91-4205-828C-DDA9AEABBDDA}"/>
          </ac:spMkLst>
        </pc:spChg>
        <pc:spChg chg="mod">
          <ac:chgData name="Chee Wang Ngiam" userId="1b01d654d6859416" providerId="LiveId" clId="{6C643BB5-18BC-4A53-AFF8-2DFFD0DF167E}" dt="2021-03-16T08:09:14.258" v="6076" actId="404"/>
          <ac:spMkLst>
            <pc:docMk/>
            <pc:sldMk cId="2175676708" sldId="371"/>
            <ac:spMk id="29" creationId="{6A402E51-3A45-4F7A-B75E-813589E8E1DD}"/>
          </ac:spMkLst>
        </pc:spChg>
        <pc:picChg chg="add mod">
          <ac:chgData name="Chee Wang Ngiam" userId="1b01d654d6859416" providerId="LiveId" clId="{6C643BB5-18BC-4A53-AFF8-2DFFD0DF167E}" dt="2021-03-15T03:40:46.145" v="4346" actId="1076"/>
          <ac:picMkLst>
            <pc:docMk/>
            <pc:sldMk cId="2175676708" sldId="371"/>
            <ac:picMk id="3" creationId="{15A45235-3A33-437B-866C-9B14A44ED987}"/>
          </ac:picMkLst>
        </pc:picChg>
        <pc:picChg chg="del">
          <ac:chgData name="Chee Wang Ngiam" userId="1b01d654d6859416" providerId="LiveId" clId="{6C643BB5-18BC-4A53-AFF8-2DFFD0DF167E}" dt="2021-03-15T03:40:40.151" v="4343" actId="478"/>
          <ac:picMkLst>
            <pc:docMk/>
            <pc:sldMk cId="2175676708" sldId="371"/>
            <ac:picMk id="4" creationId="{7C03FA4B-8BAC-4A57-B9F3-C0BE97432DF9}"/>
          </ac:picMkLst>
        </pc:picChg>
      </pc:sldChg>
      <pc:sldChg chg="addSp delSp modSp add mod ord">
        <pc:chgData name="Chee Wang Ngiam" userId="1b01d654d6859416" providerId="LiveId" clId="{6C643BB5-18BC-4A53-AFF8-2DFFD0DF167E}" dt="2021-03-16T08:25:27.141" v="6930" actId="14100"/>
        <pc:sldMkLst>
          <pc:docMk/>
          <pc:sldMk cId="1633426030" sldId="372"/>
        </pc:sldMkLst>
        <pc:spChg chg="add mod">
          <ac:chgData name="Chee Wang Ngiam" userId="1b01d654d6859416" providerId="LiveId" clId="{6C643BB5-18BC-4A53-AFF8-2DFFD0DF167E}" dt="2021-03-16T08:25:17.474" v="6926" actId="478"/>
          <ac:spMkLst>
            <pc:docMk/>
            <pc:sldMk cId="1633426030" sldId="372"/>
            <ac:spMk id="3" creationId="{E16A88D4-352D-4888-B1E7-764F36D7B122}"/>
          </ac:spMkLst>
        </pc:spChg>
        <pc:spChg chg="del">
          <ac:chgData name="Chee Wang Ngiam" userId="1b01d654d6859416" providerId="LiveId" clId="{6C643BB5-18BC-4A53-AFF8-2DFFD0DF167E}" dt="2021-03-16T08:25:17.474" v="6926" actId="478"/>
          <ac:spMkLst>
            <pc:docMk/>
            <pc:sldMk cId="1633426030" sldId="372"/>
            <ac:spMk id="6" creationId="{BA5890F1-DF3B-4768-A8CE-CFFF1CC82189}"/>
          </ac:spMkLst>
        </pc:spChg>
        <pc:picChg chg="add mod">
          <ac:chgData name="Chee Wang Ngiam" userId="1b01d654d6859416" providerId="LiveId" clId="{6C643BB5-18BC-4A53-AFF8-2DFFD0DF167E}" dt="2021-03-16T08:25:27.141" v="6930" actId="14100"/>
          <ac:picMkLst>
            <pc:docMk/>
            <pc:sldMk cId="1633426030" sldId="372"/>
            <ac:picMk id="5" creationId="{B9798E02-6420-42A9-BF60-38B26980ED71}"/>
          </ac:picMkLst>
        </pc:picChg>
      </pc:sldChg>
      <pc:sldChg chg="addSp delSp modSp add mod ord">
        <pc:chgData name="Chee Wang Ngiam" userId="1b01d654d6859416" providerId="LiveId" clId="{6C643BB5-18BC-4A53-AFF8-2DFFD0DF167E}" dt="2021-03-16T10:26:11.082" v="9036"/>
        <pc:sldMkLst>
          <pc:docMk/>
          <pc:sldMk cId="3455759384" sldId="373"/>
        </pc:sldMkLst>
        <pc:spChg chg="add del mod">
          <ac:chgData name="Chee Wang Ngiam" userId="1b01d654d6859416" providerId="LiveId" clId="{6C643BB5-18BC-4A53-AFF8-2DFFD0DF167E}" dt="2021-03-16T08:25:51.508" v="6934" actId="478"/>
          <ac:spMkLst>
            <pc:docMk/>
            <pc:sldMk cId="3455759384" sldId="373"/>
            <ac:spMk id="3" creationId="{D2741370-C511-437C-99E3-175C0F16D1E9}"/>
          </ac:spMkLst>
        </pc:spChg>
        <pc:spChg chg="del">
          <ac:chgData name="Chee Wang Ngiam" userId="1b01d654d6859416" providerId="LiveId" clId="{6C643BB5-18BC-4A53-AFF8-2DFFD0DF167E}" dt="2021-03-16T08:25:45.589" v="6932" actId="478"/>
          <ac:spMkLst>
            <pc:docMk/>
            <pc:sldMk cId="3455759384" sldId="373"/>
            <ac:spMk id="6" creationId="{BA5890F1-DF3B-4768-A8CE-CFFF1CC82189}"/>
          </ac:spMkLst>
        </pc:spChg>
        <pc:spChg chg="mod">
          <ac:chgData name="Chee Wang Ngiam" userId="1b01d654d6859416" providerId="LiveId" clId="{6C643BB5-18BC-4A53-AFF8-2DFFD0DF167E}" dt="2021-03-16T08:26:01.498" v="6941" actId="1076"/>
          <ac:spMkLst>
            <pc:docMk/>
            <pc:sldMk cId="3455759384" sldId="373"/>
            <ac:spMk id="29" creationId="{6A402E51-3A45-4F7A-B75E-813589E8E1DD}"/>
          </ac:spMkLst>
        </pc:spChg>
      </pc:sldChg>
      <pc:sldChg chg="addSp delSp modSp add mod">
        <pc:chgData name="Chee Wang Ngiam" userId="1b01d654d6859416" providerId="LiveId" clId="{6C643BB5-18BC-4A53-AFF8-2DFFD0DF167E}" dt="2021-04-05T11:57:19.197" v="9593" actId="20577"/>
        <pc:sldMkLst>
          <pc:docMk/>
          <pc:sldMk cId="2986251639" sldId="374"/>
        </pc:sldMkLst>
        <pc:spChg chg="mod">
          <ac:chgData name="Chee Wang Ngiam" userId="1b01d654d6859416" providerId="LiveId" clId="{6C643BB5-18BC-4A53-AFF8-2DFFD0DF167E}" dt="2021-03-16T11:53:42.938" v="9490" actId="1076"/>
          <ac:spMkLst>
            <pc:docMk/>
            <pc:sldMk cId="2986251639" sldId="374"/>
            <ac:spMk id="2" creationId="{EBF3E51D-6823-447E-83C1-21B742961202}"/>
          </ac:spMkLst>
        </pc:spChg>
        <pc:spChg chg="mod">
          <ac:chgData name="Chee Wang Ngiam" userId="1b01d654d6859416" providerId="LiveId" clId="{6C643BB5-18BC-4A53-AFF8-2DFFD0DF167E}" dt="2021-03-16T09:07:20.947" v="8646" actId="14100"/>
          <ac:spMkLst>
            <pc:docMk/>
            <pc:sldMk cId="2986251639" sldId="374"/>
            <ac:spMk id="6" creationId="{BA5890F1-DF3B-4768-A8CE-CFFF1CC82189}"/>
          </ac:spMkLst>
        </pc:spChg>
        <pc:spChg chg="add mod">
          <ac:chgData name="Chee Wang Ngiam" userId="1b01d654d6859416" providerId="LiveId" clId="{6C643BB5-18BC-4A53-AFF8-2DFFD0DF167E}" dt="2021-03-16T08:43:18.847" v="7848" actId="1076"/>
          <ac:spMkLst>
            <pc:docMk/>
            <pc:sldMk cId="2986251639" sldId="374"/>
            <ac:spMk id="13" creationId="{508E7612-83EA-4B27-9250-7395FA84E2D2}"/>
          </ac:spMkLst>
        </pc:spChg>
        <pc:spChg chg="mod">
          <ac:chgData name="Chee Wang Ngiam" userId="1b01d654d6859416" providerId="LiveId" clId="{6C643BB5-18BC-4A53-AFF8-2DFFD0DF167E}" dt="2021-03-16T09:05:26.419" v="8472" actId="5793"/>
          <ac:spMkLst>
            <pc:docMk/>
            <pc:sldMk cId="2986251639" sldId="374"/>
            <ac:spMk id="29" creationId="{6A402E51-3A45-4F7A-B75E-813589E8E1DD}"/>
          </ac:spMkLst>
        </pc:spChg>
        <pc:spChg chg="add del mod">
          <ac:chgData name="Chee Wang Ngiam" userId="1b01d654d6859416" providerId="LiveId" clId="{6C643BB5-18BC-4A53-AFF8-2DFFD0DF167E}" dt="2021-04-05T11:56:40.312" v="9555" actId="1076"/>
          <ac:spMkLst>
            <pc:docMk/>
            <pc:sldMk cId="2986251639" sldId="374"/>
            <ac:spMk id="30" creationId="{D7442BDB-FAB4-4D07-923F-B64CF6F43CF5}"/>
          </ac:spMkLst>
        </pc:spChg>
        <pc:spChg chg="add mod">
          <ac:chgData name="Chee Wang Ngiam" userId="1b01d654d6859416" providerId="LiveId" clId="{6C643BB5-18BC-4A53-AFF8-2DFFD0DF167E}" dt="2021-04-05T11:57:19.197" v="9593" actId="20577"/>
          <ac:spMkLst>
            <pc:docMk/>
            <pc:sldMk cId="2986251639" sldId="374"/>
            <ac:spMk id="33" creationId="{5171B828-F31E-46B6-B430-38BCA73D893D}"/>
          </ac:spMkLst>
        </pc:spChg>
        <pc:picChg chg="add mod">
          <ac:chgData name="Chee Wang Ngiam" userId="1b01d654d6859416" providerId="LiveId" clId="{6C643BB5-18BC-4A53-AFF8-2DFFD0DF167E}" dt="2021-03-16T08:42:28.015" v="7790" actId="1076"/>
          <ac:picMkLst>
            <pc:docMk/>
            <pc:sldMk cId="2986251639" sldId="374"/>
            <ac:picMk id="4" creationId="{92CA20E0-6C84-45F2-A340-6F4C3DC5C9A6}"/>
          </ac:picMkLst>
        </pc:picChg>
        <pc:picChg chg="add mod">
          <ac:chgData name="Chee Wang Ngiam" userId="1b01d654d6859416" providerId="LiveId" clId="{6C643BB5-18BC-4A53-AFF8-2DFFD0DF167E}" dt="2021-03-16T11:24:22.105" v="9163" actId="1076"/>
          <ac:picMkLst>
            <pc:docMk/>
            <pc:sldMk cId="2986251639" sldId="374"/>
            <ac:picMk id="19" creationId="{2041510E-FAE0-44DD-9F26-50D815DC707C}"/>
          </ac:picMkLst>
        </pc:picChg>
        <pc:cxnChg chg="add mod">
          <ac:chgData name="Chee Wang Ngiam" userId="1b01d654d6859416" providerId="LiveId" clId="{6C643BB5-18BC-4A53-AFF8-2DFFD0DF167E}" dt="2021-03-16T11:54:00.866" v="9492" actId="208"/>
          <ac:cxnSpMkLst>
            <pc:docMk/>
            <pc:sldMk cId="2986251639" sldId="374"/>
            <ac:cxnSpMk id="5" creationId="{27834CC3-CE35-4525-955E-E3C96B2F23E6}"/>
          </ac:cxnSpMkLst>
        </pc:cxnChg>
        <pc:cxnChg chg="add del mod">
          <ac:chgData name="Chee Wang Ngiam" userId="1b01d654d6859416" providerId="LiveId" clId="{6C643BB5-18BC-4A53-AFF8-2DFFD0DF167E}" dt="2021-03-16T08:42:30.484" v="7791" actId="478"/>
          <ac:cxnSpMkLst>
            <pc:docMk/>
            <pc:sldMk cId="2986251639" sldId="374"/>
            <ac:cxnSpMk id="7" creationId="{E06F7B9F-0E90-4AC5-BE9F-D5FE162BB5A6}"/>
          </ac:cxnSpMkLst>
        </pc:cxnChg>
        <pc:cxnChg chg="add del mod">
          <ac:chgData name="Chee Wang Ngiam" userId="1b01d654d6859416" providerId="LiveId" clId="{6C643BB5-18BC-4A53-AFF8-2DFFD0DF167E}" dt="2021-03-16T08:43:24.764" v="7849" actId="478"/>
          <ac:cxnSpMkLst>
            <pc:docMk/>
            <pc:sldMk cId="2986251639" sldId="374"/>
            <ac:cxnSpMk id="11" creationId="{A07FC2C2-7955-47BB-86C2-88119F19F4F6}"/>
          </ac:cxnSpMkLst>
        </pc:cxnChg>
        <pc:cxnChg chg="add del">
          <ac:chgData name="Chee Wang Ngiam" userId="1b01d654d6859416" providerId="LiveId" clId="{6C643BB5-18BC-4A53-AFF8-2DFFD0DF167E}" dt="2021-03-16T08:43:40.576" v="7851" actId="11529"/>
          <ac:cxnSpMkLst>
            <pc:docMk/>
            <pc:sldMk cId="2986251639" sldId="374"/>
            <ac:cxnSpMk id="15" creationId="{1445258D-0E07-4BF9-AB8F-F22293862DB9}"/>
          </ac:cxnSpMkLst>
        </pc:cxnChg>
        <pc:cxnChg chg="add del">
          <ac:chgData name="Chee Wang Ngiam" userId="1b01d654d6859416" providerId="LiveId" clId="{6C643BB5-18BC-4A53-AFF8-2DFFD0DF167E}" dt="2021-03-16T08:43:52.696" v="7853" actId="11529"/>
          <ac:cxnSpMkLst>
            <pc:docMk/>
            <pc:sldMk cId="2986251639" sldId="374"/>
            <ac:cxnSpMk id="17" creationId="{A0E18B2D-18CF-4246-BCBF-B67B14D64F7C}"/>
          </ac:cxnSpMkLst>
        </pc:cxnChg>
        <pc:cxnChg chg="add del">
          <ac:chgData name="Chee Wang Ngiam" userId="1b01d654d6859416" providerId="LiveId" clId="{6C643BB5-18BC-4A53-AFF8-2DFFD0DF167E}" dt="2021-03-16T09:02:50.480" v="8377" actId="11529"/>
          <ac:cxnSpMkLst>
            <pc:docMk/>
            <pc:sldMk cId="2986251639" sldId="374"/>
            <ac:cxnSpMk id="21" creationId="{A7258D37-96E9-4CB8-AF50-96693EE4E175}"/>
          </ac:cxnSpMkLst>
        </pc:cxnChg>
        <pc:cxnChg chg="add del mod">
          <ac:chgData name="Chee Wang Ngiam" userId="1b01d654d6859416" providerId="LiveId" clId="{6C643BB5-18BC-4A53-AFF8-2DFFD0DF167E}" dt="2021-03-16T09:03:19.506" v="8382" actId="478"/>
          <ac:cxnSpMkLst>
            <pc:docMk/>
            <pc:sldMk cId="2986251639" sldId="374"/>
            <ac:cxnSpMk id="23" creationId="{1C902C72-55EE-442C-A430-3BF4273D9FAE}"/>
          </ac:cxnSpMkLst>
        </pc:cxnChg>
        <pc:cxnChg chg="add del mod">
          <ac:chgData name="Chee Wang Ngiam" userId="1b01d654d6859416" providerId="LiveId" clId="{6C643BB5-18BC-4A53-AFF8-2DFFD0DF167E}" dt="2021-03-16T09:03:38.988" v="8386" actId="478"/>
          <ac:cxnSpMkLst>
            <pc:docMk/>
            <pc:sldMk cId="2986251639" sldId="374"/>
            <ac:cxnSpMk id="26" creationId="{BFD27F61-EC80-40B9-B5E2-EE98FA0202DE}"/>
          </ac:cxnSpMkLst>
        </pc:cxnChg>
      </pc:sldChg>
      <pc:sldChg chg="addSp delSp modSp add mod">
        <pc:chgData name="Chee Wang Ngiam" userId="1b01d654d6859416" providerId="LiveId" clId="{6C643BB5-18BC-4A53-AFF8-2DFFD0DF167E}" dt="2021-04-05T11:57:45.389" v="9594" actId="1076"/>
        <pc:sldMkLst>
          <pc:docMk/>
          <pc:sldMk cId="23723702" sldId="375"/>
        </pc:sldMkLst>
        <pc:spChg chg="del">
          <ac:chgData name="Chee Wang Ngiam" userId="1b01d654d6859416" providerId="LiveId" clId="{6C643BB5-18BC-4A53-AFF8-2DFFD0DF167E}" dt="2021-03-16T08:38:03.396" v="7498" actId="478"/>
          <ac:spMkLst>
            <pc:docMk/>
            <pc:sldMk cId="23723702" sldId="375"/>
            <ac:spMk id="2" creationId="{EBF3E51D-6823-447E-83C1-21B742961202}"/>
          </ac:spMkLst>
        </pc:spChg>
        <pc:spChg chg="mod">
          <ac:chgData name="Chee Wang Ngiam" userId="1b01d654d6859416" providerId="LiveId" clId="{6C643BB5-18BC-4A53-AFF8-2DFFD0DF167E}" dt="2021-03-16T08:44:18.044" v="7855" actId="21"/>
          <ac:spMkLst>
            <pc:docMk/>
            <pc:sldMk cId="23723702" sldId="375"/>
            <ac:spMk id="6" creationId="{BA5890F1-DF3B-4768-A8CE-CFFF1CC82189}"/>
          </ac:spMkLst>
        </pc:spChg>
        <pc:spChg chg="add mod">
          <ac:chgData name="Chee Wang Ngiam" userId="1b01d654d6859416" providerId="LiveId" clId="{6C643BB5-18BC-4A53-AFF8-2DFFD0DF167E}" dt="2021-03-16T08:59:46.655" v="8361" actId="11"/>
          <ac:spMkLst>
            <pc:docMk/>
            <pc:sldMk cId="23723702" sldId="375"/>
            <ac:spMk id="9" creationId="{0099704E-A564-4B6C-9EDA-F3AF87EA9103}"/>
          </ac:spMkLst>
        </pc:spChg>
        <pc:spChg chg="mod">
          <ac:chgData name="Chee Wang Ngiam" userId="1b01d654d6859416" providerId="LiveId" clId="{6C643BB5-18BC-4A53-AFF8-2DFFD0DF167E}" dt="2021-03-16T08:45:13.681" v="7878" actId="20577"/>
          <ac:spMkLst>
            <pc:docMk/>
            <pc:sldMk cId="23723702" sldId="375"/>
            <ac:spMk id="29" creationId="{6A402E51-3A45-4F7A-B75E-813589E8E1DD}"/>
          </ac:spMkLst>
        </pc:spChg>
        <pc:picChg chg="del">
          <ac:chgData name="Chee Wang Ngiam" userId="1b01d654d6859416" providerId="LiveId" clId="{6C643BB5-18BC-4A53-AFF8-2DFFD0DF167E}" dt="2021-03-16T08:38:04.836" v="7499" actId="478"/>
          <ac:picMkLst>
            <pc:docMk/>
            <pc:sldMk cId="23723702" sldId="375"/>
            <ac:picMk id="4" creationId="{92CA20E0-6C84-45F2-A340-6F4C3DC5C9A6}"/>
          </ac:picMkLst>
        </pc:picChg>
        <pc:picChg chg="add mod">
          <ac:chgData name="Chee Wang Ngiam" userId="1b01d654d6859416" providerId="LiveId" clId="{6C643BB5-18BC-4A53-AFF8-2DFFD0DF167E}" dt="2021-03-16T09:00:59.953" v="8368" actId="1076"/>
          <ac:picMkLst>
            <pc:docMk/>
            <pc:sldMk cId="23723702" sldId="375"/>
            <ac:picMk id="5" creationId="{99AED4A8-B236-4A99-BDC4-F50DF1DBEE8E}"/>
          </ac:picMkLst>
        </pc:picChg>
        <pc:picChg chg="add mod">
          <ac:chgData name="Chee Wang Ngiam" userId="1b01d654d6859416" providerId="LiveId" clId="{6C643BB5-18BC-4A53-AFF8-2DFFD0DF167E}" dt="2021-04-05T11:57:45.389" v="9594" actId="1076"/>
          <ac:picMkLst>
            <pc:docMk/>
            <pc:sldMk cId="23723702" sldId="375"/>
            <ac:picMk id="10" creationId="{309DBD90-0659-4715-8649-DB1E899672E7}"/>
          </ac:picMkLst>
        </pc:picChg>
        <pc:cxnChg chg="del">
          <ac:chgData name="Chee Wang Ngiam" userId="1b01d654d6859416" providerId="LiveId" clId="{6C643BB5-18BC-4A53-AFF8-2DFFD0DF167E}" dt="2021-03-16T08:40:08.852" v="7680" actId="478"/>
          <ac:cxnSpMkLst>
            <pc:docMk/>
            <pc:sldMk cId="23723702" sldId="375"/>
            <ac:cxnSpMk id="7" creationId="{E06F7B9F-0E90-4AC5-BE9F-D5FE162BB5A6}"/>
          </ac:cxnSpMkLst>
        </pc:cxnChg>
        <pc:cxnChg chg="add mod">
          <ac:chgData name="Chee Wang Ngiam" userId="1b01d654d6859416" providerId="LiveId" clId="{6C643BB5-18BC-4A53-AFF8-2DFFD0DF167E}" dt="2021-03-16T09:01:13.600" v="8370" actId="208"/>
          <ac:cxnSpMkLst>
            <pc:docMk/>
            <pc:sldMk cId="23723702" sldId="375"/>
            <ac:cxnSpMk id="12" creationId="{C9B07CDC-7A05-4C34-BDA5-2A84C376D2AD}"/>
          </ac:cxnSpMkLst>
        </pc:cxnChg>
      </pc:sldChg>
      <pc:sldChg chg="addSp delSp modSp add mod ord">
        <pc:chgData name="Chee Wang Ngiam" userId="1b01d654d6859416" providerId="LiveId" clId="{6C643BB5-18BC-4A53-AFF8-2DFFD0DF167E}" dt="2021-03-16T11:54:19.241" v="9507" actId="20577"/>
        <pc:sldMkLst>
          <pc:docMk/>
          <pc:sldMk cId="3507701601" sldId="376"/>
        </pc:sldMkLst>
        <pc:spChg chg="add del mod">
          <ac:chgData name="Chee Wang Ngiam" userId="1b01d654d6859416" providerId="LiveId" clId="{6C643BB5-18BC-4A53-AFF8-2DFFD0DF167E}" dt="2021-03-16T08:58:58.661" v="8354"/>
          <ac:spMkLst>
            <pc:docMk/>
            <pc:sldMk cId="3507701601" sldId="376"/>
            <ac:spMk id="4" creationId="{92258950-9564-4221-9E80-4C49A1BFF19D}"/>
          </ac:spMkLst>
        </pc:spChg>
        <pc:spChg chg="add mod">
          <ac:chgData name="Chee Wang Ngiam" userId="1b01d654d6859416" providerId="LiveId" clId="{6C643BB5-18BC-4A53-AFF8-2DFFD0DF167E}" dt="2021-03-16T08:59:05.486" v="8356" actId="1076"/>
          <ac:spMkLst>
            <pc:docMk/>
            <pc:sldMk cId="3507701601" sldId="376"/>
            <ac:spMk id="7" creationId="{C6D8EA48-5B00-48D0-A6E4-E0C20DD655EA}"/>
          </ac:spMkLst>
        </pc:spChg>
        <pc:spChg chg="mod">
          <ac:chgData name="Chee Wang Ngiam" userId="1b01d654d6859416" providerId="LiveId" clId="{6C643BB5-18BC-4A53-AFF8-2DFFD0DF167E}" dt="2021-03-16T09:07:42.219" v="8653" actId="20577"/>
          <ac:spMkLst>
            <pc:docMk/>
            <pc:sldMk cId="3507701601" sldId="376"/>
            <ac:spMk id="9" creationId="{0099704E-A564-4B6C-9EDA-F3AF87EA9103}"/>
          </ac:spMkLst>
        </pc:spChg>
        <pc:spChg chg="add mod">
          <ac:chgData name="Chee Wang Ngiam" userId="1b01d654d6859416" providerId="LiveId" clId="{6C643BB5-18BC-4A53-AFF8-2DFFD0DF167E}" dt="2021-03-16T08:59:09.389" v="8357" actId="1076"/>
          <ac:spMkLst>
            <pc:docMk/>
            <pc:sldMk cId="3507701601" sldId="376"/>
            <ac:spMk id="12" creationId="{16F3235E-A6AD-46E2-8E56-A0229932E0E2}"/>
          </ac:spMkLst>
        </pc:spChg>
        <pc:spChg chg="add mod">
          <ac:chgData name="Chee Wang Ngiam" userId="1b01d654d6859416" providerId="LiveId" clId="{6C643BB5-18BC-4A53-AFF8-2DFFD0DF167E}" dt="2021-03-16T11:54:19.241" v="9507" actId="20577"/>
          <ac:spMkLst>
            <pc:docMk/>
            <pc:sldMk cId="3507701601" sldId="376"/>
            <ac:spMk id="13" creationId="{AB4229AF-5B55-4350-9947-3509DFAA360C}"/>
          </ac:spMkLst>
        </pc:spChg>
        <pc:spChg chg="mod">
          <ac:chgData name="Chee Wang Ngiam" userId="1b01d654d6859416" providerId="LiveId" clId="{6C643BB5-18BC-4A53-AFF8-2DFFD0DF167E}" dt="2021-03-16T09:05:05.888" v="8426" actId="20577"/>
          <ac:spMkLst>
            <pc:docMk/>
            <pc:sldMk cId="3507701601" sldId="376"/>
            <ac:spMk id="29" creationId="{6A402E51-3A45-4F7A-B75E-813589E8E1DD}"/>
          </ac:spMkLst>
        </pc:spChg>
        <pc:picChg chg="add mod">
          <ac:chgData name="Chee Wang Ngiam" userId="1b01d654d6859416" providerId="LiveId" clId="{6C643BB5-18BC-4A53-AFF8-2DFFD0DF167E}" dt="2021-03-16T08:58:22.692" v="8338" actId="14100"/>
          <ac:picMkLst>
            <pc:docMk/>
            <pc:sldMk cId="3507701601" sldId="376"/>
            <ac:picMk id="3" creationId="{DF338E46-AA92-4355-9875-6F443BCEC677}"/>
          </ac:picMkLst>
        </pc:picChg>
        <pc:picChg chg="del">
          <ac:chgData name="Chee Wang Ngiam" userId="1b01d654d6859416" providerId="LiveId" clId="{6C643BB5-18BC-4A53-AFF8-2DFFD0DF167E}" dt="2021-03-16T08:53:41.524" v="8153" actId="478"/>
          <ac:picMkLst>
            <pc:docMk/>
            <pc:sldMk cId="3507701601" sldId="376"/>
            <ac:picMk id="5" creationId="{99AED4A8-B236-4A99-BDC4-F50DF1DBEE8E}"/>
          </ac:picMkLst>
        </pc:picChg>
      </pc:sldChg>
      <pc:sldChg chg="addSp delSp modSp add mod ord">
        <pc:chgData name="Chee Wang Ngiam" userId="1b01d654d6859416" providerId="LiveId" clId="{6C643BB5-18BC-4A53-AFF8-2DFFD0DF167E}" dt="2021-03-16T09:14:12.417" v="8906" actId="1076"/>
        <pc:sldMkLst>
          <pc:docMk/>
          <pc:sldMk cId="2028683496" sldId="377"/>
        </pc:sldMkLst>
        <pc:spChg chg="del">
          <ac:chgData name="Chee Wang Ngiam" userId="1b01d654d6859416" providerId="LiveId" clId="{6C643BB5-18BC-4A53-AFF8-2DFFD0DF167E}" dt="2021-03-16T09:13:39.942" v="8900" actId="478"/>
          <ac:spMkLst>
            <pc:docMk/>
            <pc:sldMk cId="2028683496" sldId="377"/>
            <ac:spMk id="3" creationId="{DC49B8DF-BC56-49F5-A9AC-7C26174FB866}"/>
          </ac:spMkLst>
        </pc:spChg>
        <pc:spChg chg="add del mod">
          <ac:chgData name="Chee Wang Ngiam" userId="1b01d654d6859416" providerId="LiveId" clId="{6C643BB5-18BC-4A53-AFF8-2DFFD0DF167E}" dt="2021-03-16T09:13:45.350" v="8902" actId="478"/>
          <ac:spMkLst>
            <pc:docMk/>
            <pc:sldMk cId="2028683496" sldId="377"/>
            <ac:spMk id="4" creationId="{2AA64B3E-B995-48A8-9575-75523D0647E1}"/>
          </ac:spMkLst>
        </pc:spChg>
        <pc:spChg chg="add mod">
          <ac:chgData name="Chee Wang Ngiam" userId="1b01d654d6859416" providerId="LiveId" clId="{6C643BB5-18BC-4A53-AFF8-2DFFD0DF167E}" dt="2021-03-16T09:13:39.942" v="8900" actId="478"/>
          <ac:spMkLst>
            <pc:docMk/>
            <pc:sldMk cId="2028683496" sldId="377"/>
            <ac:spMk id="6" creationId="{1A705A4A-89FC-4803-8FC3-558FB7B7D33C}"/>
          </ac:spMkLst>
        </pc:spChg>
        <pc:spChg chg="mod">
          <ac:chgData name="Chee Wang Ngiam" userId="1b01d654d6859416" providerId="LiveId" clId="{6C643BB5-18BC-4A53-AFF8-2DFFD0DF167E}" dt="2021-03-16T09:13:37.648" v="8898"/>
          <ac:spMkLst>
            <pc:docMk/>
            <pc:sldMk cId="2028683496" sldId="377"/>
            <ac:spMk id="10" creationId="{931BE340-16A9-4AF8-A971-464586FEBC3B}"/>
          </ac:spMkLst>
        </pc:spChg>
        <pc:spChg chg="mod">
          <ac:chgData name="Chee Wang Ngiam" userId="1b01d654d6859416" providerId="LiveId" clId="{6C643BB5-18BC-4A53-AFF8-2DFFD0DF167E}" dt="2021-03-16T09:13:37.648" v="8898"/>
          <ac:spMkLst>
            <pc:docMk/>
            <pc:sldMk cId="2028683496" sldId="377"/>
            <ac:spMk id="12" creationId="{82AC1152-D790-423D-A4A6-F09B1A1F127C}"/>
          </ac:spMkLst>
        </pc:spChg>
        <pc:spChg chg="del">
          <ac:chgData name="Chee Wang Ngiam" userId="1b01d654d6859416" providerId="LiveId" clId="{6C643BB5-18BC-4A53-AFF8-2DFFD0DF167E}" dt="2021-03-16T09:13:31.558" v="8897" actId="478"/>
          <ac:spMkLst>
            <pc:docMk/>
            <pc:sldMk cId="2028683496" sldId="377"/>
            <ac:spMk id="14" creationId="{87622D75-DEED-4489-911E-7041B2BC3E18}"/>
          </ac:spMkLst>
        </pc:spChg>
        <pc:spChg chg="del">
          <ac:chgData name="Chee Wang Ngiam" userId="1b01d654d6859416" providerId="LiveId" clId="{6C643BB5-18BC-4A53-AFF8-2DFFD0DF167E}" dt="2021-03-16T09:13:29.828" v="8895" actId="478"/>
          <ac:spMkLst>
            <pc:docMk/>
            <pc:sldMk cId="2028683496" sldId="377"/>
            <ac:spMk id="16" creationId="{49FE0FD5-3F42-4D67-A04F-3C7DA1FF4CB8}"/>
          </ac:spMkLst>
        </pc:spChg>
        <pc:spChg chg="mod">
          <ac:chgData name="Chee Wang Ngiam" userId="1b01d654d6859416" providerId="LiveId" clId="{6C643BB5-18BC-4A53-AFF8-2DFFD0DF167E}" dt="2021-03-16T09:13:37.976" v="8899"/>
          <ac:spMkLst>
            <pc:docMk/>
            <pc:sldMk cId="2028683496" sldId="377"/>
            <ac:spMk id="17" creationId="{5BEECF61-D63E-461D-95B5-7ADE54456490}"/>
          </ac:spMkLst>
        </pc:spChg>
        <pc:spChg chg="mod">
          <ac:chgData name="Chee Wang Ngiam" userId="1b01d654d6859416" providerId="LiveId" clId="{6C643BB5-18BC-4A53-AFF8-2DFFD0DF167E}" dt="2021-03-16T09:13:37.976" v="8899"/>
          <ac:spMkLst>
            <pc:docMk/>
            <pc:sldMk cId="2028683496" sldId="377"/>
            <ac:spMk id="18" creationId="{0CD14414-07BD-48ED-8B8A-AB726A1E111D}"/>
          </ac:spMkLst>
        </pc:spChg>
        <pc:spChg chg="add del">
          <ac:chgData name="Chee Wang Ngiam" userId="1b01d654d6859416" providerId="LiveId" clId="{6C643BB5-18BC-4A53-AFF8-2DFFD0DF167E}" dt="2021-03-16T09:13:54.643" v="8904" actId="22"/>
          <ac:spMkLst>
            <pc:docMk/>
            <pc:sldMk cId="2028683496" sldId="377"/>
            <ac:spMk id="20" creationId="{77C431AF-439A-4FD2-B337-901078ABF52D}"/>
          </ac:spMkLst>
        </pc:spChg>
        <pc:spChg chg="add mod">
          <ac:chgData name="Chee Wang Ngiam" userId="1b01d654d6859416" providerId="LiveId" clId="{6C643BB5-18BC-4A53-AFF8-2DFFD0DF167E}" dt="2021-03-16T09:14:06.069" v="8905"/>
          <ac:spMkLst>
            <pc:docMk/>
            <pc:sldMk cId="2028683496" sldId="377"/>
            <ac:spMk id="21" creationId="{F808F2F4-836D-4BD4-9398-E323B4C221F5}"/>
          </ac:spMkLst>
        </pc:spChg>
        <pc:grpChg chg="add mod">
          <ac:chgData name="Chee Wang Ngiam" userId="1b01d654d6859416" providerId="LiveId" clId="{6C643BB5-18BC-4A53-AFF8-2DFFD0DF167E}" dt="2021-03-16T09:13:37.648" v="8898"/>
          <ac:grpSpMkLst>
            <pc:docMk/>
            <pc:sldMk cId="2028683496" sldId="377"/>
            <ac:grpSpMk id="9" creationId="{E81A6C21-40BB-49A3-9BD9-4C426A97431F}"/>
          </ac:grpSpMkLst>
        </pc:grpChg>
        <pc:grpChg chg="add mod">
          <ac:chgData name="Chee Wang Ngiam" userId="1b01d654d6859416" providerId="LiveId" clId="{6C643BB5-18BC-4A53-AFF8-2DFFD0DF167E}" dt="2021-03-16T09:14:12.417" v="8906" actId="1076"/>
          <ac:grpSpMkLst>
            <pc:docMk/>
            <pc:sldMk cId="2028683496" sldId="377"/>
            <ac:grpSpMk id="13" creationId="{BDAB1B85-5AFE-4F76-8AB1-5A776847AFFE}"/>
          </ac:grpSpMkLst>
        </pc:grpChg>
        <pc:picChg chg="del">
          <ac:chgData name="Chee Wang Ngiam" userId="1b01d654d6859416" providerId="LiveId" clId="{6C643BB5-18BC-4A53-AFF8-2DFFD0DF167E}" dt="2021-03-16T09:13:29.124" v="8894" actId="478"/>
          <ac:picMkLst>
            <pc:docMk/>
            <pc:sldMk cId="2028683496" sldId="377"/>
            <ac:picMk id="11" creationId="{215A2EA9-3EB1-4FAE-A59E-BD0AFD8CAE1D}"/>
          </ac:picMkLst>
        </pc:picChg>
        <pc:picChg chg="del">
          <ac:chgData name="Chee Wang Ngiam" userId="1b01d654d6859416" providerId="LiveId" clId="{6C643BB5-18BC-4A53-AFF8-2DFFD0DF167E}" dt="2021-03-16T09:13:30.323" v="8896" actId="478"/>
          <ac:picMkLst>
            <pc:docMk/>
            <pc:sldMk cId="2028683496" sldId="377"/>
            <ac:picMk id="15" creationId="{ABADC6FE-E769-4448-BED5-0D11F376C093}"/>
          </ac:picMkLst>
        </pc:picChg>
        <pc:picChg chg="add mod">
          <ac:chgData name="Chee Wang Ngiam" userId="1b01d654d6859416" providerId="LiveId" clId="{6C643BB5-18BC-4A53-AFF8-2DFFD0DF167E}" dt="2021-03-16T09:13:43.361" v="8901"/>
          <ac:picMkLst>
            <pc:docMk/>
            <pc:sldMk cId="2028683496" sldId="377"/>
            <ac:picMk id="19" creationId="{C8EAB20B-643C-4162-8284-5ECE3C03FEE2}"/>
          </ac:picMkLst>
        </pc:picChg>
      </pc:sldChg>
      <pc:sldChg chg="add del">
        <pc:chgData name="Chee Wang Ngiam" userId="1b01d654d6859416" providerId="LiveId" clId="{6C643BB5-18BC-4A53-AFF8-2DFFD0DF167E}" dt="2021-03-16T10:26:08.518" v="9034" actId="47"/>
        <pc:sldMkLst>
          <pc:docMk/>
          <pc:sldMk cId="1027832317" sldId="378"/>
        </pc:sldMkLst>
      </pc:sldChg>
      <pc:sldChg chg="add del">
        <pc:chgData name="Chee Wang Ngiam" userId="1b01d654d6859416" providerId="LiveId" clId="{6C643BB5-18BC-4A53-AFF8-2DFFD0DF167E}" dt="2021-03-16T09:50:27.786" v="9031"/>
        <pc:sldMkLst>
          <pc:docMk/>
          <pc:sldMk cId="2663329943" sldId="378"/>
        </pc:sldMkLst>
      </pc:sldChg>
      <pc:sldChg chg="add">
        <pc:chgData name="Chee Wang Ngiam" userId="1b01d654d6859416" providerId="LiveId" clId="{6C643BB5-18BC-4A53-AFF8-2DFFD0DF167E}" dt="2021-03-16T10:26:06.902" v="9033"/>
        <pc:sldMkLst>
          <pc:docMk/>
          <pc:sldMk cId="3510899339" sldId="381"/>
        </pc:sldMkLst>
      </pc:sldChg>
      <pc:sldChg chg="add del">
        <pc:chgData name="Chee Wang Ngiam" userId="1b01d654d6859416" providerId="LiveId" clId="{6C643BB5-18BC-4A53-AFF8-2DFFD0DF167E}" dt="2021-03-16T11:21:06.437" v="9038"/>
        <pc:sldMkLst>
          <pc:docMk/>
          <pc:sldMk cId="3511687026" sldId="382"/>
        </pc:sldMkLst>
      </pc:sldChg>
      <pc:sldChg chg="modSp add mod">
        <pc:chgData name="Chee Wang Ngiam" userId="1b01d654d6859416" providerId="LiveId" clId="{6C643BB5-18BC-4A53-AFF8-2DFFD0DF167E}" dt="2021-04-05T11:55:55.077" v="9542" actId="115"/>
        <pc:sldMkLst>
          <pc:docMk/>
          <pc:sldMk cId="4139490659" sldId="382"/>
        </pc:sldMkLst>
        <pc:spChg chg="mod">
          <ac:chgData name="Chee Wang Ngiam" userId="1b01d654d6859416" providerId="LiveId" clId="{6C643BB5-18BC-4A53-AFF8-2DFFD0DF167E}" dt="2021-03-16T11:26:52.581" v="9213" actId="20577"/>
          <ac:spMkLst>
            <pc:docMk/>
            <pc:sldMk cId="4139490659" sldId="382"/>
            <ac:spMk id="5" creationId="{6551962B-0D74-43B0-AF8D-0E97157B54A6}"/>
          </ac:spMkLst>
        </pc:spChg>
        <pc:spChg chg="mod">
          <ac:chgData name="Chee Wang Ngiam" userId="1b01d654d6859416" providerId="LiveId" clId="{6C643BB5-18BC-4A53-AFF8-2DFFD0DF167E}" dt="2021-04-05T11:55:55.077" v="9542" actId="115"/>
          <ac:spMkLst>
            <pc:docMk/>
            <pc:sldMk cId="4139490659" sldId="382"/>
            <ac:spMk id="30" creationId="{D7442BDB-FAB4-4D07-923F-B64CF6F43CF5}"/>
          </ac:spMkLst>
        </pc:spChg>
      </pc:sldChg>
      <pc:sldChg chg="addSp delSp modSp new mod ord modAnim">
        <pc:chgData name="Chee Wang Ngiam" userId="1b01d654d6859416" providerId="LiveId" clId="{6C643BB5-18BC-4A53-AFF8-2DFFD0DF167E}" dt="2021-03-16T11:34:25.859" v="9358" actId="20577"/>
        <pc:sldMkLst>
          <pc:docMk/>
          <pc:sldMk cId="1027505415" sldId="383"/>
        </pc:sldMkLst>
        <pc:spChg chg="mod">
          <ac:chgData name="Chee Wang Ngiam" userId="1b01d654d6859416" providerId="LiveId" clId="{6C643BB5-18BC-4A53-AFF8-2DFFD0DF167E}" dt="2021-03-16T11:34:25.859" v="9358" actId="20577"/>
          <ac:spMkLst>
            <pc:docMk/>
            <pc:sldMk cId="1027505415" sldId="383"/>
            <ac:spMk id="2" creationId="{6F8BF409-512F-476B-BE99-0BC7ED3385AC}"/>
          </ac:spMkLst>
        </pc:spChg>
        <pc:spChg chg="del mod">
          <ac:chgData name="Chee Wang Ngiam" userId="1b01d654d6859416" providerId="LiveId" clId="{6C643BB5-18BC-4A53-AFF8-2DFFD0DF167E}" dt="2021-03-16T11:32:32.687" v="9291" actId="478"/>
          <ac:spMkLst>
            <pc:docMk/>
            <pc:sldMk cId="1027505415" sldId="383"/>
            <ac:spMk id="3" creationId="{1FB33BE0-5D74-425A-8BBF-DC8F0435658F}"/>
          </ac:spMkLst>
        </pc:spChg>
        <pc:spChg chg="add del mod">
          <ac:chgData name="Chee Wang Ngiam" userId="1b01d654d6859416" providerId="LiveId" clId="{6C643BB5-18BC-4A53-AFF8-2DFFD0DF167E}" dt="2021-03-16T11:32:34.444" v="9292" actId="478"/>
          <ac:spMkLst>
            <pc:docMk/>
            <pc:sldMk cId="1027505415" sldId="383"/>
            <ac:spMk id="6" creationId="{B4879AC6-645B-4D43-B05D-1C87052EC45F}"/>
          </ac:spMkLst>
        </pc:spChg>
        <pc:spChg chg="add mod">
          <ac:chgData name="Chee Wang Ngiam" userId="1b01d654d6859416" providerId="LiveId" clId="{6C643BB5-18BC-4A53-AFF8-2DFFD0DF167E}" dt="2021-03-16T11:32:59.774" v="9297" actId="14100"/>
          <ac:spMkLst>
            <pc:docMk/>
            <pc:sldMk cId="1027505415" sldId="383"/>
            <ac:spMk id="7" creationId="{C1895D69-561F-4EA0-92F4-A22BA57770B1}"/>
          </ac:spMkLst>
        </pc:spChg>
        <pc:spChg chg="add mod">
          <ac:chgData name="Chee Wang Ngiam" userId="1b01d654d6859416" providerId="LiveId" clId="{6C643BB5-18BC-4A53-AFF8-2DFFD0DF167E}" dt="2021-03-16T11:34:08.360" v="9345" actId="20577"/>
          <ac:spMkLst>
            <pc:docMk/>
            <pc:sldMk cId="1027505415" sldId="383"/>
            <ac:spMk id="8" creationId="{C126B847-1685-45D8-A1CD-7486C57E7B52}"/>
          </ac:spMkLst>
        </pc:spChg>
        <pc:picChg chg="add mod">
          <ac:chgData name="Chee Wang Ngiam" userId="1b01d654d6859416" providerId="LiveId" clId="{6C643BB5-18BC-4A53-AFF8-2DFFD0DF167E}" dt="2021-03-16T11:32:36.946" v="9293" actId="1076"/>
          <ac:picMkLst>
            <pc:docMk/>
            <pc:sldMk cId="1027505415" sldId="383"/>
            <ac:picMk id="4" creationId="{EAF76CAB-8EAA-4808-8815-690323196D7D}"/>
          </ac:picMkLst>
        </pc:picChg>
      </pc:sldChg>
      <pc:sldChg chg="modSp mod">
        <pc:chgData name="Chee Wang Ngiam" userId="1b01d654d6859416" providerId="LiveId" clId="{6C643BB5-18BC-4A53-AFF8-2DFFD0DF167E}" dt="2021-04-05T11:55:00.191" v="9510" actId="1076"/>
        <pc:sldMkLst>
          <pc:docMk/>
          <pc:sldMk cId="2882593983" sldId="385"/>
        </pc:sldMkLst>
        <pc:spChg chg="mod">
          <ac:chgData name="Chee Wang Ngiam" userId="1b01d654d6859416" providerId="LiveId" clId="{6C643BB5-18BC-4A53-AFF8-2DFFD0DF167E}" dt="2021-04-05T11:55:00.191" v="9510" actId="1076"/>
          <ac:spMkLst>
            <pc:docMk/>
            <pc:sldMk cId="2882593983" sldId="385"/>
            <ac:spMk id="7" creationId="{F4D4C62C-1692-4C09-B194-E86F2BEFBE11}"/>
          </ac:spMkLst>
        </pc:spChg>
        <pc:spChg chg="mod">
          <ac:chgData name="Chee Wang Ngiam" userId="1b01d654d6859416" providerId="LiveId" clId="{6C643BB5-18BC-4A53-AFF8-2DFFD0DF167E}" dt="2021-04-05T11:54:51.509" v="9509" actId="6549"/>
          <ac:spMkLst>
            <pc:docMk/>
            <pc:sldMk cId="2882593983" sldId="385"/>
            <ac:spMk id="8" creationId="{2F4A6A82-ED0D-4E7E-88BB-486006CF2E21}"/>
          </ac:spMkLst>
        </pc:spChg>
      </pc:sldChg>
      <pc:sldMasterChg chg="delSldLayout">
        <pc:chgData name="Chee Wang Ngiam" userId="1b01d654d6859416" providerId="LiveId" clId="{6C643BB5-18BC-4A53-AFF8-2DFFD0DF167E}" dt="2021-03-16T09:04:46.840" v="8403" actId="47"/>
        <pc:sldMasterMkLst>
          <pc:docMk/>
          <pc:sldMasterMk cId="3263980854" sldId="2147483648"/>
        </pc:sldMasterMkLst>
        <pc:sldLayoutChg chg="del">
          <pc:chgData name="Chee Wang Ngiam" userId="1b01d654d6859416" providerId="LiveId" clId="{6C643BB5-18BC-4A53-AFF8-2DFFD0DF167E}" dt="2021-03-15T02:30:42.685" v="1530" actId="47"/>
          <pc:sldLayoutMkLst>
            <pc:docMk/>
            <pc:sldMasterMk cId="3263980854" sldId="2147483648"/>
            <pc:sldLayoutMk cId="1275524721" sldId="2147483668"/>
          </pc:sldLayoutMkLst>
        </pc:sldLayoutChg>
        <pc:sldLayoutChg chg="del">
          <pc:chgData name="Chee Wang Ngiam" userId="1b01d654d6859416" providerId="LiveId" clId="{6C643BB5-18BC-4A53-AFF8-2DFFD0DF167E}" dt="2021-03-16T09:04:46.840" v="8403" actId="47"/>
          <pc:sldLayoutMkLst>
            <pc:docMk/>
            <pc:sldMasterMk cId="3263980854" sldId="2147483648"/>
            <pc:sldLayoutMk cId="2988083185" sldId="2147483669"/>
          </pc:sldLayoutMkLst>
        </pc:sldLayoutChg>
        <pc:sldLayoutChg chg="del">
          <pc:chgData name="Chee Wang Ngiam" userId="1b01d654d6859416" providerId="LiveId" clId="{6C643BB5-18BC-4A53-AFF8-2DFFD0DF167E}" dt="2021-03-15T02:30:42.685" v="1530" actId="47"/>
          <pc:sldLayoutMkLst>
            <pc:docMk/>
            <pc:sldMasterMk cId="3263980854" sldId="2147483648"/>
            <pc:sldLayoutMk cId="2203715308" sldId="2147483670"/>
          </pc:sldLayoutMkLst>
        </pc:sldLayoutChg>
        <pc:sldLayoutChg chg="del">
          <pc:chgData name="Chee Wang Ngiam" userId="1b01d654d6859416" providerId="LiveId" clId="{6C643BB5-18BC-4A53-AFF8-2DFFD0DF167E}" dt="2021-03-15T02:30:42.685" v="1530" actId="47"/>
          <pc:sldLayoutMkLst>
            <pc:docMk/>
            <pc:sldMasterMk cId="3263980854" sldId="2147483648"/>
            <pc:sldLayoutMk cId="2102441636" sldId="2147483671"/>
          </pc:sldLayoutMkLst>
        </pc:sldLayoutChg>
        <pc:sldLayoutChg chg="del">
          <pc:chgData name="Chee Wang Ngiam" userId="1b01d654d6859416" providerId="LiveId" clId="{6C643BB5-18BC-4A53-AFF8-2DFFD0DF167E}" dt="2021-03-15T02:30:42.685" v="1530" actId="47"/>
          <pc:sldLayoutMkLst>
            <pc:docMk/>
            <pc:sldMasterMk cId="3263980854" sldId="2147483648"/>
            <pc:sldLayoutMk cId="896246233" sldId="2147483672"/>
          </pc:sldLayoutMkLst>
        </pc:sldLayoutChg>
        <pc:sldLayoutChg chg="del">
          <pc:chgData name="Chee Wang Ngiam" userId="1b01d654d6859416" providerId="LiveId" clId="{6C643BB5-18BC-4A53-AFF8-2DFFD0DF167E}" dt="2021-03-15T02:30:42.685" v="1530" actId="47"/>
          <pc:sldLayoutMkLst>
            <pc:docMk/>
            <pc:sldMasterMk cId="3263980854" sldId="2147483648"/>
            <pc:sldLayoutMk cId="1178599128" sldId="2147483673"/>
          </pc:sldLayoutMkLst>
        </pc:sldLayoutChg>
        <pc:sldLayoutChg chg="del">
          <pc:chgData name="Chee Wang Ngiam" userId="1b01d654d6859416" providerId="LiveId" clId="{6C643BB5-18BC-4A53-AFF8-2DFFD0DF167E}" dt="2021-03-15T02:30:42.685" v="1530" actId="47"/>
          <pc:sldLayoutMkLst>
            <pc:docMk/>
            <pc:sldMasterMk cId="3263980854" sldId="2147483648"/>
            <pc:sldLayoutMk cId="579720983" sldId="2147483674"/>
          </pc:sldLayoutMkLst>
        </pc:sldLayoutChg>
        <pc:sldLayoutChg chg="del">
          <pc:chgData name="Chee Wang Ngiam" userId="1b01d654d6859416" providerId="LiveId" clId="{6C643BB5-18BC-4A53-AFF8-2DFFD0DF167E}" dt="2021-03-15T02:30:42.685" v="1530" actId="47"/>
          <pc:sldLayoutMkLst>
            <pc:docMk/>
            <pc:sldMasterMk cId="3263980854" sldId="2147483648"/>
            <pc:sldLayoutMk cId="798469606" sldId="2147483675"/>
          </pc:sldLayoutMkLst>
        </pc:sldLayoutChg>
        <pc:sldLayoutChg chg="del">
          <pc:chgData name="Chee Wang Ngiam" userId="1b01d654d6859416" providerId="LiveId" clId="{6C643BB5-18BC-4A53-AFF8-2DFFD0DF167E}" dt="2021-03-15T02:30:42.685" v="1530" actId="47"/>
          <pc:sldLayoutMkLst>
            <pc:docMk/>
            <pc:sldMasterMk cId="3263980854" sldId="2147483648"/>
            <pc:sldLayoutMk cId="3766670267" sldId="2147483676"/>
          </pc:sldLayoutMkLst>
        </pc:sldLayoutChg>
      </pc:sldMasterChg>
    </pc:docChg>
  </pc:docChgLst>
  <pc:docChgLst>
    <pc:chgData name="Chee Wang Ngiam" userId="1b01d654d6859416" providerId="LiveId" clId="{0617F5DD-124C-4224-9E63-CDBCE0F1E4E0}"/>
    <pc:docChg chg="custSel addSld modSld sldOrd">
      <pc:chgData name="Chee Wang Ngiam" userId="1b01d654d6859416" providerId="LiveId" clId="{0617F5DD-124C-4224-9E63-CDBCE0F1E4E0}" dt="2021-03-22T08:08:38.772" v="753" actId="207"/>
      <pc:docMkLst>
        <pc:docMk/>
      </pc:docMkLst>
      <pc:sldChg chg="modSp mod">
        <pc:chgData name="Chee Wang Ngiam" userId="1b01d654d6859416" providerId="LiveId" clId="{0617F5DD-124C-4224-9E63-CDBCE0F1E4E0}" dt="2021-03-22T07:51:08.622" v="238" actId="20577"/>
        <pc:sldMkLst>
          <pc:docMk/>
          <pc:sldMk cId="3747435543" sldId="339"/>
        </pc:sldMkLst>
        <pc:spChg chg="mod">
          <ac:chgData name="Chee Wang Ngiam" userId="1b01d654d6859416" providerId="LiveId" clId="{0617F5DD-124C-4224-9E63-CDBCE0F1E4E0}" dt="2021-03-22T07:51:08.622" v="238" actId="20577"/>
          <ac:spMkLst>
            <pc:docMk/>
            <pc:sldMk cId="3747435543" sldId="339"/>
            <ac:spMk id="9" creationId="{6EA9935F-03B6-4965-AFE1-F38117B45CCB}"/>
          </ac:spMkLst>
        </pc:spChg>
      </pc:sldChg>
      <pc:sldChg chg="modSp mod">
        <pc:chgData name="Chee Wang Ngiam" userId="1b01d654d6859416" providerId="LiveId" clId="{0617F5DD-124C-4224-9E63-CDBCE0F1E4E0}" dt="2021-03-18T07:13:27.857" v="2" actId="20577"/>
        <pc:sldMkLst>
          <pc:docMk/>
          <pc:sldMk cId="23723702" sldId="375"/>
        </pc:sldMkLst>
        <pc:spChg chg="mod">
          <ac:chgData name="Chee Wang Ngiam" userId="1b01d654d6859416" providerId="LiveId" clId="{0617F5DD-124C-4224-9E63-CDBCE0F1E4E0}" dt="2021-03-18T07:13:27.857" v="2" actId="20577"/>
          <ac:spMkLst>
            <pc:docMk/>
            <pc:sldMk cId="23723702" sldId="375"/>
            <ac:spMk id="9" creationId="{0099704E-A564-4B6C-9EDA-F3AF87EA9103}"/>
          </ac:spMkLst>
        </pc:spChg>
      </pc:sldChg>
      <pc:sldChg chg="addSp delSp modSp modAnim">
        <pc:chgData name="Chee Wang Ngiam" userId="1b01d654d6859416" providerId="LiveId" clId="{0617F5DD-124C-4224-9E63-CDBCE0F1E4E0}" dt="2021-03-22T07:46:24.316" v="5"/>
        <pc:sldMkLst>
          <pc:docMk/>
          <pc:sldMk cId="1027505415" sldId="383"/>
        </pc:sldMkLst>
        <pc:spChg chg="add del mod">
          <ac:chgData name="Chee Wang Ngiam" userId="1b01d654d6859416" providerId="LiveId" clId="{0617F5DD-124C-4224-9E63-CDBCE0F1E4E0}" dt="2021-03-22T07:46:24.316" v="5"/>
          <ac:spMkLst>
            <pc:docMk/>
            <pc:sldMk cId="1027505415" sldId="383"/>
            <ac:spMk id="6" creationId="{EFFCDB44-5DC0-4792-B2A4-221B4496FF47}"/>
          </ac:spMkLst>
        </pc:spChg>
      </pc:sldChg>
      <pc:sldChg chg="addSp delSp modSp add mod">
        <pc:chgData name="Chee Wang Ngiam" userId="1b01d654d6859416" providerId="LiveId" clId="{0617F5DD-124C-4224-9E63-CDBCE0F1E4E0}" dt="2021-03-22T07:49:18.361" v="178" actId="14100"/>
        <pc:sldMkLst>
          <pc:docMk/>
          <pc:sldMk cId="2267632193" sldId="384"/>
        </pc:sldMkLst>
        <pc:spChg chg="mod">
          <ac:chgData name="Chee Wang Ngiam" userId="1b01d654d6859416" providerId="LiveId" clId="{0617F5DD-124C-4224-9E63-CDBCE0F1E4E0}" dt="2021-03-22T07:47:53.564" v="76" actId="20577"/>
          <ac:spMkLst>
            <pc:docMk/>
            <pc:sldMk cId="2267632193" sldId="384"/>
            <ac:spMk id="2" creationId="{6F8BF409-512F-476B-BE99-0BC7ED3385AC}"/>
          </ac:spMkLst>
        </pc:spChg>
        <pc:spChg chg="add del">
          <ac:chgData name="Chee Wang Ngiam" userId="1b01d654d6859416" providerId="LiveId" clId="{0617F5DD-124C-4224-9E63-CDBCE0F1E4E0}" dt="2021-03-22T07:46:53.516" v="8"/>
          <ac:spMkLst>
            <pc:docMk/>
            <pc:sldMk cId="2267632193" sldId="384"/>
            <ac:spMk id="3" creationId="{FBE71999-5124-41E3-9A4A-01FA78A5C7AC}"/>
          </ac:spMkLst>
        </pc:spChg>
        <pc:spChg chg="add del">
          <ac:chgData name="Chee Wang Ngiam" userId="1b01d654d6859416" providerId="LiveId" clId="{0617F5DD-124C-4224-9E63-CDBCE0F1E4E0}" dt="2021-03-22T07:48:43.244" v="123"/>
          <ac:spMkLst>
            <pc:docMk/>
            <pc:sldMk cId="2267632193" sldId="384"/>
            <ac:spMk id="5" creationId="{6930709F-3685-4841-AE7E-05F15A6677CD}"/>
          </ac:spMkLst>
        </pc:spChg>
        <pc:spChg chg="del">
          <ac:chgData name="Chee Wang Ngiam" userId="1b01d654d6859416" providerId="LiveId" clId="{0617F5DD-124C-4224-9E63-CDBCE0F1E4E0}" dt="2021-03-22T07:47:09.157" v="13" actId="478"/>
          <ac:spMkLst>
            <pc:docMk/>
            <pc:sldMk cId="2267632193" sldId="384"/>
            <ac:spMk id="7" creationId="{C1895D69-561F-4EA0-92F4-A22BA57770B1}"/>
          </ac:spMkLst>
        </pc:spChg>
        <pc:spChg chg="del">
          <ac:chgData name="Chee Wang Ngiam" userId="1b01d654d6859416" providerId="LiveId" clId="{0617F5DD-124C-4224-9E63-CDBCE0F1E4E0}" dt="2021-03-22T07:47:11.925" v="14" actId="478"/>
          <ac:spMkLst>
            <pc:docMk/>
            <pc:sldMk cId="2267632193" sldId="384"/>
            <ac:spMk id="8" creationId="{C126B847-1685-45D8-A1CD-7486C57E7B52}"/>
          </ac:spMkLst>
        </pc:spChg>
        <pc:spChg chg="add mod">
          <ac:chgData name="Chee Wang Ngiam" userId="1b01d654d6859416" providerId="LiveId" clId="{0617F5DD-124C-4224-9E63-CDBCE0F1E4E0}" dt="2021-03-22T07:49:18.361" v="178" actId="14100"/>
          <ac:spMkLst>
            <pc:docMk/>
            <pc:sldMk cId="2267632193" sldId="384"/>
            <ac:spMk id="9" creationId="{46932D1F-2E48-45D4-9CFF-03C32EF735D8}"/>
          </ac:spMkLst>
        </pc:spChg>
        <pc:picChg chg="del">
          <ac:chgData name="Chee Wang Ngiam" userId="1b01d654d6859416" providerId="LiveId" clId="{0617F5DD-124C-4224-9E63-CDBCE0F1E4E0}" dt="2021-03-22T07:47:07.367" v="12" actId="478"/>
          <ac:picMkLst>
            <pc:docMk/>
            <pc:sldMk cId="2267632193" sldId="384"/>
            <ac:picMk id="4" creationId="{EAF76CAB-8EAA-4808-8815-690323196D7D}"/>
          </ac:picMkLst>
        </pc:picChg>
      </pc:sldChg>
      <pc:sldChg chg="addSp delSp modSp add mod ord">
        <pc:chgData name="Chee Wang Ngiam" userId="1b01d654d6859416" providerId="LiveId" clId="{0617F5DD-124C-4224-9E63-CDBCE0F1E4E0}" dt="2021-03-22T08:08:38.772" v="753" actId="207"/>
        <pc:sldMkLst>
          <pc:docMk/>
          <pc:sldMk cId="2882593983" sldId="385"/>
        </pc:sldMkLst>
        <pc:spChg chg="add del">
          <ac:chgData name="Chee Wang Ngiam" userId="1b01d654d6859416" providerId="LiveId" clId="{0617F5DD-124C-4224-9E63-CDBCE0F1E4E0}" dt="2021-03-22T07:53:34.286" v="353"/>
          <ac:spMkLst>
            <pc:docMk/>
            <pc:sldMk cId="2882593983" sldId="385"/>
            <ac:spMk id="2" creationId="{F4E8DE7C-FC34-4F07-BFFF-EB334CB2A43A}"/>
          </ac:spMkLst>
        </pc:spChg>
        <pc:spChg chg="mod">
          <ac:chgData name="Chee Wang Ngiam" userId="1b01d654d6859416" providerId="LiveId" clId="{0617F5DD-124C-4224-9E63-CDBCE0F1E4E0}" dt="2021-03-22T08:03:12.362" v="725" actId="20577"/>
          <ac:spMkLst>
            <pc:docMk/>
            <pc:sldMk cId="2882593983" sldId="385"/>
            <ac:spMk id="5" creationId="{6551962B-0D74-43B0-AF8D-0E97157B54A6}"/>
          </ac:spMkLst>
        </pc:spChg>
        <pc:spChg chg="add mod">
          <ac:chgData name="Chee Wang Ngiam" userId="1b01d654d6859416" providerId="LiveId" clId="{0617F5DD-124C-4224-9E63-CDBCE0F1E4E0}" dt="2021-03-22T08:08:38.772" v="753" actId="207"/>
          <ac:spMkLst>
            <pc:docMk/>
            <pc:sldMk cId="2882593983" sldId="385"/>
            <ac:spMk id="7" creationId="{F4D4C62C-1692-4C09-B194-E86F2BEFBE11}"/>
          </ac:spMkLst>
        </pc:spChg>
        <pc:spChg chg="add mod">
          <ac:chgData name="Chee Wang Ngiam" userId="1b01d654d6859416" providerId="LiveId" clId="{0617F5DD-124C-4224-9E63-CDBCE0F1E4E0}" dt="2021-03-22T08:03:51.149" v="748" actId="20577"/>
          <ac:spMkLst>
            <pc:docMk/>
            <pc:sldMk cId="2882593983" sldId="385"/>
            <ac:spMk id="8" creationId="{2F4A6A82-ED0D-4E7E-88BB-486006CF2E21}"/>
          </ac:spMkLst>
        </pc:spChg>
        <pc:spChg chg="mod">
          <ac:chgData name="Chee Wang Ngiam" userId="1b01d654d6859416" providerId="LiveId" clId="{0617F5DD-124C-4224-9E63-CDBCE0F1E4E0}" dt="2021-03-22T07:52:03.259" v="256" actId="20577"/>
          <ac:spMkLst>
            <pc:docMk/>
            <pc:sldMk cId="2882593983" sldId="385"/>
            <ac:spMk id="29" creationId="{6A402E51-3A45-4F7A-B75E-813589E8E1DD}"/>
          </ac:spMkLst>
        </pc:spChg>
        <pc:spChg chg="del">
          <ac:chgData name="Chee Wang Ngiam" userId="1b01d654d6859416" providerId="LiveId" clId="{0617F5DD-124C-4224-9E63-CDBCE0F1E4E0}" dt="2021-03-22T07:52:07.197" v="257" actId="478"/>
          <ac:spMkLst>
            <pc:docMk/>
            <pc:sldMk cId="2882593983" sldId="385"/>
            <ac:spMk id="30" creationId="{D7442BDB-FAB4-4D07-923F-B64CF6F43CF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DD28EF-A6C6-42A2-AC5A-39465F90A547}" type="datetimeFigureOut">
              <a:rPr lang="en-SG" smtClean="0"/>
              <a:t>5/4/2021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28BD22-C62D-4B97-B872-D09E5C980C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5218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aca7b58662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3" name="Google Shape;703;gaca7b58662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06567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gaca7b58662_3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8" name="Google Shape;888;gaca7b58662_3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69486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gaca7b58662_3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8" name="Google Shape;888;gaca7b58662_3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15854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gaca7b58662_3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8" name="Google Shape;888;gaca7b58662_3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9741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gaca7b58662_3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8" name="Google Shape;888;gaca7b58662_3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50207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gaca7b58662_3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8" name="Google Shape;888;gaca7b58662_3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83451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gaca7b58662_3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8" name="Google Shape;888;gaca7b58662_3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5478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gaca7b58662_3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8" name="Google Shape;888;gaca7b58662_3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42012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gaca7b58662_3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8" name="Google Shape;888;gaca7b58662_3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8799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gaca7b58662_3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8" name="Google Shape;888;gaca7b58662_3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09303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gaca7b58662_3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8" name="Google Shape;888;gaca7b58662_3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8606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aca7b58662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3" name="Google Shape;703;gaca7b58662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2114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gaca7b58662_3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8" name="Google Shape;888;gaca7b58662_3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57677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gaca7b58662_3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8" name="Google Shape;888;gaca7b58662_3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4910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gaca7b58662_3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8" name="Google Shape;888;gaca7b58662_3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15460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aca7b58662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3" name="Google Shape;703;gaca7b58662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gaca7b58662_3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8" name="Google Shape;888;gaca7b58662_3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85372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gaca7b58662_3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8" name="Google Shape;888;gaca7b58662_3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049410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gaca7b58662_3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8" name="Google Shape;888;gaca7b58662_3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523078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gaca7b58662_3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8" name="Google Shape;888;gaca7b58662_3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517659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gaca7b58662_3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8" name="Google Shape;888;gaca7b58662_3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874788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gaca7b58662_3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8" name="Google Shape;888;gaca7b58662_3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62293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aca7b58662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3" name="Google Shape;703;gaca7b58662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149363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gaca7b58662_3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8" name="Google Shape;888;gaca7b58662_3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622939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gaca7b58662_3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8" name="Google Shape;888;gaca7b58662_3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940283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gaca7b58662_3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8" name="Google Shape;888;gaca7b58662_3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97445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aca7b58662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3" name="Google Shape;703;gaca7b58662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15874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gaca7b58662_3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0" name="Google Shape;980;gaca7b58662_3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Instrumental error is not agreement between two manufactured vs self built.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399785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gaca7b58662_3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0" name="Google Shape;980;gaca7b58662_3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29059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gaca7b58662_3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0" name="Google Shape;980;gaca7b58662_3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80891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gaca7b58662_3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8" name="Google Shape;888;gaca7b58662_3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94504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aca7b58662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3" name="Google Shape;703;gaca7b58662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467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C8D89-4589-431C-888B-7C7564ACA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889E51-D9BB-4EB4-A28C-131EE7E7AB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E6B86-C377-416D-97D3-C12674637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ED6EA-6B9D-434E-BF57-2D64554B3737}" type="datetimeFigureOut">
              <a:rPr lang="en-SG" smtClean="0"/>
              <a:t>5/4/2021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813B0A-0B64-4222-B4E5-6E535985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4FD5A-3997-490C-9A6A-AF2731AAF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4BA48-7EFB-4BA0-86E5-FF11381EBF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7699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90BA1-E431-4CA3-8227-41472AC52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56E3AD-B68A-4AA8-80F5-04FC5D1CD1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DE2DA2-7E8D-41C2-B9D2-DB81D2371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ED6EA-6B9D-434E-BF57-2D64554B3737}" type="datetimeFigureOut">
              <a:rPr lang="en-SG" smtClean="0"/>
              <a:t>5/4/2021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DCDC26-0A9C-449E-9F25-4A8D0C90F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26306-249E-4BD3-BB72-56BB88DD6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4BA48-7EFB-4BA0-86E5-FF11381EBF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07969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EEA85D-EAB1-494A-9F6D-39C58003F3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E9E440-EC76-423D-BAB0-37A5AD587D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7B39E1-3960-42F6-BE31-25B0FA6B5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ED6EA-6B9D-434E-BF57-2D64554B3737}" type="datetimeFigureOut">
              <a:rPr lang="en-SG" smtClean="0"/>
              <a:t>5/4/2021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A9BCF-EF3C-4336-8F23-DBC4D12E5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D66AC-B2C4-4051-B6E4-95DE279EF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4BA48-7EFB-4BA0-86E5-FF11381EBF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179239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lt1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8"/>
          <p:cNvSpPr/>
          <p:nvPr/>
        </p:nvSpPr>
        <p:spPr>
          <a:xfrm>
            <a:off x="148400" y="147000"/>
            <a:ext cx="11895200" cy="6564000"/>
          </a:xfrm>
          <a:prstGeom prst="rect">
            <a:avLst/>
          </a:prstGeom>
          <a:solidFill>
            <a:srgbClr val="FAF1E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32" name="Google Shape;232;p18"/>
          <p:cNvGrpSpPr/>
          <p:nvPr/>
        </p:nvGrpSpPr>
        <p:grpSpPr>
          <a:xfrm rot="-1913837">
            <a:off x="424810" y="568421"/>
            <a:ext cx="461209" cy="392647"/>
            <a:chOff x="5311900" y="1948650"/>
            <a:chExt cx="345905" cy="294484"/>
          </a:xfrm>
        </p:grpSpPr>
        <p:sp>
          <p:nvSpPr>
            <p:cNvPr id="233" name="Google Shape;233;p18"/>
            <p:cNvSpPr/>
            <p:nvPr/>
          </p:nvSpPr>
          <p:spPr>
            <a:xfrm>
              <a:off x="5362050" y="1999550"/>
              <a:ext cx="184700" cy="25"/>
            </a:xfrm>
            <a:custGeom>
              <a:avLst/>
              <a:gdLst/>
              <a:ahLst/>
              <a:cxnLst/>
              <a:rect l="l" t="t" r="r" b="b"/>
              <a:pathLst>
                <a:path w="7388" h="1" fill="none" extrusionOk="0">
                  <a:moveTo>
                    <a:pt x="7387" y="1"/>
                  </a:moveTo>
                  <a:lnTo>
                    <a:pt x="1" y="1"/>
                  </a:lnTo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" name="Google Shape;234;p18"/>
            <p:cNvSpPr/>
            <p:nvPr/>
          </p:nvSpPr>
          <p:spPr>
            <a:xfrm rot="6463043">
              <a:off x="5448468" y="1993502"/>
              <a:ext cx="148939" cy="235583"/>
            </a:xfrm>
            <a:custGeom>
              <a:avLst/>
              <a:gdLst/>
              <a:ahLst/>
              <a:cxnLst/>
              <a:rect l="l" t="t" r="r" b="b"/>
              <a:pathLst>
                <a:path w="5958" h="9424" fill="none" extrusionOk="0">
                  <a:moveTo>
                    <a:pt x="5958" y="1"/>
                  </a:moveTo>
                  <a:lnTo>
                    <a:pt x="0" y="4712"/>
                  </a:lnTo>
                  <a:lnTo>
                    <a:pt x="5958" y="9423"/>
                  </a:lnTo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" name="Google Shape;235;p18"/>
            <p:cNvSpPr/>
            <p:nvPr/>
          </p:nvSpPr>
          <p:spPr>
            <a:xfrm>
              <a:off x="5334161" y="2111461"/>
              <a:ext cx="93500" cy="79475"/>
            </a:xfrm>
            <a:custGeom>
              <a:avLst/>
              <a:gdLst/>
              <a:ahLst/>
              <a:cxnLst/>
              <a:rect l="l" t="t" r="r" b="b"/>
              <a:pathLst>
                <a:path w="3740" h="3179" extrusionOk="0">
                  <a:moveTo>
                    <a:pt x="2128" y="1"/>
                  </a:moveTo>
                  <a:cubicBezTo>
                    <a:pt x="1732" y="1"/>
                    <a:pt x="1330" y="147"/>
                    <a:pt x="1004" y="473"/>
                  </a:cubicBezTo>
                  <a:cubicBezTo>
                    <a:pt x="1" y="1476"/>
                    <a:pt x="700" y="3178"/>
                    <a:pt x="2129" y="3178"/>
                  </a:cubicBezTo>
                  <a:cubicBezTo>
                    <a:pt x="3010" y="3178"/>
                    <a:pt x="3740" y="2479"/>
                    <a:pt x="3740" y="1598"/>
                  </a:cubicBezTo>
                  <a:cubicBezTo>
                    <a:pt x="3740" y="633"/>
                    <a:pt x="2950" y="1"/>
                    <a:pt x="2128" y="1"/>
                  </a:cubicBezTo>
                  <a:close/>
                </a:path>
              </a:pathLst>
            </a:custGeom>
            <a:solidFill>
              <a:srgbClr val="DE8B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" name="Google Shape;236;p18"/>
            <p:cNvSpPr/>
            <p:nvPr/>
          </p:nvSpPr>
          <p:spPr>
            <a:xfrm>
              <a:off x="5545460" y="2162909"/>
              <a:ext cx="93500" cy="80225"/>
            </a:xfrm>
            <a:custGeom>
              <a:avLst/>
              <a:gdLst/>
              <a:ahLst/>
              <a:cxnLst/>
              <a:rect l="l" t="t" r="r" b="b"/>
              <a:pathLst>
                <a:path w="3740" h="3209" extrusionOk="0">
                  <a:moveTo>
                    <a:pt x="2128" y="1"/>
                  </a:moveTo>
                  <a:cubicBezTo>
                    <a:pt x="1732" y="1"/>
                    <a:pt x="1330" y="147"/>
                    <a:pt x="1004" y="473"/>
                  </a:cubicBezTo>
                  <a:cubicBezTo>
                    <a:pt x="1" y="1476"/>
                    <a:pt x="700" y="3208"/>
                    <a:pt x="2129" y="3208"/>
                  </a:cubicBezTo>
                  <a:cubicBezTo>
                    <a:pt x="3010" y="3208"/>
                    <a:pt x="3740" y="2479"/>
                    <a:pt x="3740" y="1597"/>
                  </a:cubicBezTo>
                  <a:cubicBezTo>
                    <a:pt x="3740" y="633"/>
                    <a:pt x="2950" y="1"/>
                    <a:pt x="2128" y="1"/>
                  </a:cubicBezTo>
                  <a:close/>
                </a:path>
              </a:pathLst>
            </a:custGeom>
            <a:solidFill>
              <a:srgbClr val="DE8B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" name="Google Shape;237;p18"/>
            <p:cNvSpPr/>
            <p:nvPr/>
          </p:nvSpPr>
          <p:spPr>
            <a:xfrm>
              <a:off x="5485159" y="1963641"/>
              <a:ext cx="101100" cy="101100"/>
            </a:xfrm>
            <a:custGeom>
              <a:avLst/>
              <a:gdLst/>
              <a:ahLst/>
              <a:cxnLst/>
              <a:rect l="l" t="t" r="r" b="b"/>
              <a:pathLst>
                <a:path w="4044" h="4044" extrusionOk="0">
                  <a:moveTo>
                    <a:pt x="2037" y="0"/>
                  </a:moveTo>
                  <a:cubicBezTo>
                    <a:pt x="912" y="0"/>
                    <a:pt x="1" y="912"/>
                    <a:pt x="1" y="2037"/>
                  </a:cubicBezTo>
                  <a:cubicBezTo>
                    <a:pt x="1" y="3162"/>
                    <a:pt x="912" y="4043"/>
                    <a:pt x="2037" y="4043"/>
                  </a:cubicBezTo>
                  <a:cubicBezTo>
                    <a:pt x="3131" y="4043"/>
                    <a:pt x="4043" y="3162"/>
                    <a:pt x="4043" y="2037"/>
                  </a:cubicBezTo>
                  <a:cubicBezTo>
                    <a:pt x="4043" y="912"/>
                    <a:pt x="3131" y="0"/>
                    <a:pt x="2037" y="0"/>
                  </a:cubicBezTo>
                  <a:close/>
                </a:path>
              </a:pathLst>
            </a:custGeom>
            <a:solidFill>
              <a:srgbClr val="84B6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" name="Google Shape;238;p18"/>
            <p:cNvSpPr/>
            <p:nvPr/>
          </p:nvSpPr>
          <p:spPr>
            <a:xfrm>
              <a:off x="5311900" y="1948650"/>
              <a:ext cx="101100" cy="101100"/>
            </a:xfrm>
            <a:custGeom>
              <a:avLst/>
              <a:gdLst/>
              <a:ahLst/>
              <a:cxnLst/>
              <a:rect l="l" t="t" r="r" b="b"/>
              <a:pathLst>
                <a:path w="4044" h="4044" extrusionOk="0">
                  <a:moveTo>
                    <a:pt x="2007" y="0"/>
                  </a:moveTo>
                  <a:cubicBezTo>
                    <a:pt x="913" y="0"/>
                    <a:pt x="1" y="912"/>
                    <a:pt x="1" y="2037"/>
                  </a:cubicBezTo>
                  <a:cubicBezTo>
                    <a:pt x="1" y="3162"/>
                    <a:pt x="913" y="4043"/>
                    <a:pt x="2007" y="4043"/>
                  </a:cubicBezTo>
                  <a:cubicBezTo>
                    <a:pt x="3132" y="4043"/>
                    <a:pt x="4043" y="3162"/>
                    <a:pt x="4043" y="2037"/>
                  </a:cubicBezTo>
                  <a:cubicBezTo>
                    <a:pt x="4043" y="912"/>
                    <a:pt x="3132" y="0"/>
                    <a:pt x="2007" y="0"/>
                  </a:cubicBezTo>
                  <a:close/>
                </a:path>
              </a:pathLst>
            </a:custGeom>
            <a:solidFill>
              <a:srgbClr val="84B6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39" name="Google Shape;239;p18"/>
          <p:cNvSpPr/>
          <p:nvPr/>
        </p:nvSpPr>
        <p:spPr>
          <a:xfrm>
            <a:off x="11484434" y="724068"/>
            <a:ext cx="254333" cy="33"/>
          </a:xfrm>
          <a:custGeom>
            <a:avLst/>
            <a:gdLst/>
            <a:ahLst/>
            <a:cxnLst/>
            <a:rect l="l" t="t" r="r" b="b"/>
            <a:pathLst>
              <a:path w="7630" h="1" fill="none" extrusionOk="0">
                <a:moveTo>
                  <a:pt x="0" y="1"/>
                </a:moveTo>
                <a:lnTo>
                  <a:pt x="7629" y="1"/>
                </a:lnTo>
              </a:path>
            </a:pathLst>
          </a:custGeom>
          <a:noFill/>
          <a:ln w="9875" cap="flat" cmpd="sng">
            <a:solidFill>
              <a:srgbClr val="84B6BC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0" name="Google Shape;240;p18"/>
          <p:cNvSpPr/>
          <p:nvPr/>
        </p:nvSpPr>
        <p:spPr>
          <a:xfrm>
            <a:off x="11473800" y="534734"/>
            <a:ext cx="319560" cy="330209"/>
          </a:xfrm>
          <a:custGeom>
            <a:avLst/>
            <a:gdLst/>
            <a:ahLst/>
            <a:cxnLst/>
            <a:rect l="l" t="t" r="r" b="b"/>
            <a:pathLst>
              <a:path w="5381" h="8451" fill="none" extrusionOk="0">
                <a:moveTo>
                  <a:pt x="5381" y="1"/>
                </a:moveTo>
                <a:lnTo>
                  <a:pt x="1" y="4226"/>
                </a:lnTo>
                <a:lnTo>
                  <a:pt x="5381" y="8451"/>
                </a:lnTo>
              </a:path>
            </a:pathLst>
          </a:custGeom>
          <a:noFill/>
          <a:ln w="9875" cap="flat" cmpd="sng">
            <a:solidFill>
              <a:srgbClr val="84B6BC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1" name="Google Shape;241;p18"/>
          <p:cNvSpPr/>
          <p:nvPr/>
        </p:nvSpPr>
        <p:spPr>
          <a:xfrm>
            <a:off x="11685601" y="487067"/>
            <a:ext cx="112500" cy="96167"/>
          </a:xfrm>
          <a:custGeom>
            <a:avLst/>
            <a:gdLst/>
            <a:ahLst/>
            <a:cxnLst/>
            <a:rect l="l" t="t" r="r" b="b"/>
            <a:pathLst>
              <a:path w="3375" h="2885" extrusionOk="0">
                <a:moveTo>
                  <a:pt x="1912" y="1"/>
                </a:moveTo>
                <a:cubicBezTo>
                  <a:pt x="1561" y="1"/>
                  <a:pt x="1204" y="131"/>
                  <a:pt x="912" y="422"/>
                </a:cubicBezTo>
                <a:cubicBezTo>
                  <a:pt x="0" y="1334"/>
                  <a:pt x="669" y="2884"/>
                  <a:pt x="1946" y="2884"/>
                </a:cubicBezTo>
                <a:cubicBezTo>
                  <a:pt x="2736" y="2884"/>
                  <a:pt x="3374" y="2246"/>
                  <a:pt x="3374" y="1456"/>
                </a:cubicBezTo>
                <a:cubicBezTo>
                  <a:pt x="3374" y="588"/>
                  <a:pt x="2657" y="1"/>
                  <a:pt x="191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2" name="Google Shape;242;p18"/>
          <p:cNvSpPr/>
          <p:nvPr/>
        </p:nvSpPr>
        <p:spPr>
          <a:xfrm>
            <a:off x="11693701" y="676451"/>
            <a:ext cx="96300" cy="95267"/>
          </a:xfrm>
          <a:custGeom>
            <a:avLst/>
            <a:gdLst/>
            <a:ahLst/>
            <a:cxnLst/>
            <a:rect l="l" t="t" r="r" b="b"/>
            <a:pathLst>
              <a:path w="2889" h="2858" extrusionOk="0">
                <a:moveTo>
                  <a:pt x="1429" y="0"/>
                </a:moveTo>
                <a:cubicBezTo>
                  <a:pt x="639" y="0"/>
                  <a:pt x="1" y="638"/>
                  <a:pt x="1" y="1429"/>
                </a:cubicBezTo>
                <a:cubicBezTo>
                  <a:pt x="1" y="2219"/>
                  <a:pt x="639" y="2857"/>
                  <a:pt x="1429" y="2857"/>
                </a:cubicBezTo>
                <a:cubicBezTo>
                  <a:pt x="2250" y="2857"/>
                  <a:pt x="2888" y="2219"/>
                  <a:pt x="2888" y="1429"/>
                </a:cubicBezTo>
                <a:cubicBezTo>
                  <a:pt x="2888" y="638"/>
                  <a:pt x="2250" y="0"/>
                  <a:pt x="142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3" name="Google Shape;243;p18"/>
          <p:cNvSpPr/>
          <p:nvPr/>
        </p:nvSpPr>
        <p:spPr>
          <a:xfrm>
            <a:off x="11662801" y="820933"/>
            <a:ext cx="158100" cy="134600"/>
          </a:xfrm>
          <a:custGeom>
            <a:avLst/>
            <a:gdLst/>
            <a:ahLst/>
            <a:cxnLst/>
            <a:rect l="l" t="t" r="r" b="b"/>
            <a:pathLst>
              <a:path w="4743" h="4038" extrusionOk="0">
                <a:moveTo>
                  <a:pt x="2707" y="1"/>
                </a:moveTo>
                <a:cubicBezTo>
                  <a:pt x="2205" y="1"/>
                  <a:pt x="1693" y="187"/>
                  <a:pt x="1277" y="603"/>
                </a:cubicBezTo>
                <a:cubicBezTo>
                  <a:pt x="0" y="1880"/>
                  <a:pt x="912" y="4038"/>
                  <a:pt x="2736" y="4038"/>
                </a:cubicBezTo>
                <a:cubicBezTo>
                  <a:pt x="3830" y="4038"/>
                  <a:pt x="4742" y="3126"/>
                  <a:pt x="4742" y="2032"/>
                </a:cubicBezTo>
                <a:cubicBezTo>
                  <a:pt x="4742" y="802"/>
                  <a:pt x="3747" y="1"/>
                  <a:pt x="2707" y="1"/>
                </a:cubicBezTo>
                <a:close/>
              </a:path>
            </a:pathLst>
          </a:custGeom>
          <a:solidFill>
            <a:srgbClr val="DE8B7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4" name="Google Shape;244;p18"/>
          <p:cNvSpPr/>
          <p:nvPr/>
        </p:nvSpPr>
        <p:spPr>
          <a:xfrm>
            <a:off x="11306101" y="583234"/>
            <a:ext cx="178367" cy="281700"/>
          </a:xfrm>
          <a:custGeom>
            <a:avLst/>
            <a:gdLst/>
            <a:ahLst/>
            <a:cxnLst/>
            <a:rect l="l" t="t" r="r" b="b"/>
            <a:pathLst>
              <a:path w="5351" h="8451" fill="none" extrusionOk="0">
                <a:moveTo>
                  <a:pt x="1" y="1"/>
                </a:moveTo>
                <a:lnTo>
                  <a:pt x="5350" y="4226"/>
                </a:lnTo>
                <a:lnTo>
                  <a:pt x="1" y="8451"/>
                </a:lnTo>
              </a:path>
            </a:pathLst>
          </a:custGeom>
          <a:noFill/>
          <a:ln w="9875" cap="flat" cmpd="sng">
            <a:solidFill>
              <a:srgbClr val="84B6BC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5" name="Google Shape;245;p18"/>
          <p:cNvSpPr/>
          <p:nvPr/>
        </p:nvSpPr>
        <p:spPr>
          <a:xfrm>
            <a:off x="11394234" y="655601"/>
            <a:ext cx="158100" cy="135367"/>
          </a:xfrm>
          <a:custGeom>
            <a:avLst/>
            <a:gdLst/>
            <a:ahLst/>
            <a:cxnLst/>
            <a:rect l="l" t="t" r="r" b="b"/>
            <a:pathLst>
              <a:path w="4743" h="4061" extrusionOk="0">
                <a:moveTo>
                  <a:pt x="2690" y="1"/>
                </a:moveTo>
                <a:cubicBezTo>
                  <a:pt x="2194" y="1"/>
                  <a:pt x="1688" y="185"/>
                  <a:pt x="1278" y="596"/>
                </a:cubicBezTo>
                <a:cubicBezTo>
                  <a:pt x="1" y="1872"/>
                  <a:pt x="913" y="4061"/>
                  <a:pt x="2706" y="4061"/>
                </a:cubicBezTo>
                <a:cubicBezTo>
                  <a:pt x="3831" y="4061"/>
                  <a:pt x="4743" y="3149"/>
                  <a:pt x="4743" y="2055"/>
                </a:cubicBezTo>
                <a:cubicBezTo>
                  <a:pt x="4743" y="818"/>
                  <a:pt x="3736" y="1"/>
                  <a:pt x="2690" y="1"/>
                </a:cubicBezTo>
                <a:close/>
              </a:path>
            </a:pathLst>
          </a:custGeom>
          <a:solidFill>
            <a:srgbClr val="DE8B7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6" name="Google Shape;246;p18"/>
          <p:cNvSpPr/>
          <p:nvPr/>
        </p:nvSpPr>
        <p:spPr>
          <a:xfrm>
            <a:off x="11242267" y="534734"/>
            <a:ext cx="111500" cy="96167"/>
          </a:xfrm>
          <a:custGeom>
            <a:avLst/>
            <a:gdLst/>
            <a:ahLst/>
            <a:cxnLst/>
            <a:rect l="l" t="t" r="r" b="b"/>
            <a:pathLst>
              <a:path w="3345" h="2885" extrusionOk="0">
                <a:moveTo>
                  <a:pt x="1891" y="1"/>
                </a:moveTo>
                <a:cubicBezTo>
                  <a:pt x="1545" y="1"/>
                  <a:pt x="1194" y="131"/>
                  <a:pt x="912" y="422"/>
                </a:cubicBezTo>
                <a:cubicBezTo>
                  <a:pt x="1" y="1334"/>
                  <a:pt x="639" y="2884"/>
                  <a:pt x="1916" y="2884"/>
                </a:cubicBezTo>
                <a:cubicBezTo>
                  <a:pt x="2706" y="2884"/>
                  <a:pt x="3344" y="2246"/>
                  <a:pt x="3344" y="1456"/>
                </a:cubicBezTo>
                <a:cubicBezTo>
                  <a:pt x="3344" y="588"/>
                  <a:pt x="2627" y="1"/>
                  <a:pt x="189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7" name="Google Shape;247;p18"/>
          <p:cNvSpPr/>
          <p:nvPr/>
        </p:nvSpPr>
        <p:spPr>
          <a:xfrm>
            <a:off x="11258467" y="817300"/>
            <a:ext cx="95300" cy="95267"/>
          </a:xfrm>
          <a:custGeom>
            <a:avLst/>
            <a:gdLst/>
            <a:ahLst/>
            <a:cxnLst/>
            <a:rect l="l" t="t" r="r" b="b"/>
            <a:pathLst>
              <a:path w="2859" h="2858" extrusionOk="0">
                <a:moveTo>
                  <a:pt x="1430" y="0"/>
                </a:moveTo>
                <a:cubicBezTo>
                  <a:pt x="639" y="0"/>
                  <a:pt x="1" y="638"/>
                  <a:pt x="1" y="1429"/>
                </a:cubicBezTo>
                <a:cubicBezTo>
                  <a:pt x="1" y="2219"/>
                  <a:pt x="639" y="2857"/>
                  <a:pt x="1430" y="2857"/>
                </a:cubicBezTo>
                <a:cubicBezTo>
                  <a:pt x="2220" y="2857"/>
                  <a:pt x="2858" y="2219"/>
                  <a:pt x="2858" y="1429"/>
                </a:cubicBezTo>
                <a:cubicBezTo>
                  <a:pt x="2858" y="638"/>
                  <a:pt x="2220" y="0"/>
                  <a:pt x="143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8" name="Google Shape;248;p18"/>
          <p:cNvSpPr txBox="1">
            <a:spLocks noGrp="1"/>
          </p:cNvSpPr>
          <p:nvPr>
            <p:ph type="title"/>
          </p:nvPr>
        </p:nvSpPr>
        <p:spPr>
          <a:xfrm>
            <a:off x="3815367" y="4141759"/>
            <a:ext cx="4561200" cy="61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249" name="Google Shape;249;p18"/>
          <p:cNvSpPr txBox="1">
            <a:spLocks noGrp="1"/>
          </p:cNvSpPr>
          <p:nvPr>
            <p:ph type="subTitle" idx="1"/>
          </p:nvPr>
        </p:nvSpPr>
        <p:spPr>
          <a:xfrm>
            <a:off x="3541633" y="2049659"/>
            <a:ext cx="5108800" cy="18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50" name="Google Shape;250;p18"/>
          <p:cNvGrpSpPr/>
          <p:nvPr/>
        </p:nvGrpSpPr>
        <p:grpSpPr>
          <a:xfrm>
            <a:off x="351343" y="5463481"/>
            <a:ext cx="2629675" cy="1259865"/>
            <a:chOff x="225175" y="3925450"/>
            <a:chExt cx="1425762" cy="683125"/>
          </a:xfrm>
        </p:grpSpPr>
        <p:sp>
          <p:nvSpPr>
            <p:cNvPr id="251" name="Google Shape;251;p18"/>
            <p:cNvSpPr/>
            <p:nvPr/>
          </p:nvSpPr>
          <p:spPr>
            <a:xfrm>
              <a:off x="767675" y="3925450"/>
              <a:ext cx="389275" cy="683125"/>
            </a:xfrm>
            <a:custGeom>
              <a:avLst/>
              <a:gdLst/>
              <a:ahLst/>
              <a:cxnLst/>
              <a:rect l="l" t="t" r="r" b="b"/>
              <a:pathLst>
                <a:path w="15571" h="27325" extrusionOk="0">
                  <a:moveTo>
                    <a:pt x="9249" y="1"/>
                  </a:moveTo>
                  <a:cubicBezTo>
                    <a:pt x="9159" y="1"/>
                    <a:pt x="9083" y="76"/>
                    <a:pt x="9083" y="167"/>
                  </a:cubicBezTo>
                  <a:lnTo>
                    <a:pt x="9083" y="363"/>
                  </a:lnTo>
                  <a:cubicBezTo>
                    <a:pt x="9083" y="469"/>
                    <a:pt x="9174" y="559"/>
                    <a:pt x="9279" y="559"/>
                  </a:cubicBezTo>
                  <a:lnTo>
                    <a:pt x="9702" y="559"/>
                  </a:lnTo>
                  <a:lnTo>
                    <a:pt x="9702" y="997"/>
                  </a:lnTo>
                  <a:cubicBezTo>
                    <a:pt x="9702" y="1253"/>
                    <a:pt x="9913" y="1464"/>
                    <a:pt x="10170" y="1464"/>
                  </a:cubicBezTo>
                  <a:lnTo>
                    <a:pt x="10230" y="1464"/>
                  </a:lnTo>
                  <a:lnTo>
                    <a:pt x="10230" y="4195"/>
                  </a:lnTo>
                  <a:lnTo>
                    <a:pt x="9958" y="4195"/>
                  </a:lnTo>
                  <a:cubicBezTo>
                    <a:pt x="9536" y="4195"/>
                    <a:pt x="9204" y="4527"/>
                    <a:pt x="9204" y="4950"/>
                  </a:cubicBezTo>
                  <a:lnTo>
                    <a:pt x="9204" y="6006"/>
                  </a:lnTo>
                  <a:lnTo>
                    <a:pt x="8932" y="6066"/>
                  </a:lnTo>
                  <a:lnTo>
                    <a:pt x="8766" y="6066"/>
                  </a:lnTo>
                  <a:cubicBezTo>
                    <a:pt x="8435" y="6066"/>
                    <a:pt x="8118" y="6157"/>
                    <a:pt x="7846" y="6338"/>
                  </a:cubicBezTo>
                  <a:lnTo>
                    <a:pt x="7590" y="6398"/>
                  </a:lnTo>
                  <a:cubicBezTo>
                    <a:pt x="7378" y="6443"/>
                    <a:pt x="2384" y="7756"/>
                    <a:pt x="996" y="11935"/>
                  </a:cubicBezTo>
                  <a:cubicBezTo>
                    <a:pt x="1" y="14907"/>
                    <a:pt x="1117" y="18438"/>
                    <a:pt x="4301" y="22421"/>
                  </a:cubicBezTo>
                  <a:lnTo>
                    <a:pt x="1177" y="24971"/>
                  </a:lnTo>
                  <a:lnTo>
                    <a:pt x="1177" y="27324"/>
                  </a:lnTo>
                  <a:lnTo>
                    <a:pt x="14696" y="27324"/>
                  </a:lnTo>
                  <a:lnTo>
                    <a:pt x="14696" y="26148"/>
                  </a:lnTo>
                  <a:cubicBezTo>
                    <a:pt x="14696" y="25197"/>
                    <a:pt x="13911" y="24428"/>
                    <a:pt x="12961" y="24428"/>
                  </a:cubicBezTo>
                  <a:lnTo>
                    <a:pt x="9702" y="24428"/>
                  </a:lnTo>
                  <a:cubicBezTo>
                    <a:pt x="10064" y="24081"/>
                    <a:pt x="10305" y="23643"/>
                    <a:pt x="10411" y="23145"/>
                  </a:cubicBezTo>
                  <a:cubicBezTo>
                    <a:pt x="10420" y="23146"/>
                    <a:pt x="10429" y="23146"/>
                    <a:pt x="10437" y="23146"/>
                  </a:cubicBezTo>
                  <a:cubicBezTo>
                    <a:pt x="10757" y="23146"/>
                    <a:pt x="11015" y="22880"/>
                    <a:pt x="11015" y="22557"/>
                  </a:cubicBezTo>
                  <a:lnTo>
                    <a:pt x="11015" y="22165"/>
                  </a:lnTo>
                  <a:lnTo>
                    <a:pt x="11965" y="22165"/>
                  </a:lnTo>
                  <a:cubicBezTo>
                    <a:pt x="12463" y="22119"/>
                    <a:pt x="12463" y="21380"/>
                    <a:pt x="11965" y="21350"/>
                  </a:cubicBezTo>
                  <a:lnTo>
                    <a:pt x="10456" y="21350"/>
                  </a:lnTo>
                  <a:lnTo>
                    <a:pt x="10456" y="18302"/>
                  </a:lnTo>
                  <a:lnTo>
                    <a:pt x="15571" y="18302"/>
                  </a:lnTo>
                  <a:lnTo>
                    <a:pt x="15571" y="17970"/>
                  </a:lnTo>
                  <a:cubicBezTo>
                    <a:pt x="15571" y="17774"/>
                    <a:pt x="15420" y="17608"/>
                    <a:pt x="15224" y="17608"/>
                  </a:cubicBezTo>
                  <a:lnTo>
                    <a:pt x="6111" y="17608"/>
                  </a:lnTo>
                  <a:cubicBezTo>
                    <a:pt x="5930" y="17608"/>
                    <a:pt x="5764" y="17774"/>
                    <a:pt x="5764" y="17955"/>
                  </a:cubicBezTo>
                  <a:lnTo>
                    <a:pt x="5764" y="18302"/>
                  </a:lnTo>
                  <a:lnTo>
                    <a:pt x="9204" y="18302"/>
                  </a:lnTo>
                  <a:lnTo>
                    <a:pt x="9204" y="19434"/>
                  </a:lnTo>
                  <a:lnTo>
                    <a:pt x="7258" y="19434"/>
                  </a:lnTo>
                  <a:cubicBezTo>
                    <a:pt x="6654" y="19434"/>
                    <a:pt x="6171" y="19916"/>
                    <a:pt x="6171" y="20535"/>
                  </a:cubicBezTo>
                  <a:lnTo>
                    <a:pt x="6171" y="20822"/>
                  </a:lnTo>
                  <a:cubicBezTo>
                    <a:pt x="3576" y="17578"/>
                    <a:pt x="2626" y="14847"/>
                    <a:pt x="3320" y="12720"/>
                  </a:cubicBezTo>
                  <a:cubicBezTo>
                    <a:pt x="4029" y="10592"/>
                    <a:pt x="6247" y="9491"/>
                    <a:pt x="7439" y="9023"/>
                  </a:cubicBezTo>
                  <a:cubicBezTo>
                    <a:pt x="7771" y="9416"/>
                    <a:pt x="8254" y="9642"/>
                    <a:pt x="8782" y="9642"/>
                  </a:cubicBezTo>
                  <a:cubicBezTo>
                    <a:pt x="8917" y="9642"/>
                    <a:pt x="9068" y="9612"/>
                    <a:pt x="9204" y="9582"/>
                  </a:cubicBezTo>
                  <a:lnTo>
                    <a:pt x="9204" y="10758"/>
                  </a:lnTo>
                  <a:cubicBezTo>
                    <a:pt x="9204" y="11166"/>
                    <a:pt x="9551" y="11513"/>
                    <a:pt x="9958" y="11513"/>
                  </a:cubicBezTo>
                  <a:lnTo>
                    <a:pt x="10230" y="11513"/>
                  </a:lnTo>
                  <a:lnTo>
                    <a:pt x="10230" y="13157"/>
                  </a:lnTo>
                  <a:cubicBezTo>
                    <a:pt x="10230" y="13308"/>
                    <a:pt x="10366" y="13429"/>
                    <a:pt x="10517" y="13429"/>
                  </a:cubicBezTo>
                  <a:lnTo>
                    <a:pt x="10517" y="14108"/>
                  </a:lnTo>
                  <a:cubicBezTo>
                    <a:pt x="10517" y="14228"/>
                    <a:pt x="10622" y="14334"/>
                    <a:pt x="10743" y="14334"/>
                  </a:cubicBezTo>
                  <a:lnTo>
                    <a:pt x="11467" y="14334"/>
                  </a:lnTo>
                  <a:cubicBezTo>
                    <a:pt x="11588" y="14334"/>
                    <a:pt x="11693" y="14228"/>
                    <a:pt x="11693" y="14108"/>
                  </a:cubicBezTo>
                  <a:lnTo>
                    <a:pt x="11693" y="13429"/>
                  </a:lnTo>
                  <a:lnTo>
                    <a:pt x="11678" y="13429"/>
                  </a:lnTo>
                  <a:cubicBezTo>
                    <a:pt x="11829" y="13429"/>
                    <a:pt x="11950" y="13308"/>
                    <a:pt x="11950" y="13157"/>
                  </a:cubicBezTo>
                  <a:lnTo>
                    <a:pt x="11950" y="11513"/>
                  </a:lnTo>
                  <a:lnTo>
                    <a:pt x="12237" y="11513"/>
                  </a:lnTo>
                  <a:cubicBezTo>
                    <a:pt x="12659" y="11513"/>
                    <a:pt x="12991" y="11166"/>
                    <a:pt x="12991" y="10758"/>
                  </a:cubicBezTo>
                  <a:lnTo>
                    <a:pt x="12991" y="4950"/>
                  </a:lnTo>
                  <a:cubicBezTo>
                    <a:pt x="12991" y="4527"/>
                    <a:pt x="12659" y="4195"/>
                    <a:pt x="12237" y="4195"/>
                  </a:cubicBezTo>
                  <a:lnTo>
                    <a:pt x="11965" y="4195"/>
                  </a:lnTo>
                  <a:lnTo>
                    <a:pt x="11965" y="1464"/>
                  </a:lnTo>
                  <a:lnTo>
                    <a:pt x="12025" y="1464"/>
                  </a:lnTo>
                  <a:cubicBezTo>
                    <a:pt x="12282" y="1464"/>
                    <a:pt x="12493" y="1253"/>
                    <a:pt x="12493" y="997"/>
                  </a:cubicBezTo>
                  <a:lnTo>
                    <a:pt x="12493" y="559"/>
                  </a:lnTo>
                  <a:lnTo>
                    <a:pt x="12916" y="559"/>
                  </a:lnTo>
                  <a:cubicBezTo>
                    <a:pt x="13021" y="559"/>
                    <a:pt x="13112" y="469"/>
                    <a:pt x="13112" y="363"/>
                  </a:cubicBezTo>
                  <a:lnTo>
                    <a:pt x="13112" y="167"/>
                  </a:lnTo>
                  <a:cubicBezTo>
                    <a:pt x="13112" y="76"/>
                    <a:pt x="13036" y="1"/>
                    <a:pt x="129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" name="Google Shape;252;p18"/>
            <p:cNvSpPr/>
            <p:nvPr/>
          </p:nvSpPr>
          <p:spPr>
            <a:xfrm>
              <a:off x="515725" y="4179300"/>
              <a:ext cx="216150" cy="423625"/>
            </a:xfrm>
            <a:custGeom>
              <a:avLst/>
              <a:gdLst/>
              <a:ahLst/>
              <a:cxnLst/>
              <a:rect l="l" t="t" r="r" b="b"/>
              <a:pathLst>
                <a:path w="8646" h="16945" extrusionOk="0">
                  <a:moveTo>
                    <a:pt x="3184" y="1"/>
                  </a:moveTo>
                  <a:cubicBezTo>
                    <a:pt x="2837" y="1"/>
                    <a:pt x="2550" y="288"/>
                    <a:pt x="2550" y="635"/>
                  </a:cubicBezTo>
                  <a:lnTo>
                    <a:pt x="2550" y="2173"/>
                  </a:lnTo>
                  <a:cubicBezTo>
                    <a:pt x="2541" y="2173"/>
                    <a:pt x="2532" y="2173"/>
                    <a:pt x="2522" y="2173"/>
                  </a:cubicBezTo>
                  <a:cubicBezTo>
                    <a:pt x="1117" y="2173"/>
                    <a:pt x="0" y="3314"/>
                    <a:pt x="0" y="4708"/>
                  </a:cubicBezTo>
                  <a:lnTo>
                    <a:pt x="0" y="16220"/>
                  </a:lnTo>
                  <a:cubicBezTo>
                    <a:pt x="0" y="16627"/>
                    <a:pt x="332" y="16944"/>
                    <a:pt x="740" y="16944"/>
                  </a:cubicBezTo>
                  <a:lnTo>
                    <a:pt x="7906" y="16944"/>
                  </a:lnTo>
                  <a:cubicBezTo>
                    <a:pt x="8313" y="16944"/>
                    <a:pt x="8645" y="16627"/>
                    <a:pt x="8630" y="16220"/>
                  </a:cubicBezTo>
                  <a:lnTo>
                    <a:pt x="8630" y="4708"/>
                  </a:lnTo>
                  <a:cubicBezTo>
                    <a:pt x="8645" y="3314"/>
                    <a:pt x="7514" y="2173"/>
                    <a:pt x="6108" y="2173"/>
                  </a:cubicBezTo>
                  <a:cubicBezTo>
                    <a:pt x="6099" y="2173"/>
                    <a:pt x="6090" y="2173"/>
                    <a:pt x="6080" y="2173"/>
                  </a:cubicBezTo>
                  <a:lnTo>
                    <a:pt x="6080" y="635"/>
                  </a:lnTo>
                  <a:cubicBezTo>
                    <a:pt x="6080" y="288"/>
                    <a:pt x="5794" y="1"/>
                    <a:pt x="54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" name="Google Shape;253;p18"/>
            <p:cNvSpPr/>
            <p:nvPr/>
          </p:nvSpPr>
          <p:spPr>
            <a:xfrm>
              <a:off x="225175" y="4079725"/>
              <a:ext cx="216175" cy="523575"/>
            </a:xfrm>
            <a:custGeom>
              <a:avLst/>
              <a:gdLst/>
              <a:ahLst/>
              <a:cxnLst/>
              <a:rect l="l" t="t" r="r" b="b"/>
              <a:pathLst>
                <a:path w="8647" h="20943" extrusionOk="0">
                  <a:moveTo>
                    <a:pt x="3184" y="1"/>
                  </a:moveTo>
                  <a:cubicBezTo>
                    <a:pt x="2837" y="1"/>
                    <a:pt x="2551" y="287"/>
                    <a:pt x="2551" y="634"/>
                  </a:cubicBezTo>
                  <a:lnTo>
                    <a:pt x="2551" y="1962"/>
                  </a:lnTo>
                  <a:cubicBezTo>
                    <a:pt x="1012" y="2566"/>
                    <a:pt x="1" y="4059"/>
                    <a:pt x="1" y="5704"/>
                  </a:cubicBezTo>
                  <a:lnTo>
                    <a:pt x="1" y="20203"/>
                  </a:lnTo>
                  <a:cubicBezTo>
                    <a:pt x="1" y="20610"/>
                    <a:pt x="333" y="20942"/>
                    <a:pt x="740" y="20942"/>
                  </a:cubicBezTo>
                  <a:lnTo>
                    <a:pt x="7907" y="20942"/>
                  </a:lnTo>
                  <a:cubicBezTo>
                    <a:pt x="8314" y="20942"/>
                    <a:pt x="8646" y="20610"/>
                    <a:pt x="8646" y="20203"/>
                  </a:cubicBezTo>
                  <a:lnTo>
                    <a:pt x="8646" y="5704"/>
                  </a:lnTo>
                  <a:cubicBezTo>
                    <a:pt x="8646" y="4059"/>
                    <a:pt x="7635" y="2566"/>
                    <a:pt x="6096" y="1962"/>
                  </a:cubicBezTo>
                  <a:lnTo>
                    <a:pt x="6096" y="634"/>
                  </a:lnTo>
                  <a:cubicBezTo>
                    <a:pt x="6096" y="287"/>
                    <a:pt x="5810" y="1"/>
                    <a:pt x="54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" name="Google Shape;254;p18"/>
            <p:cNvSpPr/>
            <p:nvPr/>
          </p:nvSpPr>
          <p:spPr>
            <a:xfrm>
              <a:off x="1287908" y="4522747"/>
              <a:ext cx="332970" cy="78950"/>
            </a:xfrm>
            <a:custGeom>
              <a:avLst/>
              <a:gdLst/>
              <a:ahLst/>
              <a:cxnLst/>
              <a:rect l="l" t="t" r="r" b="b"/>
              <a:pathLst>
                <a:path w="16039" h="3803" extrusionOk="0">
                  <a:moveTo>
                    <a:pt x="724" y="0"/>
                  </a:moveTo>
                  <a:cubicBezTo>
                    <a:pt x="332" y="0"/>
                    <a:pt x="0" y="317"/>
                    <a:pt x="0" y="709"/>
                  </a:cubicBezTo>
                  <a:lnTo>
                    <a:pt x="0" y="3802"/>
                  </a:lnTo>
                  <a:lnTo>
                    <a:pt x="16038" y="3802"/>
                  </a:lnTo>
                  <a:lnTo>
                    <a:pt x="16038" y="709"/>
                  </a:lnTo>
                  <a:cubicBezTo>
                    <a:pt x="16023" y="317"/>
                    <a:pt x="15706" y="0"/>
                    <a:pt x="153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" name="Google Shape;255;p18"/>
            <p:cNvSpPr/>
            <p:nvPr/>
          </p:nvSpPr>
          <p:spPr>
            <a:xfrm>
              <a:off x="1257825" y="4580382"/>
              <a:ext cx="393111" cy="24767"/>
            </a:xfrm>
            <a:custGeom>
              <a:avLst/>
              <a:gdLst/>
              <a:ahLst/>
              <a:cxnLst/>
              <a:rect l="l" t="t" r="r" b="b"/>
              <a:pathLst>
                <a:path w="18936" h="1193" extrusionOk="0">
                  <a:moveTo>
                    <a:pt x="604" y="0"/>
                  </a:moveTo>
                  <a:cubicBezTo>
                    <a:pt x="272" y="0"/>
                    <a:pt x="1" y="257"/>
                    <a:pt x="1" y="589"/>
                  </a:cubicBezTo>
                  <a:cubicBezTo>
                    <a:pt x="1" y="921"/>
                    <a:pt x="272" y="1192"/>
                    <a:pt x="604" y="1192"/>
                  </a:cubicBezTo>
                  <a:lnTo>
                    <a:pt x="18332" y="1192"/>
                  </a:lnTo>
                  <a:cubicBezTo>
                    <a:pt x="18664" y="1192"/>
                    <a:pt x="18936" y="921"/>
                    <a:pt x="18936" y="589"/>
                  </a:cubicBezTo>
                  <a:cubicBezTo>
                    <a:pt x="18936" y="257"/>
                    <a:pt x="18664" y="0"/>
                    <a:pt x="18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" name="Google Shape;256;p18"/>
            <p:cNvSpPr/>
            <p:nvPr/>
          </p:nvSpPr>
          <p:spPr>
            <a:xfrm>
              <a:off x="1520643" y="4168465"/>
              <a:ext cx="74238" cy="411276"/>
            </a:xfrm>
            <a:custGeom>
              <a:avLst/>
              <a:gdLst/>
              <a:ahLst/>
              <a:cxnLst/>
              <a:rect l="l" t="t" r="r" b="b"/>
              <a:pathLst>
                <a:path w="3576" h="19811" extrusionOk="0">
                  <a:moveTo>
                    <a:pt x="0" y="0"/>
                  </a:moveTo>
                  <a:lnTo>
                    <a:pt x="0" y="18015"/>
                  </a:lnTo>
                  <a:cubicBezTo>
                    <a:pt x="0" y="19011"/>
                    <a:pt x="800" y="19810"/>
                    <a:pt x="1780" y="19810"/>
                  </a:cubicBezTo>
                  <a:cubicBezTo>
                    <a:pt x="2776" y="19810"/>
                    <a:pt x="3576" y="19011"/>
                    <a:pt x="3576" y="18015"/>
                  </a:cubicBezTo>
                  <a:lnTo>
                    <a:pt x="35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" name="Google Shape;257;p18"/>
            <p:cNvSpPr/>
            <p:nvPr/>
          </p:nvSpPr>
          <p:spPr>
            <a:xfrm>
              <a:off x="1512173" y="4167219"/>
              <a:ext cx="91178" cy="12850"/>
            </a:xfrm>
            <a:custGeom>
              <a:avLst/>
              <a:gdLst/>
              <a:ahLst/>
              <a:cxnLst/>
              <a:rect l="l" t="t" r="r" b="b"/>
              <a:pathLst>
                <a:path w="4392" h="619" extrusionOk="0">
                  <a:moveTo>
                    <a:pt x="182" y="0"/>
                  </a:moveTo>
                  <a:cubicBezTo>
                    <a:pt x="76" y="0"/>
                    <a:pt x="1" y="91"/>
                    <a:pt x="1" y="196"/>
                  </a:cubicBezTo>
                  <a:lnTo>
                    <a:pt x="1" y="438"/>
                  </a:lnTo>
                  <a:cubicBezTo>
                    <a:pt x="1" y="543"/>
                    <a:pt x="76" y="619"/>
                    <a:pt x="182" y="619"/>
                  </a:cubicBezTo>
                  <a:lnTo>
                    <a:pt x="4210" y="619"/>
                  </a:lnTo>
                  <a:cubicBezTo>
                    <a:pt x="4316" y="619"/>
                    <a:pt x="4391" y="543"/>
                    <a:pt x="4391" y="438"/>
                  </a:cubicBezTo>
                  <a:lnTo>
                    <a:pt x="4391" y="196"/>
                  </a:lnTo>
                  <a:cubicBezTo>
                    <a:pt x="4391" y="91"/>
                    <a:pt x="4316" y="0"/>
                    <a:pt x="42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" name="Google Shape;258;p18"/>
            <p:cNvSpPr/>
            <p:nvPr/>
          </p:nvSpPr>
          <p:spPr>
            <a:xfrm>
              <a:off x="1417895" y="4299722"/>
              <a:ext cx="73947" cy="280032"/>
            </a:xfrm>
            <a:custGeom>
              <a:avLst/>
              <a:gdLst/>
              <a:ahLst/>
              <a:cxnLst/>
              <a:rect l="l" t="t" r="r" b="b"/>
              <a:pathLst>
                <a:path w="3562" h="13489" extrusionOk="0">
                  <a:moveTo>
                    <a:pt x="0" y="0"/>
                  </a:moveTo>
                  <a:lnTo>
                    <a:pt x="0" y="11693"/>
                  </a:lnTo>
                  <a:cubicBezTo>
                    <a:pt x="0" y="12689"/>
                    <a:pt x="800" y="13488"/>
                    <a:pt x="1781" y="13488"/>
                  </a:cubicBezTo>
                  <a:cubicBezTo>
                    <a:pt x="2761" y="13488"/>
                    <a:pt x="3561" y="12689"/>
                    <a:pt x="3561" y="11693"/>
                  </a:cubicBezTo>
                  <a:lnTo>
                    <a:pt x="35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" name="Google Shape;259;p18"/>
            <p:cNvSpPr/>
            <p:nvPr/>
          </p:nvSpPr>
          <p:spPr>
            <a:xfrm>
              <a:off x="1409113" y="4296898"/>
              <a:ext cx="91489" cy="13162"/>
            </a:xfrm>
            <a:custGeom>
              <a:avLst/>
              <a:gdLst/>
              <a:ahLst/>
              <a:cxnLst/>
              <a:rect l="l" t="t" r="r" b="b"/>
              <a:pathLst>
                <a:path w="4407" h="634" extrusionOk="0">
                  <a:moveTo>
                    <a:pt x="197" y="0"/>
                  </a:moveTo>
                  <a:cubicBezTo>
                    <a:pt x="76" y="0"/>
                    <a:pt x="1" y="76"/>
                    <a:pt x="1" y="196"/>
                  </a:cubicBezTo>
                  <a:lnTo>
                    <a:pt x="1" y="438"/>
                  </a:lnTo>
                  <a:cubicBezTo>
                    <a:pt x="1" y="543"/>
                    <a:pt x="76" y="634"/>
                    <a:pt x="197" y="634"/>
                  </a:cubicBezTo>
                  <a:lnTo>
                    <a:pt x="4210" y="634"/>
                  </a:lnTo>
                  <a:cubicBezTo>
                    <a:pt x="4331" y="634"/>
                    <a:pt x="4407" y="543"/>
                    <a:pt x="4407" y="438"/>
                  </a:cubicBezTo>
                  <a:lnTo>
                    <a:pt x="4407" y="196"/>
                  </a:lnTo>
                  <a:cubicBezTo>
                    <a:pt x="4407" y="76"/>
                    <a:pt x="4331" y="0"/>
                    <a:pt x="42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" name="Google Shape;260;p18"/>
            <p:cNvSpPr/>
            <p:nvPr/>
          </p:nvSpPr>
          <p:spPr>
            <a:xfrm>
              <a:off x="1318282" y="4376770"/>
              <a:ext cx="74259" cy="202991"/>
            </a:xfrm>
            <a:custGeom>
              <a:avLst/>
              <a:gdLst/>
              <a:ahLst/>
              <a:cxnLst/>
              <a:rect l="l" t="t" r="r" b="b"/>
              <a:pathLst>
                <a:path w="3577" h="9778" extrusionOk="0">
                  <a:moveTo>
                    <a:pt x="16" y="1"/>
                  </a:moveTo>
                  <a:lnTo>
                    <a:pt x="16" y="7982"/>
                  </a:lnTo>
                  <a:cubicBezTo>
                    <a:pt x="1" y="8978"/>
                    <a:pt x="800" y="9777"/>
                    <a:pt x="1796" y="9777"/>
                  </a:cubicBezTo>
                  <a:cubicBezTo>
                    <a:pt x="2777" y="9777"/>
                    <a:pt x="3576" y="8978"/>
                    <a:pt x="3576" y="7997"/>
                  </a:cubicBezTo>
                  <a:lnTo>
                    <a:pt x="35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" name="Google Shape;261;p18"/>
            <p:cNvSpPr/>
            <p:nvPr/>
          </p:nvSpPr>
          <p:spPr>
            <a:xfrm>
              <a:off x="1520332" y="4335744"/>
              <a:ext cx="73926" cy="250905"/>
            </a:xfrm>
            <a:custGeom>
              <a:avLst/>
              <a:gdLst/>
              <a:ahLst/>
              <a:cxnLst/>
              <a:rect l="l" t="t" r="r" b="b"/>
              <a:pathLst>
                <a:path w="3561" h="12086" extrusionOk="0">
                  <a:moveTo>
                    <a:pt x="0" y="0"/>
                  </a:moveTo>
                  <a:lnTo>
                    <a:pt x="0" y="10290"/>
                  </a:lnTo>
                  <a:cubicBezTo>
                    <a:pt x="0" y="11286"/>
                    <a:pt x="785" y="12085"/>
                    <a:pt x="1780" y="12085"/>
                  </a:cubicBezTo>
                  <a:cubicBezTo>
                    <a:pt x="2761" y="12085"/>
                    <a:pt x="3561" y="11286"/>
                    <a:pt x="3561" y="10290"/>
                  </a:cubicBezTo>
                  <a:lnTo>
                    <a:pt x="35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2" name="Google Shape;262;p18"/>
            <p:cNvSpPr/>
            <p:nvPr/>
          </p:nvSpPr>
          <p:spPr>
            <a:xfrm>
              <a:off x="1417273" y="4415927"/>
              <a:ext cx="74238" cy="170730"/>
            </a:xfrm>
            <a:custGeom>
              <a:avLst/>
              <a:gdLst/>
              <a:ahLst/>
              <a:cxnLst/>
              <a:rect l="l" t="t" r="r" b="b"/>
              <a:pathLst>
                <a:path w="3576" h="8224" extrusionOk="0">
                  <a:moveTo>
                    <a:pt x="0" y="1"/>
                  </a:moveTo>
                  <a:lnTo>
                    <a:pt x="0" y="6428"/>
                  </a:lnTo>
                  <a:cubicBezTo>
                    <a:pt x="0" y="7424"/>
                    <a:pt x="800" y="8223"/>
                    <a:pt x="1796" y="8223"/>
                  </a:cubicBezTo>
                  <a:cubicBezTo>
                    <a:pt x="2776" y="8223"/>
                    <a:pt x="3576" y="7424"/>
                    <a:pt x="3576" y="6443"/>
                  </a:cubicBezTo>
                  <a:lnTo>
                    <a:pt x="35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3" name="Google Shape;263;p18"/>
            <p:cNvSpPr/>
            <p:nvPr/>
          </p:nvSpPr>
          <p:spPr>
            <a:xfrm>
              <a:off x="1317971" y="4524616"/>
              <a:ext cx="74259" cy="62052"/>
            </a:xfrm>
            <a:custGeom>
              <a:avLst/>
              <a:gdLst/>
              <a:ahLst/>
              <a:cxnLst/>
              <a:rect l="l" t="t" r="r" b="b"/>
              <a:pathLst>
                <a:path w="3577" h="2989" extrusionOk="0">
                  <a:moveTo>
                    <a:pt x="1" y="1"/>
                  </a:moveTo>
                  <a:lnTo>
                    <a:pt x="1" y="1193"/>
                  </a:lnTo>
                  <a:cubicBezTo>
                    <a:pt x="1" y="2189"/>
                    <a:pt x="800" y="2988"/>
                    <a:pt x="1796" y="2988"/>
                  </a:cubicBezTo>
                  <a:cubicBezTo>
                    <a:pt x="2777" y="2988"/>
                    <a:pt x="3576" y="2189"/>
                    <a:pt x="3576" y="1193"/>
                  </a:cubicBezTo>
                  <a:lnTo>
                    <a:pt x="35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4" name="Google Shape;264;p18"/>
            <p:cNvSpPr/>
            <p:nvPr/>
          </p:nvSpPr>
          <p:spPr>
            <a:xfrm>
              <a:off x="1309833" y="4370188"/>
              <a:ext cx="91469" cy="13183"/>
            </a:xfrm>
            <a:custGeom>
              <a:avLst/>
              <a:gdLst/>
              <a:ahLst/>
              <a:cxnLst/>
              <a:rect l="l" t="t" r="r" b="b"/>
              <a:pathLst>
                <a:path w="4406" h="635" extrusionOk="0">
                  <a:moveTo>
                    <a:pt x="196" y="1"/>
                  </a:moveTo>
                  <a:cubicBezTo>
                    <a:pt x="76" y="1"/>
                    <a:pt x="0" y="76"/>
                    <a:pt x="0" y="197"/>
                  </a:cubicBezTo>
                  <a:lnTo>
                    <a:pt x="0" y="438"/>
                  </a:lnTo>
                  <a:cubicBezTo>
                    <a:pt x="0" y="544"/>
                    <a:pt x="76" y="634"/>
                    <a:pt x="196" y="634"/>
                  </a:cubicBezTo>
                  <a:lnTo>
                    <a:pt x="4210" y="634"/>
                  </a:lnTo>
                  <a:cubicBezTo>
                    <a:pt x="4315" y="634"/>
                    <a:pt x="4406" y="544"/>
                    <a:pt x="4406" y="438"/>
                  </a:cubicBezTo>
                  <a:lnTo>
                    <a:pt x="4406" y="197"/>
                  </a:lnTo>
                  <a:cubicBezTo>
                    <a:pt x="4406" y="76"/>
                    <a:pt x="4315" y="1"/>
                    <a:pt x="42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5" name="Google Shape;265;p18"/>
            <p:cNvSpPr/>
            <p:nvPr/>
          </p:nvSpPr>
          <p:spPr>
            <a:xfrm>
              <a:off x="1537543" y="4541827"/>
              <a:ext cx="20075" cy="16940"/>
            </a:xfrm>
            <a:custGeom>
              <a:avLst/>
              <a:gdLst/>
              <a:ahLst/>
              <a:cxnLst/>
              <a:rect l="l" t="t" r="r" b="b"/>
              <a:pathLst>
                <a:path w="967" h="816" extrusionOk="0">
                  <a:moveTo>
                    <a:pt x="584" y="1"/>
                  </a:moveTo>
                  <a:cubicBezTo>
                    <a:pt x="575" y="1"/>
                    <a:pt x="567" y="1"/>
                    <a:pt x="559" y="2"/>
                  </a:cubicBezTo>
                  <a:cubicBezTo>
                    <a:pt x="197" y="2"/>
                    <a:pt x="1" y="439"/>
                    <a:pt x="257" y="696"/>
                  </a:cubicBezTo>
                  <a:cubicBezTo>
                    <a:pt x="345" y="779"/>
                    <a:pt x="451" y="816"/>
                    <a:pt x="553" y="816"/>
                  </a:cubicBezTo>
                  <a:cubicBezTo>
                    <a:pt x="766" y="816"/>
                    <a:pt x="966" y="654"/>
                    <a:pt x="966" y="409"/>
                  </a:cubicBezTo>
                  <a:cubicBezTo>
                    <a:pt x="966" y="191"/>
                    <a:pt x="798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6" name="Google Shape;266;p18"/>
            <p:cNvSpPr/>
            <p:nvPr/>
          </p:nvSpPr>
          <p:spPr>
            <a:xfrm>
              <a:off x="1539744" y="4478254"/>
              <a:ext cx="35728" cy="30330"/>
            </a:xfrm>
            <a:custGeom>
              <a:avLst/>
              <a:gdLst/>
              <a:ahLst/>
              <a:cxnLst/>
              <a:rect l="l" t="t" r="r" b="b"/>
              <a:pathLst>
                <a:path w="1721" h="1461" extrusionOk="0">
                  <a:moveTo>
                    <a:pt x="981" y="1"/>
                  </a:moveTo>
                  <a:cubicBezTo>
                    <a:pt x="332" y="1"/>
                    <a:pt x="0" y="785"/>
                    <a:pt x="468" y="1238"/>
                  </a:cubicBezTo>
                  <a:cubicBezTo>
                    <a:pt x="617" y="1392"/>
                    <a:pt x="803" y="1461"/>
                    <a:pt x="985" y="1461"/>
                  </a:cubicBezTo>
                  <a:cubicBezTo>
                    <a:pt x="1359" y="1461"/>
                    <a:pt x="1720" y="1171"/>
                    <a:pt x="1720" y="725"/>
                  </a:cubicBezTo>
                  <a:cubicBezTo>
                    <a:pt x="1720" y="333"/>
                    <a:pt x="1389" y="1"/>
                    <a:pt x="9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7" name="Google Shape;267;p18"/>
            <p:cNvSpPr/>
            <p:nvPr/>
          </p:nvSpPr>
          <p:spPr>
            <a:xfrm>
              <a:off x="1548194" y="4395871"/>
              <a:ext cx="28836" cy="24663"/>
            </a:xfrm>
            <a:custGeom>
              <a:avLst/>
              <a:gdLst/>
              <a:ahLst/>
              <a:cxnLst/>
              <a:rect l="l" t="t" r="r" b="b"/>
              <a:pathLst>
                <a:path w="1389" h="1188" extrusionOk="0">
                  <a:moveTo>
                    <a:pt x="800" y="1"/>
                  </a:moveTo>
                  <a:cubicBezTo>
                    <a:pt x="257" y="1"/>
                    <a:pt x="1" y="635"/>
                    <a:pt x="378" y="1012"/>
                  </a:cubicBezTo>
                  <a:cubicBezTo>
                    <a:pt x="499" y="1133"/>
                    <a:pt x="648" y="1187"/>
                    <a:pt x="793" y="1187"/>
                  </a:cubicBezTo>
                  <a:cubicBezTo>
                    <a:pt x="1098" y="1187"/>
                    <a:pt x="1389" y="947"/>
                    <a:pt x="1389" y="589"/>
                  </a:cubicBezTo>
                  <a:cubicBezTo>
                    <a:pt x="1389" y="257"/>
                    <a:pt x="1117" y="1"/>
                    <a:pt x="8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8" name="Google Shape;268;p18"/>
            <p:cNvSpPr/>
            <p:nvPr/>
          </p:nvSpPr>
          <p:spPr>
            <a:xfrm>
              <a:off x="1560422" y="4327585"/>
              <a:ext cx="29770" cy="25410"/>
            </a:xfrm>
            <a:custGeom>
              <a:avLst/>
              <a:gdLst/>
              <a:ahLst/>
              <a:cxnLst/>
              <a:rect l="l" t="t" r="r" b="b"/>
              <a:pathLst>
                <a:path w="1434" h="1224" extrusionOk="0">
                  <a:moveTo>
                    <a:pt x="815" y="1"/>
                  </a:moveTo>
                  <a:cubicBezTo>
                    <a:pt x="272" y="1"/>
                    <a:pt x="0" y="665"/>
                    <a:pt x="377" y="1042"/>
                  </a:cubicBezTo>
                  <a:cubicBezTo>
                    <a:pt x="503" y="1168"/>
                    <a:pt x="657" y="1224"/>
                    <a:pt x="808" y="1224"/>
                  </a:cubicBezTo>
                  <a:cubicBezTo>
                    <a:pt x="1127" y="1224"/>
                    <a:pt x="1434" y="973"/>
                    <a:pt x="1434" y="604"/>
                  </a:cubicBezTo>
                  <a:cubicBezTo>
                    <a:pt x="1418" y="272"/>
                    <a:pt x="1147" y="1"/>
                    <a:pt x="8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9" name="Google Shape;269;p18"/>
            <p:cNvSpPr/>
            <p:nvPr/>
          </p:nvSpPr>
          <p:spPr>
            <a:xfrm>
              <a:off x="1431992" y="4466358"/>
              <a:ext cx="26946" cy="26967"/>
            </a:xfrm>
            <a:custGeom>
              <a:avLst/>
              <a:gdLst/>
              <a:ahLst/>
              <a:cxnLst/>
              <a:rect l="l" t="t" r="r" b="b"/>
              <a:pathLst>
                <a:path w="1298" h="1299" extrusionOk="0">
                  <a:moveTo>
                    <a:pt x="649" y="1"/>
                  </a:moveTo>
                  <a:cubicBezTo>
                    <a:pt x="287" y="1"/>
                    <a:pt x="0" y="287"/>
                    <a:pt x="0" y="649"/>
                  </a:cubicBezTo>
                  <a:cubicBezTo>
                    <a:pt x="0" y="1011"/>
                    <a:pt x="287" y="1298"/>
                    <a:pt x="649" y="1298"/>
                  </a:cubicBezTo>
                  <a:cubicBezTo>
                    <a:pt x="1011" y="1298"/>
                    <a:pt x="1298" y="1011"/>
                    <a:pt x="1298" y="649"/>
                  </a:cubicBezTo>
                  <a:cubicBezTo>
                    <a:pt x="1298" y="287"/>
                    <a:pt x="1011" y="1"/>
                    <a:pt x="6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0" name="Google Shape;270;p18"/>
            <p:cNvSpPr/>
            <p:nvPr/>
          </p:nvSpPr>
          <p:spPr>
            <a:xfrm>
              <a:off x="1452359" y="4541848"/>
              <a:ext cx="14740" cy="12601"/>
            </a:xfrm>
            <a:custGeom>
              <a:avLst/>
              <a:gdLst/>
              <a:ahLst/>
              <a:cxnLst/>
              <a:rect l="l" t="t" r="r" b="b"/>
              <a:pathLst>
                <a:path w="710" h="607" extrusionOk="0">
                  <a:moveTo>
                    <a:pt x="407" y="1"/>
                  </a:moveTo>
                  <a:cubicBezTo>
                    <a:pt x="136" y="1"/>
                    <a:pt x="0" y="318"/>
                    <a:pt x="196" y="514"/>
                  </a:cubicBezTo>
                  <a:cubicBezTo>
                    <a:pt x="255" y="578"/>
                    <a:pt x="331" y="606"/>
                    <a:pt x="405" y="606"/>
                  </a:cubicBezTo>
                  <a:cubicBezTo>
                    <a:pt x="559" y="606"/>
                    <a:pt x="709" y="485"/>
                    <a:pt x="709" y="302"/>
                  </a:cubicBezTo>
                  <a:cubicBezTo>
                    <a:pt x="709" y="136"/>
                    <a:pt x="573" y="1"/>
                    <a:pt x="4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1" name="Google Shape;271;p18"/>
            <p:cNvSpPr/>
            <p:nvPr/>
          </p:nvSpPr>
          <p:spPr>
            <a:xfrm>
              <a:off x="1336137" y="4555945"/>
              <a:ext cx="19120" cy="16172"/>
            </a:xfrm>
            <a:custGeom>
              <a:avLst/>
              <a:gdLst/>
              <a:ahLst/>
              <a:cxnLst/>
              <a:rect l="l" t="t" r="r" b="b"/>
              <a:pathLst>
                <a:path w="921" h="779" extrusionOk="0">
                  <a:moveTo>
                    <a:pt x="529" y="1"/>
                  </a:moveTo>
                  <a:cubicBezTo>
                    <a:pt x="182" y="1"/>
                    <a:pt x="1" y="423"/>
                    <a:pt x="242" y="664"/>
                  </a:cubicBezTo>
                  <a:cubicBezTo>
                    <a:pt x="326" y="743"/>
                    <a:pt x="425" y="779"/>
                    <a:pt x="522" y="779"/>
                  </a:cubicBezTo>
                  <a:cubicBezTo>
                    <a:pt x="722" y="779"/>
                    <a:pt x="911" y="627"/>
                    <a:pt x="921" y="393"/>
                  </a:cubicBezTo>
                  <a:cubicBezTo>
                    <a:pt x="921" y="167"/>
                    <a:pt x="740" y="1"/>
                    <a:pt x="5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2" name="Google Shape;272;p18"/>
            <p:cNvSpPr/>
            <p:nvPr/>
          </p:nvSpPr>
          <p:spPr>
            <a:xfrm>
              <a:off x="1353992" y="4508650"/>
              <a:ext cx="25389" cy="21694"/>
            </a:xfrm>
            <a:custGeom>
              <a:avLst/>
              <a:gdLst/>
              <a:ahLst/>
              <a:cxnLst/>
              <a:rect l="l" t="t" r="r" b="b"/>
              <a:pathLst>
                <a:path w="1223" h="1045" extrusionOk="0">
                  <a:moveTo>
                    <a:pt x="710" y="0"/>
                  </a:moveTo>
                  <a:cubicBezTo>
                    <a:pt x="242" y="0"/>
                    <a:pt x="1" y="559"/>
                    <a:pt x="333" y="891"/>
                  </a:cubicBezTo>
                  <a:cubicBezTo>
                    <a:pt x="439" y="997"/>
                    <a:pt x="569" y="1044"/>
                    <a:pt x="696" y="1044"/>
                  </a:cubicBezTo>
                  <a:cubicBezTo>
                    <a:pt x="965" y="1044"/>
                    <a:pt x="1223" y="831"/>
                    <a:pt x="1223" y="513"/>
                  </a:cubicBezTo>
                  <a:cubicBezTo>
                    <a:pt x="1223" y="227"/>
                    <a:pt x="996" y="0"/>
                    <a:pt x="7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3" name="Google Shape;273;p18"/>
            <p:cNvSpPr/>
            <p:nvPr/>
          </p:nvSpPr>
          <p:spPr>
            <a:xfrm>
              <a:off x="1344587" y="4436294"/>
              <a:ext cx="18207" cy="15549"/>
            </a:xfrm>
            <a:custGeom>
              <a:avLst/>
              <a:gdLst/>
              <a:ahLst/>
              <a:cxnLst/>
              <a:rect l="l" t="t" r="r" b="b"/>
              <a:pathLst>
                <a:path w="877" h="749" extrusionOk="0">
                  <a:moveTo>
                    <a:pt x="499" y="0"/>
                  </a:moveTo>
                  <a:cubicBezTo>
                    <a:pt x="167" y="0"/>
                    <a:pt x="1" y="392"/>
                    <a:pt x="242" y="634"/>
                  </a:cubicBezTo>
                  <a:cubicBezTo>
                    <a:pt x="317" y="713"/>
                    <a:pt x="410" y="748"/>
                    <a:pt x="503" y="748"/>
                  </a:cubicBezTo>
                  <a:cubicBezTo>
                    <a:pt x="692" y="748"/>
                    <a:pt x="876" y="600"/>
                    <a:pt x="876" y="377"/>
                  </a:cubicBezTo>
                  <a:cubicBezTo>
                    <a:pt x="876" y="166"/>
                    <a:pt x="710" y="0"/>
                    <a:pt x="4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4" name="Google Shape;274;p18"/>
            <p:cNvSpPr/>
            <p:nvPr/>
          </p:nvSpPr>
          <p:spPr>
            <a:xfrm>
              <a:off x="1458297" y="4504892"/>
              <a:ext cx="17252" cy="14574"/>
            </a:xfrm>
            <a:custGeom>
              <a:avLst/>
              <a:gdLst/>
              <a:ahLst/>
              <a:cxnLst/>
              <a:rect l="l" t="t" r="r" b="b"/>
              <a:pathLst>
                <a:path w="831" h="702" extrusionOk="0">
                  <a:moveTo>
                    <a:pt x="468" y="0"/>
                  </a:moveTo>
                  <a:cubicBezTo>
                    <a:pt x="152" y="0"/>
                    <a:pt x="1" y="378"/>
                    <a:pt x="227" y="604"/>
                  </a:cubicBezTo>
                  <a:cubicBezTo>
                    <a:pt x="294" y="671"/>
                    <a:pt x="379" y="702"/>
                    <a:pt x="463" y="702"/>
                  </a:cubicBezTo>
                  <a:cubicBezTo>
                    <a:pt x="642" y="702"/>
                    <a:pt x="820" y="563"/>
                    <a:pt x="831" y="347"/>
                  </a:cubicBezTo>
                  <a:cubicBezTo>
                    <a:pt x="831" y="151"/>
                    <a:pt x="665" y="0"/>
                    <a:pt x="4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5" name="Google Shape;275;p18"/>
            <p:cNvSpPr/>
            <p:nvPr/>
          </p:nvSpPr>
          <p:spPr>
            <a:xfrm>
              <a:off x="1458297" y="4411857"/>
              <a:ext cx="23832" cy="23832"/>
            </a:xfrm>
            <a:custGeom>
              <a:avLst/>
              <a:gdLst/>
              <a:ahLst/>
              <a:cxnLst/>
              <a:rect l="l" t="t" r="r" b="b"/>
              <a:pathLst>
                <a:path w="1148" h="1148" extrusionOk="0">
                  <a:moveTo>
                    <a:pt x="574" y="0"/>
                  </a:moveTo>
                  <a:cubicBezTo>
                    <a:pt x="257" y="0"/>
                    <a:pt x="1" y="257"/>
                    <a:pt x="1" y="574"/>
                  </a:cubicBezTo>
                  <a:cubicBezTo>
                    <a:pt x="1" y="891"/>
                    <a:pt x="257" y="1147"/>
                    <a:pt x="574" y="1147"/>
                  </a:cubicBezTo>
                  <a:cubicBezTo>
                    <a:pt x="891" y="1147"/>
                    <a:pt x="1147" y="891"/>
                    <a:pt x="1147" y="574"/>
                  </a:cubicBezTo>
                  <a:cubicBezTo>
                    <a:pt x="1147" y="257"/>
                    <a:pt x="891" y="0"/>
                    <a:pt x="5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6" name="Google Shape;276;p18"/>
            <p:cNvSpPr/>
            <p:nvPr/>
          </p:nvSpPr>
          <p:spPr>
            <a:xfrm>
              <a:off x="1545059" y="4230481"/>
              <a:ext cx="31970" cy="32282"/>
            </a:xfrm>
            <a:custGeom>
              <a:avLst/>
              <a:gdLst/>
              <a:ahLst/>
              <a:cxnLst/>
              <a:rect l="l" t="t" r="r" b="b"/>
              <a:pathLst>
                <a:path w="1540" h="1555" fill="none" extrusionOk="0">
                  <a:moveTo>
                    <a:pt x="1540" y="785"/>
                  </a:moveTo>
                  <a:cubicBezTo>
                    <a:pt x="1540" y="1208"/>
                    <a:pt x="1193" y="1555"/>
                    <a:pt x="770" y="1555"/>
                  </a:cubicBezTo>
                  <a:cubicBezTo>
                    <a:pt x="348" y="1555"/>
                    <a:pt x="1" y="1208"/>
                    <a:pt x="1" y="785"/>
                  </a:cubicBezTo>
                  <a:cubicBezTo>
                    <a:pt x="1" y="348"/>
                    <a:pt x="348" y="1"/>
                    <a:pt x="770" y="1"/>
                  </a:cubicBezTo>
                  <a:cubicBezTo>
                    <a:pt x="1193" y="1"/>
                    <a:pt x="1540" y="348"/>
                    <a:pt x="1540" y="78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7" name="Google Shape;277;p18"/>
            <p:cNvSpPr/>
            <p:nvPr/>
          </p:nvSpPr>
          <p:spPr>
            <a:xfrm>
              <a:off x="1550083" y="4098933"/>
              <a:ext cx="39486" cy="39486"/>
            </a:xfrm>
            <a:custGeom>
              <a:avLst/>
              <a:gdLst/>
              <a:ahLst/>
              <a:cxnLst/>
              <a:rect l="l" t="t" r="r" b="b"/>
              <a:pathLst>
                <a:path w="1902" h="1902" fill="none" extrusionOk="0">
                  <a:moveTo>
                    <a:pt x="1901" y="951"/>
                  </a:moveTo>
                  <a:cubicBezTo>
                    <a:pt x="1901" y="1479"/>
                    <a:pt x="1464" y="1901"/>
                    <a:pt x="951" y="1901"/>
                  </a:cubicBezTo>
                  <a:cubicBezTo>
                    <a:pt x="423" y="1901"/>
                    <a:pt x="0" y="1479"/>
                    <a:pt x="0" y="951"/>
                  </a:cubicBezTo>
                  <a:cubicBezTo>
                    <a:pt x="0" y="422"/>
                    <a:pt x="423" y="0"/>
                    <a:pt x="951" y="0"/>
                  </a:cubicBezTo>
                  <a:cubicBezTo>
                    <a:pt x="1464" y="0"/>
                    <a:pt x="1901" y="422"/>
                    <a:pt x="1901" y="9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78" name="Google Shape;278;p18"/>
          <p:cNvGrpSpPr/>
          <p:nvPr/>
        </p:nvGrpSpPr>
        <p:grpSpPr>
          <a:xfrm>
            <a:off x="8710959" y="5463468"/>
            <a:ext cx="3140808" cy="1259891"/>
            <a:chOff x="7017598" y="3853925"/>
            <a:chExt cx="1881024" cy="754546"/>
          </a:xfrm>
        </p:grpSpPr>
        <p:sp>
          <p:nvSpPr>
            <p:cNvPr id="279" name="Google Shape;279;p18"/>
            <p:cNvSpPr/>
            <p:nvPr/>
          </p:nvSpPr>
          <p:spPr>
            <a:xfrm>
              <a:off x="8164686" y="4137675"/>
              <a:ext cx="306944" cy="462414"/>
            </a:xfrm>
            <a:custGeom>
              <a:avLst/>
              <a:gdLst/>
              <a:ahLst/>
              <a:cxnLst/>
              <a:rect l="l" t="t" r="r" b="b"/>
              <a:pathLst>
                <a:path w="9295" h="14003" extrusionOk="0">
                  <a:moveTo>
                    <a:pt x="3365" y="1"/>
                  </a:moveTo>
                  <a:cubicBezTo>
                    <a:pt x="3199" y="1"/>
                    <a:pt x="3063" y="137"/>
                    <a:pt x="3063" y="318"/>
                  </a:cubicBezTo>
                  <a:lnTo>
                    <a:pt x="3063" y="710"/>
                  </a:lnTo>
                  <a:cubicBezTo>
                    <a:pt x="3063" y="876"/>
                    <a:pt x="3199" y="1027"/>
                    <a:pt x="3365" y="1027"/>
                  </a:cubicBezTo>
                  <a:lnTo>
                    <a:pt x="3561" y="1027"/>
                  </a:lnTo>
                  <a:lnTo>
                    <a:pt x="3561" y="4753"/>
                  </a:lnTo>
                  <a:cubicBezTo>
                    <a:pt x="1705" y="5206"/>
                    <a:pt x="347" y="6805"/>
                    <a:pt x="181" y="8706"/>
                  </a:cubicBezTo>
                  <a:cubicBezTo>
                    <a:pt x="0" y="10607"/>
                    <a:pt x="1056" y="12418"/>
                    <a:pt x="2807" y="13202"/>
                  </a:cubicBezTo>
                  <a:cubicBezTo>
                    <a:pt x="2625" y="13248"/>
                    <a:pt x="2505" y="13399"/>
                    <a:pt x="2505" y="13580"/>
                  </a:cubicBezTo>
                  <a:lnTo>
                    <a:pt x="2505" y="13866"/>
                  </a:lnTo>
                  <a:cubicBezTo>
                    <a:pt x="2505" y="13942"/>
                    <a:pt x="2565" y="14002"/>
                    <a:pt x="2641" y="14002"/>
                  </a:cubicBezTo>
                  <a:lnTo>
                    <a:pt x="6669" y="14002"/>
                  </a:lnTo>
                  <a:cubicBezTo>
                    <a:pt x="6744" y="14002"/>
                    <a:pt x="6805" y="13942"/>
                    <a:pt x="6805" y="13866"/>
                  </a:cubicBezTo>
                  <a:lnTo>
                    <a:pt x="6805" y="13580"/>
                  </a:lnTo>
                  <a:cubicBezTo>
                    <a:pt x="6805" y="13399"/>
                    <a:pt x="6684" y="13233"/>
                    <a:pt x="6488" y="13202"/>
                  </a:cubicBezTo>
                  <a:cubicBezTo>
                    <a:pt x="8238" y="12418"/>
                    <a:pt x="9294" y="10607"/>
                    <a:pt x="9128" y="8706"/>
                  </a:cubicBezTo>
                  <a:cubicBezTo>
                    <a:pt x="8947" y="6805"/>
                    <a:pt x="7589" y="5206"/>
                    <a:pt x="5734" y="4753"/>
                  </a:cubicBezTo>
                  <a:lnTo>
                    <a:pt x="5734" y="1027"/>
                  </a:lnTo>
                  <a:lnTo>
                    <a:pt x="5930" y="1027"/>
                  </a:lnTo>
                  <a:cubicBezTo>
                    <a:pt x="6096" y="1027"/>
                    <a:pt x="6246" y="876"/>
                    <a:pt x="6231" y="710"/>
                  </a:cubicBezTo>
                  <a:lnTo>
                    <a:pt x="6231" y="318"/>
                  </a:lnTo>
                  <a:cubicBezTo>
                    <a:pt x="6231" y="137"/>
                    <a:pt x="6096" y="1"/>
                    <a:pt x="59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0" name="Google Shape;280;p18"/>
            <p:cNvSpPr/>
            <p:nvPr/>
          </p:nvSpPr>
          <p:spPr>
            <a:xfrm>
              <a:off x="8505489" y="3916979"/>
              <a:ext cx="393133" cy="683103"/>
            </a:xfrm>
            <a:custGeom>
              <a:avLst/>
              <a:gdLst/>
              <a:ahLst/>
              <a:cxnLst/>
              <a:rect l="l" t="t" r="r" b="b"/>
              <a:pathLst>
                <a:path w="11905" h="20686" extrusionOk="0">
                  <a:moveTo>
                    <a:pt x="4541" y="0"/>
                  </a:moveTo>
                  <a:cubicBezTo>
                    <a:pt x="4345" y="0"/>
                    <a:pt x="4194" y="166"/>
                    <a:pt x="4194" y="362"/>
                  </a:cubicBezTo>
                  <a:lnTo>
                    <a:pt x="4194" y="936"/>
                  </a:lnTo>
                  <a:cubicBezTo>
                    <a:pt x="4194" y="1132"/>
                    <a:pt x="4345" y="1283"/>
                    <a:pt x="4541" y="1283"/>
                  </a:cubicBezTo>
                  <a:lnTo>
                    <a:pt x="4647" y="1283"/>
                  </a:lnTo>
                  <a:lnTo>
                    <a:pt x="4647" y="11391"/>
                  </a:lnTo>
                  <a:lnTo>
                    <a:pt x="2656" y="14605"/>
                  </a:lnTo>
                  <a:lnTo>
                    <a:pt x="468" y="18135"/>
                  </a:lnTo>
                  <a:cubicBezTo>
                    <a:pt x="0" y="18875"/>
                    <a:pt x="498" y="19855"/>
                    <a:pt x="1373" y="19900"/>
                  </a:cubicBezTo>
                  <a:cubicBezTo>
                    <a:pt x="1222" y="19961"/>
                    <a:pt x="1132" y="20112"/>
                    <a:pt x="1132" y="20278"/>
                  </a:cubicBezTo>
                  <a:lnTo>
                    <a:pt x="1132" y="20549"/>
                  </a:lnTo>
                  <a:cubicBezTo>
                    <a:pt x="1132" y="20625"/>
                    <a:pt x="1192" y="20685"/>
                    <a:pt x="1267" y="20685"/>
                  </a:cubicBezTo>
                  <a:lnTo>
                    <a:pt x="10637" y="20685"/>
                  </a:lnTo>
                  <a:cubicBezTo>
                    <a:pt x="10712" y="20685"/>
                    <a:pt x="10773" y="20625"/>
                    <a:pt x="10773" y="20549"/>
                  </a:cubicBezTo>
                  <a:lnTo>
                    <a:pt x="10773" y="20263"/>
                  </a:lnTo>
                  <a:cubicBezTo>
                    <a:pt x="10773" y="20097"/>
                    <a:pt x="10682" y="19961"/>
                    <a:pt x="10531" y="19885"/>
                  </a:cubicBezTo>
                  <a:cubicBezTo>
                    <a:pt x="11391" y="19840"/>
                    <a:pt x="11904" y="18875"/>
                    <a:pt x="11436" y="18135"/>
                  </a:cubicBezTo>
                  <a:lnTo>
                    <a:pt x="7257" y="11391"/>
                  </a:lnTo>
                  <a:lnTo>
                    <a:pt x="7257" y="1283"/>
                  </a:lnTo>
                  <a:lnTo>
                    <a:pt x="7363" y="1283"/>
                  </a:lnTo>
                  <a:cubicBezTo>
                    <a:pt x="7559" y="1283"/>
                    <a:pt x="7725" y="1132"/>
                    <a:pt x="7725" y="936"/>
                  </a:cubicBezTo>
                  <a:lnTo>
                    <a:pt x="7725" y="362"/>
                  </a:lnTo>
                  <a:cubicBezTo>
                    <a:pt x="7725" y="166"/>
                    <a:pt x="7559" y="0"/>
                    <a:pt x="73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1" name="Google Shape;281;p18"/>
            <p:cNvSpPr/>
            <p:nvPr/>
          </p:nvSpPr>
          <p:spPr>
            <a:xfrm>
              <a:off x="7704775" y="4000661"/>
              <a:ext cx="459904" cy="599424"/>
            </a:xfrm>
            <a:custGeom>
              <a:avLst/>
              <a:gdLst/>
              <a:ahLst/>
              <a:cxnLst/>
              <a:rect l="l" t="t" r="r" b="b"/>
              <a:pathLst>
                <a:path w="13927" h="18152" extrusionOk="0">
                  <a:moveTo>
                    <a:pt x="7190" y="1"/>
                  </a:moveTo>
                  <a:cubicBezTo>
                    <a:pt x="6839" y="1"/>
                    <a:pt x="6489" y="87"/>
                    <a:pt x="6171" y="257"/>
                  </a:cubicBezTo>
                  <a:cubicBezTo>
                    <a:pt x="5447" y="665"/>
                    <a:pt x="5025" y="1419"/>
                    <a:pt x="5040" y="2249"/>
                  </a:cubicBezTo>
                  <a:lnTo>
                    <a:pt x="5040" y="6172"/>
                  </a:lnTo>
                  <a:cubicBezTo>
                    <a:pt x="5025" y="7710"/>
                    <a:pt x="4632" y="9234"/>
                    <a:pt x="3848" y="10562"/>
                  </a:cubicBezTo>
                  <a:lnTo>
                    <a:pt x="3048" y="11965"/>
                  </a:lnTo>
                  <a:lnTo>
                    <a:pt x="483" y="16386"/>
                  </a:lnTo>
                  <a:cubicBezTo>
                    <a:pt x="1" y="17155"/>
                    <a:pt x="559" y="18151"/>
                    <a:pt x="1449" y="18151"/>
                  </a:cubicBezTo>
                  <a:lnTo>
                    <a:pt x="10471" y="18151"/>
                  </a:lnTo>
                  <a:cubicBezTo>
                    <a:pt x="11377" y="18151"/>
                    <a:pt x="11935" y="17155"/>
                    <a:pt x="11452" y="16386"/>
                  </a:cubicBezTo>
                  <a:lnTo>
                    <a:pt x="8902" y="11965"/>
                  </a:lnTo>
                  <a:lnTo>
                    <a:pt x="8087" y="10562"/>
                  </a:lnTo>
                  <a:cubicBezTo>
                    <a:pt x="7303" y="9219"/>
                    <a:pt x="6911" y="7710"/>
                    <a:pt x="6911" y="6172"/>
                  </a:cubicBezTo>
                  <a:lnTo>
                    <a:pt x="6911" y="2173"/>
                  </a:lnTo>
                  <a:cubicBezTo>
                    <a:pt x="6911" y="2012"/>
                    <a:pt x="7042" y="1895"/>
                    <a:pt x="7191" y="1895"/>
                  </a:cubicBezTo>
                  <a:cubicBezTo>
                    <a:pt x="7238" y="1895"/>
                    <a:pt x="7286" y="1907"/>
                    <a:pt x="7333" y="1932"/>
                  </a:cubicBezTo>
                  <a:lnTo>
                    <a:pt x="13112" y="5387"/>
                  </a:lnTo>
                  <a:cubicBezTo>
                    <a:pt x="13148" y="5408"/>
                    <a:pt x="13189" y="5418"/>
                    <a:pt x="13231" y="5418"/>
                  </a:cubicBezTo>
                  <a:cubicBezTo>
                    <a:pt x="13312" y="5418"/>
                    <a:pt x="13394" y="5381"/>
                    <a:pt x="13443" y="5312"/>
                  </a:cubicBezTo>
                  <a:lnTo>
                    <a:pt x="13851" y="4723"/>
                  </a:lnTo>
                  <a:cubicBezTo>
                    <a:pt x="13926" y="4602"/>
                    <a:pt x="13896" y="4452"/>
                    <a:pt x="13791" y="4376"/>
                  </a:cubicBezTo>
                  <a:lnTo>
                    <a:pt x="8253" y="287"/>
                  </a:lnTo>
                  <a:cubicBezTo>
                    <a:pt x="7922" y="95"/>
                    <a:pt x="7556" y="1"/>
                    <a:pt x="71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82" name="Google Shape;282;p18"/>
            <p:cNvGrpSpPr/>
            <p:nvPr/>
          </p:nvGrpSpPr>
          <p:grpSpPr>
            <a:xfrm>
              <a:off x="7017598" y="4084930"/>
              <a:ext cx="615800" cy="523541"/>
              <a:chOff x="1975225" y="1586175"/>
              <a:chExt cx="887575" cy="754600"/>
            </a:xfrm>
          </p:grpSpPr>
          <p:sp>
            <p:nvSpPr>
              <p:cNvPr id="283" name="Google Shape;283;p18"/>
              <p:cNvSpPr/>
              <p:nvPr/>
            </p:nvSpPr>
            <p:spPr>
              <a:xfrm>
                <a:off x="2671300" y="1626450"/>
                <a:ext cx="98050" cy="618575"/>
              </a:xfrm>
              <a:custGeom>
                <a:avLst/>
                <a:gdLst/>
                <a:ahLst/>
                <a:cxnLst/>
                <a:rect l="l" t="t" r="r" b="b"/>
                <a:pathLst>
                  <a:path w="3922" h="24743" extrusionOk="0">
                    <a:moveTo>
                      <a:pt x="0" y="1"/>
                    </a:moveTo>
                    <a:lnTo>
                      <a:pt x="0" y="22797"/>
                    </a:lnTo>
                    <a:cubicBezTo>
                      <a:pt x="0" y="23861"/>
                      <a:pt x="882" y="24743"/>
                      <a:pt x="1976" y="24743"/>
                    </a:cubicBezTo>
                    <a:cubicBezTo>
                      <a:pt x="3040" y="24743"/>
                      <a:pt x="3921" y="23861"/>
                      <a:pt x="3921" y="22797"/>
                    </a:cubicBezTo>
                    <a:lnTo>
                      <a:pt x="3921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4" name="Google Shape;284;p18"/>
              <p:cNvSpPr/>
              <p:nvPr/>
            </p:nvSpPr>
            <p:spPr>
              <a:xfrm>
                <a:off x="2656100" y="1586175"/>
                <a:ext cx="131475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5259" h="1612" extrusionOk="0">
                    <a:moveTo>
                      <a:pt x="0" y="1"/>
                    </a:moveTo>
                    <a:lnTo>
                      <a:pt x="608" y="1612"/>
                    </a:lnTo>
                    <a:lnTo>
                      <a:pt x="4529" y="1612"/>
                    </a:lnTo>
                    <a:lnTo>
                      <a:pt x="525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5" name="Google Shape;285;p18"/>
              <p:cNvSpPr/>
              <p:nvPr/>
            </p:nvSpPr>
            <p:spPr>
              <a:xfrm>
                <a:off x="2688000" y="1865050"/>
                <a:ext cx="64625" cy="363250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14530" extrusionOk="0">
                    <a:moveTo>
                      <a:pt x="1" y="1"/>
                    </a:moveTo>
                    <a:lnTo>
                      <a:pt x="1" y="13223"/>
                    </a:lnTo>
                    <a:cubicBezTo>
                      <a:pt x="1" y="13922"/>
                      <a:pt x="578" y="14530"/>
                      <a:pt x="1308" y="14530"/>
                    </a:cubicBezTo>
                    <a:cubicBezTo>
                      <a:pt x="2007" y="14530"/>
                      <a:pt x="2584" y="13922"/>
                      <a:pt x="2584" y="13223"/>
                    </a:cubicBezTo>
                    <a:lnTo>
                      <a:pt x="2584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6" name="Google Shape;286;p18"/>
              <p:cNvSpPr/>
              <p:nvPr/>
            </p:nvSpPr>
            <p:spPr>
              <a:xfrm>
                <a:off x="2691800" y="2074800"/>
                <a:ext cx="577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1" fill="none" extrusionOk="0">
                    <a:moveTo>
                      <a:pt x="2311" y="0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lt1"/>
              </a:solidFill>
              <a:ln w="6850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7" name="Google Shape;287;p18"/>
              <p:cNvSpPr/>
              <p:nvPr/>
            </p:nvSpPr>
            <p:spPr>
              <a:xfrm>
                <a:off x="2691800" y="2018550"/>
                <a:ext cx="577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1" fill="none" extrusionOk="0">
                    <a:moveTo>
                      <a:pt x="2311" y="1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lt1"/>
              </a:solidFill>
              <a:ln w="6850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8" name="Google Shape;288;p18"/>
              <p:cNvSpPr/>
              <p:nvPr/>
            </p:nvSpPr>
            <p:spPr>
              <a:xfrm>
                <a:off x="2691800" y="1962325"/>
                <a:ext cx="577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1" fill="none" extrusionOk="0">
                    <a:moveTo>
                      <a:pt x="2311" y="1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lt1"/>
              </a:solidFill>
              <a:ln w="6850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9" name="Google Shape;289;p18"/>
              <p:cNvSpPr/>
              <p:nvPr/>
            </p:nvSpPr>
            <p:spPr>
              <a:xfrm>
                <a:off x="2691800" y="1906100"/>
                <a:ext cx="577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1" fill="none" extrusionOk="0">
                    <a:moveTo>
                      <a:pt x="2311" y="0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lt1"/>
              </a:solidFill>
              <a:ln w="6850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0" name="Google Shape;290;p18"/>
              <p:cNvSpPr/>
              <p:nvPr/>
            </p:nvSpPr>
            <p:spPr>
              <a:xfrm>
                <a:off x="2691800" y="1849850"/>
                <a:ext cx="577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1" fill="none" extrusionOk="0">
                    <a:moveTo>
                      <a:pt x="2311" y="1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lt1"/>
              </a:solidFill>
              <a:ln w="6850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1" name="Google Shape;291;p18"/>
              <p:cNvSpPr/>
              <p:nvPr/>
            </p:nvSpPr>
            <p:spPr>
              <a:xfrm>
                <a:off x="2691800" y="1793625"/>
                <a:ext cx="577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1" fill="none" extrusionOk="0">
                    <a:moveTo>
                      <a:pt x="2311" y="1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lt1"/>
              </a:solidFill>
              <a:ln w="6850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2" name="Google Shape;292;p18"/>
              <p:cNvSpPr/>
              <p:nvPr/>
            </p:nvSpPr>
            <p:spPr>
              <a:xfrm>
                <a:off x="2691800" y="1736650"/>
                <a:ext cx="577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1" fill="none" extrusionOk="0">
                    <a:moveTo>
                      <a:pt x="2311" y="0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lt1"/>
              </a:solidFill>
              <a:ln w="6850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3" name="Google Shape;293;p18"/>
              <p:cNvSpPr/>
              <p:nvPr/>
            </p:nvSpPr>
            <p:spPr>
              <a:xfrm>
                <a:off x="2469150" y="1626450"/>
                <a:ext cx="98825" cy="618575"/>
              </a:xfrm>
              <a:custGeom>
                <a:avLst/>
                <a:gdLst/>
                <a:ahLst/>
                <a:cxnLst/>
                <a:rect l="l" t="t" r="r" b="b"/>
                <a:pathLst>
                  <a:path w="3953" h="24743" extrusionOk="0">
                    <a:moveTo>
                      <a:pt x="1" y="1"/>
                    </a:moveTo>
                    <a:lnTo>
                      <a:pt x="1" y="22797"/>
                    </a:lnTo>
                    <a:cubicBezTo>
                      <a:pt x="1" y="23861"/>
                      <a:pt x="882" y="24743"/>
                      <a:pt x="1977" y="24743"/>
                    </a:cubicBezTo>
                    <a:cubicBezTo>
                      <a:pt x="3071" y="24743"/>
                      <a:pt x="3952" y="23861"/>
                      <a:pt x="3952" y="22797"/>
                    </a:cubicBezTo>
                    <a:lnTo>
                      <a:pt x="3952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4" name="Google Shape;294;p18"/>
              <p:cNvSpPr/>
              <p:nvPr/>
            </p:nvSpPr>
            <p:spPr>
              <a:xfrm>
                <a:off x="2453950" y="1586175"/>
                <a:ext cx="13150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5260" h="1612" extrusionOk="0">
                    <a:moveTo>
                      <a:pt x="1" y="1"/>
                    </a:moveTo>
                    <a:lnTo>
                      <a:pt x="609" y="1612"/>
                    </a:lnTo>
                    <a:lnTo>
                      <a:pt x="4560" y="1612"/>
                    </a:lnTo>
                    <a:lnTo>
                      <a:pt x="525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5" name="Google Shape;295;p18"/>
              <p:cNvSpPr/>
              <p:nvPr/>
            </p:nvSpPr>
            <p:spPr>
              <a:xfrm>
                <a:off x="2485875" y="1983600"/>
                <a:ext cx="64625" cy="244700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9788" extrusionOk="0">
                    <a:moveTo>
                      <a:pt x="31" y="1"/>
                    </a:moveTo>
                    <a:lnTo>
                      <a:pt x="31" y="8481"/>
                    </a:lnTo>
                    <a:cubicBezTo>
                      <a:pt x="0" y="9180"/>
                      <a:pt x="608" y="9788"/>
                      <a:pt x="1308" y="9788"/>
                    </a:cubicBezTo>
                    <a:cubicBezTo>
                      <a:pt x="2007" y="9758"/>
                      <a:pt x="2584" y="9210"/>
                      <a:pt x="2584" y="8481"/>
                    </a:cubicBezTo>
                    <a:lnTo>
                      <a:pt x="2584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6" name="Google Shape;296;p18"/>
              <p:cNvSpPr/>
              <p:nvPr/>
            </p:nvSpPr>
            <p:spPr>
              <a:xfrm>
                <a:off x="2489675" y="2074800"/>
                <a:ext cx="577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1" fill="none" extrusionOk="0">
                    <a:moveTo>
                      <a:pt x="2311" y="0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1"/>
              </a:solidFill>
              <a:ln w="6850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7" name="Google Shape;297;p18"/>
              <p:cNvSpPr/>
              <p:nvPr/>
            </p:nvSpPr>
            <p:spPr>
              <a:xfrm>
                <a:off x="2489675" y="2018550"/>
                <a:ext cx="577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1" fill="none" extrusionOk="0">
                    <a:moveTo>
                      <a:pt x="2311" y="1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lt1"/>
              </a:solidFill>
              <a:ln w="6850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8" name="Google Shape;298;p18"/>
              <p:cNvSpPr/>
              <p:nvPr/>
            </p:nvSpPr>
            <p:spPr>
              <a:xfrm>
                <a:off x="2489675" y="1962325"/>
                <a:ext cx="577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1" fill="none" extrusionOk="0">
                    <a:moveTo>
                      <a:pt x="2311" y="1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lt1"/>
              </a:solidFill>
              <a:ln w="6850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9" name="Google Shape;299;p18"/>
              <p:cNvSpPr/>
              <p:nvPr/>
            </p:nvSpPr>
            <p:spPr>
              <a:xfrm>
                <a:off x="2489675" y="1906100"/>
                <a:ext cx="577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1" fill="none" extrusionOk="0">
                    <a:moveTo>
                      <a:pt x="2311" y="0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1"/>
              </a:solidFill>
              <a:ln w="6850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0" name="Google Shape;300;p18"/>
              <p:cNvSpPr/>
              <p:nvPr/>
            </p:nvSpPr>
            <p:spPr>
              <a:xfrm>
                <a:off x="2489675" y="1849850"/>
                <a:ext cx="577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1" fill="none" extrusionOk="0">
                    <a:moveTo>
                      <a:pt x="2311" y="1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lt1"/>
              </a:solidFill>
              <a:ln w="6850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1" name="Google Shape;301;p18"/>
              <p:cNvSpPr/>
              <p:nvPr/>
            </p:nvSpPr>
            <p:spPr>
              <a:xfrm>
                <a:off x="2489675" y="1793625"/>
                <a:ext cx="577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1" fill="none" extrusionOk="0">
                    <a:moveTo>
                      <a:pt x="2311" y="1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lt1"/>
              </a:solidFill>
              <a:ln w="6850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2" name="Google Shape;302;p18"/>
              <p:cNvSpPr/>
              <p:nvPr/>
            </p:nvSpPr>
            <p:spPr>
              <a:xfrm>
                <a:off x="2489675" y="1736650"/>
                <a:ext cx="577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1" fill="none" extrusionOk="0">
                    <a:moveTo>
                      <a:pt x="2311" y="0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1"/>
              </a:solidFill>
              <a:ln w="6850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3" name="Google Shape;303;p18"/>
              <p:cNvSpPr/>
              <p:nvPr/>
            </p:nvSpPr>
            <p:spPr>
              <a:xfrm>
                <a:off x="2267775" y="1626450"/>
                <a:ext cx="98050" cy="618575"/>
              </a:xfrm>
              <a:custGeom>
                <a:avLst/>
                <a:gdLst/>
                <a:ahLst/>
                <a:cxnLst/>
                <a:rect l="l" t="t" r="r" b="b"/>
                <a:pathLst>
                  <a:path w="3922" h="24743" extrusionOk="0">
                    <a:moveTo>
                      <a:pt x="1" y="1"/>
                    </a:moveTo>
                    <a:lnTo>
                      <a:pt x="1" y="22797"/>
                    </a:lnTo>
                    <a:cubicBezTo>
                      <a:pt x="1" y="23861"/>
                      <a:pt x="882" y="24743"/>
                      <a:pt x="1946" y="24743"/>
                    </a:cubicBezTo>
                    <a:cubicBezTo>
                      <a:pt x="3040" y="24743"/>
                      <a:pt x="3922" y="23861"/>
                      <a:pt x="3922" y="22797"/>
                    </a:cubicBezTo>
                    <a:lnTo>
                      <a:pt x="3922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4" name="Google Shape;304;p18"/>
              <p:cNvSpPr/>
              <p:nvPr/>
            </p:nvSpPr>
            <p:spPr>
              <a:xfrm>
                <a:off x="2251825" y="1586175"/>
                <a:ext cx="13150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5260" h="1612" extrusionOk="0">
                    <a:moveTo>
                      <a:pt x="1" y="1"/>
                    </a:moveTo>
                    <a:lnTo>
                      <a:pt x="639" y="1612"/>
                    </a:lnTo>
                    <a:lnTo>
                      <a:pt x="4560" y="1612"/>
                    </a:lnTo>
                    <a:lnTo>
                      <a:pt x="525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5" name="Google Shape;305;p18"/>
              <p:cNvSpPr/>
              <p:nvPr/>
            </p:nvSpPr>
            <p:spPr>
              <a:xfrm>
                <a:off x="2284500" y="1934975"/>
                <a:ext cx="64625" cy="293325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11733" extrusionOk="0">
                    <a:moveTo>
                      <a:pt x="1" y="0"/>
                    </a:moveTo>
                    <a:lnTo>
                      <a:pt x="1" y="10426"/>
                    </a:lnTo>
                    <a:cubicBezTo>
                      <a:pt x="1" y="11125"/>
                      <a:pt x="578" y="11703"/>
                      <a:pt x="1277" y="11733"/>
                    </a:cubicBezTo>
                    <a:cubicBezTo>
                      <a:pt x="2007" y="11733"/>
                      <a:pt x="2584" y="11125"/>
                      <a:pt x="2584" y="10426"/>
                    </a:cubicBezTo>
                    <a:lnTo>
                      <a:pt x="258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6" name="Google Shape;306;p18"/>
              <p:cNvSpPr/>
              <p:nvPr/>
            </p:nvSpPr>
            <p:spPr>
              <a:xfrm>
                <a:off x="2287550" y="2074800"/>
                <a:ext cx="577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1" fill="none" extrusionOk="0">
                    <a:moveTo>
                      <a:pt x="2310" y="0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1"/>
              </a:solidFill>
              <a:ln w="6850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7" name="Google Shape;307;p18"/>
              <p:cNvSpPr/>
              <p:nvPr/>
            </p:nvSpPr>
            <p:spPr>
              <a:xfrm>
                <a:off x="2287550" y="2018550"/>
                <a:ext cx="577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1" fill="none" extrusionOk="0">
                    <a:moveTo>
                      <a:pt x="2310" y="1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lt1"/>
              </a:solidFill>
              <a:ln w="6850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8" name="Google Shape;308;p18"/>
              <p:cNvSpPr/>
              <p:nvPr/>
            </p:nvSpPr>
            <p:spPr>
              <a:xfrm>
                <a:off x="2287550" y="1962325"/>
                <a:ext cx="577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1" fill="none" extrusionOk="0">
                    <a:moveTo>
                      <a:pt x="2310" y="1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lt1"/>
              </a:solidFill>
              <a:ln w="6850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9" name="Google Shape;309;p18"/>
              <p:cNvSpPr/>
              <p:nvPr/>
            </p:nvSpPr>
            <p:spPr>
              <a:xfrm>
                <a:off x="2287550" y="1906100"/>
                <a:ext cx="577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1" fill="none" extrusionOk="0">
                    <a:moveTo>
                      <a:pt x="2310" y="0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1"/>
              </a:solidFill>
              <a:ln w="6850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0" name="Google Shape;310;p18"/>
              <p:cNvSpPr/>
              <p:nvPr/>
            </p:nvSpPr>
            <p:spPr>
              <a:xfrm>
                <a:off x="2287550" y="1849850"/>
                <a:ext cx="577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1" fill="none" extrusionOk="0">
                    <a:moveTo>
                      <a:pt x="2310" y="1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lt1"/>
              </a:solidFill>
              <a:ln w="6850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1" name="Google Shape;311;p18"/>
              <p:cNvSpPr/>
              <p:nvPr/>
            </p:nvSpPr>
            <p:spPr>
              <a:xfrm>
                <a:off x="2287550" y="1793625"/>
                <a:ext cx="577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1" fill="none" extrusionOk="0">
                    <a:moveTo>
                      <a:pt x="2310" y="1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lt1"/>
              </a:solidFill>
              <a:ln w="6850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2" name="Google Shape;312;p18"/>
              <p:cNvSpPr/>
              <p:nvPr/>
            </p:nvSpPr>
            <p:spPr>
              <a:xfrm>
                <a:off x="2287550" y="1736650"/>
                <a:ext cx="577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1" fill="none" extrusionOk="0">
                    <a:moveTo>
                      <a:pt x="2310" y="0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1"/>
              </a:solidFill>
              <a:ln w="6850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3" name="Google Shape;313;p18"/>
              <p:cNvSpPr/>
              <p:nvPr/>
            </p:nvSpPr>
            <p:spPr>
              <a:xfrm>
                <a:off x="2065650" y="1626450"/>
                <a:ext cx="98050" cy="618575"/>
              </a:xfrm>
              <a:custGeom>
                <a:avLst/>
                <a:gdLst/>
                <a:ahLst/>
                <a:cxnLst/>
                <a:rect l="l" t="t" r="r" b="b"/>
                <a:pathLst>
                  <a:path w="3922" h="24743" extrusionOk="0">
                    <a:moveTo>
                      <a:pt x="1" y="1"/>
                    </a:moveTo>
                    <a:lnTo>
                      <a:pt x="1" y="22797"/>
                    </a:lnTo>
                    <a:cubicBezTo>
                      <a:pt x="1" y="23861"/>
                      <a:pt x="882" y="24743"/>
                      <a:pt x="1946" y="24743"/>
                    </a:cubicBezTo>
                    <a:cubicBezTo>
                      <a:pt x="3040" y="24743"/>
                      <a:pt x="3922" y="23861"/>
                      <a:pt x="3922" y="22797"/>
                    </a:cubicBezTo>
                    <a:lnTo>
                      <a:pt x="3922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4" name="Google Shape;314;p18"/>
              <p:cNvSpPr/>
              <p:nvPr/>
            </p:nvSpPr>
            <p:spPr>
              <a:xfrm>
                <a:off x="2049700" y="1586175"/>
                <a:ext cx="13225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5290" h="1612" extrusionOk="0">
                    <a:moveTo>
                      <a:pt x="0" y="1"/>
                    </a:moveTo>
                    <a:lnTo>
                      <a:pt x="639" y="1612"/>
                    </a:lnTo>
                    <a:lnTo>
                      <a:pt x="4560" y="1612"/>
                    </a:lnTo>
                    <a:lnTo>
                      <a:pt x="528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5" name="Google Shape;315;p18"/>
              <p:cNvSpPr/>
              <p:nvPr/>
            </p:nvSpPr>
            <p:spPr>
              <a:xfrm>
                <a:off x="2082375" y="1755625"/>
                <a:ext cx="64625" cy="472675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18907" extrusionOk="0">
                    <a:moveTo>
                      <a:pt x="0" y="1"/>
                    </a:moveTo>
                    <a:lnTo>
                      <a:pt x="0" y="17600"/>
                    </a:lnTo>
                    <a:cubicBezTo>
                      <a:pt x="0" y="18299"/>
                      <a:pt x="578" y="18877"/>
                      <a:pt x="1277" y="18907"/>
                    </a:cubicBezTo>
                    <a:cubicBezTo>
                      <a:pt x="2006" y="18877"/>
                      <a:pt x="2584" y="18299"/>
                      <a:pt x="2584" y="17600"/>
                    </a:cubicBezTo>
                    <a:lnTo>
                      <a:pt x="2584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6" name="Google Shape;316;p18"/>
              <p:cNvSpPr/>
              <p:nvPr/>
            </p:nvSpPr>
            <p:spPr>
              <a:xfrm>
                <a:off x="2085400" y="2074800"/>
                <a:ext cx="585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342" h="1" fill="none" extrusionOk="0">
                    <a:moveTo>
                      <a:pt x="2341" y="0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lt1"/>
              </a:solidFill>
              <a:ln w="6850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7" name="Google Shape;317;p18"/>
              <p:cNvSpPr/>
              <p:nvPr/>
            </p:nvSpPr>
            <p:spPr>
              <a:xfrm>
                <a:off x="2085400" y="2018550"/>
                <a:ext cx="585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342" h="1" fill="none" extrusionOk="0">
                    <a:moveTo>
                      <a:pt x="2341" y="1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lt1"/>
              </a:solidFill>
              <a:ln w="6850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8" name="Google Shape;318;p18"/>
              <p:cNvSpPr/>
              <p:nvPr/>
            </p:nvSpPr>
            <p:spPr>
              <a:xfrm>
                <a:off x="2085400" y="1962325"/>
                <a:ext cx="585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342" h="1" fill="none" extrusionOk="0">
                    <a:moveTo>
                      <a:pt x="2341" y="1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lt1"/>
              </a:solidFill>
              <a:ln w="6850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9" name="Google Shape;319;p18"/>
              <p:cNvSpPr/>
              <p:nvPr/>
            </p:nvSpPr>
            <p:spPr>
              <a:xfrm>
                <a:off x="2085400" y="1906100"/>
                <a:ext cx="585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342" h="1" fill="none" extrusionOk="0">
                    <a:moveTo>
                      <a:pt x="2341" y="0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lt1"/>
              </a:solidFill>
              <a:ln w="6850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0" name="Google Shape;320;p18"/>
              <p:cNvSpPr/>
              <p:nvPr/>
            </p:nvSpPr>
            <p:spPr>
              <a:xfrm>
                <a:off x="2085400" y="1849850"/>
                <a:ext cx="585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342" h="1" fill="none" extrusionOk="0">
                    <a:moveTo>
                      <a:pt x="2341" y="1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lt1"/>
              </a:solidFill>
              <a:ln w="6850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1" name="Google Shape;321;p18"/>
              <p:cNvSpPr/>
              <p:nvPr/>
            </p:nvSpPr>
            <p:spPr>
              <a:xfrm>
                <a:off x="2085400" y="1793625"/>
                <a:ext cx="585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342" h="1" fill="none" extrusionOk="0">
                    <a:moveTo>
                      <a:pt x="2341" y="1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lt1"/>
              </a:solidFill>
              <a:ln w="6850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2" name="Google Shape;322;p18"/>
              <p:cNvSpPr/>
              <p:nvPr/>
            </p:nvSpPr>
            <p:spPr>
              <a:xfrm>
                <a:off x="2085400" y="1736650"/>
                <a:ext cx="585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342" h="1" fill="none" extrusionOk="0">
                    <a:moveTo>
                      <a:pt x="2341" y="0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lt1"/>
              </a:solidFill>
              <a:ln w="6850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3" name="Google Shape;323;p18"/>
              <p:cNvSpPr/>
              <p:nvPr/>
            </p:nvSpPr>
            <p:spPr>
              <a:xfrm>
                <a:off x="1975225" y="1699400"/>
                <a:ext cx="887575" cy="596550"/>
              </a:xfrm>
              <a:custGeom>
                <a:avLst/>
                <a:gdLst/>
                <a:ahLst/>
                <a:cxnLst/>
                <a:rect l="l" t="t" r="r" b="b"/>
                <a:pathLst>
                  <a:path w="35503" h="23862" fill="none" extrusionOk="0">
                    <a:moveTo>
                      <a:pt x="2341" y="31"/>
                    </a:moveTo>
                    <a:lnTo>
                      <a:pt x="33162" y="31"/>
                    </a:lnTo>
                    <a:cubicBezTo>
                      <a:pt x="34439" y="31"/>
                      <a:pt x="35503" y="1064"/>
                      <a:pt x="35503" y="2341"/>
                    </a:cubicBezTo>
                    <a:lnTo>
                      <a:pt x="35503" y="23861"/>
                    </a:lnTo>
                    <a:lnTo>
                      <a:pt x="1" y="23861"/>
                    </a:lnTo>
                    <a:lnTo>
                      <a:pt x="1" y="2341"/>
                    </a:lnTo>
                    <a:cubicBezTo>
                      <a:pt x="1" y="1064"/>
                      <a:pt x="1034" y="1"/>
                      <a:pt x="2341" y="31"/>
                    </a:cubicBezTo>
                    <a:close/>
                  </a:path>
                </a:pathLst>
              </a:custGeom>
              <a:solidFill>
                <a:schemeClr val="lt1"/>
              </a:solidFill>
              <a:ln w="19000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4" name="Google Shape;324;p18"/>
              <p:cNvSpPr/>
              <p:nvPr/>
            </p:nvSpPr>
            <p:spPr>
              <a:xfrm>
                <a:off x="2035250" y="2295925"/>
                <a:ext cx="151250" cy="44850"/>
              </a:xfrm>
              <a:custGeom>
                <a:avLst/>
                <a:gdLst/>
                <a:ahLst/>
                <a:cxnLst/>
                <a:rect l="l" t="t" r="r" b="b"/>
                <a:pathLst>
                  <a:path w="6050" h="1794" extrusionOk="0">
                    <a:moveTo>
                      <a:pt x="1" y="0"/>
                    </a:moveTo>
                    <a:lnTo>
                      <a:pt x="1" y="1794"/>
                    </a:lnTo>
                    <a:lnTo>
                      <a:pt x="6050" y="1794"/>
                    </a:lnTo>
                    <a:lnTo>
                      <a:pt x="605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5" name="Google Shape;325;p18"/>
              <p:cNvSpPr/>
              <p:nvPr/>
            </p:nvSpPr>
            <p:spPr>
              <a:xfrm>
                <a:off x="2650775" y="2295925"/>
                <a:ext cx="151250" cy="44850"/>
              </a:xfrm>
              <a:custGeom>
                <a:avLst/>
                <a:gdLst/>
                <a:ahLst/>
                <a:cxnLst/>
                <a:rect l="l" t="t" r="r" b="b"/>
                <a:pathLst>
                  <a:path w="6050" h="1794" extrusionOk="0">
                    <a:moveTo>
                      <a:pt x="0" y="0"/>
                    </a:moveTo>
                    <a:lnTo>
                      <a:pt x="0" y="1794"/>
                    </a:lnTo>
                    <a:lnTo>
                      <a:pt x="6049" y="1794"/>
                    </a:lnTo>
                    <a:lnTo>
                      <a:pt x="604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326" name="Google Shape;326;p18"/>
            <p:cNvSpPr/>
            <p:nvPr/>
          </p:nvSpPr>
          <p:spPr>
            <a:xfrm rot="-5400000">
              <a:off x="7865167" y="3671368"/>
              <a:ext cx="534875" cy="900000"/>
            </a:xfrm>
            <a:custGeom>
              <a:avLst/>
              <a:gdLst/>
              <a:ahLst/>
              <a:cxnLst/>
              <a:rect l="l" t="t" r="r" b="b"/>
              <a:pathLst>
                <a:path w="21395" h="36000" fill="none" extrusionOk="0">
                  <a:moveTo>
                    <a:pt x="0" y="11754"/>
                  </a:moveTo>
                  <a:lnTo>
                    <a:pt x="0" y="3441"/>
                  </a:lnTo>
                  <a:cubicBezTo>
                    <a:pt x="0" y="1540"/>
                    <a:pt x="1539" y="1"/>
                    <a:pt x="3440" y="1"/>
                  </a:cubicBezTo>
                  <a:lnTo>
                    <a:pt x="17607" y="1"/>
                  </a:lnTo>
                  <a:cubicBezTo>
                    <a:pt x="19508" y="1"/>
                    <a:pt x="21047" y="1540"/>
                    <a:pt x="21047" y="3441"/>
                  </a:cubicBezTo>
                  <a:lnTo>
                    <a:pt x="21047" y="7680"/>
                  </a:lnTo>
                  <a:cubicBezTo>
                    <a:pt x="21078" y="8571"/>
                    <a:pt x="21078" y="9446"/>
                    <a:pt x="20806" y="10290"/>
                  </a:cubicBezTo>
                  <a:cubicBezTo>
                    <a:pt x="20565" y="11075"/>
                    <a:pt x="19765" y="11618"/>
                    <a:pt x="18980" y="11769"/>
                  </a:cubicBezTo>
                  <a:cubicBezTo>
                    <a:pt x="18332" y="11905"/>
                    <a:pt x="17321" y="11935"/>
                    <a:pt x="16763" y="11497"/>
                  </a:cubicBezTo>
                  <a:cubicBezTo>
                    <a:pt x="15978" y="10864"/>
                    <a:pt x="16189" y="9928"/>
                    <a:pt x="17079" y="9506"/>
                  </a:cubicBezTo>
                  <a:cubicBezTo>
                    <a:pt x="17562" y="9280"/>
                    <a:pt x="18090" y="9249"/>
                    <a:pt x="18618" y="9234"/>
                  </a:cubicBezTo>
                  <a:cubicBezTo>
                    <a:pt x="19463" y="9204"/>
                    <a:pt x="20414" y="9280"/>
                    <a:pt x="20927" y="9943"/>
                  </a:cubicBezTo>
                  <a:cubicBezTo>
                    <a:pt x="21228" y="10351"/>
                    <a:pt x="21289" y="10879"/>
                    <a:pt x="21319" y="11377"/>
                  </a:cubicBezTo>
                  <a:lnTo>
                    <a:pt x="21319" y="13987"/>
                  </a:lnTo>
                  <a:cubicBezTo>
                    <a:pt x="21394" y="15179"/>
                    <a:pt x="20474" y="16446"/>
                    <a:pt x="19297" y="16627"/>
                  </a:cubicBezTo>
                  <a:cubicBezTo>
                    <a:pt x="18845" y="16688"/>
                    <a:pt x="18392" y="16672"/>
                    <a:pt x="17939" y="16582"/>
                  </a:cubicBezTo>
                  <a:cubicBezTo>
                    <a:pt x="17472" y="16537"/>
                    <a:pt x="17034" y="16386"/>
                    <a:pt x="16642" y="16129"/>
                  </a:cubicBezTo>
                  <a:cubicBezTo>
                    <a:pt x="16265" y="15843"/>
                    <a:pt x="16038" y="15375"/>
                    <a:pt x="16159" y="14922"/>
                  </a:cubicBezTo>
                  <a:cubicBezTo>
                    <a:pt x="16265" y="14590"/>
                    <a:pt x="16506" y="14304"/>
                    <a:pt x="16823" y="14153"/>
                  </a:cubicBezTo>
                  <a:cubicBezTo>
                    <a:pt x="18679" y="13036"/>
                    <a:pt x="21183" y="14304"/>
                    <a:pt x="21183" y="16507"/>
                  </a:cubicBezTo>
                  <a:lnTo>
                    <a:pt x="21183" y="18106"/>
                  </a:lnTo>
                  <a:cubicBezTo>
                    <a:pt x="21168" y="18513"/>
                    <a:pt x="21123" y="18921"/>
                    <a:pt x="21047" y="19313"/>
                  </a:cubicBezTo>
                  <a:cubicBezTo>
                    <a:pt x="20972" y="19720"/>
                    <a:pt x="20806" y="20097"/>
                    <a:pt x="20550" y="20414"/>
                  </a:cubicBezTo>
                  <a:cubicBezTo>
                    <a:pt x="20067" y="20957"/>
                    <a:pt x="19252" y="21063"/>
                    <a:pt x="18513" y="21048"/>
                  </a:cubicBezTo>
                  <a:cubicBezTo>
                    <a:pt x="18045" y="21063"/>
                    <a:pt x="17577" y="20972"/>
                    <a:pt x="17155" y="20776"/>
                  </a:cubicBezTo>
                  <a:cubicBezTo>
                    <a:pt x="16717" y="20565"/>
                    <a:pt x="16431" y="20158"/>
                    <a:pt x="16400" y="19675"/>
                  </a:cubicBezTo>
                  <a:cubicBezTo>
                    <a:pt x="16385" y="19147"/>
                    <a:pt x="16808" y="18679"/>
                    <a:pt x="17306" y="18483"/>
                  </a:cubicBezTo>
                  <a:cubicBezTo>
                    <a:pt x="17804" y="18317"/>
                    <a:pt x="18347" y="18302"/>
                    <a:pt x="18875" y="18423"/>
                  </a:cubicBezTo>
                  <a:cubicBezTo>
                    <a:pt x="19629" y="18543"/>
                    <a:pt x="20429" y="18800"/>
                    <a:pt x="20881" y="19418"/>
                  </a:cubicBezTo>
                  <a:cubicBezTo>
                    <a:pt x="21319" y="20037"/>
                    <a:pt x="21349" y="20912"/>
                    <a:pt x="21334" y="21712"/>
                  </a:cubicBezTo>
                  <a:lnTo>
                    <a:pt x="21334" y="36000"/>
                  </a:lnTo>
                </a:path>
              </a:pathLst>
            </a:custGeom>
            <a:noFill/>
            <a:ln w="15475" cap="flat" cmpd="sng">
              <a:solidFill>
                <a:schemeClr val="lt1"/>
              </a:solidFill>
              <a:prstDash val="solid"/>
              <a:miter lim="150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7" name="Google Shape;327;p18"/>
            <p:cNvSpPr/>
            <p:nvPr/>
          </p:nvSpPr>
          <p:spPr>
            <a:xfrm rot="5400000">
              <a:off x="8556075" y="3873725"/>
              <a:ext cx="291975" cy="252375"/>
            </a:xfrm>
            <a:custGeom>
              <a:avLst/>
              <a:gdLst/>
              <a:ahLst/>
              <a:cxnLst/>
              <a:rect l="l" t="t" r="r" b="b"/>
              <a:pathLst>
                <a:path w="11679" h="10095" fill="none" extrusionOk="0">
                  <a:moveTo>
                    <a:pt x="1" y="10094"/>
                  </a:moveTo>
                  <a:lnTo>
                    <a:pt x="1" y="4557"/>
                  </a:lnTo>
                  <a:cubicBezTo>
                    <a:pt x="1" y="4557"/>
                    <a:pt x="61" y="76"/>
                    <a:pt x="3878" y="76"/>
                  </a:cubicBezTo>
                  <a:lnTo>
                    <a:pt x="8555" y="76"/>
                  </a:lnTo>
                  <a:cubicBezTo>
                    <a:pt x="8555" y="76"/>
                    <a:pt x="11678" y="1"/>
                    <a:pt x="11678" y="2868"/>
                  </a:cubicBezTo>
                </a:path>
              </a:pathLst>
            </a:custGeom>
            <a:noFill/>
            <a:ln w="15475" cap="flat" cmpd="sng">
              <a:solidFill>
                <a:schemeClr val="lt1"/>
              </a:solidFill>
              <a:prstDash val="solid"/>
              <a:miter lim="150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3862114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3"/>
          <p:cNvSpPr/>
          <p:nvPr/>
        </p:nvSpPr>
        <p:spPr>
          <a:xfrm>
            <a:off x="148333" y="147000"/>
            <a:ext cx="11895200" cy="656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4" name="Google Shape;374;p23"/>
          <p:cNvSpPr txBox="1">
            <a:spLocks noGrp="1"/>
          </p:cNvSpPr>
          <p:nvPr>
            <p:ph type="title"/>
          </p:nvPr>
        </p:nvSpPr>
        <p:spPr>
          <a:xfrm>
            <a:off x="944800" y="719328"/>
            <a:ext cx="10302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75" name="Google Shape;375;p23"/>
          <p:cNvSpPr txBox="1">
            <a:spLocks noGrp="1"/>
          </p:cNvSpPr>
          <p:nvPr>
            <p:ph type="subTitle" idx="1"/>
          </p:nvPr>
        </p:nvSpPr>
        <p:spPr>
          <a:xfrm>
            <a:off x="1787133" y="2450260"/>
            <a:ext cx="8617600" cy="7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6" name="Google Shape;376;p23"/>
          <p:cNvSpPr txBox="1">
            <a:spLocks noGrp="1"/>
          </p:cNvSpPr>
          <p:nvPr>
            <p:ph type="title" idx="2" hasCustomPrompt="1"/>
          </p:nvPr>
        </p:nvSpPr>
        <p:spPr>
          <a:xfrm>
            <a:off x="1787133" y="2049567"/>
            <a:ext cx="8617600" cy="54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t>xx%</a:t>
            </a:r>
          </a:p>
        </p:txBody>
      </p:sp>
      <p:sp>
        <p:nvSpPr>
          <p:cNvPr id="377" name="Google Shape;377;p23"/>
          <p:cNvSpPr txBox="1">
            <a:spLocks noGrp="1"/>
          </p:cNvSpPr>
          <p:nvPr>
            <p:ph type="subTitle" idx="3"/>
          </p:nvPr>
        </p:nvSpPr>
        <p:spPr>
          <a:xfrm>
            <a:off x="1787133" y="3901972"/>
            <a:ext cx="8617600" cy="7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8" name="Google Shape;378;p23"/>
          <p:cNvSpPr txBox="1">
            <a:spLocks noGrp="1"/>
          </p:cNvSpPr>
          <p:nvPr>
            <p:ph type="title" idx="4" hasCustomPrompt="1"/>
          </p:nvPr>
        </p:nvSpPr>
        <p:spPr>
          <a:xfrm>
            <a:off x="1787133" y="3503516"/>
            <a:ext cx="8617600" cy="54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t>xx%</a:t>
            </a:r>
          </a:p>
        </p:txBody>
      </p:sp>
      <p:sp>
        <p:nvSpPr>
          <p:cNvPr id="379" name="Google Shape;379;p23"/>
          <p:cNvSpPr txBox="1">
            <a:spLocks noGrp="1"/>
          </p:cNvSpPr>
          <p:nvPr>
            <p:ph type="subTitle" idx="5"/>
          </p:nvPr>
        </p:nvSpPr>
        <p:spPr>
          <a:xfrm>
            <a:off x="1787133" y="5358111"/>
            <a:ext cx="8617600" cy="7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0" name="Google Shape;380;p23"/>
          <p:cNvSpPr txBox="1">
            <a:spLocks noGrp="1"/>
          </p:cNvSpPr>
          <p:nvPr>
            <p:ph type="title" idx="6" hasCustomPrompt="1"/>
          </p:nvPr>
        </p:nvSpPr>
        <p:spPr>
          <a:xfrm>
            <a:off x="1787133" y="4959368"/>
            <a:ext cx="8617600" cy="54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t>xx%</a:t>
            </a:r>
          </a:p>
        </p:txBody>
      </p:sp>
      <p:sp>
        <p:nvSpPr>
          <p:cNvPr id="381" name="Google Shape;381;p23"/>
          <p:cNvSpPr/>
          <p:nvPr/>
        </p:nvSpPr>
        <p:spPr>
          <a:xfrm rot="-3252243">
            <a:off x="321441" y="618908"/>
            <a:ext cx="264128" cy="300611"/>
          </a:xfrm>
          <a:custGeom>
            <a:avLst/>
            <a:gdLst/>
            <a:ahLst/>
            <a:cxnLst/>
            <a:rect l="l" t="t" r="r" b="b"/>
            <a:pathLst>
              <a:path w="5381" h="8451" fill="none" extrusionOk="0">
                <a:moveTo>
                  <a:pt x="5381" y="1"/>
                </a:moveTo>
                <a:lnTo>
                  <a:pt x="1" y="4226"/>
                </a:lnTo>
                <a:lnTo>
                  <a:pt x="5381" y="8451"/>
                </a:lnTo>
              </a:path>
            </a:pathLst>
          </a:custGeom>
          <a:noFill/>
          <a:ln w="9875" cap="flat" cmpd="sng">
            <a:solidFill>
              <a:schemeClr val="dk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2" name="Google Shape;382;p23"/>
          <p:cNvSpPr/>
          <p:nvPr/>
        </p:nvSpPr>
        <p:spPr>
          <a:xfrm rot="515178">
            <a:off x="11164028" y="578493"/>
            <a:ext cx="178368" cy="281703"/>
          </a:xfrm>
          <a:custGeom>
            <a:avLst/>
            <a:gdLst/>
            <a:ahLst/>
            <a:cxnLst/>
            <a:rect l="l" t="t" r="r" b="b"/>
            <a:pathLst>
              <a:path w="5351" h="8451" fill="none" extrusionOk="0">
                <a:moveTo>
                  <a:pt x="1" y="1"/>
                </a:moveTo>
                <a:lnTo>
                  <a:pt x="5350" y="4226"/>
                </a:lnTo>
                <a:lnTo>
                  <a:pt x="1" y="8451"/>
                </a:lnTo>
              </a:path>
            </a:pathLst>
          </a:custGeom>
          <a:noFill/>
          <a:ln w="9875" cap="flat" cmpd="sng">
            <a:solidFill>
              <a:srgbClr val="84B6BC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3" name="Google Shape;383;p23"/>
          <p:cNvSpPr/>
          <p:nvPr/>
        </p:nvSpPr>
        <p:spPr>
          <a:xfrm>
            <a:off x="287834" y="800701"/>
            <a:ext cx="158100" cy="135367"/>
          </a:xfrm>
          <a:custGeom>
            <a:avLst/>
            <a:gdLst/>
            <a:ahLst/>
            <a:cxnLst/>
            <a:rect l="l" t="t" r="r" b="b"/>
            <a:pathLst>
              <a:path w="4743" h="4061" extrusionOk="0">
                <a:moveTo>
                  <a:pt x="2690" y="1"/>
                </a:moveTo>
                <a:cubicBezTo>
                  <a:pt x="2194" y="1"/>
                  <a:pt x="1688" y="185"/>
                  <a:pt x="1278" y="596"/>
                </a:cubicBezTo>
                <a:cubicBezTo>
                  <a:pt x="1" y="1872"/>
                  <a:pt x="913" y="4061"/>
                  <a:pt x="2706" y="4061"/>
                </a:cubicBezTo>
                <a:cubicBezTo>
                  <a:pt x="3831" y="4061"/>
                  <a:pt x="4743" y="3149"/>
                  <a:pt x="4743" y="2055"/>
                </a:cubicBezTo>
                <a:cubicBezTo>
                  <a:pt x="4743" y="818"/>
                  <a:pt x="3736" y="1"/>
                  <a:pt x="2690" y="1"/>
                </a:cubicBezTo>
                <a:close/>
              </a:path>
            </a:pathLst>
          </a:custGeom>
          <a:solidFill>
            <a:srgbClr val="DE8B7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4" name="Google Shape;384;p23"/>
          <p:cNvSpPr/>
          <p:nvPr/>
        </p:nvSpPr>
        <p:spPr>
          <a:xfrm rot="2407531">
            <a:off x="459964" y="603686"/>
            <a:ext cx="207800" cy="29605"/>
          </a:xfrm>
          <a:custGeom>
            <a:avLst/>
            <a:gdLst/>
            <a:ahLst/>
            <a:cxnLst/>
            <a:rect l="l" t="t" r="r" b="b"/>
            <a:pathLst>
              <a:path w="7388" h="1" fill="none" extrusionOk="0">
                <a:moveTo>
                  <a:pt x="7387" y="1"/>
                </a:moveTo>
                <a:lnTo>
                  <a:pt x="1" y="1"/>
                </a:lnTo>
              </a:path>
            </a:pathLst>
          </a:custGeom>
          <a:noFill/>
          <a:ln w="9875" cap="flat" cmpd="sng">
            <a:solidFill>
              <a:schemeClr val="dk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5" name="Google Shape;385;p23"/>
          <p:cNvSpPr/>
          <p:nvPr/>
        </p:nvSpPr>
        <p:spPr>
          <a:xfrm rot="-1913837">
            <a:off x="11103951" y="795562"/>
            <a:ext cx="124667" cy="105967"/>
          </a:xfrm>
          <a:custGeom>
            <a:avLst/>
            <a:gdLst/>
            <a:ahLst/>
            <a:cxnLst/>
            <a:rect l="l" t="t" r="r" b="b"/>
            <a:pathLst>
              <a:path w="3740" h="3179" extrusionOk="0">
                <a:moveTo>
                  <a:pt x="2128" y="1"/>
                </a:moveTo>
                <a:cubicBezTo>
                  <a:pt x="1732" y="1"/>
                  <a:pt x="1330" y="147"/>
                  <a:pt x="1004" y="473"/>
                </a:cubicBezTo>
                <a:cubicBezTo>
                  <a:pt x="1" y="1476"/>
                  <a:pt x="700" y="3178"/>
                  <a:pt x="2129" y="3178"/>
                </a:cubicBezTo>
                <a:cubicBezTo>
                  <a:pt x="3010" y="3178"/>
                  <a:pt x="3740" y="2479"/>
                  <a:pt x="3740" y="1598"/>
                </a:cubicBezTo>
                <a:cubicBezTo>
                  <a:pt x="3740" y="633"/>
                  <a:pt x="2950" y="1"/>
                  <a:pt x="2128" y="1"/>
                </a:cubicBezTo>
                <a:close/>
              </a:path>
            </a:pathLst>
          </a:custGeom>
          <a:solidFill>
            <a:srgbClr val="DE8B7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6" name="Google Shape;386;p23"/>
          <p:cNvSpPr/>
          <p:nvPr/>
        </p:nvSpPr>
        <p:spPr>
          <a:xfrm rot="-1913837">
            <a:off x="369497" y="470924"/>
            <a:ext cx="134800" cy="134800"/>
          </a:xfrm>
          <a:custGeom>
            <a:avLst/>
            <a:gdLst/>
            <a:ahLst/>
            <a:cxnLst/>
            <a:rect l="l" t="t" r="r" b="b"/>
            <a:pathLst>
              <a:path w="4044" h="4044" extrusionOk="0">
                <a:moveTo>
                  <a:pt x="2007" y="0"/>
                </a:moveTo>
                <a:cubicBezTo>
                  <a:pt x="913" y="0"/>
                  <a:pt x="1" y="912"/>
                  <a:pt x="1" y="2037"/>
                </a:cubicBezTo>
                <a:cubicBezTo>
                  <a:pt x="1" y="3162"/>
                  <a:pt x="913" y="4043"/>
                  <a:pt x="2007" y="4043"/>
                </a:cubicBezTo>
                <a:cubicBezTo>
                  <a:pt x="3132" y="4043"/>
                  <a:pt x="4043" y="3162"/>
                  <a:pt x="4043" y="2037"/>
                </a:cubicBezTo>
                <a:cubicBezTo>
                  <a:pt x="4043" y="912"/>
                  <a:pt x="3132" y="0"/>
                  <a:pt x="200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87" name="Google Shape;387;p23"/>
          <p:cNvGrpSpPr/>
          <p:nvPr/>
        </p:nvGrpSpPr>
        <p:grpSpPr>
          <a:xfrm rot="-7941208">
            <a:off x="583058" y="711053"/>
            <a:ext cx="284047" cy="134800"/>
            <a:chOff x="5373224" y="1963641"/>
            <a:chExt cx="213036" cy="101100"/>
          </a:xfrm>
        </p:grpSpPr>
        <p:sp>
          <p:nvSpPr>
            <p:cNvPr id="388" name="Google Shape;388;p23"/>
            <p:cNvSpPr/>
            <p:nvPr/>
          </p:nvSpPr>
          <p:spPr>
            <a:xfrm rot="787036">
              <a:off x="5373545" y="1987810"/>
              <a:ext cx="155853" cy="22204"/>
            </a:xfrm>
            <a:custGeom>
              <a:avLst/>
              <a:gdLst/>
              <a:ahLst/>
              <a:cxnLst/>
              <a:rect l="l" t="t" r="r" b="b"/>
              <a:pathLst>
                <a:path w="7388" h="1" fill="none" extrusionOk="0">
                  <a:moveTo>
                    <a:pt x="7387" y="1"/>
                  </a:moveTo>
                  <a:lnTo>
                    <a:pt x="1" y="1"/>
                  </a:lnTo>
                </a:path>
              </a:pathLst>
            </a:custGeom>
            <a:noFill/>
            <a:ln w="9875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9" name="Google Shape;389;p23"/>
            <p:cNvSpPr/>
            <p:nvPr/>
          </p:nvSpPr>
          <p:spPr>
            <a:xfrm>
              <a:off x="5485159" y="1963641"/>
              <a:ext cx="101100" cy="101100"/>
            </a:xfrm>
            <a:custGeom>
              <a:avLst/>
              <a:gdLst/>
              <a:ahLst/>
              <a:cxnLst/>
              <a:rect l="l" t="t" r="r" b="b"/>
              <a:pathLst>
                <a:path w="4044" h="4044" extrusionOk="0">
                  <a:moveTo>
                    <a:pt x="2037" y="0"/>
                  </a:moveTo>
                  <a:cubicBezTo>
                    <a:pt x="912" y="0"/>
                    <a:pt x="1" y="912"/>
                    <a:pt x="1" y="2037"/>
                  </a:cubicBezTo>
                  <a:cubicBezTo>
                    <a:pt x="1" y="3162"/>
                    <a:pt x="912" y="4043"/>
                    <a:pt x="2037" y="4043"/>
                  </a:cubicBezTo>
                  <a:cubicBezTo>
                    <a:pt x="3131" y="4043"/>
                    <a:pt x="4043" y="3162"/>
                    <a:pt x="4043" y="2037"/>
                  </a:cubicBezTo>
                  <a:cubicBezTo>
                    <a:pt x="4043" y="912"/>
                    <a:pt x="3131" y="0"/>
                    <a:pt x="2037" y="0"/>
                  </a:cubicBezTo>
                  <a:close/>
                </a:path>
              </a:pathLst>
            </a:custGeom>
            <a:solidFill>
              <a:srgbClr val="84B6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90" name="Google Shape;390;p23"/>
          <p:cNvSpPr/>
          <p:nvPr/>
        </p:nvSpPr>
        <p:spPr>
          <a:xfrm>
            <a:off x="751085" y="873200"/>
            <a:ext cx="95300" cy="95267"/>
          </a:xfrm>
          <a:custGeom>
            <a:avLst/>
            <a:gdLst/>
            <a:ahLst/>
            <a:cxnLst/>
            <a:rect l="l" t="t" r="r" b="b"/>
            <a:pathLst>
              <a:path w="2859" h="2858" extrusionOk="0">
                <a:moveTo>
                  <a:pt x="1430" y="0"/>
                </a:moveTo>
                <a:cubicBezTo>
                  <a:pt x="639" y="0"/>
                  <a:pt x="1" y="638"/>
                  <a:pt x="1" y="1429"/>
                </a:cubicBezTo>
                <a:cubicBezTo>
                  <a:pt x="1" y="2219"/>
                  <a:pt x="639" y="2857"/>
                  <a:pt x="1430" y="2857"/>
                </a:cubicBezTo>
                <a:cubicBezTo>
                  <a:pt x="2220" y="2857"/>
                  <a:pt x="2858" y="2219"/>
                  <a:pt x="2858" y="1429"/>
                </a:cubicBezTo>
                <a:cubicBezTo>
                  <a:pt x="2858" y="638"/>
                  <a:pt x="2220" y="0"/>
                  <a:pt x="143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91" name="Google Shape;391;p23"/>
          <p:cNvGrpSpPr/>
          <p:nvPr/>
        </p:nvGrpSpPr>
        <p:grpSpPr>
          <a:xfrm rot="-1913837">
            <a:off x="11207763" y="396612"/>
            <a:ext cx="369036" cy="531661"/>
            <a:chOff x="5459174" y="1758906"/>
            <a:chExt cx="276776" cy="398744"/>
          </a:xfrm>
        </p:grpSpPr>
        <p:sp>
          <p:nvSpPr>
            <p:cNvPr id="392" name="Google Shape;392;p23"/>
            <p:cNvSpPr/>
            <p:nvPr/>
          </p:nvSpPr>
          <p:spPr>
            <a:xfrm>
              <a:off x="5546725" y="1881775"/>
              <a:ext cx="148950" cy="235600"/>
            </a:xfrm>
            <a:custGeom>
              <a:avLst/>
              <a:gdLst/>
              <a:ahLst/>
              <a:cxnLst/>
              <a:rect l="l" t="t" r="r" b="b"/>
              <a:pathLst>
                <a:path w="5958" h="9424" fill="none" extrusionOk="0">
                  <a:moveTo>
                    <a:pt x="5958" y="1"/>
                  </a:moveTo>
                  <a:lnTo>
                    <a:pt x="0" y="4712"/>
                  </a:lnTo>
                  <a:lnTo>
                    <a:pt x="5958" y="9423"/>
                  </a:lnTo>
                </a:path>
              </a:pathLst>
            </a:custGeom>
            <a:solidFill>
              <a:schemeClr val="accent2"/>
            </a:solidFill>
            <a:ln w="98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3" name="Google Shape;393;p23"/>
            <p:cNvSpPr/>
            <p:nvPr/>
          </p:nvSpPr>
          <p:spPr>
            <a:xfrm>
              <a:off x="5642450" y="1841850"/>
              <a:ext cx="93500" cy="79475"/>
            </a:xfrm>
            <a:custGeom>
              <a:avLst/>
              <a:gdLst/>
              <a:ahLst/>
              <a:cxnLst/>
              <a:rect l="l" t="t" r="r" b="b"/>
              <a:pathLst>
                <a:path w="3740" h="3179" extrusionOk="0">
                  <a:moveTo>
                    <a:pt x="2128" y="1"/>
                  </a:moveTo>
                  <a:cubicBezTo>
                    <a:pt x="1732" y="1"/>
                    <a:pt x="1330" y="147"/>
                    <a:pt x="1004" y="473"/>
                  </a:cubicBezTo>
                  <a:cubicBezTo>
                    <a:pt x="1" y="1476"/>
                    <a:pt x="700" y="3178"/>
                    <a:pt x="2129" y="3178"/>
                  </a:cubicBezTo>
                  <a:cubicBezTo>
                    <a:pt x="3010" y="3178"/>
                    <a:pt x="3740" y="2479"/>
                    <a:pt x="3740" y="1598"/>
                  </a:cubicBezTo>
                  <a:cubicBezTo>
                    <a:pt x="3740" y="633"/>
                    <a:pt x="2950" y="1"/>
                    <a:pt x="2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4" name="Google Shape;394;p23"/>
            <p:cNvSpPr/>
            <p:nvPr/>
          </p:nvSpPr>
          <p:spPr>
            <a:xfrm>
              <a:off x="5642450" y="2077425"/>
              <a:ext cx="93500" cy="80225"/>
            </a:xfrm>
            <a:custGeom>
              <a:avLst/>
              <a:gdLst/>
              <a:ahLst/>
              <a:cxnLst/>
              <a:rect l="l" t="t" r="r" b="b"/>
              <a:pathLst>
                <a:path w="3740" h="3209" extrusionOk="0">
                  <a:moveTo>
                    <a:pt x="2128" y="1"/>
                  </a:moveTo>
                  <a:cubicBezTo>
                    <a:pt x="1732" y="1"/>
                    <a:pt x="1330" y="147"/>
                    <a:pt x="1004" y="473"/>
                  </a:cubicBezTo>
                  <a:cubicBezTo>
                    <a:pt x="1" y="1476"/>
                    <a:pt x="700" y="3208"/>
                    <a:pt x="2129" y="3208"/>
                  </a:cubicBezTo>
                  <a:cubicBezTo>
                    <a:pt x="3010" y="3208"/>
                    <a:pt x="3740" y="2479"/>
                    <a:pt x="3740" y="1597"/>
                  </a:cubicBezTo>
                  <a:cubicBezTo>
                    <a:pt x="3740" y="633"/>
                    <a:pt x="2950" y="1"/>
                    <a:pt x="2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5" name="Google Shape;395;p23"/>
            <p:cNvSpPr/>
            <p:nvPr/>
          </p:nvSpPr>
          <p:spPr>
            <a:xfrm>
              <a:off x="5495800" y="1948650"/>
              <a:ext cx="101100" cy="101100"/>
            </a:xfrm>
            <a:custGeom>
              <a:avLst/>
              <a:gdLst/>
              <a:ahLst/>
              <a:cxnLst/>
              <a:rect l="l" t="t" r="r" b="b"/>
              <a:pathLst>
                <a:path w="4044" h="4044" extrusionOk="0">
                  <a:moveTo>
                    <a:pt x="2037" y="0"/>
                  </a:moveTo>
                  <a:cubicBezTo>
                    <a:pt x="912" y="0"/>
                    <a:pt x="1" y="912"/>
                    <a:pt x="1" y="2037"/>
                  </a:cubicBezTo>
                  <a:cubicBezTo>
                    <a:pt x="1" y="3162"/>
                    <a:pt x="912" y="4043"/>
                    <a:pt x="2037" y="4043"/>
                  </a:cubicBezTo>
                  <a:cubicBezTo>
                    <a:pt x="3131" y="4043"/>
                    <a:pt x="4043" y="3162"/>
                    <a:pt x="4043" y="2037"/>
                  </a:cubicBezTo>
                  <a:cubicBezTo>
                    <a:pt x="4043" y="912"/>
                    <a:pt x="3131" y="0"/>
                    <a:pt x="20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6" name="Google Shape;396;p23"/>
            <p:cNvSpPr/>
            <p:nvPr/>
          </p:nvSpPr>
          <p:spPr>
            <a:xfrm>
              <a:off x="5459174" y="1758906"/>
              <a:ext cx="101100" cy="101100"/>
            </a:xfrm>
            <a:custGeom>
              <a:avLst/>
              <a:gdLst/>
              <a:ahLst/>
              <a:cxnLst/>
              <a:rect l="l" t="t" r="r" b="b"/>
              <a:pathLst>
                <a:path w="4044" h="4044" extrusionOk="0">
                  <a:moveTo>
                    <a:pt x="2007" y="0"/>
                  </a:moveTo>
                  <a:cubicBezTo>
                    <a:pt x="913" y="0"/>
                    <a:pt x="1" y="912"/>
                    <a:pt x="1" y="2037"/>
                  </a:cubicBezTo>
                  <a:cubicBezTo>
                    <a:pt x="1" y="3162"/>
                    <a:pt x="913" y="4043"/>
                    <a:pt x="2007" y="4043"/>
                  </a:cubicBezTo>
                  <a:cubicBezTo>
                    <a:pt x="3132" y="4043"/>
                    <a:pt x="4043" y="3162"/>
                    <a:pt x="4043" y="2037"/>
                  </a:cubicBezTo>
                  <a:cubicBezTo>
                    <a:pt x="4043" y="912"/>
                    <a:pt x="3132" y="0"/>
                    <a:pt x="2007" y="0"/>
                  </a:cubicBezTo>
                  <a:close/>
                </a:path>
              </a:pathLst>
            </a:custGeom>
            <a:solidFill>
              <a:srgbClr val="84B6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2020655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bg>
      <p:bgPr>
        <a:solidFill>
          <a:schemeClr val="l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6"/>
          <p:cNvSpPr/>
          <p:nvPr/>
        </p:nvSpPr>
        <p:spPr>
          <a:xfrm>
            <a:off x="148400" y="147000"/>
            <a:ext cx="11895200" cy="6564000"/>
          </a:xfrm>
          <a:prstGeom prst="rect">
            <a:avLst/>
          </a:prstGeom>
          <a:solidFill>
            <a:srgbClr val="FAF1E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98" name="Google Shape;198;p16"/>
          <p:cNvGrpSpPr/>
          <p:nvPr/>
        </p:nvGrpSpPr>
        <p:grpSpPr>
          <a:xfrm rot="-1913837">
            <a:off x="424810" y="568421"/>
            <a:ext cx="461209" cy="392647"/>
            <a:chOff x="5311900" y="1948650"/>
            <a:chExt cx="345905" cy="294484"/>
          </a:xfrm>
        </p:grpSpPr>
        <p:sp>
          <p:nvSpPr>
            <p:cNvPr id="199" name="Google Shape;199;p16"/>
            <p:cNvSpPr/>
            <p:nvPr/>
          </p:nvSpPr>
          <p:spPr>
            <a:xfrm>
              <a:off x="5362050" y="1999550"/>
              <a:ext cx="184700" cy="25"/>
            </a:xfrm>
            <a:custGeom>
              <a:avLst/>
              <a:gdLst/>
              <a:ahLst/>
              <a:cxnLst/>
              <a:rect l="l" t="t" r="r" b="b"/>
              <a:pathLst>
                <a:path w="7388" h="1" fill="none" extrusionOk="0">
                  <a:moveTo>
                    <a:pt x="7387" y="1"/>
                  </a:moveTo>
                  <a:lnTo>
                    <a:pt x="1" y="1"/>
                  </a:lnTo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" name="Google Shape;200;p16"/>
            <p:cNvSpPr/>
            <p:nvPr/>
          </p:nvSpPr>
          <p:spPr>
            <a:xfrm rot="6463043">
              <a:off x="5448468" y="1993502"/>
              <a:ext cx="148939" cy="235583"/>
            </a:xfrm>
            <a:custGeom>
              <a:avLst/>
              <a:gdLst/>
              <a:ahLst/>
              <a:cxnLst/>
              <a:rect l="l" t="t" r="r" b="b"/>
              <a:pathLst>
                <a:path w="5958" h="9424" fill="none" extrusionOk="0">
                  <a:moveTo>
                    <a:pt x="5958" y="1"/>
                  </a:moveTo>
                  <a:lnTo>
                    <a:pt x="0" y="4712"/>
                  </a:lnTo>
                  <a:lnTo>
                    <a:pt x="5958" y="9423"/>
                  </a:lnTo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" name="Google Shape;201;p16"/>
            <p:cNvSpPr/>
            <p:nvPr/>
          </p:nvSpPr>
          <p:spPr>
            <a:xfrm>
              <a:off x="5334161" y="2111461"/>
              <a:ext cx="93500" cy="79475"/>
            </a:xfrm>
            <a:custGeom>
              <a:avLst/>
              <a:gdLst/>
              <a:ahLst/>
              <a:cxnLst/>
              <a:rect l="l" t="t" r="r" b="b"/>
              <a:pathLst>
                <a:path w="3740" h="3179" extrusionOk="0">
                  <a:moveTo>
                    <a:pt x="2128" y="1"/>
                  </a:moveTo>
                  <a:cubicBezTo>
                    <a:pt x="1732" y="1"/>
                    <a:pt x="1330" y="147"/>
                    <a:pt x="1004" y="473"/>
                  </a:cubicBezTo>
                  <a:cubicBezTo>
                    <a:pt x="1" y="1476"/>
                    <a:pt x="700" y="3178"/>
                    <a:pt x="2129" y="3178"/>
                  </a:cubicBezTo>
                  <a:cubicBezTo>
                    <a:pt x="3010" y="3178"/>
                    <a:pt x="3740" y="2479"/>
                    <a:pt x="3740" y="1598"/>
                  </a:cubicBezTo>
                  <a:cubicBezTo>
                    <a:pt x="3740" y="633"/>
                    <a:pt x="2950" y="1"/>
                    <a:pt x="2128" y="1"/>
                  </a:cubicBezTo>
                  <a:close/>
                </a:path>
              </a:pathLst>
            </a:custGeom>
            <a:solidFill>
              <a:srgbClr val="DE8B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" name="Google Shape;202;p16"/>
            <p:cNvSpPr/>
            <p:nvPr/>
          </p:nvSpPr>
          <p:spPr>
            <a:xfrm>
              <a:off x="5545460" y="2162909"/>
              <a:ext cx="93500" cy="80225"/>
            </a:xfrm>
            <a:custGeom>
              <a:avLst/>
              <a:gdLst/>
              <a:ahLst/>
              <a:cxnLst/>
              <a:rect l="l" t="t" r="r" b="b"/>
              <a:pathLst>
                <a:path w="3740" h="3209" extrusionOk="0">
                  <a:moveTo>
                    <a:pt x="2128" y="1"/>
                  </a:moveTo>
                  <a:cubicBezTo>
                    <a:pt x="1732" y="1"/>
                    <a:pt x="1330" y="147"/>
                    <a:pt x="1004" y="473"/>
                  </a:cubicBezTo>
                  <a:cubicBezTo>
                    <a:pt x="1" y="1476"/>
                    <a:pt x="700" y="3208"/>
                    <a:pt x="2129" y="3208"/>
                  </a:cubicBezTo>
                  <a:cubicBezTo>
                    <a:pt x="3010" y="3208"/>
                    <a:pt x="3740" y="2479"/>
                    <a:pt x="3740" y="1597"/>
                  </a:cubicBezTo>
                  <a:cubicBezTo>
                    <a:pt x="3740" y="633"/>
                    <a:pt x="2950" y="1"/>
                    <a:pt x="2128" y="1"/>
                  </a:cubicBezTo>
                  <a:close/>
                </a:path>
              </a:pathLst>
            </a:custGeom>
            <a:solidFill>
              <a:srgbClr val="DE8B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" name="Google Shape;203;p16"/>
            <p:cNvSpPr/>
            <p:nvPr/>
          </p:nvSpPr>
          <p:spPr>
            <a:xfrm>
              <a:off x="5485159" y="1963641"/>
              <a:ext cx="101100" cy="101100"/>
            </a:xfrm>
            <a:custGeom>
              <a:avLst/>
              <a:gdLst/>
              <a:ahLst/>
              <a:cxnLst/>
              <a:rect l="l" t="t" r="r" b="b"/>
              <a:pathLst>
                <a:path w="4044" h="4044" extrusionOk="0">
                  <a:moveTo>
                    <a:pt x="2037" y="0"/>
                  </a:moveTo>
                  <a:cubicBezTo>
                    <a:pt x="912" y="0"/>
                    <a:pt x="1" y="912"/>
                    <a:pt x="1" y="2037"/>
                  </a:cubicBezTo>
                  <a:cubicBezTo>
                    <a:pt x="1" y="3162"/>
                    <a:pt x="912" y="4043"/>
                    <a:pt x="2037" y="4043"/>
                  </a:cubicBezTo>
                  <a:cubicBezTo>
                    <a:pt x="3131" y="4043"/>
                    <a:pt x="4043" y="3162"/>
                    <a:pt x="4043" y="2037"/>
                  </a:cubicBezTo>
                  <a:cubicBezTo>
                    <a:pt x="4043" y="912"/>
                    <a:pt x="3131" y="0"/>
                    <a:pt x="2037" y="0"/>
                  </a:cubicBezTo>
                  <a:close/>
                </a:path>
              </a:pathLst>
            </a:custGeom>
            <a:solidFill>
              <a:srgbClr val="84B6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" name="Google Shape;204;p16"/>
            <p:cNvSpPr/>
            <p:nvPr/>
          </p:nvSpPr>
          <p:spPr>
            <a:xfrm>
              <a:off x="5311900" y="1948650"/>
              <a:ext cx="101100" cy="101100"/>
            </a:xfrm>
            <a:custGeom>
              <a:avLst/>
              <a:gdLst/>
              <a:ahLst/>
              <a:cxnLst/>
              <a:rect l="l" t="t" r="r" b="b"/>
              <a:pathLst>
                <a:path w="4044" h="4044" extrusionOk="0">
                  <a:moveTo>
                    <a:pt x="2007" y="0"/>
                  </a:moveTo>
                  <a:cubicBezTo>
                    <a:pt x="913" y="0"/>
                    <a:pt x="1" y="912"/>
                    <a:pt x="1" y="2037"/>
                  </a:cubicBezTo>
                  <a:cubicBezTo>
                    <a:pt x="1" y="3162"/>
                    <a:pt x="913" y="4043"/>
                    <a:pt x="2007" y="4043"/>
                  </a:cubicBezTo>
                  <a:cubicBezTo>
                    <a:pt x="3132" y="4043"/>
                    <a:pt x="4043" y="3162"/>
                    <a:pt x="4043" y="2037"/>
                  </a:cubicBezTo>
                  <a:cubicBezTo>
                    <a:pt x="4043" y="912"/>
                    <a:pt x="3132" y="0"/>
                    <a:pt x="2007" y="0"/>
                  </a:cubicBezTo>
                  <a:close/>
                </a:path>
              </a:pathLst>
            </a:custGeom>
            <a:solidFill>
              <a:srgbClr val="84B6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05" name="Google Shape;205;p16"/>
          <p:cNvSpPr/>
          <p:nvPr/>
        </p:nvSpPr>
        <p:spPr>
          <a:xfrm>
            <a:off x="11484434" y="724068"/>
            <a:ext cx="254333" cy="33"/>
          </a:xfrm>
          <a:custGeom>
            <a:avLst/>
            <a:gdLst/>
            <a:ahLst/>
            <a:cxnLst/>
            <a:rect l="l" t="t" r="r" b="b"/>
            <a:pathLst>
              <a:path w="7630" h="1" fill="none" extrusionOk="0">
                <a:moveTo>
                  <a:pt x="0" y="1"/>
                </a:moveTo>
                <a:lnTo>
                  <a:pt x="7629" y="1"/>
                </a:lnTo>
              </a:path>
            </a:pathLst>
          </a:custGeom>
          <a:noFill/>
          <a:ln w="9875" cap="flat" cmpd="sng">
            <a:solidFill>
              <a:srgbClr val="84B6BC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6" name="Google Shape;206;p16"/>
          <p:cNvSpPr/>
          <p:nvPr/>
        </p:nvSpPr>
        <p:spPr>
          <a:xfrm>
            <a:off x="11473800" y="534734"/>
            <a:ext cx="319560" cy="330209"/>
          </a:xfrm>
          <a:custGeom>
            <a:avLst/>
            <a:gdLst/>
            <a:ahLst/>
            <a:cxnLst/>
            <a:rect l="l" t="t" r="r" b="b"/>
            <a:pathLst>
              <a:path w="5381" h="8451" fill="none" extrusionOk="0">
                <a:moveTo>
                  <a:pt x="5381" y="1"/>
                </a:moveTo>
                <a:lnTo>
                  <a:pt x="1" y="4226"/>
                </a:lnTo>
                <a:lnTo>
                  <a:pt x="5381" y="8451"/>
                </a:lnTo>
              </a:path>
            </a:pathLst>
          </a:custGeom>
          <a:noFill/>
          <a:ln w="9875" cap="flat" cmpd="sng">
            <a:solidFill>
              <a:srgbClr val="84B6BC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7" name="Google Shape;207;p16"/>
          <p:cNvSpPr/>
          <p:nvPr/>
        </p:nvSpPr>
        <p:spPr>
          <a:xfrm>
            <a:off x="11685601" y="487067"/>
            <a:ext cx="112500" cy="96167"/>
          </a:xfrm>
          <a:custGeom>
            <a:avLst/>
            <a:gdLst/>
            <a:ahLst/>
            <a:cxnLst/>
            <a:rect l="l" t="t" r="r" b="b"/>
            <a:pathLst>
              <a:path w="3375" h="2885" extrusionOk="0">
                <a:moveTo>
                  <a:pt x="1912" y="1"/>
                </a:moveTo>
                <a:cubicBezTo>
                  <a:pt x="1561" y="1"/>
                  <a:pt x="1204" y="131"/>
                  <a:pt x="912" y="422"/>
                </a:cubicBezTo>
                <a:cubicBezTo>
                  <a:pt x="0" y="1334"/>
                  <a:pt x="669" y="2884"/>
                  <a:pt x="1946" y="2884"/>
                </a:cubicBezTo>
                <a:cubicBezTo>
                  <a:pt x="2736" y="2884"/>
                  <a:pt x="3374" y="2246"/>
                  <a:pt x="3374" y="1456"/>
                </a:cubicBezTo>
                <a:cubicBezTo>
                  <a:pt x="3374" y="588"/>
                  <a:pt x="2657" y="1"/>
                  <a:pt x="191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8" name="Google Shape;208;p16"/>
          <p:cNvSpPr/>
          <p:nvPr/>
        </p:nvSpPr>
        <p:spPr>
          <a:xfrm>
            <a:off x="11693701" y="676451"/>
            <a:ext cx="96300" cy="95267"/>
          </a:xfrm>
          <a:custGeom>
            <a:avLst/>
            <a:gdLst/>
            <a:ahLst/>
            <a:cxnLst/>
            <a:rect l="l" t="t" r="r" b="b"/>
            <a:pathLst>
              <a:path w="2889" h="2858" extrusionOk="0">
                <a:moveTo>
                  <a:pt x="1429" y="0"/>
                </a:moveTo>
                <a:cubicBezTo>
                  <a:pt x="639" y="0"/>
                  <a:pt x="1" y="638"/>
                  <a:pt x="1" y="1429"/>
                </a:cubicBezTo>
                <a:cubicBezTo>
                  <a:pt x="1" y="2219"/>
                  <a:pt x="639" y="2857"/>
                  <a:pt x="1429" y="2857"/>
                </a:cubicBezTo>
                <a:cubicBezTo>
                  <a:pt x="2250" y="2857"/>
                  <a:pt x="2888" y="2219"/>
                  <a:pt x="2888" y="1429"/>
                </a:cubicBezTo>
                <a:cubicBezTo>
                  <a:pt x="2888" y="638"/>
                  <a:pt x="2250" y="0"/>
                  <a:pt x="142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9" name="Google Shape;209;p16"/>
          <p:cNvSpPr/>
          <p:nvPr/>
        </p:nvSpPr>
        <p:spPr>
          <a:xfrm>
            <a:off x="11662801" y="820933"/>
            <a:ext cx="158100" cy="134600"/>
          </a:xfrm>
          <a:custGeom>
            <a:avLst/>
            <a:gdLst/>
            <a:ahLst/>
            <a:cxnLst/>
            <a:rect l="l" t="t" r="r" b="b"/>
            <a:pathLst>
              <a:path w="4743" h="4038" extrusionOk="0">
                <a:moveTo>
                  <a:pt x="2707" y="1"/>
                </a:moveTo>
                <a:cubicBezTo>
                  <a:pt x="2205" y="1"/>
                  <a:pt x="1693" y="187"/>
                  <a:pt x="1277" y="603"/>
                </a:cubicBezTo>
                <a:cubicBezTo>
                  <a:pt x="0" y="1880"/>
                  <a:pt x="912" y="4038"/>
                  <a:pt x="2736" y="4038"/>
                </a:cubicBezTo>
                <a:cubicBezTo>
                  <a:pt x="3830" y="4038"/>
                  <a:pt x="4742" y="3126"/>
                  <a:pt x="4742" y="2032"/>
                </a:cubicBezTo>
                <a:cubicBezTo>
                  <a:pt x="4742" y="802"/>
                  <a:pt x="3747" y="1"/>
                  <a:pt x="2707" y="1"/>
                </a:cubicBezTo>
                <a:close/>
              </a:path>
            </a:pathLst>
          </a:custGeom>
          <a:solidFill>
            <a:srgbClr val="DE8B7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0" name="Google Shape;210;p16"/>
          <p:cNvSpPr/>
          <p:nvPr/>
        </p:nvSpPr>
        <p:spPr>
          <a:xfrm>
            <a:off x="11306101" y="583234"/>
            <a:ext cx="178367" cy="281700"/>
          </a:xfrm>
          <a:custGeom>
            <a:avLst/>
            <a:gdLst/>
            <a:ahLst/>
            <a:cxnLst/>
            <a:rect l="l" t="t" r="r" b="b"/>
            <a:pathLst>
              <a:path w="5351" h="8451" fill="none" extrusionOk="0">
                <a:moveTo>
                  <a:pt x="1" y="1"/>
                </a:moveTo>
                <a:lnTo>
                  <a:pt x="5350" y="4226"/>
                </a:lnTo>
                <a:lnTo>
                  <a:pt x="1" y="8451"/>
                </a:lnTo>
              </a:path>
            </a:pathLst>
          </a:custGeom>
          <a:noFill/>
          <a:ln w="9875" cap="flat" cmpd="sng">
            <a:solidFill>
              <a:srgbClr val="84B6BC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1" name="Google Shape;211;p16"/>
          <p:cNvSpPr/>
          <p:nvPr/>
        </p:nvSpPr>
        <p:spPr>
          <a:xfrm>
            <a:off x="11394234" y="655601"/>
            <a:ext cx="158100" cy="135367"/>
          </a:xfrm>
          <a:custGeom>
            <a:avLst/>
            <a:gdLst/>
            <a:ahLst/>
            <a:cxnLst/>
            <a:rect l="l" t="t" r="r" b="b"/>
            <a:pathLst>
              <a:path w="4743" h="4061" extrusionOk="0">
                <a:moveTo>
                  <a:pt x="2690" y="1"/>
                </a:moveTo>
                <a:cubicBezTo>
                  <a:pt x="2194" y="1"/>
                  <a:pt x="1688" y="185"/>
                  <a:pt x="1278" y="596"/>
                </a:cubicBezTo>
                <a:cubicBezTo>
                  <a:pt x="1" y="1872"/>
                  <a:pt x="913" y="4061"/>
                  <a:pt x="2706" y="4061"/>
                </a:cubicBezTo>
                <a:cubicBezTo>
                  <a:pt x="3831" y="4061"/>
                  <a:pt x="4743" y="3149"/>
                  <a:pt x="4743" y="2055"/>
                </a:cubicBezTo>
                <a:cubicBezTo>
                  <a:pt x="4743" y="818"/>
                  <a:pt x="3736" y="1"/>
                  <a:pt x="2690" y="1"/>
                </a:cubicBezTo>
                <a:close/>
              </a:path>
            </a:pathLst>
          </a:custGeom>
          <a:solidFill>
            <a:srgbClr val="DE8B7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2" name="Google Shape;212;p16"/>
          <p:cNvSpPr/>
          <p:nvPr/>
        </p:nvSpPr>
        <p:spPr>
          <a:xfrm>
            <a:off x="11242267" y="534734"/>
            <a:ext cx="111500" cy="96167"/>
          </a:xfrm>
          <a:custGeom>
            <a:avLst/>
            <a:gdLst/>
            <a:ahLst/>
            <a:cxnLst/>
            <a:rect l="l" t="t" r="r" b="b"/>
            <a:pathLst>
              <a:path w="3345" h="2885" extrusionOk="0">
                <a:moveTo>
                  <a:pt x="1891" y="1"/>
                </a:moveTo>
                <a:cubicBezTo>
                  <a:pt x="1545" y="1"/>
                  <a:pt x="1194" y="131"/>
                  <a:pt x="912" y="422"/>
                </a:cubicBezTo>
                <a:cubicBezTo>
                  <a:pt x="1" y="1334"/>
                  <a:pt x="639" y="2884"/>
                  <a:pt x="1916" y="2884"/>
                </a:cubicBezTo>
                <a:cubicBezTo>
                  <a:pt x="2706" y="2884"/>
                  <a:pt x="3344" y="2246"/>
                  <a:pt x="3344" y="1456"/>
                </a:cubicBezTo>
                <a:cubicBezTo>
                  <a:pt x="3344" y="588"/>
                  <a:pt x="2627" y="1"/>
                  <a:pt x="189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3" name="Google Shape;213;p16"/>
          <p:cNvSpPr/>
          <p:nvPr/>
        </p:nvSpPr>
        <p:spPr>
          <a:xfrm>
            <a:off x="11258467" y="817300"/>
            <a:ext cx="95300" cy="95267"/>
          </a:xfrm>
          <a:custGeom>
            <a:avLst/>
            <a:gdLst/>
            <a:ahLst/>
            <a:cxnLst/>
            <a:rect l="l" t="t" r="r" b="b"/>
            <a:pathLst>
              <a:path w="2859" h="2858" extrusionOk="0">
                <a:moveTo>
                  <a:pt x="1430" y="0"/>
                </a:moveTo>
                <a:cubicBezTo>
                  <a:pt x="639" y="0"/>
                  <a:pt x="1" y="638"/>
                  <a:pt x="1" y="1429"/>
                </a:cubicBezTo>
                <a:cubicBezTo>
                  <a:pt x="1" y="2219"/>
                  <a:pt x="639" y="2857"/>
                  <a:pt x="1430" y="2857"/>
                </a:cubicBezTo>
                <a:cubicBezTo>
                  <a:pt x="2220" y="2857"/>
                  <a:pt x="2858" y="2219"/>
                  <a:pt x="2858" y="1429"/>
                </a:cubicBezTo>
                <a:cubicBezTo>
                  <a:pt x="2858" y="638"/>
                  <a:pt x="2220" y="0"/>
                  <a:pt x="143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4" name="Google Shape;214;p16"/>
          <p:cNvSpPr txBox="1">
            <a:spLocks noGrp="1"/>
          </p:cNvSpPr>
          <p:nvPr>
            <p:ph type="subTitle" idx="1"/>
          </p:nvPr>
        </p:nvSpPr>
        <p:spPr>
          <a:xfrm>
            <a:off x="950967" y="2381596"/>
            <a:ext cx="3248400" cy="27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67"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16"/>
          <p:cNvSpPr txBox="1">
            <a:spLocks noGrp="1"/>
          </p:cNvSpPr>
          <p:nvPr>
            <p:ph type="title"/>
          </p:nvPr>
        </p:nvSpPr>
        <p:spPr>
          <a:xfrm>
            <a:off x="950967" y="1532128"/>
            <a:ext cx="1790000" cy="8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17707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2067F-A968-4763-9523-109E9BA6C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F4F5E-D6DB-4E8F-8E7D-8139F95A5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1A353-9D9A-4A8D-8FD0-61D54DF54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ED6EA-6B9D-434E-BF57-2D64554B3737}" type="datetimeFigureOut">
              <a:rPr lang="en-SG" smtClean="0"/>
              <a:t>5/4/2021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8ECFCB-5D1D-4BC9-A3A3-1052189C3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AB005-ECD7-42EC-8F69-695640DB1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4BA48-7EFB-4BA0-86E5-FF11381EBF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77833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CC6B6-1475-4535-9B34-4BCEB6F23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26CB85-0040-456D-81B0-D8A323B36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7DCD5-7585-46A8-934D-6B6FB819D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ED6EA-6B9D-434E-BF57-2D64554B3737}" type="datetimeFigureOut">
              <a:rPr lang="en-SG" smtClean="0"/>
              <a:t>5/4/2021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AE71EA-2A49-4E31-AB1D-2FB6E5CCC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0D330D-309A-49BA-8163-948065388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4BA48-7EFB-4BA0-86E5-FF11381EBF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51832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DE9AE-70EB-487B-8D47-3976AF8D5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18E18-6DA4-4495-81D2-1675348046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E82D6D-8937-4553-9B66-02554A292C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3B4103-08C2-4548-8831-9FF5E990A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ED6EA-6B9D-434E-BF57-2D64554B3737}" type="datetimeFigureOut">
              <a:rPr lang="en-SG" smtClean="0"/>
              <a:t>5/4/2021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ADDB95-139C-45E3-B683-FA3B99479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F4CF2B-705B-442F-94B2-45B2C8B1C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4BA48-7EFB-4BA0-86E5-FF11381EBF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04634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988B1-FAC7-4C1E-A0D8-69BB271CA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284148-E9B6-4129-8D3F-043674D635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EDFD0C-FACB-433E-A61A-E35CE8D327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122A4E-3549-497D-A4C2-359233F07C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E2AE72-45D6-4129-A6A3-C098EE3431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48E7E1-5B27-4018-AF0C-2497BBAC1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ED6EA-6B9D-434E-BF57-2D64554B3737}" type="datetimeFigureOut">
              <a:rPr lang="en-SG" smtClean="0"/>
              <a:t>5/4/2021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9BA8B3-0E6F-448E-8D6E-D3869ECE2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627B9B-7818-46D0-839D-B5694324D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4BA48-7EFB-4BA0-86E5-FF11381EBF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7006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E6C1F-7762-4B99-A4A0-F96CDEFD1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4AF509-3844-41D4-90DE-0BF63E577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ED6EA-6B9D-434E-BF57-2D64554B3737}" type="datetimeFigureOut">
              <a:rPr lang="en-SG" smtClean="0"/>
              <a:t>5/4/2021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655D7A-0EDF-420E-814B-9BADCB9F6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6307A5-4A24-4C77-B8BF-B435E2328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4BA48-7EFB-4BA0-86E5-FF11381EBF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87478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B39F3F-503A-4703-B23E-8618647BD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ED6EA-6B9D-434E-BF57-2D64554B3737}" type="datetimeFigureOut">
              <a:rPr lang="en-SG" smtClean="0"/>
              <a:t>5/4/2021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C5B22E-EB67-4F7D-9804-83FADB60E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6C6704-4FF9-4C34-A97E-0E32F9FD1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4BA48-7EFB-4BA0-86E5-FF11381EBF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64236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001D3-9A9A-4B82-88E9-EFBF95F4B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6ACE9-4094-4217-A7C3-D58F6BB3D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63C28C-D627-417B-A67C-857495B32D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1CADA-4289-47C6-B601-EF3BFB6A6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ED6EA-6B9D-434E-BF57-2D64554B3737}" type="datetimeFigureOut">
              <a:rPr lang="en-SG" smtClean="0"/>
              <a:t>5/4/2021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ADA640-274B-47A5-958E-1BA66E17B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7E56F8-5284-4222-B8FE-932F49BDC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4BA48-7EFB-4BA0-86E5-FF11381EBF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14529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5F9E7-0CD6-4858-99C4-743FE76A5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77D836-9388-43A2-AA3A-09119C1056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CAB30-13B1-411A-8EAC-728840DFBD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40EE8F-BA6E-450F-A27F-755770EBE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ED6EA-6B9D-434E-BF57-2D64554B3737}" type="datetimeFigureOut">
              <a:rPr lang="en-SG" smtClean="0"/>
              <a:t>5/4/2021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0E785E-065C-4384-AF21-AADEAFA61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57E4A2-4E53-4E12-B389-E67808D80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4BA48-7EFB-4BA0-86E5-FF11381EBF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75170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4695DE-2D1C-4067-811D-06B359FD6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82743-1656-4757-A13A-DF87108C6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05CE22-356C-4422-BCC3-16A9FDFBDF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BED6EA-6B9D-434E-BF57-2D64554B3737}" type="datetimeFigureOut">
              <a:rPr lang="en-SG" smtClean="0"/>
              <a:t>5/4/2021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7F8B3-C0AF-4E82-85D1-86DA04C3A3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34AC2-4AE5-4657-871C-4963926E9F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4BA48-7EFB-4BA0-86E5-FF11381EBF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63980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  <p:sldLayoutId id="2147483665" r:id="rId13"/>
    <p:sldLayoutId id="2147483666" r:id="rId14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6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9.jp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7311;p79">
            <a:extLst>
              <a:ext uri="{FF2B5EF4-FFF2-40B4-BE49-F238E27FC236}">
                <a16:creationId xmlns:a16="http://schemas.microsoft.com/office/drawing/2014/main" id="{E81A6C21-40BB-49A3-9BD9-4C426A97431F}"/>
              </a:ext>
            </a:extLst>
          </p:cNvPr>
          <p:cNvGrpSpPr/>
          <p:nvPr/>
        </p:nvGrpSpPr>
        <p:grpSpPr>
          <a:xfrm>
            <a:off x="2005879" y="973004"/>
            <a:ext cx="1062750" cy="953090"/>
            <a:chOff x="2085525" y="3263750"/>
            <a:chExt cx="481825" cy="381550"/>
          </a:xfrm>
        </p:grpSpPr>
        <p:sp>
          <p:nvSpPr>
            <p:cNvPr id="10" name="Google Shape;7312;p79">
              <a:extLst>
                <a:ext uri="{FF2B5EF4-FFF2-40B4-BE49-F238E27FC236}">
                  <a16:creationId xmlns:a16="http://schemas.microsoft.com/office/drawing/2014/main" id="{931BE340-16A9-4AF8-A971-464586FEBC3B}"/>
                </a:ext>
              </a:extLst>
            </p:cNvPr>
            <p:cNvSpPr/>
            <p:nvPr/>
          </p:nvSpPr>
          <p:spPr>
            <a:xfrm>
              <a:off x="2320325" y="3263750"/>
              <a:ext cx="227825" cy="141025"/>
            </a:xfrm>
            <a:custGeom>
              <a:avLst/>
              <a:gdLst/>
              <a:ahLst/>
              <a:cxnLst/>
              <a:rect l="l" t="t" r="r" b="b"/>
              <a:pathLst>
                <a:path w="9113" h="5641" extrusionOk="0">
                  <a:moveTo>
                    <a:pt x="4066" y="0"/>
                  </a:moveTo>
                  <a:cubicBezTo>
                    <a:pt x="2283" y="3"/>
                    <a:pt x="675" y="1081"/>
                    <a:pt x="0" y="2731"/>
                  </a:cubicBezTo>
                  <a:cubicBezTo>
                    <a:pt x="1527" y="2939"/>
                    <a:pt x="2912" y="3734"/>
                    <a:pt x="3861" y="4948"/>
                  </a:cubicBezTo>
                  <a:cubicBezTo>
                    <a:pt x="4331" y="4823"/>
                    <a:pt x="4810" y="4761"/>
                    <a:pt x="5287" y="4761"/>
                  </a:cubicBezTo>
                  <a:cubicBezTo>
                    <a:pt x="6338" y="4761"/>
                    <a:pt x="7378" y="5060"/>
                    <a:pt x="8281" y="5640"/>
                  </a:cubicBezTo>
                  <a:cubicBezTo>
                    <a:pt x="9112" y="2825"/>
                    <a:pt x="7002" y="0"/>
                    <a:pt x="406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435D74"/>
                </a:solidFill>
              </a:endParaRPr>
            </a:p>
          </p:txBody>
        </p:sp>
        <p:sp>
          <p:nvSpPr>
            <p:cNvPr id="12" name="Google Shape;7313;p79">
              <a:extLst>
                <a:ext uri="{FF2B5EF4-FFF2-40B4-BE49-F238E27FC236}">
                  <a16:creationId xmlns:a16="http://schemas.microsoft.com/office/drawing/2014/main" id="{82AC1152-D790-423D-A4A6-F09B1A1F127C}"/>
                </a:ext>
              </a:extLst>
            </p:cNvPr>
            <p:cNvSpPr/>
            <p:nvPr/>
          </p:nvSpPr>
          <p:spPr>
            <a:xfrm>
              <a:off x="2085525" y="3355200"/>
              <a:ext cx="481825" cy="290100"/>
            </a:xfrm>
            <a:custGeom>
              <a:avLst/>
              <a:gdLst/>
              <a:ahLst/>
              <a:cxnLst/>
              <a:rect l="l" t="t" r="r" b="b"/>
              <a:pathLst>
                <a:path w="19273" h="11604" extrusionOk="0">
                  <a:moveTo>
                    <a:pt x="8620" y="1"/>
                  </a:moveTo>
                  <a:cubicBezTo>
                    <a:pt x="8610" y="1"/>
                    <a:pt x="8599" y="1"/>
                    <a:pt x="8588" y="1"/>
                  </a:cubicBezTo>
                  <a:cubicBezTo>
                    <a:pt x="7468" y="4"/>
                    <a:pt x="6384" y="407"/>
                    <a:pt x="5535" y="1139"/>
                  </a:cubicBezTo>
                  <a:cubicBezTo>
                    <a:pt x="4818" y="1756"/>
                    <a:pt x="4288" y="2563"/>
                    <a:pt x="4005" y="3470"/>
                  </a:cubicBezTo>
                  <a:lnTo>
                    <a:pt x="3891" y="3470"/>
                  </a:lnTo>
                  <a:cubicBezTo>
                    <a:pt x="1747" y="3470"/>
                    <a:pt x="0" y="5295"/>
                    <a:pt x="0" y="7538"/>
                  </a:cubicBezTo>
                  <a:cubicBezTo>
                    <a:pt x="0" y="9781"/>
                    <a:pt x="1744" y="11603"/>
                    <a:pt x="3891" y="11603"/>
                  </a:cubicBezTo>
                  <a:lnTo>
                    <a:pt x="14798" y="11603"/>
                  </a:lnTo>
                  <a:cubicBezTo>
                    <a:pt x="17264" y="11603"/>
                    <a:pt x="19272" y="9504"/>
                    <a:pt x="19272" y="6924"/>
                  </a:cubicBezTo>
                  <a:cubicBezTo>
                    <a:pt x="19272" y="6044"/>
                    <a:pt x="19034" y="5180"/>
                    <a:pt x="18583" y="4427"/>
                  </a:cubicBezTo>
                  <a:cubicBezTo>
                    <a:pt x="18152" y="3705"/>
                    <a:pt x="17529" y="3118"/>
                    <a:pt x="16782" y="2726"/>
                  </a:cubicBezTo>
                  <a:cubicBezTo>
                    <a:pt x="16161" y="2403"/>
                    <a:pt x="15480" y="2241"/>
                    <a:pt x="14799" y="2241"/>
                  </a:cubicBezTo>
                  <a:cubicBezTo>
                    <a:pt x="14135" y="2241"/>
                    <a:pt x="13471" y="2394"/>
                    <a:pt x="12861" y="2702"/>
                  </a:cubicBezTo>
                  <a:cubicBezTo>
                    <a:pt x="12232" y="1443"/>
                    <a:pt x="11118" y="513"/>
                    <a:pt x="9784" y="157"/>
                  </a:cubicBezTo>
                  <a:cubicBezTo>
                    <a:pt x="9403" y="55"/>
                    <a:pt x="9013" y="1"/>
                    <a:pt x="862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435D74"/>
                </a:solidFill>
              </a:endParaRPr>
            </a:p>
          </p:txBody>
        </p:sp>
      </p:grpSp>
      <p:grpSp>
        <p:nvGrpSpPr>
          <p:cNvPr id="13" name="Google Shape;7311;p79">
            <a:extLst>
              <a:ext uri="{FF2B5EF4-FFF2-40B4-BE49-F238E27FC236}">
                <a16:creationId xmlns:a16="http://schemas.microsoft.com/office/drawing/2014/main" id="{BDAB1B85-5AFE-4F76-8AB1-5A776847AFFE}"/>
              </a:ext>
            </a:extLst>
          </p:cNvPr>
          <p:cNvGrpSpPr/>
          <p:nvPr/>
        </p:nvGrpSpPr>
        <p:grpSpPr>
          <a:xfrm>
            <a:off x="9123371" y="1087222"/>
            <a:ext cx="1062750" cy="953090"/>
            <a:chOff x="2085525" y="3263750"/>
            <a:chExt cx="481825" cy="381550"/>
          </a:xfrm>
        </p:grpSpPr>
        <p:sp>
          <p:nvSpPr>
            <p:cNvPr id="17" name="Google Shape;7312;p79">
              <a:extLst>
                <a:ext uri="{FF2B5EF4-FFF2-40B4-BE49-F238E27FC236}">
                  <a16:creationId xmlns:a16="http://schemas.microsoft.com/office/drawing/2014/main" id="{5BEECF61-D63E-461D-95B5-7ADE54456490}"/>
                </a:ext>
              </a:extLst>
            </p:cNvPr>
            <p:cNvSpPr/>
            <p:nvPr/>
          </p:nvSpPr>
          <p:spPr>
            <a:xfrm>
              <a:off x="2320325" y="3263750"/>
              <a:ext cx="227825" cy="141025"/>
            </a:xfrm>
            <a:custGeom>
              <a:avLst/>
              <a:gdLst/>
              <a:ahLst/>
              <a:cxnLst/>
              <a:rect l="l" t="t" r="r" b="b"/>
              <a:pathLst>
                <a:path w="9113" h="5641" extrusionOk="0">
                  <a:moveTo>
                    <a:pt x="4066" y="0"/>
                  </a:moveTo>
                  <a:cubicBezTo>
                    <a:pt x="2283" y="3"/>
                    <a:pt x="675" y="1081"/>
                    <a:pt x="0" y="2731"/>
                  </a:cubicBezTo>
                  <a:cubicBezTo>
                    <a:pt x="1527" y="2939"/>
                    <a:pt x="2912" y="3734"/>
                    <a:pt x="3861" y="4948"/>
                  </a:cubicBezTo>
                  <a:cubicBezTo>
                    <a:pt x="4331" y="4823"/>
                    <a:pt x="4810" y="4761"/>
                    <a:pt x="5287" y="4761"/>
                  </a:cubicBezTo>
                  <a:cubicBezTo>
                    <a:pt x="6338" y="4761"/>
                    <a:pt x="7378" y="5060"/>
                    <a:pt x="8281" y="5640"/>
                  </a:cubicBezTo>
                  <a:cubicBezTo>
                    <a:pt x="9112" y="2825"/>
                    <a:pt x="7002" y="0"/>
                    <a:pt x="406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435D74"/>
                </a:solidFill>
              </a:endParaRPr>
            </a:p>
          </p:txBody>
        </p:sp>
        <p:sp>
          <p:nvSpPr>
            <p:cNvPr id="18" name="Google Shape;7313;p79">
              <a:extLst>
                <a:ext uri="{FF2B5EF4-FFF2-40B4-BE49-F238E27FC236}">
                  <a16:creationId xmlns:a16="http://schemas.microsoft.com/office/drawing/2014/main" id="{0CD14414-07BD-48ED-8B8A-AB726A1E111D}"/>
                </a:ext>
              </a:extLst>
            </p:cNvPr>
            <p:cNvSpPr/>
            <p:nvPr/>
          </p:nvSpPr>
          <p:spPr>
            <a:xfrm>
              <a:off x="2085525" y="3355200"/>
              <a:ext cx="481825" cy="290100"/>
            </a:xfrm>
            <a:custGeom>
              <a:avLst/>
              <a:gdLst/>
              <a:ahLst/>
              <a:cxnLst/>
              <a:rect l="l" t="t" r="r" b="b"/>
              <a:pathLst>
                <a:path w="19273" h="11604" extrusionOk="0">
                  <a:moveTo>
                    <a:pt x="8620" y="1"/>
                  </a:moveTo>
                  <a:cubicBezTo>
                    <a:pt x="8610" y="1"/>
                    <a:pt x="8599" y="1"/>
                    <a:pt x="8588" y="1"/>
                  </a:cubicBezTo>
                  <a:cubicBezTo>
                    <a:pt x="7468" y="4"/>
                    <a:pt x="6384" y="407"/>
                    <a:pt x="5535" y="1139"/>
                  </a:cubicBezTo>
                  <a:cubicBezTo>
                    <a:pt x="4818" y="1756"/>
                    <a:pt x="4288" y="2563"/>
                    <a:pt x="4005" y="3470"/>
                  </a:cubicBezTo>
                  <a:lnTo>
                    <a:pt x="3891" y="3470"/>
                  </a:lnTo>
                  <a:cubicBezTo>
                    <a:pt x="1747" y="3470"/>
                    <a:pt x="0" y="5295"/>
                    <a:pt x="0" y="7538"/>
                  </a:cubicBezTo>
                  <a:cubicBezTo>
                    <a:pt x="0" y="9781"/>
                    <a:pt x="1744" y="11603"/>
                    <a:pt x="3891" y="11603"/>
                  </a:cubicBezTo>
                  <a:lnTo>
                    <a:pt x="14798" y="11603"/>
                  </a:lnTo>
                  <a:cubicBezTo>
                    <a:pt x="17264" y="11603"/>
                    <a:pt x="19272" y="9504"/>
                    <a:pt x="19272" y="6924"/>
                  </a:cubicBezTo>
                  <a:cubicBezTo>
                    <a:pt x="19272" y="6044"/>
                    <a:pt x="19034" y="5180"/>
                    <a:pt x="18583" y="4427"/>
                  </a:cubicBezTo>
                  <a:cubicBezTo>
                    <a:pt x="18152" y="3705"/>
                    <a:pt x="17529" y="3118"/>
                    <a:pt x="16782" y="2726"/>
                  </a:cubicBezTo>
                  <a:cubicBezTo>
                    <a:pt x="16161" y="2403"/>
                    <a:pt x="15480" y="2241"/>
                    <a:pt x="14799" y="2241"/>
                  </a:cubicBezTo>
                  <a:cubicBezTo>
                    <a:pt x="14135" y="2241"/>
                    <a:pt x="13471" y="2394"/>
                    <a:pt x="12861" y="2702"/>
                  </a:cubicBezTo>
                  <a:cubicBezTo>
                    <a:pt x="12232" y="1443"/>
                    <a:pt x="11118" y="513"/>
                    <a:pt x="9784" y="157"/>
                  </a:cubicBezTo>
                  <a:cubicBezTo>
                    <a:pt x="9403" y="55"/>
                    <a:pt x="9013" y="1"/>
                    <a:pt x="862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435D74"/>
                </a:solidFill>
              </a:endParaRPr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1A705A4A-89FC-4803-8FC3-558FB7B7D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8EAB20B-643C-4162-8284-5ECE3C03FE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0755" y="2497380"/>
            <a:ext cx="4410489" cy="3462978"/>
          </a:xfrm>
          <a:prstGeom prst="rect">
            <a:avLst/>
          </a:prstGeom>
        </p:spPr>
      </p:pic>
      <p:sp>
        <p:nvSpPr>
          <p:cNvPr id="21" name="Google Shape;541;p35">
            <a:extLst>
              <a:ext uri="{FF2B5EF4-FFF2-40B4-BE49-F238E27FC236}">
                <a16:creationId xmlns:a16="http://schemas.microsoft.com/office/drawing/2014/main" id="{F808F2F4-836D-4BD4-9398-E323B4C221F5}"/>
              </a:ext>
            </a:extLst>
          </p:cNvPr>
          <p:cNvSpPr txBox="1">
            <a:spLocks/>
          </p:cNvSpPr>
          <p:nvPr/>
        </p:nvSpPr>
        <p:spPr>
          <a:xfrm>
            <a:off x="950800" y="755000"/>
            <a:ext cx="10302400" cy="146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lvl="0" algn="ctr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 sz="3600">
                <a:latin typeface="Arial" panose="020B0604020202020204" pitchFamily="34" charset="0"/>
                <a:cs typeface="Arial" panose="020B0604020202020204" pitchFamily="34" charset="0"/>
              </a:rPr>
              <a:t>CM3267 </a:t>
            </a:r>
            <a:br>
              <a:rPr lang="en-US" sz="36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>
                <a:latin typeface="Arial" panose="020B0604020202020204" pitchFamily="34" charset="0"/>
                <a:cs typeface="Arial" panose="020B0604020202020204" pitchFamily="34" charset="0"/>
              </a:rPr>
              <a:t>Air (Weather Station) </a:t>
            </a:r>
            <a:endParaRPr lang="en-SG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8683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46"/>
          <p:cNvSpPr/>
          <p:nvPr/>
        </p:nvSpPr>
        <p:spPr>
          <a:xfrm>
            <a:off x="1320747" y="6339512"/>
            <a:ext cx="18336" cy="25021"/>
          </a:xfrm>
          <a:custGeom>
            <a:avLst/>
            <a:gdLst/>
            <a:ahLst/>
            <a:cxnLst/>
            <a:rect l="l" t="t" r="r" b="b"/>
            <a:pathLst>
              <a:path w="288" h="393" fill="none" extrusionOk="0">
                <a:moveTo>
                  <a:pt x="287" y="393"/>
                </a:moveTo>
                <a:lnTo>
                  <a:pt x="1" y="0"/>
                </a:lnTo>
              </a:path>
            </a:pathLst>
          </a:custGeom>
          <a:noFill/>
          <a:ln w="4900" cap="flat" cmpd="sng">
            <a:solidFill>
              <a:schemeClr val="lt2"/>
            </a:solidFill>
            <a:prstDash val="solid"/>
            <a:miter lim="15087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98" name="Google Shape;898;p46"/>
          <p:cNvSpPr/>
          <p:nvPr/>
        </p:nvSpPr>
        <p:spPr>
          <a:xfrm>
            <a:off x="718454" y="6339512"/>
            <a:ext cx="17381" cy="25021"/>
          </a:xfrm>
          <a:custGeom>
            <a:avLst/>
            <a:gdLst/>
            <a:ahLst/>
            <a:cxnLst/>
            <a:rect l="l" t="t" r="r" b="b"/>
            <a:pathLst>
              <a:path w="273" h="393" fill="none" extrusionOk="0">
                <a:moveTo>
                  <a:pt x="272" y="393"/>
                </a:moveTo>
                <a:lnTo>
                  <a:pt x="1" y="0"/>
                </a:lnTo>
              </a:path>
            </a:pathLst>
          </a:custGeom>
          <a:noFill/>
          <a:ln w="4900" cap="flat" cmpd="sng">
            <a:solidFill>
              <a:schemeClr val="accent1"/>
            </a:solidFill>
            <a:prstDash val="solid"/>
            <a:miter lim="15087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99" name="Google Shape;899;p46"/>
          <p:cNvSpPr/>
          <p:nvPr/>
        </p:nvSpPr>
        <p:spPr>
          <a:xfrm>
            <a:off x="-15" y="4823177"/>
            <a:ext cx="3310233" cy="1898167"/>
          </a:xfrm>
          <a:custGeom>
            <a:avLst/>
            <a:gdLst/>
            <a:ahLst/>
            <a:cxnLst/>
            <a:rect l="l" t="t" r="r" b="b"/>
            <a:pathLst>
              <a:path w="99307" h="56945" extrusionOk="0">
                <a:moveTo>
                  <a:pt x="69093" y="608"/>
                </a:moveTo>
                <a:cubicBezTo>
                  <a:pt x="69197" y="608"/>
                  <a:pt x="70459" y="622"/>
                  <a:pt x="71244" y="1393"/>
                </a:cubicBezTo>
                <a:cubicBezTo>
                  <a:pt x="71516" y="1664"/>
                  <a:pt x="71712" y="1996"/>
                  <a:pt x="71802" y="2373"/>
                </a:cubicBezTo>
                <a:lnTo>
                  <a:pt x="71636" y="2373"/>
                </a:lnTo>
                <a:lnTo>
                  <a:pt x="71636" y="10505"/>
                </a:lnTo>
                <a:lnTo>
                  <a:pt x="70203" y="10505"/>
                </a:lnTo>
                <a:cubicBezTo>
                  <a:pt x="69901" y="10505"/>
                  <a:pt x="69645" y="10762"/>
                  <a:pt x="69645" y="11064"/>
                </a:cubicBezTo>
                <a:lnTo>
                  <a:pt x="69645" y="11848"/>
                </a:lnTo>
                <a:lnTo>
                  <a:pt x="63519" y="11848"/>
                </a:lnTo>
                <a:lnTo>
                  <a:pt x="63519" y="11773"/>
                </a:lnTo>
                <a:cubicBezTo>
                  <a:pt x="63519" y="11471"/>
                  <a:pt x="63263" y="11214"/>
                  <a:pt x="62946" y="11214"/>
                </a:cubicBezTo>
                <a:lnTo>
                  <a:pt x="61829" y="11214"/>
                </a:lnTo>
                <a:lnTo>
                  <a:pt x="61829" y="10943"/>
                </a:lnTo>
                <a:lnTo>
                  <a:pt x="62071" y="10943"/>
                </a:lnTo>
                <a:cubicBezTo>
                  <a:pt x="62282" y="10943"/>
                  <a:pt x="62448" y="10762"/>
                  <a:pt x="62448" y="10566"/>
                </a:cubicBezTo>
                <a:lnTo>
                  <a:pt x="62448" y="10068"/>
                </a:lnTo>
                <a:cubicBezTo>
                  <a:pt x="62448" y="9857"/>
                  <a:pt x="62282" y="9691"/>
                  <a:pt x="62071" y="9691"/>
                </a:cubicBezTo>
                <a:lnTo>
                  <a:pt x="60819" y="9691"/>
                </a:lnTo>
                <a:lnTo>
                  <a:pt x="60819" y="4787"/>
                </a:lnTo>
                <a:cubicBezTo>
                  <a:pt x="60849" y="4063"/>
                  <a:pt x="61015" y="3339"/>
                  <a:pt x="61301" y="2660"/>
                </a:cubicBezTo>
                <a:cubicBezTo>
                  <a:pt x="61905" y="1302"/>
                  <a:pt x="62931" y="608"/>
                  <a:pt x="64379" y="608"/>
                </a:cubicBezTo>
                <a:lnTo>
                  <a:pt x="69086" y="608"/>
                </a:lnTo>
                <a:cubicBezTo>
                  <a:pt x="69087" y="608"/>
                  <a:pt x="69089" y="608"/>
                  <a:pt x="69093" y="608"/>
                </a:cubicBezTo>
                <a:close/>
                <a:moveTo>
                  <a:pt x="49156" y="25608"/>
                </a:moveTo>
                <a:cubicBezTo>
                  <a:pt x="49775" y="25608"/>
                  <a:pt x="50453" y="25683"/>
                  <a:pt x="50846" y="26076"/>
                </a:cubicBezTo>
                <a:cubicBezTo>
                  <a:pt x="50846" y="26151"/>
                  <a:pt x="50816" y="26211"/>
                  <a:pt x="50800" y="26272"/>
                </a:cubicBezTo>
                <a:cubicBezTo>
                  <a:pt x="50574" y="26981"/>
                  <a:pt x="49835" y="27403"/>
                  <a:pt x="49201" y="27539"/>
                </a:cubicBezTo>
                <a:cubicBezTo>
                  <a:pt x="48942" y="27597"/>
                  <a:pt x="48657" y="27630"/>
                  <a:pt x="48378" y="27630"/>
                </a:cubicBezTo>
                <a:cubicBezTo>
                  <a:pt x="47927" y="27630"/>
                  <a:pt x="47495" y="27542"/>
                  <a:pt x="47225" y="27328"/>
                </a:cubicBezTo>
                <a:cubicBezTo>
                  <a:pt x="46983" y="27162"/>
                  <a:pt x="46848" y="26890"/>
                  <a:pt x="46878" y="26604"/>
                </a:cubicBezTo>
                <a:cubicBezTo>
                  <a:pt x="46938" y="26257"/>
                  <a:pt x="47179" y="25970"/>
                  <a:pt x="47496" y="25849"/>
                </a:cubicBezTo>
                <a:cubicBezTo>
                  <a:pt x="47919" y="25653"/>
                  <a:pt x="48402" y="25623"/>
                  <a:pt x="48915" y="25608"/>
                </a:cubicBezTo>
                <a:close/>
                <a:moveTo>
                  <a:pt x="85502" y="24612"/>
                </a:moveTo>
                <a:lnTo>
                  <a:pt x="85502" y="27660"/>
                </a:lnTo>
                <a:lnTo>
                  <a:pt x="84687" y="27660"/>
                </a:lnTo>
                <a:cubicBezTo>
                  <a:pt x="84446" y="27660"/>
                  <a:pt x="84249" y="27841"/>
                  <a:pt x="84249" y="28082"/>
                </a:cubicBezTo>
                <a:lnTo>
                  <a:pt x="84249" y="28791"/>
                </a:lnTo>
                <a:cubicBezTo>
                  <a:pt x="84249" y="29033"/>
                  <a:pt x="84446" y="29214"/>
                  <a:pt x="84687" y="29214"/>
                </a:cubicBezTo>
                <a:lnTo>
                  <a:pt x="84823" y="29214"/>
                </a:lnTo>
                <a:lnTo>
                  <a:pt x="84823" y="29319"/>
                </a:lnTo>
                <a:lnTo>
                  <a:pt x="84068" y="29319"/>
                </a:lnTo>
                <a:cubicBezTo>
                  <a:pt x="83752" y="29319"/>
                  <a:pt x="83495" y="29576"/>
                  <a:pt x="83495" y="29893"/>
                </a:cubicBezTo>
                <a:lnTo>
                  <a:pt x="83495" y="30029"/>
                </a:lnTo>
                <a:lnTo>
                  <a:pt x="74669" y="30029"/>
                </a:lnTo>
                <a:lnTo>
                  <a:pt x="74669" y="29229"/>
                </a:lnTo>
                <a:cubicBezTo>
                  <a:pt x="74669" y="28912"/>
                  <a:pt x="74412" y="28671"/>
                  <a:pt x="74096" y="28671"/>
                </a:cubicBezTo>
                <a:lnTo>
                  <a:pt x="72949" y="28671"/>
                </a:lnTo>
                <a:lnTo>
                  <a:pt x="72949" y="24612"/>
                </a:lnTo>
                <a:close/>
                <a:moveTo>
                  <a:pt x="48583" y="30119"/>
                </a:moveTo>
                <a:cubicBezTo>
                  <a:pt x="49050" y="30119"/>
                  <a:pt x="49503" y="30240"/>
                  <a:pt x="49895" y="30466"/>
                </a:cubicBezTo>
                <a:cubicBezTo>
                  <a:pt x="50318" y="30692"/>
                  <a:pt x="50665" y="31055"/>
                  <a:pt x="50891" y="31477"/>
                </a:cubicBezTo>
                <a:cubicBezTo>
                  <a:pt x="50589" y="31960"/>
                  <a:pt x="50091" y="32277"/>
                  <a:pt x="49548" y="32397"/>
                </a:cubicBezTo>
                <a:lnTo>
                  <a:pt x="49533" y="32397"/>
                </a:lnTo>
                <a:cubicBezTo>
                  <a:pt x="49358" y="32416"/>
                  <a:pt x="49183" y="32427"/>
                  <a:pt x="49008" y="32427"/>
                </a:cubicBezTo>
                <a:cubicBezTo>
                  <a:pt x="48761" y="32427"/>
                  <a:pt x="48513" y="32405"/>
                  <a:pt x="48266" y="32352"/>
                </a:cubicBezTo>
                <a:cubicBezTo>
                  <a:pt x="47858" y="32322"/>
                  <a:pt x="47466" y="32186"/>
                  <a:pt x="47119" y="31960"/>
                </a:cubicBezTo>
                <a:cubicBezTo>
                  <a:pt x="46863" y="31764"/>
                  <a:pt x="46636" y="31417"/>
                  <a:pt x="46742" y="31070"/>
                </a:cubicBezTo>
                <a:cubicBezTo>
                  <a:pt x="46832" y="30813"/>
                  <a:pt x="47029" y="30602"/>
                  <a:pt x="47270" y="30481"/>
                </a:cubicBezTo>
                <a:cubicBezTo>
                  <a:pt x="47662" y="30240"/>
                  <a:pt x="48130" y="30119"/>
                  <a:pt x="48583" y="30119"/>
                </a:cubicBezTo>
                <a:close/>
                <a:moveTo>
                  <a:pt x="48325" y="34733"/>
                </a:moveTo>
                <a:cubicBezTo>
                  <a:pt x="48355" y="34733"/>
                  <a:pt x="48386" y="34734"/>
                  <a:pt x="48417" y="34736"/>
                </a:cubicBezTo>
                <a:cubicBezTo>
                  <a:pt x="48658" y="34736"/>
                  <a:pt x="48884" y="34751"/>
                  <a:pt x="49111" y="34796"/>
                </a:cubicBezTo>
                <a:cubicBezTo>
                  <a:pt x="50001" y="34947"/>
                  <a:pt x="50589" y="35234"/>
                  <a:pt x="50921" y="35686"/>
                </a:cubicBezTo>
                <a:lnTo>
                  <a:pt x="50936" y="35717"/>
                </a:lnTo>
                <a:cubicBezTo>
                  <a:pt x="50861" y="35928"/>
                  <a:pt x="50755" y="36124"/>
                  <a:pt x="50604" y="36290"/>
                </a:cubicBezTo>
                <a:cubicBezTo>
                  <a:pt x="50296" y="36640"/>
                  <a:pt x="49767" y="36821"/>
                  <a:pt x="48993" y="36821"/>
                </a:cubicBezTo>
                <a:cubicBezTo>
                  <a:pt x="48933" y="36821"/>
                  <a:pt x="48872" y="36820"/>
                  <a:pt x="48809" y="36818"/>
                </a:cubicBezTo>
                <a:cubicBezTo>
                  <a:pt x="48774" y="36819"/>
                  <a:pt x="48739" y="36820"/>
                  <a:pt x="48703" y="36820"/>
                </a:cubicBezTo>
                <a:cubicBezTo>
                  <a:pt x="48316" y="36820"/>
                  <a:pt x="47933" y="36744"/>
                  <a:pt x="47587" y="36592"/>
                </a:cubicBezTo>
                <a:cubicBezTo>
                  <a:pt x="47255" y="36426"/>
                  <a:pt x="47029" y="36109"/>
                  <a:pt x="46983" y="35747"/>
                </a:cubicBezTo>
                <a:cubicBezTo>
                  <a:pt x="46983" y="35339"/>
                  <a:pt x="47345" y="34992"/>
                  <a:pt x="47692" y="34857"/>
                </a:cubicBezTo>
                <a:cubicBezTo>
                  <a:pt x="47903" y="34778"/>
                  <a:pt x="48114" y="34733"/>
                  <a:pt x="48325" y="34733"/>
                </a:cubicBezTo>
                <a:close/>
                <a:moveTo>
                  <a:pt x="69630" y="12618"/>
                </a:moveTo>
                <a:lnTo>
                  <a:pt x="69630" y="13402"/>
                </a:lnTo>
                <a:cubicBezTo>
                  <a:pt x="69630" y="13704"/>
                  <a:pt x="69886" y="13960"/>
                  <a:pt x="70203" y="13960"/>
                </a:cubicBezTo>
                <a:lnTo>
                  <a:pt x="71636" y="13960"/>
                </a:lnTo>
                <a:lnTo>
                  <a:pt x="71636" y="28671"/>
                </a:lnTo>
                <a:lnTo>
                  <a:pt x="70475" y="28671"/>
                </a:lnTo>
                <a:cubicBezTo>
                  <a:pt x="70173" y="28671"/>
                  <a:pt x="69916" y="28927"/>
                  <a:pt x="69916" y="29244"/>
                </a:cubicBezTo>
                <a:lnTo>
                  <a:pt x="69916" y="30029"/>
                </a:lnTo>
                <a:lnTo>
                  <a:pt x="68543" y="30029"/>
                </a:lnTo>
                <a:lnTo>
                  <a:pt x="68543" y="28671"/>
                </a:lnTo>
                <a:lnTo>
                  <a:pt x="67955" y="28671"/>
                </a:lnTo>
                <a:lnTo>
                  <a:pt x="67955" y="32126"/>
                </a:lnTo>
                <a:lnTo>
                  <a:pt x="68543" y="32126"/>
                </a:lnTo>
                <a:lnTo>
                  <a:pt x="68543" y="30783"/>
                </a:lnTo>
                <a:lnTo>
                  <a:pt x="69916" y="30783"/>
                </a:lnTo>
                <a:lnTo>
                  <a:pt x="69916" y="31568"/>
                </a:lnTo>
                <a:cubicBezTo>
                  <a:pt x="69916" y="31869"/>
                  <a:pt x="70173" y="32126"/>
                  <a:pt x="70475" y="32126"/>
                </a:cubicBezTo>
                <a:lnTo>
                  <a:pt x="71636" y="32126"/>
                </a:lnTo>
                <a:lnTo>
                  <a:pt x="71636" y="53837"/>
                </a:lnTo>
                <a:lnTo>
                  <a:pt x="68045" y="53837"/>
                </a:lnTo>
                <a:cubicBezTo>
                  <a:pt x="68528" y="53791"/>
                  <a:pt x="68905" y="53384"/>
                  <a:pt x="68921" y="52901"/>
                </a:cubicBezTo>
                <a:lnTo>
                  <a:pt x="68921" y="39126"/>
                </a:lnTo>
                <a:lnTo>
                  <a:pt x="68936" y="39126"/>
                </a:lnTo>
                <a:cubicBezTo>
                  <a:pt x="69056" y="39126"/>
                  <a:pt x="69177" y="39006"/>
                  <a:pt x="69177" y="38870"/>
                </a:cubicBezTo>
                <a:lnTo>
                  <a:pt x="69177" y="38689"/>
                </a:lnTo>
                <a:cubicBezTo>
                  <a:pt x="69177" y="38553"/>
                  <a:pt x="69056" y="38447"/>
                  <a:pt x="68936" y="38447"/>
                </a:cubicBezTo>
                <a:lnTo>
                  <a:pt x="63761" y="38447"/>
                </a:lnTo>
                <a:cubicBezTo>
                  <a:pt x="63625" y="38447"/>
                  <a:pt x="63504" y="38553"/>
                  <a:pt x="63504" y="38689"/>
                </a:cubicBezTo>
                <a:lnTo>
                  <a:pt x="63504" y="38870"/>
                </a:lnTo>
                <a:cubicBezTo>
                  <a:pt x="63504" y="39006"/>
                  <a:pt x="63625" y="39126"/>
                  <a:pt x="63761" y="39126"/>
                </a:cubicBezTo>
                <a:lnTo>
                  <a:pt x="63791" y="39126"/>
                </a:lnTo>
                <a:lnTo>
                  <a:pt x="63791" y="41571"/>
                </a:lnTo>
                <a:lnTo>
                  <a:pt x="63791" y="41857"/>
                </a:lnTo>
                <a:lnTo>
                  <a:pt x="63791" y="42581"/>
                </a:lnTo>
                <a:lnTo>
                  <a:pt x="63791" y="42868"/>
                </a:lnTo>
                <a:lnTo>
                  <a:pt x="63791" y="43577"/>
                </a:lnTo>
                <a:lnTo>
                  <a:pt x="63791" y="43864"/>
                </a:lnTo>
                <a:lnTo>
                  <a:pt x="63791" y="44588"/>
                </a:lnTo>
                <a:lnTo>
                  <a:pt x="63791" y="44875"/>
                </a:lnTo>
                <a:lnTo>
                  <a:pt x="63791" y="45599"/>
                </a:lnTo>
                <a:lnTo>
                  <a:pt x="63791" y="45886"/>
                </a:lnTo>
                <a:lnTo>
                  <a:pt x="63791" y="46685"/>
                </a:lnTo>
                <a:lnTo>
                  <a:pt x="63791" y="46972"/>
                </a:lnTo>
                <a:lnTo>
                  <a:pt x="63791" y="47711"/>
                </a:lnTo>
                <a:lnTo>
                  <a:pt x="63791" y="47998"/>
                </a:lnTo>
                <a:lnTo>
                  <a:pt x="63791" y="48722"/>
                </a:lnTo>
                <a:lnTo>
                  <a:pt x="63791" y="48994"/>
                </a:lnTo>
                <a:lnTo>
                  <a:pt x="63791" y="49718"/>
                </a:lnTo>
                <a:lnTo>
                  <a:pt x="63791" y="50004"/>
                </a:lnTo>
                <a:lnTo>
                  <a:pt x="63791" y="50729"/>
                </a:lnTo>
                <a:lnTo>
                  <a:pt x="63791" y="51015"/>
                </a:lnTo>
                <a:lnTo>
                  <a:pt x="63791" y="52916"/>
                </a:lnTo>
                <a:cubicBezTo>
                  <a:pt x="63791" y="53399"/>
                  <a:pt x="64168" y="53806"/>
                  <a:pt x="64651" y="53852"/>
                </a:cubicBezTo>
                <a:lnTo>
                  <a:pt x="55749" y="53852"/>
                </a:lnTo>
                <a:lnTo>
                  <a:pt x="55749" y="45342"/>
                </a:lnTo>
                <a:lnTo>
                  <a:pt x="55794" y="45342"/>
                </a:lnTo>
                <a:cubicBezTo>
                  <a:pt x="56021" y="45342"/>
                  <a:pt x="56187" y="45161"/>
                  <a:pt x="56187" y="44935"/>
                </a:cubicBezTo>
                <a:lnTo>
                  <a:pt x="56187" y="44633"/>
                </a:lnTo>
                <a:cubicBezTo>
                  <a:pt x="56187" y="44407"/>
                  <a:pt x="56021" y="44241"/>
                  <a:pt x="55794" y="44241"/>
                </a:cubicBezTo>
                <a:lnTo>
                  <a:pt x="53999" y="44241"/>
                </a:lnTo>
                <a:lnTo>
                  <a:pt x="53999" y="37482"/>
                </a:lnTo>
                <a:cubicBezTo>
                  <a:pt x="54014" y="36526"/>
                  <a:pt x="54798" y="35762"/>
                  <a:pt x="55751" y="35762"/>
                </a:cubicBezTo>
                <a:cubicBezTo>
                  <a:pt x="55761" y="35762"/>
                  <a:pt x="55770" y="35762"/>
                  <a:pt x="55779" y="35762"/>
                </a:cubicBezTo>
                <a:lnTo>
                  <a:pt x="58420" y="35762"/>
                </a:lnTo>
                <a:cubicBezTo>
                  <a:pt x="59717" y="35762"/>
                  <a:pt x="60788" y="34721"/>
                  <a:pt x="60803" y="33408"/>
                </a:cubicBezTo>
                <a:lnTo>
                  <a:pt x="60803" y="26890"/>
                </a:lnTo>
                <a:lnTo>
                  <a:pt x="61000" y="26890"/>
                </a:lnTo>
                <a:cubicBezTo>
                  <a:pt x="61181" y="26890"/>
                  <a:pt x="61347" y="26724"/>
                  <a:pt x="61347" y="26543"/>
                </a:cubicBezTo>
                <a:lnTo>
                  <a:pt x="61347" y="26151"/>
                </a:lnTo>
                <a:cubicBezTo>
                  <a:pt x="63911" y="25759"/>
                  <a:pt x="65843" y="23601"/>
                  <a:pt x="65963" y="21006"/>
                </a:cubicBezTo>
                <a:cubicBezTo>
                  <a:pt x="66084" y="18411"/>
                  <a:pt x="64349" y="16088"/>
                  <a:pt x="61829" y="15469"/>
                </a:cubicBezTo>
                <a:lnTo>
                  <a:pt x="61829" y="13312"/>
                </a:lnTo>
                <a:lnTo>
                  <a:pt x="62946" y="13312"/>
                </a:lnTo>
                <a:cubicBezTo>
                  <a:pt x="63263" y="13312"/>
                  <a:pt x="63519" y="13055"/>
                  <a:pt x="63519" y="12753"/>
                </a:cubicBezTo>
                <a:lnTo>
                  <a:pt x="63519" y="12618"/>
                </a:lnTo>
                <a:close/>
                <a:moveTo>
                  <a:pt x="69157" y="1"/>
                </a:moveTo>
                <a:cubicBezTo>
                  <a:pt x="69109" y="1"/>
                  <a:pt x="69079" y="3"/>
                  <a:pt x="69071" y="4"/>
                </a:cubicBezTo>
                <a:lnTo>
                  <a:pt x="64379" y="4"/>
                </a:lnTo>
                <a:cubicBezTo>
                  <a:pt x="60321" y="4"/>
                  <a:pt x="60200" y="4742"/>
                  <a:pt x="60200" y="4787"/>
                </a:cubicBezTo>
                <a:lnTo>
                  <a:pt x="60200" y="9691"/>
                </a:lnTo>
                <a:lnTo>
                  <a:pt x="58948" y="9691"/>
                </a:lnTo>
                <a:cubicBezTo>
                  <a:pt x="58736" y="9691"/>
                  <a:pt x="58571" y="9857"/>
                  <a:pt x="58571" y="10068"/>
                </a:cubicBezTo>
                <a:lnTo>
                  <a:pt x="58571" y="10566"/>
                </a:lnTo>
                <a:cubicBezTo>
                  <a:pt x="58571" y="10762"/>
                  <a:pt x="58736" y="10943"/>
                  <a:pt x="58948" y="10943"/>
                </a:cubicBezTo>
                <a:lnTo>
                  <a:pt x="59189" y="10943"/>
                </a:lnTo>
                <a:lnTo>
                  <a:pt x="59189" y="11214"/>
                </a:lnTo>
                <a:lnTo>
                  <a:pt x="58284" y="11214"/>
                </a:lnTo>
                <a:cubicBezTo>
                  <a:pt x="57967" y="11214"/>
                  <a:pt x="57711" y="11456"/>
                  <a:pt x="57711" y="11773"/>
                </a:cubicBezTo>
                <a:lnTo>
                  <a:pt x="57711" y="12753"/>
                </a:lnTo>
                <a:cubicBezTo>
                  <a:pt x="57711" y="13055"/>
                  <a:pt x="57967" y="13312"/>
                  <a:pt x="58284" y="13312"/>
                </a:cubicBezTo>
                <a:lnTo>
                  <a:pt x="59189" y="13312"/>
                </a:lnTo>
                <a:lnTo>
                  <a:pt x="59189" y="15469"/>
                </a:lnTo>
                <a:cubicBezTo>
                  <a:pt x="56654" y="16088"/>
                  <a:pt x="54934" y="18396"/>
                  <a:pt x="55040" y="20991"/>
                </a:cubicBezTo>
                <a:cubicBezTo>
                  <a:pt x="55161" y="23586"/>
                  <a:pt x="57092" y="25744"/>
                  <a:pt x="59657" y="26151"/>
                </a:cubicBezTo>
                <a:lnTo>
                  <a:pt x="59657" y="26543"/>
                </a:lnTo>
                <a:cubicBezTo>
                  <a:pt x="59657" y="26724"/>
                  <a:pt x="59808" y="26890"/>
                  <a:pt x="60004" y="26890"/>
                </a:cubicBezTo>
                <a:lnTo>
                  <a:pt x="60185" y="26890"/>
                </a:lnTo>
                <a:lnTo>
                  <a:pt x="60185" y="33408"/>
                </a:lnTo>
                <a:cubicBezTo>
                  <a:pt x="60170" y="34374"/>
                  <a:pt x="59385" y="35143"/>
                  <a:pt x="58420" y="35143"/>
                </a:cubicBezTo>
                <a:lnTo>
                  <a:pt x="55779" y="35143"/>
                </a:lnTo>
                <a:cubicBezTo>
                  <a:pt x="55770" y="35143"/>
                  <a:pt x="55761" y="35143"/>
                  <a:pt x="55751" y="35143"/>
                </a:cubicBezTo>
                <a:cubicBezTo>
                  <a:pt x="54451" y="35143"/>
                  <a:pt x="53395" y="36179"/>
                  <a:pt x="53380" y="37482"/>
                </a:cubicBezTo>
                <a:lnTo>
                  <a:pt x="53380" y="44241"/>
                </a:lnTo>
                <a:lnTo>
                  <a:pt x="51917" y="44241"/>
                </a:lnTo>
                <a:lnTo>
                  <a:pt x="51917" y="37784"/>
                </a:lnTo>
                <a:cubicBezTo>
                  <a:pt x="51932" y="37044"/>
                  <a:pt x="51917" y="36275"/>
                  <a:pt x="51585" y="35626"/>
                </a:cubicBezTo>
                <a:cubicBezTo>
                  <a:pt x="51600" y="35566"/>
                  <a:pt x="51615" y="35505"/>
                  <a:pt x="51630" y="35460"/>
                </a:cubicBezTo>
                <a:cubicBezTo>
                  <a:pt x="51721" y="35038"/>
                  <a:pt x="51766" y="34600"/>
                  <a:pt x="51781" y="34178"/>
                </a:cubicBezTo>
                <a:lnTo>
                  <a:pt x="51781" y="32578"/>
                </a:lnTo>
                <a:cubicBezTo>
                  <a:pt x="51781" y="32216"/>
                  <a:pt x="51721" y="31854"/>
                  <a:pt x="51585" y="31522"/>
                </a:cubicBezTo>
                <a:cubicBezTo>
                  <a:pt x="51826" y="31070"/>
                  <a:pt x="51947" y="30572"/>
                  <a:pt x="51917" y="30074"/>
                </a:cubicBezTo>
                <a:lnTo>
                  <a:pt x="51917" y="27434"/>
                </a:lnTo>
                <a:cubicBezTo>
                  <a:pt x="51887" y="26905"/>
                  <a:pt x="51826" y="26377"/>
                  <a:pt x="51525" y="25925"/>
                </a:cubicBezTo>
                <a:cubicBezTo>
                  <a:pt x="51645" y="25201"/>
                  <a:pt x="51691" y="24461"/>
                  <a:pt x="51645" y="23737"/>
                </a:cubicBezTo>
                <a:lnTo>
                  <a:pt x="51645" y="19513"/>
                </a:lnTo>
                <a:cubicBezTo>
                  <a:pt x="51645" y="17446"/>
                  <a:pt x="49971" y="15771"/>
                  <a:pt x="47889" y="15756"/>
                </a:cubicBezTo>
                <a:lnTo>
                  <a:pt x="33721" y="15756"/>
                </a:lnTo>
                <a:cubicBezTo>
                  <a:pt x="31654" y="15771"/>
                  <a:pt x="29980" y="17446"/>
                  <a:pt x="29980" y="19513"/>
                </a:cubicBezTo>
                <a:lnTo>
                  <a:pt x="29980" y="27162"/>
                </a:lnTo>
                <a:lnTo>
                  <a:pt x="29437" y="27162"/>
                </a:lnTo>
                <a:cubicBezTo>
                  <a:pt x="29428" y="27162"/>
                  <a:pt x="29420" y="27161"/>
                  <a:pt x="29411" y="27161"/>
                </a:cubicBezTo>
                <a:cubicBezTo>
                  <a:pt x="29106" y="27161"/>
                  <a:pt x="28863" y="27427"/>
                  <a:pt x="28863" y="27735"/>
                </a:cubicBezTo>
                <a:lnTo>
                  <a:pt x="28863" y="28505"/>
                </a:lnTo>
                <a:lnTo>
                  <a:pt x="28275" y="28505"/>
                </a:lnTo>
                <a:cubicBezTo>
                  <a:pt x="28033" y="28505"/>
                  <a:pt x="27837" y="28686"/>
                  <a:pt x="27837" y="28927"/>
                </a:cubicBezTo>
                <a:lnTo>
                  <a:pt x="27837" y="29350"/>
                </a:lnTo>
                <a:lnTo>
                  <a:pt x="27852" y="29350"/>
                </a:lnTo>
                <a:cubicBezTo>
                  <a:pt x="27551" y="29365"/>
                  <a:pt x="27309" y="29621"/>
                  <a:pt x="27309" y="29923"/>
                </a:cubicBezTo>
                <a:lnTo>
                  <a:pt x="27309" y="30059"/>
                </a:lnTo>
                <a:lnTo>
                  <a:pt x="18030" y="30059"/>
                </a:lnTo>
                <a:lnTo>
                  <a:pt x="18030" y="29274"/>
                </a:lnTo>
                <a:cubicBezTo>
                  <a:pt x="18030" y="28957"/>
                  <a:pt x="17774" y="28701"/>
                  <a:pt x="17457" y="28701"/>
                </a:cubicBezTo>
                <a:lnTo>
                  <a:pt x="16416" y="28701"/>
                </a:lnTo>
                <a:lnTo>
                  <a:pt x="16416" y="13900"/>
                </a:lnTo>
                <a:lnTo>
                  <a:pt x="17472" y="13900"/>
                </a:lnTo>
                <a:cubicBezTo>
                  <a:pt x="17789" y="13900"/>
                  <a:pt x="18046" y="13644"/>
                  <a:pt x="18046" y="13342"/>
                </a:cubicBezTo>
                <a:lnTo>
                  <a:pt x="18046" y="12557"/>
                </a:lnTo>
                <a:lnTo>
                  <a:pt x="19419" y="12557"/>
                </a:lnTo>
                <a:lnTo>
                  <a:pt x="19419" y="13900"/>
                </a:lnTo>
                <a:lnTo>
                  <a:pt x="19992" y="13900"/>
                </a:lnTo>
                <a:lnTo>
                  <a:pt x="19992" y="10430"/>
                </a:lnTo>
                <a:lnTo>
                  <a:pt x="19419" y="10430"/>
                </a:lnTo>
                <a:lnTo>
                  <a:pt x="19419" y="11773"/>
                </a:lnTo>
                <a:lnTo>
                  <a:pt x="18046" y="11773"/>
                </a:lnTo>
                <a:lnTo>
                  <a:pt x="18046" y="10988"/>
                </a:lnTo>
                <a:cubicBezTo>
                  <a:pt x="18046" y="10686"/>
                  <a:pt x="17789" y="10430"/>
                  <a:pt x="17472" y="10430"/>
                </a:cubicBezTo>
                <a:lnTo>
                  <a:pt x="16416" y="10430"/>
                </a:lnTo>
                <a:lnTo>
                  <a:pt x="16416" y="2373"/>
                </a:lnTo>
                <a:lnTo>
                  <a:pt x="15088" y="2373"/>
                </a:lnTo>
                <a:lnTo>
                  <a:pt x="15088" y="10430"/>
                </a:lnTo>
                <a:lnTo>
                  <a:pt x="13851" y="10430"/>
                </a:lnTo>
                <a:cubicBezTo>
                  <a:pt x="13549" y="10430"/>
                  <a:pt x="13293" y="10686"/>
                  <a:pt x="13293" y="10988"/>
                </a:cubicBezTo>
                <a:lnTo>
                  <a:pt x="13293" y="11773"/>
                </a:lnTo>
                <a:lnTo>
                  <a:pt x="6896" y="11773"/>
                </a:lnTo>
                <a:lnTo>
                  <a:pt x="6896" y="11697"/>
                </a:lnTo>
                <a:cubicBezTo>
                  <a:pt x="6896" y="11396"/>
                  <a:pt x="6639" y="11139"/>
                  <a:pt x="6338" y="11139"/>
                </a:cubicBezTo>
                <a:lnTo>
                  <a:pt x="6036" y="11139"/>
                </a:lnTo>
                <a:lnTo>
                  <a:pt x="6036" y="10324"/>
                </a:lnTo>
                <a:lnTo>
                  <a:pt x="6051" y="10324"/>
                </a:lnTo>
                <a:cubicBezTo>
                  <a:pt x="6308" y="10324"/>
                  <a:pt x="6519" y="10113"/>
                  <a:pt x="6519" y="9857"/>
                </a:cubicBezTo>
                <a:lnTo>
                  <a:pt x="6519" y="9525"/>
                </a:lnTo>
                <a:cubicBezTo>
                  <a:pt x="6519" y="9268"/>
                  <a:pt x="6308" y="9057"/>
                  <a:pt x="6051" y="9057"/>
                </a:cubicBezTo>
                <a:lnTo>
                  <a:pt x="6036" y="9057"/>
                </a:lnTo>
                <a:lnTo>
                  <a:pt x="6036" y="8303"/>
                </a:lnTo>
                <a:cubicBezTo>
                  <a:pt x="6036" y="7971"/>
                  <a:pt x="5779" y="7714"/>
                  <a:pt x="5463" y="7714"/>
                </a:cubicBezTo>
                <a:lnTo>
                  <a:pt x="2234" y="7714"/>
                </a:lnTo>
                <a:cubicBezTo>
                  <a:pt x="1917" y="7714"/>
                  <a:pt x="1661" y="7971"/>
                  <a:pt x="1661" y="8303"/>
                </a:cubicBezTo>
                <a:lnTo>
                  <a:pt x="1661" y="9057"/>
                </a:lnTo>
                <a:lnTo>
                  <a:pt x="1570" y="9057"/>
                </a:lnTo>
                <a:cubicBezTo>
                  <a:pt x="1561" y="9056"/>
                  <a:pt x="1553" y="9056"/>
                  <a:pt x="1544" y="9056"/>
                </a:cubicBezTo>
                <a:cubicBezTo>
                  <a:pt x="1300" y="9056"/>
                  <a:pt x="1102" y="9262"/>
                  <a:pt x="1102" y="9510"/>
                </a:cubicBezTo>
                <a:lnTo>
                  <a:pt x="1102" y="9857"/>
                </a:lnTo>
                <a:cubicBezTo>
                  <a:pt x="1102" y="10113"/>
                  <a:pt x="1314" y="10324"/>
                  <a:pt x="1570" y="10324"/>
                </a:cubicBezTo>
                <a:lnTo>
                  <a:pt x="1661" y="10324"/>
                </a:lnTo>
                <a:lnTo>
                  <a:pt x="1661" y="11139"/>
                </a:lnTo>
                <a:cubicBezTo>
                  <a:pt x="1344" y="11139"/>
                  <a:pt x="1102" y="11396"/>
                  <a:pt x="1102" y="11697"/>
                </a:cubicBezTo>
                <a:lnTo>
                  <a:pt x="1102" y="12678"/>
                </a:lnTo>
                <a:cubicBezTo>
                  <a:pt x="1102" y="12980"/>
                  <a:pt x="1344" y="13236"/>
                  <a:pt x="1661" y="13236"/>
                </a:cubicBezTo>
                <a:lnTo>
                  <a:pt x="1661" y="15530"/>
                </a:lnTo>
                <a:lnTo>
                  <a:pt x="1661" y="22334"/>
                </a:lnTo>
                <a:cubicBezTo>
                  <a:pt x="1645" y="22983"/>
                  <a:pt x="1947" y="23601"/>
                  <a:pt x="2460" y="24024"/>
                </a:cubicBezTo>
                <a:cubicBezTo>
                  <a:pt x="2505" y="24069"/>
                  <a:pt x="2566" y="24114"/>
                  <a:pt x="2626" y="24144"/>
                </a:cubicBezTo>
                <a:cubicBezTo>
                  <a:pt x="2747" y="24235"/>
                  <a:pt x="2868" y="24295"/>
                  <a:pt x="3003" y="24356"/>
                </a:cubicBezTo>
                <a:cubicBezTo>
                  <a:pt x="3260" y="24461"/>
                  <a:pt x="3562" y="24522"/>
                  <a:pt x="3848" y="24522"/>
                </a:cubicBezTo>
                <a:cubicBezTo>
                  <a:pt x="3999" y="24522"/>
                  <a:pt x="4150" y="24507"/>
                  <a:pt x="4286" y="24476"/>
                </a:cubicBezTo>
                <a:cubicBezTo>
                  <a:pt x="4708" y="24401"/>
                  <a:pt x="5101" y="24190"/>
                  <a:pt x="5402" y="23888"/>
                </a:cubicBezTo>
                <a:cubicBezTo>
                  <a:pt x="5448" y="23828"/>
                  <a:pt x="5493" y="23782"/>
                  <a:pt x="5538" y="23722"/>
                </a:cubicBezTo>
                <a:cubicBezTo>
                  <a:pt x="5629" y="23616"/>
                  <a:pt x="5704" y="23496"/>
                  <a:pt x="5779" y="23375"/>
                </a:cubicBezTo>
                <a:cubicBezTo>
                  <a:pt x="5810" y="23315"/>
                  <a:pt x="5840" y="23254"/>
                  <a:pt x="5870" y="23194"/>
                </a:cubicBezTo>
                <a:cubicBezTo>
                  <a:pt x="5991" y="22922"/>
                  <a:pt x="6036" y="22636"/>
                  <a:pt x="6036" y="22334"/>
                </a:cubicBezTo>
                <a:lnTo>
                  <a:pt x="6036" y="21308"/>
                </a:lnTo>
                <a:lnTo>
                  <a:pt x="6036" y="20855"/>
                </a:lnTo>
                <a:lnTo>
                  <a:pt x="6036" y="20116"/>
                </a:lnTo>
                <a:lnTo>
                  <a:pt x="6036" y="19648"/>
                </a:lnTo>
                <a:lnTo>
                  <a:pt x="6036" y="18909"/>
                </a:lnTo>
                <a:lnTo>
                  <a:pt x="6036" y="18456"/>
                </a:lnTo>
                <a:lnTo>
                  <a:pt x="6036" y="17732"/>
                </a:lnTo>
                <a:lnTo>
                  <a:pt x="6036" y="17265"/>
                </a:lnTo>
                <a:lnTo>
                  <a:pt x="6036" y="16525"/>
                </a:lnTo>
                <a:lnTo>
                  <a:pt x="6036" y="16073"/>
                </a:lnTo>
                <a:lnTo>
                  <a:pt x="6036" y="15530"/>
                </a:lnTo>
                <a:lnTo>
                  <a:pt x="6036" y="15333"/>
                </a:lnTo>
                <a:lnTo>
                  <a:pt x="6036" y="14881"/>
                </a:lnTo>
                <a:lnTo>
                  <a:pt x="6036" y="14126"/>
                </a:lnTo>
                <a:lnTo>
                  <a:pt x="6036" y="13674"/>
                </a:lnTo>
                <a:lnTo>
                  <a:pt x="6036" y="13251"/>
                </a:lnTo>
                <a:lnTo>
                  <a:pt x="6338" y="13251"/>
                </a:lnTo>
                <a:cubicBezTo>
                  <a:pt x="6655" y="13251"/>
                  <a:pt x="6896" y="12995"/>
                  <a:pt x="6896" y="12678"/>
                </a:cubicBezTo>
                <a:lnTo>
                  <a:pt x="6896" y="12542"/>
                </a:lnTo>
                <a:lnTo>
                  <a:pt x="13293" y="12542"/>
                </a:lnTo>
                <a:lnTo>
                  <a:pt x="13293" y="13327"/>
                </a:lnTo>
                <a:cubicBezTo>
                  <a:pt x="13293" y="13644"/>
                  <a:pt x="13534" y="13900"/>
                  <a:pt x="13851" y="13900"/>
                </a:cubicBezTo>
                <a:lnTo>
                  <a:pt x="15088" y="13900"/>
                </a:lnTo>
                <a:lnTo>
                  <a:pt x="15088" y="28701"/>
                </a:lnTo>
                <a:lnTo>
                  <a:pt x="13836" y="28701"/>
                </a:lnTo>
                <a:cubicBezTo>
                  <a:pt x="13534" y="28701"/>
                  <a:pt x="13278" y="28957"/>
                  <a:pt x="13278" y="29259"/>
                </a:cubicBezTo>
                <a:lnTo>
                  <a:pt x="13278" y="30044"/>
                </a:lnTo>
                <a:lnTo>
                  <a:pt x="11905" y="30044"/>
                </a:lnTo>
                <a:lnTo>
                  <a:pt x="11905" y="28701"/>
                </a:lnTo>
                <a:lnTo>
                  <a:pt x="11317" y="28701"/>
                </a:lnTo>
                <a:lnTo>
                  <a:pt x="11317" y="32171"/>
                </a:lnTo>
                <a:lnTo>
                  <a:pt x="11905" y="32171"/>
                </a:lnTo>
                <a:lnTo>
                  <a:pt x="11905" y="30813"/>
                </a:lnTo>
                <a:lnTo>
                  <a:pt x="13278" y="30813"/>
                </a:lnTo>
                <a:lnTo>
                  <a:pt x="13278" y="31598"/>
                </a:lnTo>
                <a:cubicBezTo>
                  <a:pt x="13278" y="31915"/>
                  <a:pt x="13534" y="32171"/>
                  <a:pt x="13836" y="32171"/>
                </a:cubicBezTo>
                <a:lnTo>
                  <a:pt x="15088" y="32171"/>
                </a:lnTo>
                <a:lnTo>
                  <a:pt x="15088" y="43864"/>
                </a:lnTo>
                <a:lnTo>
                  <a:pt x="11664" y="43864"/>
                </a:lnTo>
                <a:lnTo>
                  <a:pt x="11694" y="43849"/>
                </a:lnTo>
                <a:lnTo>
                  <a:pt x="11724" y="43834"/>
                </a:lnTo>
                <a:cubicBezTo>
                  <a:pt x="11739" y="43834"/>
                  <a:pt x="11739" y="43819"/>
                  <a:pt x="11754" y="43819"/>
                </a:cubicBezTo>
                <a:lnTo>
                  <a:pt x="11799" y="43803"/>
                </a:lnTo>
                <a:lnTo>
                  <a:pt x="11830" y="43773"/>
                </a:lnTo>
                <a:lnTo>
                  <a:pt x="11875" y="43758"/>
                </a:lnTo>
                <a:cubicBezTo>
                  <a:pt x="11890" y="43743"/>
                  <a:pt x="11920" y="43728"/>
                  <a:pt x="11935" y="43728"/>
                </a:cubicBezTo>
                <a:lnTo>
                  <a:pt x="11980" y="43698"/>
                </a:lnTo>
                <a:lnTo>
                  <a:pt x="12041" y="43653"/>
                </a:lnTo>
                <a:lnTo>
                  <a:pt x="12071" y="43622"/>
                </a:lnTo>
                <a:lnTo>
                  <a:pt x="12131" y="43577"/>
                </a:lnTo>
                <a:lnTo>
                  <a:pt x="12161" y="43547"/>
                </a:lnTo>
                <a:lnTo>
                  <a:pt x="12222" y="43502"/>
                </a:lnTo>
                <a:lnTo>
                  <a:pt x="12252" y="43456"/>
                </a:lnTo>
                <a:lnTo>
                  <a:pt x="12297" y="43396"/>
                </a:lnTo>
                <a:cubicBezTo>
                  <a:pt x="12312" y="43381"/>
                  <a:pt x="12327" y="43366"/>
                  <a:pt x="12342" y="43351"/>
                </a:cubicBezTo>
                <a:lnTo>
                  <a:pt x="12388" y="43290"/>
                </a:lnTo>
                <a:cubicBezTo>
                  <a:pt x="12388" y="43275"/>
                  <a:pt x="12403" y="43260"/>
                  <a:pt x="12418" y="43245"/>
                </a:cubicBezTo>
                <a:cubicBezTo>
                  <a:pt x="12433" y="43215"/>
                  <a:pt x="12448" y="43185"/>
                  <a:pt x="12463" y="43155"/>
                </a:cubicBezTo>
                <a:cubicBezTo>
                  <a:pt x="12478" y="43140"/>
                  <a:pt x="12478" y="43125"/>
                  <a:pt x="12493" y="43109"/>
                </a:cubicBezTo>
                <a:cubicBezTo>
                  <a:pt x="12493" y="43094"/>
                  <a:pt x="12524" y="43019"/>
                  <a:pt x="12539" y="42974"/>
                </a:cubicBezTo>
                <a:cubicBezTo>
                  <a:pt x="12584" y="42853"/>
                  <a:pt x="12614" y="42732"/>
                  <a:pt x="12629" y="42612"/>
                </a:cubicBezTo>
                <a:cubicBezTo>
                  <a:pt x="12644" y="42476"/>
                  <a:pt x="12539" y="42370"/>
                  <a:pt x="12418" y="42370"/>
                </a:cubicBezTo>
                <a:lnTo>
                  <a:pt x="8329" y="42370"/>
                </a:lnTo>
                <a:cubicBezTo>
                  <a:pt x="8193" y="42370"/>
                  <a:pt x="8088" y="42476"/>
                  <a:pt x="8103" y="42612"/>
                </a:cubicBezTo>
                <a:cubicBezTo>
                  <a:pt x="8118" y="42732"/>
                  <a:pt x="8148" y="42853"/>
                  <a:pt x="8193" y="42974"/>
                </a:cubicBezTo>
                <a:cubicBezTo>
                  <a:pt x="8209" y="43019"/>
                  <a:pt x="8224" y="43064"/>
                  <a:pt x="8254" y="43109"/>
                </a:cubicBezTo>
                <a:lnTo>
                  <a:pt x="8284" y="43170"/>
                </a:lnTo>
                <a:cubicBezTo>
                  <a:pt x="8299" y="43185"/>
                  <a:pt x="8299" y="43215"/>
                  <a:pt x="8314" y="43245"/>
                </a:cubicBezTo>
                <a:cubicBezTo>
                  <a:pt x="8329" y="43260"/>
                  <a:pt x="8344" y="43275"/>
                  <a:pt x="8359" y="43290"/>
                </a:cubicBezTo>
                <a:lnTo>
                  <a:pt x="8405" y="43351"/>
                </a:lnTo>
                <a:cubicBezTo>
                  <a:pt x="8405" y="43366"/>
                  <a:pt x="8420" y="43381"/>
                  <a:pt x="8435" y="43396"/>
                </a:cubicBezTo>
                <a:lnTo>
                  <a:pt x="8480" y="43456"/>
                </a:lnTo>
                <a:lnTo>
                  <a:pt x="8525" y="43502"/>
                </a:lnTo>
                <a:lnTo>
                  <a:pt x="8571" y="43547"/>
                </a:lnTo>
                <a:lnTo>
                  <a:pt x="8616" y="43577"/>
                </a:lnTo>
                <a:lnTo>
                  <a:pt x="8661" y="43622"/>
                </a:lnTo>
                <a:lnTo>
                  <a:pt x="8706" y="43653"/>
                </a:lnTo>
                <a:lnTo>
                  <a:pt x="8767" y="43698"/>
                </a:lnTo>
                <a:lnTo>
                  <a:pt x="8797" y="43728"/>
                </a:lnTo>
                <a:cubicBezTo>
                  <a:pt x="8827" y="43728"/>
                  <a:pt x="8842" y="43743"/>
                  <a:pt x="8872" y="43758"/>
                </a:cubicBezTo>
                <a:lnTo>
                  <a:pt x="8903" y="43773"/>
                </a:lnTo>
                <a:lnTo>
                  <a:pt x="8948" y="43803"/>
                </a:lnTo>
                <a:lnTo>
                  <a:pt x="8978" y="43819"/>
                </a:lnTo>
                <a:cubicBezTo>
                  <a:pt x="8993" y="43819"/>
                  <a:pt x="9008" y="43834"/>
                  <a:pt x="9023" y="43834"/>
                </a:cubicBezTo>
                <a:lnTo>
                  <a:pt x="9038" y="43849"/>
                </a:lnTo>
                <a:lnTo>
                  <a:pt x="9084" y="43864"/>
                </a:lnTo>
                <a:lnTo>
                  <a:pt x="5553" y="43864"/>
                </a:lnTo>
                <a:lnTo>
                  <a:pt x="5583" y="43849"/>
                </a:lnTo>
                <a:lnTo>
                  <a:pt x="5613" y="43834"/>
                </a:lnTo>
                <a:cubicBezTo>
                  <a:pt x="5629" y="43834"/>
                  <a:pt x="5644" y="43819"/>
                  <a:pt x="5644" y="43819"/>
                </a:cubicBezTo>
                <a:lnTo>
                  <a:pt x="5689" y="43803"/>
                </a:lnTo>
                <a:lnTo>
                  <a:pt x="5734" y="43773"/>
                </a:lnTo>
                <a:lnTo>
                  <a:pt x="5764" y="43758"/>
                </a:lnTo>
                <a:lnTo>
                  <a:pt x="5825" y="43728"/>
                </a:lnTo>
                <a:lnTo>
                  <a:pt x="5870" y="43698"/>
                </a:lnTo>
                <a:lnTo>
                  <a:pt x="5930" y="43653"/>
                </a:lnTo>
                <a:lnTo>
                  <a:pt x="5960" y="43622"/>
                </a:lnTo>
                <a:lnTo>
                  <a:pt x="6021" y="43577"/>
                </a:lnTo>
                <a:lnTo>
                  <a:pt x="6051" y="43547"/>
                </a:lnTo>
                <a:lnTo>
                  <a:pt x="6111" y="43502"/>
                </a:lnTo>
                <a:lnTo>
                  <a:pt x="6142" y="43456"/>
                </a:lnTo>
                <a:lnTo>
                  <a:pt x="6187" y="43396"/>
                </a:lnTo>
                <a:cubicBezTo>
                  <a:pt x="6202" y="43381"/>
                  <a:pt x="6217" y="43366"/>
                  <a:pt x="6232" y="43351"/>
                </a:cubicBezTo>
                <a:lnTo>
                  <a:pt x="6277" y="43290"/>
                </a:lnTo>
                <a:lnTo>
                  <a:pt x="6308" y="43245"/>
                </a:lnTo>
                <a:cubicBezTo>
                  <a:pt x="6323" y="43215"/>
                  <a:pt x="6338" y="43185"/>
                  <a:pt x="6353" y="43155"/>
                </a:cubicBezTo>
                <a:cubicBezTo>
                  <a:pt x="6368" y="43140"/>
                  <a:pt x="6368" y="43125"/>
                  <a:pt x="6383" y="43109"/>
                </a:cubicBezTo>
                <a:cubicBezTo>
                  <a:pt x="6398" y="43064"/>
                  <a:pt x="6413" y="43019"/>
                  <a:pt x="6443" y="42974"/>
                </a:cubicBezTo>
                <a:cubicBezTo>
                  <a:pt x="6473" y="42853"/>
                  <a:pt x="6504" y="42732"/>
                  <a:pt x="6519" y="42612"/>
                </a:cubicBezTo>
                <a:cubicBezTo>
                  <a:pt x="6534" y="42476"/>
                  <a:pt x="6443" y="42370"/>
                  <a:pt x="6308" y="42370"/>
                </a:cubicBezTo>
                <a:lnTo>
                  <a:pt x="2219" y="42370"/>
                </a:lnTo>
                <a:cubicBezTo>
                  <a:pt x="2083" y="42370"/>
                  <a:pt x="1977" y="42476"/>
                  <a:pt x="2008" y="42612"/>
                </a:cubicBezTo>
                <a:cubicBezTo>
                  <a:pt x="2023" y="42732"/>
                  <a:pt x="2038" y="42853"/>
                  <a:pt x="2083" y="42974"/>
                </a:cubicBezTo>
                <a:cubicBezTo>
                  <a:pt x="2098" y="43019"/>
                  <a:pt x="2128" y="43064"/>
                  <a:pt x="2143" y="43109"/>
                </a:cubicBezTo>
                <a:cubicBezTo>
                  <a:pt x="2158" y="43125"/>
                  <a:pt x="2158" y="43140"/>
                  <a:pt x="2174" y="43170"/>
                </a:cubicBezTo>
                <a:lnTo>
                  <a:pt x="2219" y="43245"/>
                </a:lnTo>
                <a:cubicBezTo>
                  <a:pt x="2219" y="43260"/>
                  <a:pt x="2234" y="43275"/>
                  <a:pt x="2249" y="43290"/>
                </a:cubicBezTo>
                <a:lnTo>
                  <a:pt x="2294" y="43351"/>
                </a:lnTo>
                <a:lnTo>
                  <a:pt x="2324" y="43396"/>
                </a:lnTo>
                <a:lnTo>
                  <a:pt x="2370" y="43456"/>
                </a:lnTo>
                <a:lnTo>
                  <a:pt x="2415" y="43502"/>
                </a:lnTo>
                <a:lnTo>
                  <a:pt x="2460" y="43547"/>
                </a:lnTo>
                <a:lnTo>
                  <a:pt x="2505" y="43577"/>
                </a:lnTo>
                <a:lnTo>
                  <a:pt x="2551" y="43622"/>
                </a:lnTo>
                <a:lnTo>
                  <a:pt x="2596" y="43653"/>
                </a:lnTo>
                <a:lnTo>
                  <a:pt x="2656" y="43698"/>
                </a:lnTo>
                <a:lnTo>
                  <a:pt x="2702" y="43728"/>
                </a:lnTo>
                <a:lnTo>
                  <a:pt x="2762" y="43758"/>
                </a:lnTo>
                <a:lnTo>
                  <a:pt x="2792" y="43773"/>
                </a:lnTo>
                <a:lnTo>
                  <a:pt x="2837" y="43803"/>
                </a:lnTo>
                <a:lnTo>
                  <a:pt x="2868" y="43819"/>
                </a:lnTo>
                <a:lnTo>
                  <a:pt x="2913" y="43834"/>
                </a:lnTo>
                <a:lnTo>
                  <a:pt x="2943" y="43849"/>
                </a:lnTo>
                <a:lnTo>
                  <a:pt x="2973" y="43864"/>
                </a:lnTo>
                <a:lnTo>
                  <a:pt x="1" y="43864"/>
                </a:lnTo>
                <a:lnTo>
                  <a:pt x="1" y="44618"/>
                </a:lnTo>
                <a:lnTo>
                  <a:pt x="15088" y="44618"/>
                </a:lnTo>
                <a:lnTo>
                  <a:pt x="15088" y="53867"/>
                </a:lnTo>
                <a:lnTo>
                  <a:pt x="11317" y="53867"/>
                </a:lnTo>
                <a:lnTo>
                  <a:pt x="11317" y="54893"/>
                </a:lnTo>
                <a:lnTo>
                  <a:pt x="13897" y="54893"/>
                </a:lnTo>
                <a:lnTo>
                  <a:pt x="13897" y="56432"/>
                </a:lnTo>
                <a:cubicBezTo>
                  <a:pt x="13897" y="56658"/>
                  <a:pt x="14078" y="56854"/>
                  <a:pt x="14319" y="56854"/>
                </a:cubicBezTo>
                <a:lnTo>
                  <a:pt x="16733" y="56854"/>
                </a:lnTo>
                <a:cubicBezTo>
                  <a:pt x="16959" y="56854"/>
                  <a:pt x="17155" y="56658"/>
                  <a:pt x="17155" y="56432"/>
                </a:cubicBezTo>
                <a:lnTo>
                  <a:pt x="17155" y="54878"/>
                </a:lnTo>
                <a:lnTo>
                  <a:pt x="40541" y="54878"/>
                </a:lnTo>
                <a:lnTo>
                  <a:pt x="40541" y="56417"/>
                </a:lnTo>
                <a:cubicBezTo>
                  <a:pt x="40541" y="56658"/>
                  <a:pt x="40737" y="56854"/>
                  <a:pt x="40963" y="56854"/>
                </a:cubicBezTo>
                <a:lnTo>
                  <a:pt x="43377" y="56854"/>
                </a:lnTo>
                <a:cubicBezTo>
                  <a:pt x="43604" y="56854"/>
                  <a:pt x="43800" y="56658"/>
                  <a:pt x="43800" y="56417"/>
                </a:cubicBezTo>
                <a:lnTo>
                  <a:pt x="43800" y="54878"/>
                </a:lnTo>
                <a:lnTo>
                  <a:pt x="45972" y="54878"/>
                </a:lnTo>
                <a:lnTo>
                  <a:pt x="45972" y="53852"/>
                </a:lnTo>
                <a:lnTo>
                  <a:pt x="16416" y="53852"/>
                </a:lnTo>
                <a:lnTo>
                  <a:pt x="16416" y="32171"/>
                </a:lnTo>
                <a:lnTo>
                  <a:pt x="17457" y="32171"/>
                </a:lnTo>
                <a:cubicBezTo>
                  <a:pt x="17774" y="32171"/>
                  <a:pt x="18030" y="31915"/>
                  <a:pt x="18030" y="31598"/>
                </a:cubicBezTo>
                <a:lnTo>
                  <a:pt x="18030" y="30828"/>
                </a:lnTo>
                <a:lnTo>
                  <a:pt x="27309" y="30828"/>
                </a:lnTo>
                <a:lnTo>
                  <a:pt x="27309" y="30889"/>
                </a:lnTo>
                <a:cubicBezTo>
                  <a:pt x="27309" y="31205"/>
                  <a:pt x="27566" y="31462"/>
                  <a:pt x="27883" y="31462"/>
                </a:cubicBezTo>
                <a:lnTo>
                  <a:pt x="28818" y="31462"/>
                </a:lnTo>
                <a:lnTo>
                  <a:pt x="28818" y="32593"/>
                </a:lnTo>
                <a:cubicBezTo>
                  <a:pt x="25906" y="33152"/>
                  <a:pt x="23734" y="35475"/>
                  <a:pt x="23734" y="38251"/>
                </a:cubicBezTo>
                <a:cubicBezTo>
                  <a:pt x="23734" y="40243"/>
                  <a:pt x="24865" y="41993"/>
                  <a:pt x="26570" y="43034"/>
                </a:cubicBezTo>
                <a:cubicBezTo>
                  <a:pt x="26781" y="43155"/>
                  <a:pt x="27008" y="43230"/>
                  <a:pt x="27249" y="43230"/>
                </a:cubicBezTo>
                <a:lnTo>
                  <a:pt x="33193" y="43230"/>
                </a:lnTo>
                <a:cubicBezTo>
                  <a:pt x="33435" y="43230"/>
                  <a:pt x="33661" y="43155"/>
                  <a:pt x="33857" y="43034"/>
                </a:cubicBezTo>
                <a:cubicBezTo>
                  <a:pt x="35577" y="41993"/>
                  <a:pt x="36709" y="40243"/>
                  <a:pt x="36709" y="38251"/>
                </a:cubicBezTo>
                <a:cubicBezTo>
                  <a:pt x="36709" y="35475"/>
                  <a:pt x="34521" y="33167"/>
                  <a:pt x="31609" y="32593"/>
                </a:cubicBezTo>
                <a:lnTo>
                  <a:pt x="31609" y="31462"/>
                </a:lnTo>
                <a:lnTo>
                  <a:pt x="32560" y="31462"/>
                </a:lnTo>
                <a:cubicBezTo>
                  <a:pt x="32877" y="31462"/>
                  <a:pt x="33118" y="31205"/>
                  <a:pt x="33118" y="30904"/>
                </a:cubicBezTo>
                <a:lnTo>
                  <a:pt x="33118" y="29923"/>
                </a:lnTo>
                <a:cubicBezTo>
                  <a:pt x="33118" y="29621"/>
                  <a:pt x="32877" y="29365"/>
                  <a:pt x="32575" y="29350"/>
                </a:cubicBezTo>
                <a:lnTo>
                  <a:pt x="32590" y="29350"/>
                </a:lnTo>
                <a:lnTo>
                  <a:pt x="32590" y="28927"/>
                </a:lnTo>
                <a:cubicBezTo>
                  <a:pt x="32590" y="28695"/>
                  <a:pt x="32422" y="28504"/>
                  <a:pt x="32193" y="28504"/>
                </a:cubicBezTo>
                <a:cubicBezTo>
                  <a:pt x="32185" y="28504"/>
                  <a:pt x="32176" y="28504"/>
                  <a:pt x="32167" y="28505"/>
                </a:cubicBezTo>
                <a:lnTo>
                  <a:pt x="31730" y="28505"/>
                </a:lnTo>
                <a:lnTo>
                  <a:pt x="31730" y="27735"/>
                </a:lnTo>
                <a:cubicBezTo>
                  <a:pt x="31730" y="27418"/>
                  <a:pt x="31458" y="27147"/>
                  <a:pt x="31141" y="27147"/>
                </a:cubicBezTo>
                <a:lnTo>
                  <a:pt x="30598" y="27147"/>
                </a:lnTo>
                <a:lnTo>
                  <a:pt x="30598" y="19513"/>
                </a:lnTo>
                <a:cubicBezTo>
                  <a:pt x="30613" y="17778"/>
                  <a:pt x="32017" y="16374"/>
                  <a:pt x="33737" y="16374"/>
                </a:cubicBezTo>
                <a:lnTo>
                  <a:pt x="47904" y="16374"/>
                </a:lnTo>
                <a:cubicBezTo>
                  <a:pt x="49639" y="16374"/>
                  <a:pt x="51042" y="17778"/>
                  <a:pt x="51042" y="19513"/>
                </a:cubicBezTo>
                <a:lnTo>
                  <a:pt x="51042" y="23767"/>
                </a:lnTo>
                <a:cubicBezTo>
                  <a:pt x="51072" y="24310"/>
                  <a:pt x="51057" y="24854"/>
                  <a:pt x="50997" y="25397"/>
                </a:cubicBezTo>
                <a:cubicBezTo>
                  <a:pt x="50488" y="25079"/>
                  <a:pt x="49841" y="24997"/>
                  <a:pt x="49244" y="24997"/>
                </a:cubicBezTo>
                <a:cubicBezTo>
                  <a:pt x="49132" y="24997"/>
                  <a:pt x="49022" y="25000"/>
                  <a:pt x="48915" y="25004"/>
                </a:cubicBezTo>
                <a:cubicBezTo>
                  <a:pt x="48850" y="25001"/>
                  <a:pt x="48787" y="24999"/>
                  <a:pt x="48723" y="24999"/>
                </a:cubicBezTo>
                <a:cubicBezTo>
                  <a:pt x="48217" y="24999"/>
                  <a:pt x="47724" y="25105"/>
                  <a:pt x="47255" y="25306"/>
                </a:cubicBezTo>
                <a:cubicBezTo>
                  <a:pt x="46742" y="25517"/>
                  <a:pt x="46380" y="25985"/>
                  <a:pt x="46289" y="26528"/>
                </a:cubicBezTo>
                <a:cubicBezTo>
                  <a:pt x="46244" y="27026"/>
                  <a:pt x="46470" y="27509"/>
                  <a:pt x="46863" y="27811"/>
                </a:cubicBezTo>
                <a:cubicBezTo>
                  <a:pt x="47255" y="28126"/>
                  <a:pt x="47829" y="28242"/>
                  <a:pt x="48400" y="28242"/>
                </a:cubicBezTo>
                <a:cubicBezTo>
                  <a:pt x="48730" y="28242"/>
                  <a:pt x="49059" y="28203"/>
                  <a:pt x="49352" y="28143"/>
                </a:cubicBezTo>
                <a:cubicBezTo>
                  <a:pt x="50046" y="28007"/>
                  <a:pt x="50861" y="27554"/>
                  <a:pt x="51238" y="26830"/>
                </a:cubicBezTo>
                <a:cubicBezTo>
                  <a:pt x="51283" y="27041"/>
                  <a:pt x="51313" y="27252"/>
                  <a:pt x="51313" y="27464"/>
                </a:cubicBezTo>
                <a:lnTo>
                  <a:pt x="51313" y="30089"/>
                </a:lnTo>
                <a:cubicBezTo>
                  <a:pt x="51329" y="30330"/>
                  <a:pt x="51298" y="30587"/>
                  <a:pt x="51223" y="30813"/>
                </a:cubicBezTo>
                <a:cubicBezTo>
                  <a:pt x="50966" y="30451"/>
                  <a:pt x="50619" y="30149"/>
                  <a:pt x="50212" y="29923"/>
                </a:cubicBezTo>
                <a:cubicBezTo>
                  <a:pt x="49724" y="29642"/>
                  <a:pt x="49174" y="29502"/>
                  <a:pt x="48623" y="29502"/>
                </a:cubicBezTo>
                <a:cubicBezTo>
                  <a:pt x="48050" y="29502"/>
                  <a:pt x="47476" y="29653"/>
                  <a:pt x="46968" y="29953"/>
                </a:cubicBezTo>
                <a:cubicBezTo>
                  <a:pt x="46591" y="30149"/>
                  <a:pt x="46304" y="30496"/>
                  <a:pt x="46154" y="30904"/>
                </a:cubicBezTo>
                <a:cubicBezTo>
                  <a:pt x="45988" y="31522"/>
                  <a:pt x="46350" y="32111"/>
                  <a:pt x="46772" y="32427"/>
                </a:cubicBezTo>
                <a:cubicBezTo>
                  <a:pt x="47195" y="32729"/>
                  <a:pt x="47692" y="32895"/>
                  <a:pt x="48190" y="32956"/>
                </a:cubicBezTo>
                <a:cubicBezTo>
                  <a:pt x="48456" y="33005"/>
                  <a:pt x="48726" y="33028"/>
                  <a:pt x="48996" y="33028"/>
                </a:cubicBezTo>
                <a:cubicBezTo>
                  <a:pt x="49217" y="33028"/>
                  <a:pt x="49437" y="33013"/>
                  <a:pt x="49654" y="32986"/>
                </a:cubicBezTo>
                <a:cubicBezTo>
                  <a:pt x="50227" y="32880"/>
                  <a:pt x="50755" y="32593"/>
                  <a:pt x="51147" y="32156"/>
                </a:cubicBezTo>
                <a:cubicBezTo>
                  <a:pt x="51163" y="32292"/>
                  <a:pt x="51178" y="32427"/>
                  <a:pt x="51178" y="32563"/>
                </a:cubicBezTo>
                <a:lnTo>
                  <a:pt x="51178" y="34147"/>
                </a:lnTo>
                <a:cubicBezTo>
                  <a:pt x="51163" y="34434"/>
                  <a:pt x="51147" y="34706"/>
                  <a:pt x="51117" y="34962"/>
                </a:cubicBezTo>
                <a:cubicBezTo>
                  <a:pt x="50680" y="34570"/>
                  <a:pt x="50046" y="34313"/>
                  <a:pt x="49216" y="34178"/>
                </a:cubicBezTo>
                <a:cubicBezTo>
                  <a:pt x="48979" y="34134"/>
                  <a:pt x="48711" y="34098"/>
                  <a:pt x="48429" y="34098"/>
                </a:cubicBezTo>
                <a:cubicBezTo>
                  <a:pt x="48121" y="34098"/>
                  <a:pt x="47797" y="34142"/>
                  <a:pt x="47481" y="34268"/>
                </a:cubicBezTo>
                <a:cubicBezTo>
                  <a:pt x="46817" y="34525"/>
                  <a:pt x="46365" y="35128"/>
                  <a:pt x="46380" y="35747"/>
                </a:cubicBezTo>
                <a:cubicBezTo>
                  <a:pt x="46425" y="36335"/>
                  <a:pt x="46772" y="36848"/>
                  <a:pt x="47315" y="37105"/>
                </a:cubicBezTo>
                <a:cubicBezTo>
                  <a:pt x="47754" y="37317"/>
                  <a:pt x="48232" y="37423"/>
                  <a:pt x="48713" y="37423"/>
                </a:cubicBezTo>
                <a:cubicBezTo>
                  <a:pt x="48745" y="37423"/>
                  <a:pt x="48777" y="37422"/>
                  <a:pt x="48809" y="37421"/>
                </a:cubicBezTo>
                <a:cubicBezTo>
                  <a:pt x="48865" y="37423"/>
                  <a:pt x="48921" y="37424"/>
                  <a:pt x="48976" y="37424"/>
                </a:cubicBezTo>
                <a:cubicBezTo>
                  <a:pt x="49957" y="37424"/>
                  <a:pt x="50644" y="37168"/>
                  <a:pt x="51087" y="36682"/>
                </a:cubicBezTo>
                <a:cubicBezTo>
                  <a:pt x="51147" y="36607"/>
                  <a:pt x="51208" y="36546"/>
                  <a:pt x="51253" y="36456"/>
                </a:cubicBezTo>
                <a:cubicBezTo>
                  <a:pt x="51313" y="36893"/>
                  <a:pt x="51344" y="37331"/>
                  <a:pt x="51313" y="37768"/>
                </a:cubicBezTo>
                <a:lnTo>
                  <a:pt x="51313" y="44226"/>
                </a:lnTo>
                <a:lnTo>
                  <a:pt x="47436" y="44226"/>
                </a:lnTo>
                <a:cubicBezTo>
                  <a:pt x="47210" y="44226"/>
                  <a:pt x="47029" y="44407"/>
                  <a:pt x="47029" y="44618"/>
                </a:cubicBezTo>
                <a:lnTo>
                  <a:pt x="47029" y="44920"/>
                </a:lnTo>
                <a:cubicBezTo>
                  <a:pt x="47029" y="45146"/>
                  <a:pt x="47210" y="45327"/>
                  <a:pt x="47436" y="45327"/>
                </a:cubicBezTo>
                <a:lnTo>
                  <a:pt x="47451" y="45327"/>
                </a:lnTo>
                <a:lnTo>
                  <a:pt x="47451" y="55391"/>
                </a:lnTo>
                <a:cubicBezTo>
                  <a:pt x="47451" y="56251"/>
                  <a:pt x="48145" y="56945"/>
                  <a:pt x="48990" y="56945"/>
                </a:cubicBezTo>
                <a:lnTo>
                  <a:pt x="54195" y="56945"/>
                </a:lnTo>
                <a:cubicBezTo>
                  <a:pt x="55055" y="56945"/>
                  <a:pt x="55749" y="56251"/>
                  <a:pt x="55749" y="55391"/>
                </a:cubicBezTo>
                <a:lnTo>
                  <a:pt x="55749" y="54878"/>
                </a:lnTo>
                <a:lnTo>
                  <a:pt x="58208" y="54878"/>
                </a:lnTo>
                <a:lnTo>
                  <a:pt x="58208" y="56417"/>
                </a:lnTo>
                <a:cubicBezTo>
                  <a:pt x="58208" y="56658"/>
                  <a:pt x="58405" y="56854"/>
                  <a:pt x="58631" y="56854"/>
                </a:cubicBezTo>
                <a:lnTo>
                  <a:pt x="61045" y="56854"/>
                </a:lnTo>
                <a:cubicBezTo>
                  <a:pt x="61286" y="56854"/>
                  <a:pt x="61467" y="56658"/>
                  <a:pt x="61467" y="56417"/>
                </a:cubicBezTo>
                <a:lnTo>
                  <a:pt x="61467" y="54878"/>
                </a:lnTo>
                <a:lnTo>
                  <a:pt x="93875" y="54878"/>
                </a:lnTo>
                <a:lnTo>
                  <a:pt x="93875" y="56417"/>
                </a:lnTo>
                <a:cubicBezTo>
                  <a:pt x="93875" y="56658"/>
                  <a:pt x="94071" y="56854"/>
                  <a:pt x="94313" y="56854"/>
                </a:cubicBezTo>
                <a:lnTo>
                  <a:pt x="96712" y="56854"/>
                </a:lnTo>
                <a:cubicBezTo>
                  <a:pt x="96953" y="56854"/>
                  <a:pt x="97149" y="56658"/>
                  <a:pt x="97149" y="56417"/>
                </a:cubicBezTo>
                <a:lnTo>
                  <a:pt x="97149" y="54878"/>
                </a:lnTo>
                <a:lnTo>
                  <a:pt x="99307" y="54878"/>
                </a:lnTo>
                <a:lnTo>
                  <a:pt x="99307" y="53852"/>
                </a:lnTo>
                <a:lnTo>
                  <a:pt x="88700" y="53852"/>
                </a:lnTo>
                <a:cubicBezTo>
                  <a:pt x="89530" y="53565"/>
                  <a:pt x="90118" y="52826"/>
                  <a:pt x="90209" y="51966"/>
                </a:cubicBezTo>
                <a:cubicBezTo>
                  <a:pt x="90239" y="51770"/>
                  <a:pt x="90088" y="51589"/>
                  <a:pt x="89892" y="51589"/>
                </a:cubicBezTo>
                <a:lnTo>
                  <a:pt x="88911" y="51589"/>
                </a:lnTo>
                <a:lnTo>
                  <a:pt x="88911" y="51287"/>
                </a:lnTo>
                <a:cubicBezTo>
                  <a:pt x="88911" y="51129"/>
                  <a:pt x="88789" y="50999"/>
                  <a:pt x="88648" y="50999"/>
                </a:cubicBezTo>
                <a:cubicBezTo>
                  <a:pt x="88640" y="50999"/>
                  <a:pt x="88632" y="50999"/>
                  <a:pt x="88625" y="51000"/>
                </a:cubicBezTo>
                <a:lnTo>
                  <a:pt x="88006" y="51000"/>
                </a:lnTo>
                <a:lnTo>
                  <a:pt x="88006" y="49657"/>
                </a:lnTo>
                <a:cubicBezTo>
                  <a:pt x="88006" y="49386"/>
                  <a:pt x="87780" y="49160"/>
                  <a:pt x="87508" y="49160"/>
                </a:cubicBezTo>
                <a:lnTo>
                  <a:pt x="87041" y="49160"/>
                </a:lnTo>
                <a:cubicBezTo>
                  <a:pt x="87222" y="49099"/>
                  <a:pt x="87357" y="48963"/>
                  <a:pt x="87418" y="48782"/>
                </a:cubicBezTo>
                <a:cubicBezTo>
                  <a:pt x="87448" y="48526"/>
                  <a:pt x="87403" y="48254"/>
                  <a:pt x="87312" y="48028"/>
                </a:cubicBezTo>
                <a:cubicBezTo>
                  <a:pt x="87176" y="47741"/>
                  <a:pt x="87071" y="47455"/>
                  <a:pt x="87010" y="47153"/>
                </a:cubicBezTo>
                <a:cubicBezTo>
                  <a:pt x="86694" y="47409"/>
                  <a:pt x="86437" y="47741"/>
                  <a:pt x="86256" y="48103"/>
                </a:cubicBezTo>
                <a:cubicBezTo>
                  <a:pt x="86181" y="48224"/>
                  <a:pt x="86135" y="48360"/>
                  <a:pt x="86105" y="48481"/>
                </a:cubicBezTo>
                <a:cubicBezTo>
                  <a:pt x="86090" y="48586"/>
                  <a:pt x="86090" y="48692"/>
                  <a:pt x="86120" y="48797"/>
                </a:cubicBezTo>
                <a:cubicBezTo>
                  <a:pt x="86165" y="48963"/>
                  <a:pt x="86286" y="49099"/>
                  <a:pt x="86452" y="49144"/>
                </a:cubicBezTo>
                <a:lnTo>
                  <a:pt x="86196" y="49144"/>
                </a:lnTo>
                <a:cubicBezTo>
                  <a:pt x="85909" y="49144"/>
                  <a:pt x="85683" y="49371"/>
                  <a:pt x="85683" y="49657"/>
                </a:cubicBezTo>
                <a:lnTo>
                  <a:pt x="85683" y="50985"/>
                </a:lnTo>
                <a:lnTo>
                  <a:pt x="85064" y="50985"/>
                </a:lnTo>
                <a:cubicBezTo>
                  <a:pt x="84898" y="50985"/>
                  <a:pt x="84777" y="51121"/>
                  <a:pt x="84777" y="51272"/>
                </a:cubicBezTo>
                <a:lnTo>
                  <a:pt x="84777" y="51574"/>
                </a:lnTo>
                <a:lnTo>
                  <a:pt x="83721" y="51574"/>
                </a:lnTo>
                <a:cubicBezTo>
                  <a:pt x="83525" y="51574"/>
                  <a:pt x="83374" y="51755"/>
                  <a:pt x="83404" y="51951"/>
                </a:cubicBezTo>
                <a:cubicBezTo>
                  <a:pt x="83495" y="52826"/>
                  <a:pt x="84083" y="53550"/>
                  <a:pt x="84913" y="53837"/>
                </a:cubicBezTo>
                <a:lnTo>
                  <a:pt x="72949" y="53837"/>
                </a:lnTo>
                <a:lnTo>
                  <a:pt x="72949" y="32141"/>
                </a:lnTo>
                <a:lnTo>
                  <a:pt x="74096" y="32141"/>
                </a:lnTo>
                <a:cubicBezTo>
                  <a:pt x="74412" y="32141"/>
                  <a:pt x="74669" y="31884"/>
                  <a:pt x="74669" y="31568"/>
                </a:cubicBezTo>
                <a:lnTo>
                  <a:pt x="74669" y="30783"/>
                </a:lnTo>
                <a:lnTo>
                  <a:pt x="83495" y="30783"/>
                </a:lnTo>
                <a:lnTo>
                  <a:pt x="83495" y="30858"/>
                </a:lnTo>
                <a:cubicBezTo>
                  <a:pt x="83495" y="31175"/>
                  <a:pt x="83752" y="31432"/>
                  <a:pt x="84068" y="31432"/>
                </a:cubicBezTo>
                <a:lnTo>
                  <a:pt x="84823" y="31432"/>
                </a:lnTo>
                <a:lnTo>
                  <a:pt x="84823" y="34208"/>
                </a:lnTo>
                <a:lnTo>
                  <a:pt x="79738" y="42415"/>
                </a:lnTo>
                <a:cubicBezTo>
                  <a:pt x="79165" y="43351"/>
                  <a:pt x="79829" y="44558"/>
                  <a:pt x="80930" y="44558"/>
                </a:cubicBezTo>
                <a:lnTo>
                  <a:pt x="91884" y="44558"/>
                </a:lnTo>
                <a:cubicBezTo>
                  <a:pt x="92985" y="44558"/>
                  <a:pt x="93649" y="43351"/>
                  <a:pt x="93076" y="42415"/>
                </a:cubicBezTo>
                <a:lnTo>
                  <a:pt x="87991" y="34208"/>
                </a:lnTo>
                <a:lnTo>
                  <a:pt x="87991" y="31432"/>
                </a:lnTo>
                <a:lnTo>
                  <a:pt x="88745" y="31432"/>
                </a:lnTo>
                <a:cubicBezTo>
                  <a:pt x="89062" y="31432"/>
                  <a:pt x="89319" y="31175"/>
                  <a:pt x="89319" y="30858"/>
                </a:cubicBezTo>
                <a:lnTo>
                  <a:pt x="89319" y="29893"/>
                </a:lnTo>
                <a:cubicBezTo>
                  <a:pt x="89319" y="29576"/>
                  <a:pt x="89062" y="29319"/>
                  <a:pt x="88745" y="29319"/>
                </a:cubicBezTo>
                <a:lnTo>
                  <a:pt x="87991" y="29319"/>
                </a:lnTo>
                <a:lnTo>
                  <a:pt x="87991" y="29229"/>
                </a:lnTo>
                <a:lnTo>
                  <a:pt x="88127" y="29229"/>
                </a:lnTo>
                <a:cubicBezTo>
                  <a:pt x="88368" y="29229"/>
                  <a:pt x="88564" y="29033"/>
                  <a:pt x="88564" y="28806"/>
                </a:cubicBezTo>
                <a:lnTo>
                  <a:pt x="88564" y="28097"/>
                </a:lnTo>
                <a:cubicBezTo>
                  <a:pt x="88564" y="27856"/>
                  <a:pt x="88368" y="27660"/>
                  <a:pt x="88127" y="27660"/>
                </a:cubicBezTo>
                <a:lnTo>
                  <a:pt x="87327" y="27660"/>
                </a:lnTo>
                <a:lnTo>
                  <a:pt x="87327" y="13327"/>
                </a:lnTo>
                <a:lnTo>
                  <a:pt x="85502" y="13327"/>
                </a:lnTo>
                <a:lnTo>
                  <a:pt x="85502" y="24024"/>
                </a:lnTo>
                <a:lnTo>
                  <a:pt x="72964" y="24024"/>
                </a:lnTo>
                <a:lnTo>
                  <a:pt x="72964" y="13991"/>
                </a:lnTo>
                <a:lnTo>
                  <a:pt x="73824" y="13991"/>
                </a:lnTo>
                <a:cubicBezTo>
                  <a:pt x="74141" y="13991"/>
                  <a:pt x="74397" y="13734"/>
                  <a:pt x="74397" y="13417"/>
                </a:cubicBezTo>
                <a:lnTo>
                  <a:pt x="74397" y="12633"/>
                </a:lnTo>
                <a:lnTo>
                  <a:pt x="75770" y="12633"/>
                </a:lnTo>
                <a:lnTo>
                  <a:pt x="75770" y="13991"/>
                </a:lnTo>
                <a:lnTo>
                  <a:pt x="76359" y="13991"/>
                </a:lnTo>
                <a:lnTo>
                  <a:pt x="76359" y="10505"/>
                </a:lnTo>
                <a:lnTo>
                  <a:pt x="75770" y="10505"/>
                </a:lnTo>
                <a:lnTo>
                  <a:pt x="75770" y="11848"/>
                </a:lnTo>
                <a:lnTo>
                  <a:pt x="74397" y="11848"/>
                </a:lnTo>
                <a:lnTo>
                  <a:pt x="74397" y="11064"/>
                </a:lnTo>
                <a:cubicBezTo>
                  <a:pt x="74397" y="10762"/>
                  <a:pt x="74141" y="10505"/>
                  <a:pt x="73824" y="10505"/>
                </a:cubicBezTo>
                <a:lnTo>
                  <a:pt x="72964" y="10505"/>
                </a:lnTo>
                <a:lnTo>
                  <a:pt x="72964" y="2373"/>
                </a:lnTo>
                <a:lnTo>
                  <a:pt x="72421" y="2373"/>
                </a:lnTo>
                <a:cubicBezTo>
                  <a:pt x="72315" y="1830"/>
                  <a:pt x="72059" y="1332"/>
                  <a:pt x="71666" y="955"/>
                </a:cubicBezTo>
                <a:cubicBezTo>
                  <a:pt x="70793" y="95"/>
                  <a:pt x="69502" y="1"/>
                  <a:pt x="6915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00" name="Google Shape;900;p46"/>
          <p:cNvSpPr/>
          <p:nvPr/>
        </p:nvSpPr>
        <p:spPr>
          <a:xfrm flipH="1">
            <a:off x="8728018" y="4823177"/>
            <a:ext cx="3310233" cy="1898167"/>
          </a:xfrm>
          <a:custGeom>
            <a:avLst/>
            <a:gdLst/>
            <a:ahLst/>
            <a:cxnLst/>
            <a:rect l="l" t="t" r="r" b="b"/>
            <a:pathLst>
              <a:path w="99307" h="56945" extrusionOk="0">
                <a:moveTo>
                  <a:pt x="69093" y="608"/>
                </a:moveTo>
                <a:cubicBezTo>
                  <a:pt x="69197" y="608"/>
                  <a:pt x="70459" y="622"/>
                  <a:pt x="71244" y="1393"/>
                </a:cubicBezTo>
                <a:cubicBezTo>
                  <a:pt x="71516" y="1664"/>
                  <a:pt x="71712" y="1996"/>
                  <a:pt x="71802" y="2373"/>
                </a:cubicBezTo>
                <a:lnTo>
                  <a:pt x="71636" y="2373"/>
                </a:lnTo>
                <a:lnTo>
                  <a:pt x="71636" y="10505"/>
                </a:lnTo>
                <a:lnTo>
                  <a:pt x="70203" y="10505"/>
                </a:lnTo>
                <a:cubicBezTo>
                  <a:pt x="69901" y="10505"/>
                  <a:pt x="69645" y="10762"/>
                  <a:pt x="69645" y="11064"/>
                </a:cubicBezTo>
                <a:lnTo>
                  <a:pt x="69645" y="11848"/>
                </a:lnTo>
                <a:lnTo>
                  <a:pt x="63519" y="11848"/>
                </a:lnTo>
                <a:lnTo>
                  <a:pt x="63519" y="11773"/>
                </a:lnTo>
                <a:cubicBezTo>
                  <a:pt x="63519" y="11471"/>
                  <a:pt x="63263" y="11214"/>
                  <a:pt x="62946" y="11214"/>
                </a:cubicBezTo>
                <a:lnTo>
                  <a:pt x="61829" y="11214"/>
                </a:lnTo>
                <a:lnTo>
                  <a:pt x="61829" y="10943"/>
                </a:lnTo>
                <a:lnTo>
                  <a:pt x="62071" y="10943"/>
                </a:lnTo>
                <a:cubicBezTo>
                  <a:pt x="62282" y="10943"/>
                  <a:pt x="62448" y="10762"/>
                  <a:pt x="62448" y="10566"/>
                </a:cubicBezTo>
                <a:lnTo>
                  <a:pt x="62448" y="10068"/>
                </a:lnTo>
                <a:cubicBezTo>
                  <a:pt x="62448" y="9857"/>
                  <a:pt x="62282" y="9691"/>
                  <a:pt x="62071" y="9691"/>
                </a:cubicBezTo>
                <a:lnTo>
                  <a:pt x="60819" y="9691"/>
                </a:lnTo>
                <a:lnTo>
                  <a:pt x="60819" y="4787"/>
                </a:lnTo>
                <a:cubicBezTo>
                  <a:pt x="60849" y="4063"/>
                  <a:pt x="61015" y="3339"/>
                  <a:pt x="61301" y="2660"/>
                </a:cubicBezTo>
                <a:cubicBezTo>
                  <a:pt x="61905" y="1302"/>
                  <a:pt x="62931" y="608"/>
                  <a:pt x="64379" y="608"/>
                </a:cubicBezTo>
                <a:lnTo>
                  <a:pt x="69086" y="608"/>
                </a:lnTo>
                <a:cubicBezTo>
                  <a:pt x="69087" y="608"/>
                  <a:pt x="69089" y="608"/>
                  <a:pt x="69093" y="608"/>
                </a:cubicBezTo>
                <a:close/>
                <a:moveTo>
                  <a:pt x="49156" y="25608"/>
                </a:moveTo>
                <a:cubicBezTo>
                  <a:pt x="49775" y="25608"/>
                  <a:pt x="50453" y="25683"/>
                  <a:pt x="50846" y="26076"/>
                </a:cubicBezTo>
                <a:cubicBezTo>
                  <a:pt x="50846" y="26151"/>
                  <a:pt x="50816" y="26211"/>
                  <a:pt x="50800" y="26272"/>
                </a:cubicBezTo>
                <a:cubicBezTo>
                  <a:pt x="50574" y="26981"/>
                  <a:pt x="49835" y="27403"/>
                  <a:pt x="49201" y="27539"/>
                </a:cubicBezTo>
                <a:cubicBezTo>
                  <a:pt x="48942" y="27597"/>
                  <a:pt x="48657" y="27630"/>
                  <a:pt x="48378" y="27630"/>
                </a:cubicBezTo>
                <a:cubicBezTo>
                  <a:pt x="47927" y="27630"/>
                  <a:pt x="47495" y="27542"/>
                  <a:pt x="47225" y="27328"/>
                </a:cubicBezTo>
                <a:cubicBezTo>
                  <a:pt x="46983" y="27162"/>
                  <a:pt x="46848" y="26890"/>
                  <a:pt x="46878" y="26604"/>
                </a:cubicBezTo>
                <a:cubicBezTo>
                  <a:pt x="46938" y="26257"/>
                  <a:pt x="47179" y="25970"/>
                  <a:pt x="47496" y="25849"/>
                </a:cubicBezTo>
                <a:cubicBezTo>
                  <a:pt x="47919" y="25653"/>
                  <a:pt x="48402" y="25623"/>
                  <a:pt x="48915" y="25608"/>
                </a:cubicBezTo>
                <a:close/>
                <a:moveTo>
                  <a:pt x="85502" y="24612"/>
                </a:moveTo>
                <a:lnTo>
                  <a:pt x="85502" y="27660"/>
                </a:lnTo>
                <a:lnTo>
                  <a:pt x="84687" y="27660"/>
                </a:lnTo>
                <a:cubicBezTo>
                  <a:pt x="84446" y="27660"/>
                  <a:pt x="84249" y="27841"/>
                  <a:pt x="84249" y="28082"/>
                </a:cubicBezTo>
                <a:lnTo>
                  <a:pt x="84249" y="28791"/>
                </a:lnTo>
                <a:cubicBezTo>
                  <a:pt x="84249" y="29033"/>
                  <a:pt x="84446" y="29214"/>
                  <a:pt x="84687" y="29214"/>
                </a:cubicBezTo>
                <a:lnTo>
                  <a:pt x="84823" y="29214"/>
                </a:lnTo>
                <a:lnTo>
                  <a:pt x="84823" y="29319"/>
                </a:lnTo>
                <a:lnTo>
                  <a:pt x="84068" y="29319"/>
                </a:lnTo>
                <a:cubicBezTo>
                  <a:pt x="83752" y="29319"/>
                  <a:pt x="83495" y="29576"/>
                  <a:pt x="83495" y="29893"/>
                </a:cubicBezTo>
                <a:lnTo>
                  <a:pt x="83495" y="30029"/>
                </a:lnTo>
                <a:lnTo>
                  <a:pt x="74669" y="30029"/>
                </a:lnTo>
                <a:lnTo>
                  <a:pt x="74669" y="29229"/>
                </a:lnTo>
                <a:cubicBezTo>
                  <a:pt x="74669" y="28912"/>
                  <a:pt x="74412" y="28671"/>
                  <a:pt x="74096" y="28671"/>
                </a:cubicBezTo>
                <a:lnTo>
                  <a:pt x="72949" y="28671"/>
                </a:lnTo>
                <a:lnTo>
                  <a:pt x="72949" y="24612"/>
                </a:lnTo>
                <a:close/>
                <a:moveTo>
                  <a:pt x="48583" y="30119"/>
                </a:moveTo>
                <a:cubicBezTo>
                  <a:pt x="49050" y="30119"/>
                  <a:pt x="49503" y="30240"/>
                  <a:pt x="49895" y="30466"/>
                </a:cubicBezTo>
                <a:cubicBezTo>
                  <a:pt x="50318" y="30692"/>
                  <a:pt x="50665" y="31055"/>
                  <a:pt x="50891" y="31477"/>
                </a:cubicBezTo>
                <a:cubicBezTo>
                  <a:pt x="50589" y="31960"/>
                  <a:pt x="50091" y="32277"/>
                  <a:pt x="49548" y="32397"/>
                </a:cubicBezTo>
                <a:lnTo>
                  <a:pt x="49533" y="32397"/>
                </a:lnTo>
                <a:cubicBezTo>
                  <a:pt x="49358" y="32416"/>
                  <a:pt x="49183" y="32427"/>
                  <a:pt x="49008" y="32427"/>
                </a:cubicBezTo>
                <a:cubicBezTo>
                  <a:pt x="48761" y="32427"/>
                  <a:pt x="48513" y="32405"/>
                  <a:pt x="48266" y="32352"/>
                </a:cubicBezTo>
                <a:cubicBezTo>
                  <a:pt x="47858" y="32322"/>
                  <a:pt x="47466" y="32186"/>
                  <a:pt x="47119" y="31960"/>
                </a:cubicBezTo>
                <a:cubicBezTo>
                  <a:pt x="46863" y="31764"/>
                  <a:pt x="46636" y="31417"/>
                  <a:pt x="46742" y="31070"/>
                </a:cubicBezTo>
                <a:cubicBezTo>
                  <a:pt x="46832" y="30813"/>
                  <a:pt x="47029" y="30602"/>
                  <a:pt x="47270" y="30481"/>
                </a:cubicBezTo>
                <a:cubicBezTo>
                  <a:pt x="47662" y="30240"/>
                  <a:pt x="48130" y="30119"/>
                  <a:pt x="48583" y="30119"/>
                </a:cubicBezTo>
                <a:close/>
                <a:moveTo>
                  <a:pt x="48325" y="34733"/>
                </a:moveTo>
                <a:cubicBezTo>
                  <a:pt x="48355" y="34733"/>
                  <a:pt x="48386" y="34734"/>
                  <a:pt x="48417" y="34736"/>
                </a:cubicBezTo>
                <a:cubicBezTo>
                  <a:pt x="48658" y="34736"/>
                  <a:pt x="48884" y="34751"/>
                  <a:pt x="49111" y="34796"/>
                </a:cubicBezTo>
                <a:cubicBezTo>
                  <a:pt x="50001" y="34947"/>
                  <a:pt x="50589" y="35234"/>
                  <a:pt x="50921" y="35686"/>
                </a:cubicBezTo>
                <a:lnTo>
                  <a:pt x="50936" y="35717"/>
                </a:lnTo>
                <a:cubicBezTo>
                  <a:pt x="50861" y="35928"/>
                  <a:pt x="50755" y="36124"/>
                  <a:pt x="50604" y="36290"/>
                </a:cubicBezTo>
                <a:cubicBezTo>
                  <a:pt x="50296" y="36640"/>
                  <a:pt x="49767" y="36821"/>
                  <a:pt x="48993" y="36821"/>
                </a:cubicBezTo>
                <a:cubicBezTo>
                  <a:pt x="48933" y="36821"/>
                  <a:pt x="48872" y="36820"/>
                  <a:pt x="48809" y="36818"/>
                </a:cubicBezTo>
                <a:cubicBezTo>
                  <a:pt x="48774" y="36819"/>
                  <a:pt x="48739" y="36820"/>
                  <a:pt x="48703" y="36820"/>
                </a:cubicBezTo>
                <a:cubicBezTo>
                  <a:pt x="48316" y="36820"/>
                  <a:pt x="47933" y="36744"/>
                  <a:pt x="47587" y="36592"/>
                </a:cubicBezTo>
                <a:cubicBezTo>
                  <a:pt x="47255" y="36426"/>
                  <a:pt x="47029" y="36109"/>
                  <a:pt x="46983" y="35747"/>
                </a:cubicBezTo>
                <a:cubicBezTo>
                  <a:pt x="46983" y="35339"/>
                  <a:pt x="47345" y="34992"/>
                  <a:pt x="47692" y="34857"/>
                </a:cubicBezTo>
                <a:cubicBezTo>
                  <a:pt x="47903" y="34778"/>
                  <a:pt x="48114" y="34733"/>
                  <a:pt x="48325" y="34733"/>
                </a:cubicBezTo>
                <a:close/>
                <a:moveTo>
                  <a:pt x="69630" y="12618"/>
                </a:moveTo>
                <a:lnTo>
                  <a:pt x="69630" y="13402"/>
                </a:lnTo>
                <a:cubicBezTo>
                  <a:pt x="69630" y="13704"/>
                  <a:pt x="69886" y="13960"/>
                  <a:pt x="70203" y="13960"/>
                </a:cubicBezTo>
                <a:lnTo>
                  <a:pt x="71636" y="13960"/>
                </a:lnTo>
                <a:lnTo>
                  <a:pt x="71636" y="28671"/>
                </a:lnTo>
                <a:lnTo>
                  <a:pt x="70475" y="28671"/>
                </a:lnTo>
                <a:cubicBezTo>
                  <a:pt x="70173" y="28671"/>
                  <a:pt x="69916" y="28927"/>
                  <a:pt x="69916" y="29244"/>
                </a:cubicBezTo>
                <a:lnTo>
                  <a:pt x="69916" y="30029"/>
                </a:lnTo>
                <a:lnTo>
                  <a:pt x="68543" y="30029"/>
                </a:lnTo>
                <a:lnTo>
                  <a:pt x="68543" y="28671"/>
                </a:lnTo>
                <a:lnTo>
                  <a:pt x="67955" y="28671"/>
                </a:lnTo>
                <a:lnTo>
                  <a:pt x="67955" y="32126"/>
                </a:lnTo>
                <a:lnTo>
                  <a:pt x="68543" y="32126"/>
                </a:lnTo>
                <a:lnTo>
                  <a:pt x="68543" y="30783"/>
                </a:lnTo>
                <a:lnTo>
                  <a:pt x="69916" y="30783"/>
                </a:lnTo>
                <a:lnTo>
                  <a:pt x="69916" y="31568"/>
                </a:lnTo>
                <a:cubicBezTo>
                  <a:pt x="69916" y="31869"/>
                  <a:pt x="70173" y="32126"/>
                  <a:pt x="70475" y="32126"/>
                </a:cubicBezTo>
                <a:lnTo>
                  <a:pt x="71636" y="32126"/>
                </a:lnTo>
                <a:lnTo>
                  <a:pt x="71636" y="53837"/>
                </a:lnTo>
                <a:lnTo>
                  <a:pt x="68045" y="53837"/>
                </a:lnTo>
                <a:cubicBezTo>
                  <a:pt x="68528" y="53791"/>
                  <a:pt x="68905" y="53384"/>
                  <a:pt x="68921" y="52901"/>
                </a:cubicBezTo>
                <a:lnTo>
                  <a:pt x="68921" y="39126"/>
                </a:lnTo>
                <a:lnTo>
                  <a:pt x="68936" y="39126"/>
                </a:lnTo>
                <a:cubicBezTo>
                  <a:pt x="69056" y="39126"/>
                  <a:pt x="69177" y="39006"/>
                  <a:pt x="69177" y="38870"/>
                </a:cubicBezTo>
                <a:lnTo>
                  <a:pt x="69177" y="38689"/>
                </a:lnTo>
                <a:cubicBezTo>
                  <a:pt x="69177" y="38553"/>
                  <a:pt x="69056" y="38447"/>
                  <a:pt x="68936" y="38447"/>
                </a:cubicBezTo>
                <a:lnTo>
                  <a:pt x="63761" y="38447"/>
                </a:lnTo>
                <a:cubicBezTo>
                  <a:pt x="63625" y="38447"/>
                  <a:pt x="63504" y="38553"/>
                  <a:pt x="63504" y="38689"/>
                </a:cubicBezTo>
                <a:lnTo>
                  <a:pt x="63504" y="38870"/>
                </a:lnTo>
                <a:cubicBezTo>
                  <a:pt x="63504" y="39006"/>
                  <a:pt x="63625" y="39126"/>
                  <a:pt x="63761" y="39126"/>
                </a:cubicBezTo>
                <a:lnTo>
                  <a:pt x="63791" y="39126"/>
                </a:lnTo>
                <a:lnTo>
                  <a:pt x="63791" y="41571"/>
                </a:lnTo>
                <a:lnTo>
                  <a:pt x="63791" y="41857"/>
                </a:lnTo>
                <a:lnTo>
                  <a:pt x="63791" y="42581"/>
                </a:lnTo>
                <a:lnTo>
                  <a:pt x="63791" y="42868"/>
                </a:lnTo>
                <a:lnTo>
                  <a:pt x="63791" y="43577"/>
                </a:lnTo>
                <a:lnTo>
                  <a:pt x="63791" y="43864"/>
                </a:lnTo>
                <a:lnTo>
                  <a:pt x="63791" y="44588"/>
                </a:lnTo>
                <a:lnTo>
                  <a:pt x="63791" y="44875"/>
                </a:lnTo>
                <a:lnTo>
                  <a:pt x="63791" y="45599"/>
                </a:lnTo>
                <a:lnTo>
                  <a:pt x="63791" y="45886"/>
                </a:lnTo>
                <a:lnTo>
                  <a:pt x="63791" y="46685"/>
                </a:lnTo>
                <a:lnTo>
                  <a:pt x="63791" y="46972"/>
                </a:lnTo>
                <a:lnTo>
                  <a:pt x="63791" y="47711"/>
                </a:lnTo>
                <a:lnTo>
                  <a:pt x="63791" y="47998"/>
                </a:lnTo>
                <a:lnTo>
                  <a:pt x="63791" y="48722"/>
                </a:lnTo>
                <a:lnTo>
                  <a:pt x="63791" y="48994"/>
                </a:lnTo>
                <a:lnTo>
                  <a:pt x="63791" y="49718"/>
                </a:lnTo>
                <a:lnTo>
                  <a:pt x="63791" y="50004"/>
                </a:lnTo>
                <a:lnTo>
                  <a:pt x="63791" y="50729"/>
                </a:lnTo>
                <a:lnTo>
                  <a:pt x="63791" y="51015"/>
                </a:lnTo>
                <a:lnTo>
                  <a:pt x="63791" y="52916"/>
                </a:lnTo>
                <a:cubicBezTo>
                  <a:pt x="63791" y="53399"/>
                  <a:pt x="64168" y="53806"/>
                  <a:pt x="64651" y="53852"/>
                </a:cubicBezTo>
                <a:lnTo>
                  <a:pt x="55749" y="53852"/>
                </a:lnTo>
                <a:lnTo>
                  <a:pt x="55749" y="45342"/>
                </a:lnTo>
                <a:lnTo>
                  <a:pt x="55794" y="45342"/>
                </a:lnTo>
                <a:cubicBezTo>
                  <a:pt x="56021" y="45342"/>
                  <a:pt x="56187" y="45161"/>
                  <a:pt x="56187" y="44935"/>
                </a:cubicBezTo>
                <a:lnTo>
                  <a:pt x="56187" y="44633"/>
                </a:lnTo>
                <a:cubicBezTo>
                  <a:pt x="56187" y="44407"/>
                  <a:pt x="56021" y="44241"/>
                  <a:pt x="55794" y="44241"/>
                </a:cubicBezTo>
                <a:lnTo>
                  <a:pt x="53999" y="44241"/>
                </a:lnTo>
                <a:lnTo>
                  <a:pt x="53999" y="37482"/>
                </a:lnTo>
                <a:cubicBezTo>
                  <a:pt x="54014" y="36526"/>
                  <a:pt x="54798" y="35762"/>
                  <a:pt x="55751" y="35762"/>
                </a:cubicBezTo>
                <a:cubicBezTo>
                  <a:pt x="55761" y="35762"/>
                  <a:pt x="55770" y="35762"/>
                  <a:pt x="55779" y="35762"/>
                </a:cubicBezTo>
                <a:lnTo>
                  <a:pt x="58420" y="35762"/>
                </a:lnTo>
                <a:cubicBezTo>
                  <a:pt x="59717" y="35762"/>
                  <a:pt x="60788" y="34721"/>
                  <a:pt x="60803" y="33408"/>
                </a:cubicBezTo>
                <a:lnTo>
                  <a:pt x="60803" y="26890"/>
                </a:lnTo>
                <a:lnTo>
                  <a:pt x="61000" y="26890"/>
                </a:lnTo>
                <a:cubicBezTo>
                  <a:pt x="61181" y="26890"/>
                  <a:pt x="61347" y="26724"/>
                  <a:pt x="61347" y="26543"/>
                </a:cubicBezTo>
                <a:lnTo>
                  <a:pt x="61347" y="26151"/>
                </a:lnTo>
                <a:cubicBezTo>
                  <a:pt x="63911" y="25759"/>
                  <a:pt x="65843" y="23601"/>
                  <a:pt x="65963" y="21006"/>
                </a:cubicBezTo>
                <a:cubicBezTo>
                  <a:pt x="66084" y="18411"/>
                  <a:pt x="64349" y="16088"/>
                  <a:pt x="61829" y="15469"/>
                </a:cubicBezTo>
                <a:lnTo>
                  <a:pt x="61829" y="13312"/>
                </a:lnTo>
                <a:lnTo>
                  <a:pt x="62946" y="13312"/>
                </a:lnTo>
                <a:cubicBezTo>
                  <a:pt x="63263" y="13312"/>
                  <a:pt x="63519" y="13055"/>
                  <a:pt x="63519" y="12753"/>
                </a:cubicBezTo>
                <a:lnTo>
                  <a:pt x="63519" y="12618"/>
                </a:lnTo>
                <a:close/>
                <a:moveTo>
                  <a:pt x="69157" y="1"/>
                </a:moveTo>
                <a:cubicBezTo>
                  <a:pt x="69109" y="1"/>
                  <a:pt x="69079" y="3"/>
                  <a:pt x="69071" y="4"/>
                </a:cubicBezTo>
                <a:lnTo>
                  <a:pt x="64379" y="4"/>
                </a:lnTo>
                <a:cubicBezTo>
                  <a:pt x="60321" y="4"/>
                  <a:pt x="60200" y="4742"/>
                  <a:pt x="60200" y="4787"/>
                </a:cubicBezTo>
                <a:lnTo>
                  <a:pt x="60200" y="9691"/>
                </a:lnTo>
                <a:lnTo>
                  <a:pt x="58948" y="9691"/>
                </a:lnTo>
                <a:cubicBezTo>
                  <a:pt x="58736" y="9691"/>
                  <a:pt x="58571" y="9857"/>
                  <a:pt x="58571" y="10068"/>
                </a:cubicBezTo>
                <a:lnTo>
                  <a:pt x="58571" y="10566"/>
                </a:lnTo>
                <a:cubicBezTo>
                  <a:pt x="58571" y="10762"/>
                  <a:pt x="58736" y="10943"/>
                  <a:pt x="58948" y="10943"/>
                </a:cubicBezTo>
                <a:lnTo>
                  <a:pt x="59189" y="10943"/>
                </a:lnTo>
                <a:lnTo>
                  <a:pt x="59189" y="11214"/>
                </a:lnTo>
                <a:lnTo>
                  <a:pt x="58284" y="11214"/>
                </a:lnTo>
                <a:cubicBezTo>
                  <a:pt x="57967" y="11214"/>
                  <a:pt x="57711" y="11456"/>
                  <a:pt x="57711" y="11773"/>
                </a:cubicBezTo>
                <a:lnTo>
                  <a:pt x="57711" y="12753"/>
                </a:lnTo>
                <a:cubicBezTo>
                  <a:pt x="57711" y="13055"/>
                  <a:pt x="57967" y="13312"/>
                  <a:pt x="58284" y="13312"/>
                </a:cubicBezTo>
                <a:lnTo>
                  <a:pt x="59189" y="13312"/>
                </a:lnTo>
                <a:lnTo>
                  <a:pt x="59189" y="15469"/>
                </a:lnTo>
                <a:cubicBezTo>
                  <a:pt x="56654" y="16088"/>
                  <a:pt x="54934" y="18396"/>
                  <a:pt x="55040" y="20991"/>
                </a:cubicBezTo>
                <a:cubicBezTo>
                  <a:pt x="55161" y="23586"/>
                  <a:pt x="57092" y="25744"/>
                  <a:pt x="59657" y="26151"/>
                </a:cubicBezTo>
                <a:lnTo>
                  <a:pt x="59657" y="26543"/>
                </a:lnTo>
                <a:cubicBezTo>
                  <a:pt x="59657" y="26724"/>
                  <a:pt x="59808" y="26890"/>
                  <a:pt x="60004" y="26890"/>
                </a:cubicBezTo>
                <a:lnTo>
                  <a:pt x="60185" y="26890"/>
                </a:lnTo>
                <a:lnTo>
                  <a:pt x="60185" y="33408"/>
                </a:lnTo>
                <a:cubicBezTo>
                  <a:pt x="60170" y="34374"/>
                  <a:pt x="59385" y="35143"/>
                  <a:pt x="58420" y="35143"/>
                </a:cubicBezTo>
                <a:lnTo>
                  <a:pt x="55779" y="35143"/>
                </a:lnTo>
                <a:cubicBezTo>
                  <a:pt x="55770" y="35143"/>
                  <a:pt x="55761" y="35143"/>
                  <a:pt x="55751" y="35143"/>
                </a:cubicBezTo>
                <a:cubicBezTo>
                  <a:pt x="54451" y="35143"/>
                  <a:pt x="53395" y="36179"/>
                  <a:pt x="53380" y="37482"/>
                </a:cubicBezTo>
                <a:lnTo>
                  <a:pt x="53380" y="44241"/>
                </a:lnTo>
                <a:lnTo>
                  <a:pt x="51917" y="44241"/>
                </a:lnTo>
                <a:lnTo>
                  <a:pt x="51917" y="37784"/>
                </a:lnTo>
                <a:cubicBezTo>
                  <a:pt x="51932" y="37044"/>
                  <a:pt x="51917" y="36275"/>
                  <a:pt x="51585" y="35626"/>
                </a:cubicBezTo>
                <a:cubicBezTo>
                  <a:pt x="51600" y="35566"/>
                  <a:pt x="51615" y="35505"/>
                  <a:pt x="51630" y="35460"/>
                </a:cubicBezTo>
                <a:cubicBezTo>
                  <a:pt x="51721" y="35038"/>
                  <a:pt x="51766" y="34600"/>
                  <a:pt x="51781" y="34178"/>
                </a:cubicBezTo>
                <a:lnTo>
                  <a:pt x="51781" y="32578"/>
                </a:lnTo>
                <a:cubicBezTo>
                  <a:pt x="51781" y="32216"/>
                  <a:pt x="51721" y="31854"/>
                  <a:pt x="51585" y="31522"/>
                </a:cubicBezTo>
                <a:cubicBezTo>
                  <a:pt x="51826" y="31070"/>
                  <a:pt x="51947" y="30572"/>
                  <a:pt x="51917" y="30074"/>
                </a:cubicBezTo>
                <a:lnTo>
                  <a:pt x="51917" y="27434"/>
                </a:lnTo>
                <a:cubicBezTo>
                  <a:pt x="51887" y="26905"/>
                  <a:pt x="51826" y="26377"/>
                  <a:pt x="51525" y="25925"/>
                </a:cubicBezTo>
                <a:cubicBezTo>
                  <a:pt x="51645" y="25201"/>
                  <a:pt x="51691" y="24461"/>
                  <a:pt x="51645" y="23737"/>
                </a:cubicBezTo>
                <a:lnTo>
                  <a:pt x="51645" y="19513"/>
                </a:lnTo>
                <a:cubicBezTo>
                  <a:pt x="51645" y="17446"/>
                  <a:pt x="49971" y="15771"/>
                  <a:pt x="47889" y="15756"/>
                </a:cubicBezTo>
                <a:lnTo>
                  <a:pt x="33721" y="15756"/>
                </a:lnTo>
                <a:cubicBezTo>
                  <a:pt x="31654" y="15771"/>
                  <a:pt x="29980" y="17446"/>
                  <a:pt x="29980" y="19513"/>
                </a:cubicBezTo>
                <a:lnTo>
                  <a:pt x="29980" y="27162"/>
                </a:lnTo>
                <a:lnTo>
                  <a:pt x="29437" y="27162"/>
                </a:lnTo>
                <a:cubicBezTo>
                  <a:pt x="29428" y="27162"/>
                  <a:pt x="29420" y="27161"/>
                  <a:pt x="29411" y="27161"/>
                </a:cubicBezTo>
                <a:cubicBezTo>
                  <a:pt x="29106" y="27161"/>
                  <a:pt x="28863" y="27427"/>
                  <a:pt x="28863" y="27735"/>
                </a:cubicBezTo>
                <a:lnTo>
                  <a:pt x="28863" y="28505"/>
                </a:lnTo>
                <a:lnTo>
                  <a:pt x="28275" y="28505"/>
                </a:lnTo>
                <a:cubicBezTo>
                  <a:pt x="28033" y="28505"/>
                  <a:pt x="27837" y="28686"/>
                  <a:pt x="27837" y="28927"/>
                </a:cubicBezTo>
                <a:lnTo>
                  <a:pt x="27837" y="29350"/>
                </a:lnTo>
                <a:lnTo>
                  <a:pt x="27852" y="29350"/>
                </a:lnTo>
                <a:cubicBezTo>
                  <a:pt x="27551" y="29365"/>
                  <a:pt x="27309" y="29621"/>
                  <a:pt x="27309" y="29923"/>
                </a:cubicBezTo>
                <a:lnTo>
                  <a:pt x="27309" y="30059"/>
                </a:lnTo>
                <a:lnTo>
                  <a:pt x="18030" y="30059"/>
                </a:lnTo>
                <a:lnTo>
                  <a:pt x="18030" y="29274"/>
                </a:lnTo>
                <a:cubicBezTo>
                  <a:pt x="18030" y="28957"/>
                  <a:pt x="17774" y="28701"/>
                  <a:pt x="17457" y="28701"/>
                </a:cubicBezTo>
                <a:lnTo>
                  <a:pt x="16416" y="28701"/>
                </a:lnTo>
                <a:lnTo>
                  <a:pt x="16416" y="13900"/>
                </a:lnTo>
                <a:lnTo>
                  <a:pt x="17472" y="13900"/>
                </a:lnTo>
                <a:cubicBezTo>
                  <a:pt x="17789" y="13900"/>
                  <a:pt x="18046" y="13644"/>
                  <a:pt x="18046" y="13342"/>
                </a:cubicBezTo>
                <a:lnTo>
                  <a:pt x="18046" y="12557"/>
                </a:lnTo>
                <a:lnTo>
                  <a:pt x="19419" y="12557"/>
                </a:lnTo>
                <a:lnTo>
                  <a:pt x="19419" y="13900"/>
                </a:lnTo>
                <a:lnTo>
                  <a:pt x="19992" y="13900"/>
                </a:lnTo>
                <a:lnTo>
                  <a:pt x="19992" y="10430"/>
                </a:lnTo>
                <a:lnTo>
                  <a:pt x="19419" y="10430"/>
                </a:lnTo>
                <a:lnTo>
                  <a:pt x="19419" y="11773"/>
                </a:lnTo>
                <a:lnTo>
                  <a:pt x="18046" y="11773"/>
                </a:lnTo>
                <a:lnTo>
                  <a:pt x="18046" y="10988"/>
                </a:lnTo>
                <a:cubicBezTo>
                  <a:pt x="18046" y="10686"/>
                  <a:pt x="17789" y="10430"/>
                  <a:pt x="17472" y="10430"/>
                </a:cubicBezTo>
                <a:lnTo>
                  <a:pt x="16416" y="10430"/>
                </a:lnTo>
                <a:lnTo>
                  <a:pt x="16416" y="2373"/>
                </a:lnTo>
                <a:lnTo>
                  <a:pt x="15088" y="2373"/>
                </a:lnTo>
                <a:lnTo>
                  <a:pt x="15088" y="10430"/>
                </a:lnTo>
                <a:lnTo>
                  <a:pt x="13851" y="10430"/>
                </a:lnTo>
                <a:cubicBezTo>
                  <a:pt x="13549" y="10430"/>
                  <a:pt x="13293" y="10686"/>
                  <a:pt x="13293" y="10988"/>
                </a:cubicBezTo>
                <a:lnTo>
                  <a:pt x="13293" y="11773"/>
                </a:lnTo>
                <a:lnTo>
                  <a:pt x="6896" y="11773"/>
                </a:lnTo>
                <a:lnTo>
                  <a:pt x="6896" y="11697"/>
                </a:lnTo>
                <a:cubicBezTo>
                  <a:pt x="6896" y="11396"/>
                  <a:pt x="6639" y="11139"/>
                  <a:pt x="6338" y="11139"/>
                </a:cubicBezTo>
                <a:lnTo>
                  <a:pt x="6036" y="11139"/>
                </a:lnTo>
                <a:lnTo>
                  <a:pt x="6036" y="10324"/>
                </a:lnTo>
                <a:lnTo>
                  <a:pt x="6051" y="10324"/>
                </a:lnTo>
                <a:cubicBezTo>
                  <a:pt x="6308" y="10324"/>
                  <a:pt x="6519" y="10113"/>
                  <a:pt x="6519" y="9857"/>
                </a:cubicBezTo>
                <a:lnTo>
                  <a:pt x="6519" y="9525"/>
                </a:lnTo>
                <a:cubicBezTo>
                  <a:pt x="6519" y="9268"/>
                  <a:pt x="6308" y="9057"/>
                  <a:pt x="6051" y="9057"/>
                </a:cubicBezTo>
                <a:lnTo>
                  <a:pt x="6036" y="9057"/>
                </a:lnTo>
                <a:lnTo>
                  <a:pt x="6036" y="8303"/>
                </a:lnTo>
                <a:cubicBezTo>
                  <a:pt x="6036" y="7971"/>
                  <a:pt x="5779" y="7714"/>
                  <a:pt x="5463" y="7714"/>
                </a:cubicBezTo>
                <a:lnTo>
                  <a:pt x="2234" y="7714"/>
                </a:lnTo>
                <a:cubicBezTo>
                  <a:pt x="1917" y="7714"/>
                  <a:pt x="1661" y="7971"/>
                  <a:pt x="1661" y="8303"/>
                </a:cubicBezTo>
                <a:lnTo>
                  <a:pt x="1661" y="9057"/>
                </a:lnTo>
                <a:lnTo>
                  <a:pt x="1570" y="9057"/>
                </a:lnTo>
                <a:cubicBezTo>
                  <a:pt x="1561" y="9056"/>
                  <a:pt x="1553" y="9056"/>
                  <a:pt x="1544" y="9056"/>
                </a:cubicBezTo>
                <a:cubicBezTo>
                  <a:pt x="1300" y="9056"/>
                  <a:pt x="1102" y="9262"/>
                  <a:pt x="1102" y="9510"/>
                </a:cubicBezTo>
                <a:lnTo>
                  <a:pt x="1102" y="9857"/>
                </a:lnTo>
                <a:cubicBezTo>
                  <a:pt x="1102" y="10113"/>
                  <a:pt x="1314" y="10324"/>
                  <a:pt x="1570" y="10324"/>
                </a:cubicBezTo>
                <a:lnTo>
                  <a:pt x="1661" y="10324"/>
                </a:lnTo>
                <a:lnTo>
                  <a:pt x="1661" y="11139"/>
                </a:lnTo>
                <a:cubicBezTo>
                  <a:pt x="1344" y="11139"/>
                  <a:pt x="1102" y="11396"/>
                  <a:pt x="1102" y="11697"/>
                </a:cubicBezTo>
                <a:lnTo>
                  <a:pt x="1102" y="12678"/>
                </a:lnTo>
                <a:cubicBezTo>
                  <a:pt x="1102" y="12980"/>
                  <a:pt x="1344" y="13236"/>
                  <a:pt x="1661" y="13236"/>
                </a:cubicBezTo>
                <a:lnTo>
                  <a:pt x="1661" y="15530"/>
                </a:lnTo>
                <a:lnTo>
                  <a:pt x="1661" y="22334"/>
                </a:lnTo>
                <a:cubicBezTo>
                  <a:pt x="1645" y="22983"/>
                  <a:pt x="1947" y="23601"/>
                  <a:pt x="2460" y="24024"/>
                </a:cubicBezTo>
                <a:cubicBezTo>
                  <a:pt x="2505" y="24069"/>
                  <a:pt x="2566" y="24114"/>
                  <a:pt x="2626" y="24144"/>
                </a:cubicBezTo>
                <a:cubicBezTo>
                  <a:pt x="2747" y="24235"/>
                  <a:pt x="2868" y="24295"/>
                  <a:pt x="3003" y="24356"/>
                </a:cubicBezTo>
                <a:cubicBezTo>
                  <a:pt x="3260" y="24461"/>
                  <a:pt x="3562" y="24522"/>
                  <a:pt x="3848" y="24522"/>
                </a:cubicBezTo>
                <a:cubicBezTo>
                  <a:pt x="3999" y="24522"/>
                  <a:pt x="4150" y="24507"/>
                  <a:pt x="4286" y="24476"/>
                </a:cubicBezTo>
                <a:cubicBezTo>
                  <a:pt x="4708" y="24401"/>
                  <a:pt x="5101" y="24190"/>
                  <a:pt x="5402" y="23888"/>
                </a:cubicBezTo>
                <a:cubicBezTo>
                  <a:pt x="5448" y="23828"/>
                  <a:pt x="5493" y="23782"/>
                  <a:pt x="5538" y="23722"/>
                </a:cubicBezTo>
                <a:cubicBezTo>
                  <a:pt x="5629" y="23616"/>
                  <a:pt x="5704" y="23496"/>
                  <a:pt x="5779" y="23375"/>
                </a:cubicBezTo>
                <a:cubicBezTo>
                  <a:pt x="5810" y="23315"/>
                  <a:pt x="5840" y="23254"/>
                  <a:pt x="5870" y="23194"/>
                </a:cubicBezTo>
                <a:cubicBezTo>
                  <a:pt x="5991" y="22922"/>
                  <a:pt x="6036" y="22636"/>
                  <a:pt x="6036" y="22334"/>
                </a:cubicBezTo>
                <a:lnTo>
                  <a:pt x="6036" y="21308"/>
                </a:lnTo>
                <a:lnTo>
                  <a:pt x="6036" y="20855"/>
                </a:lnTo>
                <a:lnTo>
                  <a:pt x="6036" y="20116"/>
                </a:lnTo>
                <a:lnTo>
                  <a:pt x="6036" y="19648"/>
                </a:lnTo>
                <a:lnTo>
                  <a:pt x="6036" y="18909"/>
                </a:lnTo>
                <a:lnTo>
                  <a:pt x="6036" y="18456"/>
                </a:lnTo>
                <a:lnTo>
                  <a:pt x="6036" y="17732"/>
                </a:lnTo>
                <a:lnTo>
                  <a:pt x="6036" y="17265"/>
                </a:lnTo>
                <a:lnTo>
                  <a:pt x="6036" y="16525"/>
                </a:lnTo>
                <a:lnTo>
                  <a:pt x="6036" y="16073"/>
                </a:lnTo>
                <a:lnTo>
                  <a:pt x="6036" y="15530"/>
                </a:lnTo>
                <a:lnTo>
                  <a:pt x="6036" y="15333"/>
                </a:lnTo>
                <a:lnTo>
                  <a:pt x="6036" y="14881"/>
                </a:lnTo>
                <a:lnTo>
                  <a:pt x="6036" y="14126"/>
                </a:lnTo>
                <a:lnTo>
                  <a:pt x="6036" y="13674"/>
                </a:lnTo>
                <a:lnTo>
                  <a:pt x="6036" y="13251"/>
                </a:lnTo>
                <a:lnTo>
                  <a:pt x="6338" y="13251"/>
                </a:lnTo>
                <a:cubicBezTo>
                  <a:pt x="6655" y="13251"/>
                  <a:pt x="6896" y="12995"/>
                  <a:pt x="6896" y="12678"/>
                </a:cubicBezTo>
                <a:lnTo>
                  <a:pt x="6896" y="12542"/>
                </a:lnTo>
                <a:lnTo>
                  <a:pt x="13293" y="12542"/>
                </a:lnTo>
                <a:lnTo>
                  <a:pt x="13293" y="13327"/>
                </a:lnTo>
                <a:cubicBezTo>
                  <a:pt x="13293" y="13644"/>
                  <a:pt x="13534" y="13900"/>
                  <a:pt x="13851" y="13900"/>
                </a:cubicBezTo>
                <a:lnTo>
                  <a:pt x="15088" y="13900"/>
                </a:lnTo>
                <a:lnTo>
                  <a:pt x="15088" y="28701"/>
                </a:lnTo>
                <a:lnTo>
                  <a:pt x="13836" y="28701"/>
                </a:lnTo>
                <a:cubicBezTo>
                  <a:pt x="13534" y="28701"/>
                  <a:pt x="13278" y="28957"/>
                  <a:pt x="13278" y="29259"/>
                </a:cubicBezTo>
                <a:lnTo>
                  <a:pt x="13278" y="30044"/>
                </a:lnTo>
                <a:lnTo>
                  <a:pt x="11905" y="30044"/>
                </a:lnTo>
                <a:lnTo>
                  <a:pt x="11905" y="28701"/>
                </a:lnTo>
                <a:lnTo>
                  <a:pt x="11317" y="28701"/>
                </a:lnTo>
                <a:lnTo>
                  <a:pt x="11317" y="32171"/>
                </a:lnTo>
                <a:lnTo>
                  <a:pt x="11905" y="32171"/>
                </a:lnTo>
                <a:lnTo>
                  <a:pt x="11905" y="30813"/>
                </a:lnTo>
                <a:lnTo>
                  <a:pt x="13278" y="30813"/>
                </a:lnTo>
                <a:lnTo>
                  <a:pt x="13278" y="31598"/>
                </a:lnTo>
                <a:cubicBezTo>
                  <a:pt x="13278" y="31915"/>
                  <a:pt x="13534" y="32171"/>
                  <a:pt x="13836" y="32171"/>
                </a:cubicBezTo>
                <a:lnTo>
                  <a:pt x="15088" y="32171"/>
                </a:lnTo>
                <a:lnTo>
                  <a:pt x="15088" y="43864"/>
                </a:lnTo>
                <a:lnTo>
                  <a:pt x="11664" y="43864"/>
                </a:lnTo>
                <a:lnTo>
                  <a:pt x="11694" y="43849"/>
                </a:lnTo>
                <a:lnTo>
                  <a:pt x="11724" y="43834"/>
                </a:lnTo>
                <a:cubicBezTo>
                  <a:pt x="11739" y="43834"/>
                  <a:pt x="11739" y="43819"/>
                  <a:pt x="11754" y="43819"/>
                </a:cubicBezTo>
                <a:lnTo>
                  <a:pt x="11799" y="43803"/>
                </a:lnTo>
                <a:lnTo>
                  <a:pt x="11830" y="43773"/>
                </a:lnTo>
                <a:lnTo>
                  <a:pt x="11875" y="43758"/>
                </a:lnTo>
                <a:cubicBezTo>
                  <a:pt x="11890" y="43743"/>
                  <a:pt x="11920" y="43728"/>
                  <a:pt x="11935" y="43728"/>
                </a:cubicBezTo>
                <a:lnTo>
                  <a:pt x="11980" y="43698"/>
                </a:lnTo>
                <a:lnTo>
                  <a:pt x="12041" y="43653"/>
                </a:lnTo>
                <a:lnTo>
                  <a:pt x="12071" y="43622"/>
                </a:lnTo>
                <a:lnTo>
                  <a:pt x="12131" y="43577"/>
                </a:lnTo>
                <a:lnTo>
                  <a:pt x="12161" y="43547"/>
                </a:lnTo>
                <a:lnTo>
                  <a:pt x="12222" y="43502"/>
                </a:lnTo>
                <a:lnTo>
                  <a:pt x="12252" y="43456"/>
                </a:lnTo>
                <a:lnTo>
                  <a:pt x="12297" y="43396"/>
                </a:lnTo>
                <a:cubicBezTo>
                  <a:pt x="12312" y="43381"/>
                  <a:pt x="12327" y="43366"/>
                  <a:pt x="12342" y="43351"/>
                </a:cubicBezTo>
                <a:lnTo>
                  <a:pt x="12388" y="43290"/>
                </a:lnTo>
                <a:cubicBezTo>
                  <a:pt x="12388" y="43275"/>
                  <a:pt x="12403" y="43260"/>
                  <a:pt x="12418" y="43245"/>
                </a:cubicBezTo>
                <a:cubicBezTo>
                  <a:pt x="12433" y="43215"/>
                  <a:pt x="12448" y="43185"/>
                  <a:pt x="12463" y="43155"/>
                </a:cubicBezTo>
                <a:cubicBezTo>
                  <a:pt x="12478" y="43140"/>
                  <a:pt x="12478" y="43125"/>
                  <a:pt x="12493" y="43109"/>
                </a:cubicBezTo>
                <a:cubicBezTo>
                  <a:pt x="12493" y="43094"/>
                  <a:pt x="12524" y="43019"/>
                  <a:pt x="12539" y="42974"/>
                </a:cubicBezTo>
                <a:cubicBezTo>
                  <a:pt x="12584" y="42853"/>
                  <a:pt x="12614" y="42732"/>
                  <a:pt x="12629" y="42612"/>
                </a:cubicBezTo>
                <a:cubicBezTo>
                  <a:pt x="12644" y="42476"/>
                  <a:pt x="12539" y="42370"/>
                  <a:pt x="12418" y="42370"/>
                </a:cubicBezTo>
                <a:lnTo>
                  <a:pt x="8329" y="42370"/>
                </a:lnTo>
                <a:cubicBezTo>
                  <a:pt x="8193" y="42370"/>
                  <a:pt x="8088" y="42476"/>
                  <a:pt x="8103" y="42612"/>
                </a:cubicBezTo>
                <a:cubicBezTo>
                  <a:pt x="8118" y="42732"/>
                  <a:pt x="8148" y="42853"/>
                  <a:pt x="8193" y="42974"/>
                </a:cubicBezTo>
                <a:cubicBezTo>
                  <a:pt x="8209" y="43019"/>
                  <a:pt x="8224" y="43064"/>
                  <a:pt x="8254" y="43109"/>
                </a:cubicBezTo>
                <a:lnTo>
                  <a:pt x="8284" y="43170"/>
                </a:lnTo>
                <a:cubicBezTo>
                  <a:pt x="8299" y="43185"/>
                  <a:pt x="8299" y="43215"/>
                  <a:pt x="8314" y="43245"/>
                </a:cubicBezTo>
                <a:cubicBezTo>
                  <a:pt x="8329" y="43260"/>
                  <a:pt x="8344" y="43275"/>
                  <a:pt x="8359" y="43290"/>
                </a:cubicBezTo>
                <a:lnTo>
                  <a:pt x="8405" y="43351"/>
                </a:lnTo>
                <a:cubicBezTo>
                  <a:pt x="8405" y="43366"/>
                  <a:pt x="8420" y="43381"/>
                  <a:pt x="8435" y="43396"/>
                </a:cubicBezTo>
                <a:lnTo>
                  <a:pt x="8480" y="43456"/>
                </a:lnTo>
                <a:lnTo>
                  <a:pt x="8525" y="43502"/>
                </a:lnTo>
                <a:lnTo>
                  <a:pt x="8571" y="43547"/>
                </a:lnTo>
                <a:lnTo>
                  <a:pt x="8616" y="43577"/>
                </a:lnTo>
                <a:lnTo>
                  <a:pt x="8661" y="43622"/>
                </a:lnTo>
                <a:lnTo>
                  <a:pt x="8706" y="43653"/>
                </a:lnTo>
                <a:lnTo>
                  <a:pt x="8767" y="43698"/>
                </a:lnTo>
                <a:lnTo>
                  <a:pt x="8797" y="43728"/>
                </a:lnTo>
                <a:cubicBezTo>
                  <a:pt x="8827" y="43728"/>
                  <a:pt x="8842" y="43743"/>
                  <a:pt x="8872" y="43758"/>
                </a:cubicBezTo>
                <a:lnTo>
                  <a:pt x="8903" y="43773"/>
                </a:lnTo>
                <a:lnTo>
                  <a:pt x="8948" y="43803"/>
                </a:lnTo>
                <a:lnTo>
                  <a:pt x="8978" y="43819"/>
                </a:lnTo>
                <a:cubicBezTo>
                  <a:pt x="8993" y="43819"/>
                  <a:pt x="9008" y="43834"/>
                  <a:pt x="9023" y="43834"/>
                </a:cubicBezTo>
                <a:lnTo>
                  <a:pt x="9038" y="43849"/>
                </a:lnTo>
                <a:lnTo>
                  <a:pt x="9084" y="43864"/>
                </a:lnTo>
                <a:lnTo>
                  <a:pt x="5553" y="43864"/>
                </a:lnTo>
                <a:lnTo>
                  <a:pt x="5583" y="43849"/>
                </a:lnTo>
                <a:lnTo>
                  <a:pt x="5613" y="43834"/>
                </a:lnTo>
                <a:cubicBezTo>
                  <a:pt x="5629" y="43834"/>
                  <a:pt x="5644" y="43819"/>
                  <a:pt x="5644" y="43819"/>
                </a:cubicBezTo>
                <a:lnTo>
                  <a:pt x="5689" y="43803"/>
                </a:lnTo>
                <a:lnTo>
                  <a:pt x="5734" y="43773"/>
                </a:lnTo>
                <a:lnTo>
                  <a:pt x="5764" y="43758"/>
                </a:lnTo>
                <a:lnTo>
                  <a:pt x="5825" y="43728"/>
                </a:lnTo>
                <a:lnTo>
                  <a:pt x="5870" y="43698"/>
                </a:lnTo>
                <a:lnTo>
                  <a:pt x="5930" y="43653"/>
                </a:lnTo>
                <a:lnTo>
                  <a:pt x="5960" y="43622"/>
                </a:lnTo>
                <a:lnTo>
                  <a:pt x="6021" y="43577"/>
                </a:lnTo>
                <a:lnTo>
                  <a:pt x="6051" y="43547"/>
                </a:lnTo>
                <a:lnTo>
                  <a:pt x="6111" y="43502"/>
                </a:lnTo>
                <a:lnTo>
                  <a:pt x="6142" y="43456"/>
                </a:lnTo>
                <a:lnTo>
                  <a:pt x="6187" y="43396"/>
                </a:lnTo>
                <a:cubicBezTo>
                  <a:pt x="6202" y="43381"/>
                  <a:pt x="6217" y="43366"/>
                  <a:pt x="6232" y="43351"/>
                </a:cubicBezTo>
                <a:lnTo>
                  <a:pt x="6277" y="43290"/>
                </a:lnTo>
                <a:lnTo>
                  <a:pt x="6308" y="43245"/>
                </a:lnTo>
                <a:cubicBezTo>
                  <a:pt x="6323" y="43215"/>
                  <a:pt x="6338" y="43185"/>
                  <a:pt x="6353" y="43155"/>
                </a:cubicBezTo>
                <a:cubicBezTo>
                  <a:pt x="6368" y="43140"/>
                  <a:pt x="6368" y="43125"/>
                  <a:pt x="6383" y="43109"/>
                </a:cubicBezTo>
                <a:cubicBezTo>
                  <a:pt x="6398" y="43064"/>
                  <a:pt x="6413" y="43019"/>
                  <a:pt x="6443" y="42974"/>
                </a:cubicBezTo>
                <a:cubicBezTo>
                  <a:pt x="6473" y="42853"/>
                  <a:pt x="6504" y="42732"/>
                  <a:pt x="6519" y="42612"/>
                </a:cubicBezTo>
                <a:cubicBezTo>
                  <a:pt x="6534" y="42476"/>
                  <a:pt x="6443" y="42370"/>
                  <a:pt x="6308" y="42370"/>
                </a:cubicBezTo>
                <a:lnTo>
                  <a:pt x="2219" y="42370"/>
                </a:lnTo>
                <a:cubicBezTo>
                  <a:pt x="2083" y="42370"/>
                  <a:pt x="1977" y="42476"/>
                  <a:pt x="2008" y="42612"/>
                </a:cubicBezTo>
                <a:cubicBezTo>
                  <a:pt x="2023" y="42732"/>
                  <a:pt x="2038" y="42853"/>
                  <a:pt x="2083" y="42974"/>
                </a:cubicBezTo>
                <a:cubicBezTo>
                  <a:pt x="2098" y="43019"/>
                  <a:pt x="2128" y="43064"/>
                  <a:pt x="2143" y="43109"/>
                </a:cubicBezTo>
                <a:cubicBezTo>
                  <a:pt x="2158" y="43125"/>
                  <a:pt x="2158" y="43140"/>
                  <a:pt x="2174" y="43170"/>
                </a:cubicBezTo>
                <a:lnTo>
                  <a:pt x="2219" y="43245"/>
                </a:lnTo>
                <a:cubicBezTo>
                  <a:pt x="2219" y="43260"/>
                  <a:pt x="2234" y="43275"/>
                  <a:pt x="2249" y="43290"/>
                </a:cubicBezTo>
                <a:lnTo>
                  <a:pt x="2294" y="43351"/>
                </a:lnTo>
                <a:lnTo>
                  <a:pt x="2324" y="43396"/>
                </a:lnTo>
                <a:lnTo>
                  <a:pt x="2370" y="43456"/>
                </a:lnTo>
                <a:lnTo>
                  <a:pt x="2415" y="43502"/>
                </a:lnTo>
                <a:lnTo>
                  <a:pt x="2460" y="43547"/>
                </a:lnTo>
                <a:lnTo>
                  <a:pt x="2505" y="43577"/>
                </a:lnTo>
                <a:lnTo>
                  <a:pt x="2551" y="43622"/>
                </a:lnTo>
                <a:lnTo>
                  <a:pt x="2596" y="43653"/>
                </a:lnTo>
                <a:lnTo>
                  <a:pt x="2656" y="43698"/>
                </a:lnTo>
                <a:lnTo>
                  <a:pt x="2702" y="43728"/>
                </a:lnTo>
                <a:lnTo>
                  <a:pt x="2762" y="43758"/>
                </a:lnTo>
                <a:lnTo>
                  <a:pt x="2792" y="43773"/>
                </a:lnTo>
                <a:lnTo>
                  <a:pt x="2837" y="43803"/>
                </a:lnTo>
                <a:lnTo>
                  <a:pt x="2868" y="43819"/>
                </a:lnTo>
                <a:lnTo>
                  <a:pt x="2913" y="43834"/>
                </a:lnTo>
                <a:lnTo>
                  <a:pt x="2943" y="43849"/>
                </a:lnTo>
                <a:lnTo>
                  <a:pt x="2973" y="43864"/>
                </a:lnTo>
                <a:lnTo>
                  <a:pt x="1" y="43864"/>
                </a:lnTo>
                <a:lnTo>
                  <a:pt x="1" y="44618"/>
                </a:lnTo>
                <a:lnTo>
                  <a:pt x="15088" y="44618"/>
                </a:lnTo>
                <a:lnTo>
                  <a:pt x="15088" y="53867"/>
                </a:lnTo>
                <a:lnTo>
                  <a:pt x="11317" y="53867"/>
                </a:lnTo>
                <a:lnTo>
                  <a:pt x="11317" y="54893"/>
                </a:lnTo>
                <a:lnTo>
                  <a:pt x="13897" y="54893"/>
                </a:lnTo>
                <a:lnTo>
                  <a:pt x="13897" y="56432"/>
                </a:lnTo>
                <a:cubicBezTo>
                  <a:pt x="13897" y="56658"/>
                  <a:pt x="14078" y="56854"/>
                  <a:pt x="14319" y="56854"/>
                </a:cubicBezTo>
                <a:lnTo>
                  <a:pt x="16733" y="56854"/>
                </a:lnTo>
                <a:cubicBezTo>
                  <a:pt x="16959" y="56854"/>
                  <a:pt x="17155" y="56658"/>
                  <a:pt x="17155" y="56432"/>
                </a:cubicBezTo>
                <a:lnTo>
                  <a:pt x="17155" y="54878"/>
                </a:lnTo>
                <a:lnTo>
                  <a:pt x="40541" y="54878"/>
                </a:lnTo>
                <a:lnTo>
                  <a:pt x="40541" y="56417"/>
                </a:lnTo>
                <a:cubicBezTo>
                  <a:pt x="40541" y="56658"/>
                  <a:pt x="40737" y="56854"/>
                  <a:pt x="40963" y="56854"/>
                </a:cubicBezTo>
                <a:lnTo>
                  <a:pt x="43377" y="56854"/>
                </a:lnTo>
                <a:cubicBezTo>
                  <a:pt x="43604" y="56854"/>
                  <a:pt x="43800" y="56658"/>
                  <a:pt x="43800" y="56417"/>
                </a:cubicBezTo>
                <a:lnTo>
                  <a:pt x="43800" y="54878"/>
                </a:lnTo>
                <a:lnTo>
                  <a:pt x="45972" y="54878"/>
                </a:lnTo>
                <a:lnTo>
                  <a:pt x="45972" y="53852"/>
                </a:lnTo>
                <a:lnTo>
                  <a:pt x="16416" y="53852"/>
                </a:lnTo>
                <a:lnTo>
                  <a:pt x="16416" y="32171"/>
                </a:lnTo>
                <a:lnTo>
                  <a:pt x="17457" y="32171"/>
                </a:lnTo>
                <a:cubicBezTo>
                  <a:pt x="17774" y="32171"/>
                  <a:pt x="18030" y="31915"/>
                  <a:pt x="18030" y="31598"/>
                </a:cubicBezTo>
                <a:lnTo>
                  <a:pt x="18030" y="30828"/>
                </a:lnTo>
                <a:lnTo>
                  <a:pt x="27309" y="30828"/>
                </a:lnTo>
                <a:lnTo>
                  <a:pt x="27309" y="30889"/>
                </a:lnTo>
                <a:cubicBezTo>
                  <a:pt x="27309" y="31205"/>
                  <a:pt x="27566" y="31462"/>
                  <a:pt x="27883" y="31462"/>
                </a:cubicBezTo>
                <a:lnTo>
                  <a:pt x="28818" y="31462"/>
                </a:lnTo>
                <a:lnTo>
                  <a:pt x="28818" y="32593"/>
                </a:lnTo>
                <a:cubicBezTo>
                  <a:pt x="25906" y="33152"/>
                  <a:pt x="23734" y="35475"/>
                  <a:pt x="23734" y="38251"/>
                </a:cubicBezTo>
                <a:cubicBezTo>
                  <a:pt x="23734" y="40243"/>
                  <a:pt x="24865" y="41993"/>
                  <a:pt x="26570" y="43034"/>
                </a:cubicBezTo>
                <a:cubicBezTo>
                  <a:pt x="26781" y="43155"/>
                  <a:pt x="27008" y="43230"/>
                  <a:pt x="27249" y="43230"/>
                </a:cubicBezTo>
                <a:lnTo>
                  <a:pt x="33193" y="43230"/>
                </a:lnTo>
                <a:cubicBezTo>
                  <a:pt x="33435" y="43230"/>
                  <a:pt x="33661" y="43155"/>
                  <a:pt x="33857" y="43034"/>
                </a:cubicBezTo>
                <a:cubicBezTo>
                  <a:pt x="35577" y="41993"/>
                  <a:pt x="36709" y="40243"/>
                  <a:pt x="36709" y="38251"/>
                </a:cubicBezTo>
                <a:cubicBezTo>
                  <a:pt x="36709" y="35475"/>
                  <a:pt x="34521" y="33167"/>
                  <a:pt x="31609" y="32593"/>
                </a:cubicBezTo>
                <a:lnTo>
                  <a:pt x="31609" y="31462"/>
                </a:lnTo>
                <a:lnTo>
                  <a:pt x="32560" y="31462"/>
                </a:lnTo>
                <a:cubicBezTo>
                  <a:pt x="32877" y="31462"/>
                  <a:pt x="33118" y="31205"/>
                  <a:pt x="33118" y="30904"/>
                </a:cubicBezTo>
                <a:lnTo>
                  <a:pt x="33118" y="29923"/>
                </a:lnTo>
                <a:cubicBezTo>
                  <a:pt x="33118" y="29621"/>
                  <a:pt x="32877" y="29365"/>
                  <a:pt x="32575" y="29350"/>
                </a:cubicBezTo>
                <a:lnTo>
                  <a:pt x="32590" y="29350"/>
                </a:lnTo>
                <a:lnTo>
                  <a:pt x="32590" y="28927"/>
                </a:lnTo>
                <a:cubicBezTo>
                  <a:pt x="32590" y="28695"/>
                  <a:pt x="32422" y="28504"/>
                  <a:pt x="32193" y="28504"/>
                </a:cubicBezTo>
                <a:cubicBezTo>
                  <a:pt x="32185" y="28504"/>
                  <a:pt x="32176" y="28504"/>
                  <a:pt x="32167" y="28505"/>
                </a:cubicBezTo>
                <a:lnTo>
                  <a:pt x="31730" y="28505"/>
                </a:lnTo>
                <a:lnTo>
                  <a:pt x="31730" y="27735"/>
                </a:lnTo>
                <a:cubicBezTo>
                  <a:pt x="31730" y="27418"/>
                  <a:pt x="31458" y="27147"/>
                  <a:pt x="31141" y="27147"/>
                </a:cubicBezTo>
                <a:lnTo>
                  <a:pt x="30598" y="27147"/>
                </a:lnTo>
                <a:lnTo>
                  <a:pt x="30598" y="19513"/>
                </a:lnTo>
                <a:cubicBezTo>
                  <a:pt x="30613" y="17778"/>
                  <a:pt x="32017" y="16374"/>
                  <a:pt x="33737" y="16374"/>
                </a:cubicBezTo>
                <a:lnTo>
                  <a:pt x="47904" y="16374"/>
                </a:lnTo>
                <a:cubicBezTo>
                  <a:pt x="49639" y="16374"/>
                  <a:pt x="51042" y="17778"/>
                  <a:pt x="51042" y="19513"/>
                </a:cubicBezTo>
                <a:lnTo>
                  <a:pt x="51042" y="23767"/>
                </a:lnTo>
                <a:cubicBezTo>
                  <a:pt x="51072" y="24310"/>
                  <a:pt x="51057" y="24854"/>
                  <a:pt x="50997" y="25397"/>
                </a:cubicBezTo>
                <a:cubicBezTo>
                  <a:pt x="50488" y="25079"/>
                  <a:pt x="49841" y="24997"/>
                  <a:pt x="49244" y="24997"/>
                </a:cubicBezTo>
                <a:cubicBezTo>
                  <a:pt x="49132" y="24997"/>
                  <a:pt x="49022" y="25000"/>
                  <a:pt x="48915" y="25004"/>
                </a:cubicBezTo>
                <a:cubicBezTo>
                  <a:pt x="48850" y="25001"/>
                  <a:pt x="48787" y="24999"/>
                  <a:pt x="48723" y="24999"/>
                </a:cubicBezTo>
                <a:cubicBezTo>
                  <a:pt x="48217" y="24999"/>
                  <a:pt x="47724" y="25105"/>
                  <a:pt x="47255" y="25306"/>
                </a:cubicBezTo>
                <a:cubicBezTo>
                  <a:pt x="46742" y="25517"/>
                  <a:pt x="46380" y="25985"/>
                  <a:pt x="46289" y="26528"/>
                </a:cubicBezTo>
                <a:cubicBezTo>
                  <a:pt x="46244" y="27026"/>
                  <a:pt x="46470" y="27509"/>
                  <a:pt x="46863" y="27811"/>
                </a:cubicBezTo>
                <a:cubicBezTo>
                  <a:pt x="47255" y="28126"/>
                  <a:pt x="47829" y="28242"/>
                  <a:pt x="48400" y="28242"/>
                </a:cubicBezTo>
                <a:cubicBezTo>
                  <a:pt x="48730" y="28242"/>
                  <a:pt x="49059" y="28203"/>
                  <a:pt x="49352" y="28143"/>
                </a:cubicBezTo>
                <a:cubicBezTo>
                  <a:pt x="50046" y="28007"/>
                  <a:pt x="50861" y="27554"/>
                  <a:pt x="51238" y="26830"/>
                </a:cubicBezTo>
                <a:cubicBezTo>
                  <a:pt x="51283" y="27041"/>
                  <a:pt x="51313" y="27252"/>
                  <a:pt x="51313" y="27464"/>
                </a:cubicBezTo>
                <a:lnTo>
                  <a:pt x="51313" y="30089"/>
                </a:lnTo>
                <a:cubicBezTo>
                  <a:pt x="51329" y="30330"/>
                  <a:pt x="51298" y="30587"/>
                  <a:pt x="51223" y="30813"/>
                </a:cubicBezTo>
                <a:cubicBezTo>
                  <a:pt x="50966" y="30451"/>
                  <a:pt x="50619" y="30149"/>
                  <a:pt x="50212" y="29923"/>
                </a:cubicBezTo>
                <a:cubicBezTo>
                  <a:pt x="49724" y="29642"/>
                  <a:pt x="49174" y="29502"/>
                  <a:pt x="48623" y="29502"/>
                </a:cubicBezTo>
                <a:cubicBezTo>
                  <a:pt x="48050" y="29502"/>
                  <a:pt x="47476" y="29653"/>
                  <a:pt x="46968" y="29953"/>
                </a:cubicBezTo>
                <a:cubicBezTo>
                  <a:pt x="46591" y="30149"/>
                  <a:pt x="46304" y="30496"/>
                  <a:pt x="46154" y="30904"/>
                </a:cubicBezTo>
                <a:cubicBezTo>
                  <a:pt x="45988" y="31522"/>
                  <a:pt x="46350" y="32111"/>
                  <a:pt x="46772" y="32427"/>
                </a:cubicBezTo>
                <a:cubicBezTo>
                  <a:pt x="47195" y="32729"/>
                  <a:pt x="47692" y="32895"/>
                  <a:pt x="48190" y="32956"/>
                </a:cubicBezTo>
                <a:cubicBezTo>
                  <a:pt x="48456" y="33005"/>
                  <a:pt x="48726" y="33028"/>
                  <a:pt x="48996" y="33028"/>
                </a:cubicBezTo>
                <a:cubicBezTo>
                  <a:pt x="49217" y="33028"/>
                  <a:pt x="49437" y="33013"/>
                  <a:pt x="49654" y="32986"/>
                </a:cubicBezTo>
                <a:cubicBezTo>
                  <a:pt x="50227" y="32880"/>
                  <a:pt x="50755" y="32593"/>
                  <a:pt x="51147" y="32156"/>
                </a:cubicBezTo>
                <a:cubicBezTo>
                  <a:pt x="51163" y="32292"/>
                  <a:pt x="51178" y="32427"/>
                  <a:pt x="51178" y="32563"/>
                </a:cubicBezTo>
                <a:lnTo>
                  <a:pt x="51178" y="34147"/>
                </a:lnTo>
                <a:cubicBezTo>
                  <a:pt x="51163" y="34434"/>
                  <a:pt x="51147" y="34706"/>
                  <a:pt x="51117" y="34962"/>
                </a:cubicBezTo>
                <a:cubicBezTo>
                  <a:pt x="50680" y="34570"/>
                  <a:pt x="50046" y="34313"/>
                  <a:pt x="49216" y="34178"/>
                </a:cubicBezTo>
                <a:cubicBezTo>
                  <a:pt x="48979" y="34134"/>
                  <a:pt x="48711" y="34098"/>
                  <a:pt x="48429" y="34098"/>
                </a:cubicBezTo>
                <a:cubicBezTo>
                  <a:pt x="48121" y="34098"/>
                  <a:pt x="47797" y="34142"/>
                  <a:pt x="47481" y="34268"/>
                </a:cubicBezTo>
                <a:cubicBezTo>
                  <a:pt x="46817" y="34525"/>
                  <a:pt x="46365" y="35128"/>
                  <a:pt x="46380" y="35747"/>
                </a:cubicBezTo>
                <a:cubicBezTo>
                  <a:pt x="46425" y="36335"/>
                  <a:pt x="46772" y="36848"/>
                  <a:pt x="47315" y="37105"/>
                </a:cubicBezTo>
                <a:cubicBezTo>
                  <a:pt x="47754" y="37317"/>
                  <a:pt x="48232" y="37423"/>
                  <a:pt x="48713" y="37423"/>
                </a:cubicBezTo>
                <a:cubicBezTo>
                  <a:pt x="48745" y="37423"/>
                  <a:pt x="48777" y="37422"/>
                  <a:pt x="48809" y="37421"/>
                </a:cubicBezTo>
                <a:cubicBezTo>
                  <a:pt x="48865" y="37423"/>
                  <a:pt x="48921" y="37424"/>
                  <a:pt x="48976" y="37424"/>
                </a:cubicBezTo>
                <a:cubicBezTo>
                  <a:pt x="49957" y="37424"/>
                  <a:pt x="50644" y="37168"/>
                  <a:pt x="51087" y="36682"/>
                </a:cubicBezTo>
                <a:cubicBezTo>
                  <a:pt x="51147" y="36607"/>
                  <a:pt x="51208" y="36546"/>
                  <a:pt x="51253" y="36456"/>
                </a:cubicBezTo>
                <a:cubicBezTo>
                  <a:pt x="51313" y="36893"/>
                  <a:pt x="51344" y="37331"/>
                  <a:pt x="51313" y="37768"/>
                </a:cubicBezTo>
                <a:lnTo>
                  <a:pt x="51313" y="44226"/>
                </a:lnTo>
                <a:lnTo>
                  <a:pt x="47436" y="44226"/>
                </a:lnTo>
                <a:cubicBezTo>
                  <a:pt x="47210" y="44226"/>
                  <a:pt x="47029" y="44407"/>
                  <a:pt x="47029" y="44618"/>
                </a:cubicBezTo>
                <a:lnTo>
                  <a:pt x="47029" y="44920"/>
                </a:lnTo>
                <a:cubicBezTo>
                  <a:pt x="47029" y="45146"/>
                  <a:pt x="47210" y="45327"/>
                  <a:pt x="47436" y="45327"/>
                </a:cubicBezTo>
                <a:lnTo>
                  <a:pt x="47451" y="45327"/>
                </a:lnTo>
                <a:lnTo>
                  <a:pt x="47451" y="55391"/>
                </a:lnTo>
                <a:cubicBezTo>
                  <a:pt x="47451" y="56251"/>
                  <a:pt x="48145" y="56945"/>
                  <a:pt x="48990" y="56945"/>
                </a:cubicBezTo>
                <a:lnTo>
                  <a:pt x="54195" y="56945"/>
                </a:lnTo>
                <a:cubicBezTo>
                  <a:pt x="55055" y="56945"/>
                  <a:pt x="55749" y="56251"/>
                  <a:pt x="55749" y="55391"/>
                </a:cubicBezTo>
                <a:lnTo>
                  <a:pt x="55749" y="54878"/>
                </a:lnTo>
                <a:lnTo>
                  <a:pt x="58208" y="54878"/>
                </a:lnTo>
                <a:lnTo>
                  <a:pt x="58208" y="56417"/>
                </a:lnTo>
                <a:cubicBezTo>
                  <a:pt x="58208" y="56658"/>
                  <a:pt x="58405" y="56854"/>
                  <a:pt x="58631" y="56854"/>
                </a:cubicBezTo>
                <a:lnTo>
                  <a:pt x="61045" y="56854"/>
                </a:lnTo>
                <a:cubicBezTo>
                  <a:pt x="61286" y="56854"/>
                  <a:pt x="61467" y="56658"/>
                  <a:pt x="61467" y="56417"/>
                </a:cubicBezTo>
                <a:lnTo>
                  <a:pt x="61467" y="54878"/>
                </a:lnTo>
                <a:lnTo>
                  <a:pt x="93875" y="54878"/>
                </a:lnTo>
                <a:lnTo>
                  <a:pt x="93875" y="56417"/>
                </a:lnTo>
                <a:cubicBezTo>
                  <a:pt x="93875" y="56658"/>
                  <a:pt x="94071" y="56854"/>
                  <a:pt x="94313" y="56854"/>
                </a:cubicBezTo>
                <a:lnTo>
                  <a:pt x="96712" y="56854"/>
                </a:lnTo>
                <a:cubicBezTo>
                  <a:pt x="96953" y="56854"/>
                  <a:pt x="97149" y="56658"/>
                  <a:pt x="97149" y="56417"/>
                </a:cubicBezTo>
                <a:lnTo>
                  <a:pt x="97149" y="54878"/>
                </a:lnTo>
                <a:lnTo>
                  <a:pt x="99307" y="54878"/>
                </a:lnTo>
                <a:lnTo>
                  <a:pt x="99307" y="53852"/>
                </a:lnTo>
                <a:lnTo>
                  <a:pt x="88700" y="53852"/>
                </a:lnTo>
                <a:cubicBezTo>
                  <a:pt x="89530" y="53565"/>
                  <a:pt x="90118" y="52826"/>
                  <a:pt x="90209" y="51966"/>
                </a:cubicBezTo>
                <a:cubicBezTo>
                  <a:pt x="90239" y="51770"/>
                  <a:pt x="90088" y="51589"/>
                  <a:pt x="89892" y="51589"/>
                </a:cubicBezTo>
                <a:lnTo>
                  <a:pt x="88911" y="51589"/>
                </a:lnTo>
                <a:lnTo>
                  <a:pt x="88911" y="51287"/>
                </a:lnTo>
                <a:cubicBezTo>
                  <a:pt x="88911" y="51129"/>
                  <a:pt x="88789" y="50999"/>
                  <a:pt x="88648" y="50999"/>
                </a:cubicBezTo>
                <a:cubicBezTo>
                  <a:pt x="88640" y="50999"/>
                  <a:pt x="88632" y="50999"/>
                  <a:pt x="88625" y="51000"/>
                </a:cubicBezTo>
                <a:lnTo>
                  <a:pt x="88006" y="51000"/>
                </a:lnTo>
                <a:lnTo>
                  <a:pt x="88006" y="49657"/>
                </a:lnTo>
                <a:cubicBezTo>
                  <a:pt x="88006" y="49386"/>
                  <a:pt x="87780" y="49160"/>
                  <a:pt x="87508" y="49160"/>
                </a:cubicBezTo>
                <a:lnTo>
                  <a:pt x="87041" y="49160"/>
                </a:lnTo>
                <a:cubicBezTo>
                  <a:pt x="87222" y="49099"/>
                  <a:pt x="87357" y="48963"/>
                  <a:pt x="87418" y="48782"/>
                </a:cubicBezTo>
                <a:cubicBezTo>
                  <a:pt x="87448" y="48526"/>
                  <a:pt x="87403" y="48254"/>
                  <a:pt x="87312" y="48028"/>
                </a:cubicBezTo>
                <a:cubicBezTo>
                  <a:pt x="87176" y="47741"/>
                  <a:pt x="87071" y="47455"/>
                  <a:pt x="87010" y="47153"/>
                </a:cubicBezTo>
                <a:cubicBezTo>
                  <a:pt x="86694" y="47409"/>
                  <a:pt x="86437" y="47741"/>
                  <a:pt x="86256" y="48103"/>
                </a:cubicBezTo>
                <a:cubicBezTo>
                  <a:pt x="86181" y="48224"/>
                  <a:pt x="86135" y="48360"/>
                  <a:pt x="86105" y="48481"/>
                </a:cubicBezTo>
                <a:cubicBezTo>
                  <a:pt x="86090" y="48586"/>
                  <a:pt x="86090" y="48692"/>
                  <a:pt x="86120" y="48797"/>
                </a:cubicBezTo>
                <a:cubicBezTo>
                  <a:pt x="86165" y="48963"/>
                  <a:pt x="86286" y="49099"/>
                  <a:pt x="86452" y="49144"/>
                </a:cubicBezTo>
                <a:lnTo>
                  <a:pt x="86196" y="49144"/>
                </a:lnTo>
                <a:cubicBezTo>
                  <a:pt x="85909" y="49144"/>
                  <a:pt x="85683" y="49371"/>
                  <a:pt x="85683" y="49657"/>
                </a:cubicBezTo>
                <a:lnTo>
                  <a:pt x="85683" y="50985"/>
                </a:lnTo>
                <a:lnTo>
                  <a:pt x="85064" y="50985"/>
                </a:lnTo>
                <a:cubicBezTo>
                  <a:pt x="84898" y="50985"/>
                  <a:pt x="84777" y="51121"/>
                  <a:pt x="84777" y="51272"/>
                </a:cubicBezTo>
                <a:lnTo>
                  <a:pt x="84777" y="51574"/>
                </a:lnTo>
                <a:lnTo>
                  <a:pt x="83721" y="51574"/>
                </a:lnTo>
                <a:cubicBezTo>
                  <a:pt x="83525" y="51574"/>
                  <a:pt x="83374" y="51755"/>
                  <a:pt x="83404" y="51951"/>
                </a:cubicBezTo>
                <a:cubicBezTo>
                  <a:pt x="83495" y="52826"/>
                  <a:pt x="84083" y="53550"/>
                  <a:pt x="84913" y="53837"/>
                </a:cubicBezTo>
                <a:lnTo>
                  <a:pt x="72949" y="53837"/>
                </a:lnTo>
                <a:lnTo>
                  <a:pt x="72949" y="32141"/>
                </a:lnTo>
                <a:lnTo>
                  <a:pt x="74096" y="32141"/>
                </a:lnTo>
                <a:cubicBezTo>
                  <a:pt x="74412" y="32141"/>
                  <a:pt x="74669" y="31884"/>
                  <a:pt x="74669" y="31568"/>
                </a:cubicBezTo>
                <a:lnTo>
                  <a:pt x="74669" y="30783"/>
                </a:lnTo>
                <a:lnTo>
                  <a:pt x="83495" y="30783"/>
                </a:lnTo>
                <a:lnTo>
                  <a:pt x="83495" y="30858"/>
                </a:lnTo>
                <a:cubicBezTo>
                  <a:pt x="83495" y="31175"/>
                  <a:pt x="83752" y="31432"/>
                  <a:pt x="84068" y="31432"/>
                </a:cubicBezTo>
                <a:lnTo>
                  <a:pt x="84823" y="31432"/>
                </a:lnTo>
                <a:lnTo>
                  <a:pt x="84823" y="34208"/>
                </a:lnTo>
                <a:lnTo>
                  <a:pt x="79738" y="42415"/>
                </a:lnTo>
                <a:cubicBezTo>
                  <a:pt x="79165" y="43351"/>
                  <a:pt x="79829" y="44558"/>
                  <a:pt x="80930" y="44558"/>
                </a:cubicBezTo>
                <a:lnTo>
                  <a:pt x="91884" y="44558"/>
                </a:lnTo>
                <a:cubicBezTo>
                  <a:pt x="92985" y="44558"/>
                  <a:pt x="93649" y="43351"/>
                  <a:pt x="93076" y="42415"/>
                </a:cubicBezTo>
                <a:lnTo>
                  <a:pt x="87991" y="34208"/>
                </a:lnTo>
                <a:lnTo>
                  <a:pt x="87991" y="31432"/>
                </a:lnTo>
                <a:lnTo>
                  <a:pt x="88745" y="31432"/>
                </a:lnTo>
                <a:cubicBezTo>
                  <a:pt x="89062" y="31432"/>
                  <a:pt x="89319" y="31175"/>
                  <a:pt x="89319" y="30858"/>
                </a:cubicBezTo>
                <a:lnTo>
                  <a:pt x="89319" y="29893"/>
                </a:lnTo>
                <a:cubicBezTo>
                  <a:pt x="89319" y="29576"/>
                  <a:pt x="89062" y="29319"/>
                  <a:pt x="88745" y="29319"/>
                </a:cubicBezTo>
                <a:lnTo>
                  <a:pt x="87991" y="29319"/>
                </a:lnTo>
                <a:lnTo>
                  <a:pt x="87991" y="29229"/>
                </a:lnTo>
                <a:lnTo>
                  <a:pt x="88127" y="29229"/>
                </a:lnTo>
                <a:cubicBezTo>
                  <a:pt x="88368" y="29229"/>
                  <a:pt x="88564" y="29033"/>
                  <a:pt x="88564" y="28806"/>
                </a:cubicBezTo>
                <a:lnTo>
                  <a:pt x="88564" y="28097"/>
                </a:lnTo>
                <a:cubicBezTo>
                  <a:pt x="88564" y="27856"/>
                  <a:pt x="88368" y="27660"/>
                  <a:pt x="88127" y="27660"/>
                </a:cubicBezTo>
                <a:lnTo>
                  <a:pt x="87327" y="27660"/>
                </a:lnTo>
                <a:lnTo>
                  <a:pt x="87327" y="13327"/>
                </a:lnTo>
                <a:lnTo>
                  <a:pt x="85502" y="13327"/>
                </a:lnTo>
                <a:lnTo>
                  <a:pt x="85502" y="24024"/>
                </a:lnTo>
                <a:lnTo>
                  <a:pt x="72964" y="24024"/>
                </a:lnTo>
                <a:lnTo>
                  <a:pt x="72964" y="13991"/>
                </a:lnTo>
                <a:lnTo>
                  <a:pt x="73824" y="13991"/>
                </a:lnTo>
                <a:cubicBezTo>
                  <a:pt x="74141" y="13991"/>
                  <a:pt x="74397" y="13734"/>
                  <a:pt x="74397" y="13417"/>
                </a:cubicBezTo>
                <a:lnTo>
                  <a:pt x="74397" y="12633"/>
                </a:lnTo>
                <a:lnTo>
                  <a:pt x="75770" y="12633"/>
                </a:lnTo>
                <a:lnTo>
                  <a:pt x="75770" y="13991"/>
                </a:lnTo>
                <a:lnTo>
                  <a:pt x="76359" y="13991"/>
                </a:lnTo>
                <a:lnTo>
                  <a:pt x="76359" y="10505"/>
                </a:lnTo>
                <a:lnTo>
                  <a:pt x="75770" y="10505"/>
                </a:lnTo>
                <a:lnTo>
                  <a:pt x="75770" y="11848"/>
                </a:lnTo>
                <a:lnTo>
                  <a:pt x="74397" y="11848"/>
                </a:lnTo>
                <a:lnTo>
                  <a:pt x="74397" y="11064"/>
                </a:lnTo>
                <a:cubicBezTo>
                  <a:pt x="74397" y="10762"/>
                  <a:pt x="74141" y="10505"/>
                  <a:pt x="73824" y="10505"/>
                </a:cubicBezTo>
                <a:lnTo>
                  <a:pt x="72964" y="10505"/>
                </a:lnTo>
                <a:lnTo>
                  <a:pt x="72964" y="2373"/>
                </a:lnTo>
                <a:lnTo>
                  <a:pt x="72421" y="2373"/>
                </a:lnTo>
                <a:cubicBezTo>
                  <a:pt x="72315" y="1830"/>
                  <a:pt x="72059" y="1332"/>
                  <a:pt x="71666" y="955"/>
                </a:cubicBezTo>
                <a:cubicBezTo>
                  <a:pt x="70793" y="95"/>
                  <a:pt x="69502" y="1"/>
                  <a:pt x="6915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9" name="Google Shape;986;p51">
            <a:extLst>
              <a:ext uri="{FF2B5EF4-FFF2-40B4-BE49-F238E27FC236}">
                <a16:creationId xmlns:a16="http://schemas.microsoft.com/office/drawing/2014/main" id="{6A402E51-3A45-4F7A-B75E-813589E8E1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50423" y="72350"/>
            <a:ext cx="8365895" cy="837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5400" b="1" dirty="0"/>
              <a:t>DHT22 Humidity Error</a:t>
            </a:r>
            <a:endParaRPr sz="5400" b="1" dirty="0"/>
          </a:p>
        </p:txBody>
      </p:sp>
      <p:sp>
        <p:nvSpPr>
          <p:cNvPr id="8" name="Google Shape;986;p51">
            <a:extLst>
              <a:ext uri="{FF2B5EF4-FFF2-40B4-BE49-F238E27FC236}">
                <a16:creationId xmlns:a16="http://schemas.microsoft.com/office/drawing/2014/main" id="{ED4E56E1-3508-4E23-A101-4D2E7AE6D2D1}"/>
              </a:ext>
            </a:extLst>
          </p:cNvPr>
          <p:cNvSpPr txBox="1">
            <a:spLocks/>
          </p:cNvSpPr>
          <p:nvPr/>
        </p:nvSpPr>
        <p:spPr>
          <a:xfrm>
            <a:off x="1836170" y="895793"/>
            <a:ext cx="8365895" cy="1016352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lvl="0" algn="ctr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SG" sz="3600" dirty="0"/>
              <a:t>Humidity varied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2D8F6DF-A5D5-4A6B-A8CF-13224F089B34}"/>
              </a:ext>
            </a:extLst>
          </p:cNvPr>
          <p:cNvGraphicFramePr>
            <a:graphicFrameLocks noGrp="1"/>
          </p:cNvGraphicFramePr>
          <p:nvPr/>
        </p:nvGraphicFramePr>
        <p:xfrm>
          <a:off x="3098468" y="1530313"/>
          <a:ext cx="5841301" cy="4809199"/>
        </p:xfrm>
        <a:graphic>
          <a:graphicData uri="http://schemas.openxmlformats.org/drawingml/2006/table">
            <a:tbl>
              <a:tblPr/>
              <a:tblGrid>
                <a:gridCol w="1106465">
                  <a:extLst>
                    <a:ext uri="{9D8B030D-6E8A-4147-A177-3AD203B41FA5}">
                      <a16:colId xmlns:a16="http://schemas.microsoft.com/office/drawing/2014/main" val="2290499695"/>
                    </a:ext>
                  </a:extLst>
                </a:gridCol>
                <a:gridCol w="1290181">
                  <a:extLst>
                    <a:ext uri="{9D8B030D-6E8A-4147-A177-3AD203B41FA5}">
                      <a16:colId xmlns:a16="http://schemas.microsoft.com/office/drawing/2014/main" val="3553418134"/>
                    </a:ext>
                  </a:extLst>
                </a:gridCol>
                <a:gridCol w="1227550">
                  <a:extLst>
                    <a:ext uri="{9D8B030D-6E8A-4147-A177-3AD203B41FA5}">
                      <a16:colId xmlns:a16="http://schemas.microsoft.com/office/drawing/2014/main" val="3953373842"/>
                    </a:ext>
                  </a:extLst>
                </a:gridCol>
                <a:gridCol w="964504">
                  <a:extLst>
                    <a:ext uri="{9D8B030D-6E8A-4147-A177-3AD203B41FA5}">
                      <a16:colId xmlns:a16="http://schemas.microsoft.com/office/drawing/2014/main" val="3874482490"/>
                    </a:ext>
                  </a:extLst>
                </a:gridCol>
                <a:gridCol w="1252601">
                  <a:extLst>
                    <a:ext uri="{9D8B030D-6E8A-4147-A177-3AD203B41FA5}">
                      <a16:colId xmlns:a16="http://schemas.microsoft.com/office/drawing/2014/main" val="702989861"/>
                    </a:ext>
                  </a:extLst>
                </a:gridCol>
              </a:tblGrid>
              <a:tr h="607764">
                <a:tc>
                  <a:txBody>
                    <a:bodyPr/>
                    <a:lstStyle/>
                    <a:p>
                      <a:pPr rtl="0" fontAlgn="b"/>
                      <a:endParaRPr lang="en-SG" sz="1800" dirty="0">
                        <a:effectLst/>
                      </a:endParaRPr>
                    </a:p>
                  </a:txBody>
                  <a:tcPr marL="28378" marR="28378" marT="18919" marB="1891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SG" sz="1800" dirty="0">
                          <a:effectLst/>
                        </a:rPr>
                        <a:t>Analogue</a:t>
                      </a:r>
                    </a:p>
                  </a:txBody>
                  <a:tcPr marL="28378" marR="28378" marT="18919" marB="1891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SG" sz="1800">
                          <a:effectLst/>
                        </a:rPr>
                        <a:t>Digital</a:t>
                      </a:r>
                    </a:p>
                  </a:txBody>
                  <a:tcPr marL="28378" marR="28378" marT="18919" marB="1891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SG" sz="1800">
                        <a:effectLst/>
                      </a:endParaRPr>
                    </a:p>
                  </a:txBody>
                  <a:tcPr marL="28378" marR="28378" marT="18919" marB="1891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SG" sz="1800">
                        <a:effectLst/>
                      </a:endParaRPr>
                    </a:p>
                  </a:txBody>
                  <a:tcPr marL="28378" marR="28378" marT="18919" marB="1891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2544596"/>
                  </a:ext>
                </a:extLst>
              </a:tr>
              <a:tr h="607764">
                <a:tc>
                  <a:txBody>
                    <a:bodyPr/>
                    <a:lstStyle/>
                    <a:p>
                      <a:pPr rtl="0" fontAlgn="b"/>
                      <a:endParaRPr lang="en-SG" sz="1800" dirty="0">
                        <a:effectLst/>
                      </a:endParaRPr>
                    </a:p>
                  </a:txBody>
                  <a:tcPr marL="28378" marR="28378" marT="18919" marB="1891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SG" sz="1800" dirty="0">
                          <a:effectLst/>
                        </a:rPr>
                        <a:t>Hygrometer 1</a:t>
                      </a:r>
                    </a:p>
                  </a:txBody>
                  <a:tcPr marL="28378" marR="28378" marT="18919" marB="1891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SG" sz="1800">
                          <a:effectLst/>
                        </a:rPr>
                        <a:t>Hygrometer 2</a:t>
                      </a:r>
                    </a:p>
                  </a:txBody>
                  <a:tcPr marL="28378" marR="28378" marT="18919" marB="1891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SG" sz="1800">
                          <a:effectLst/>
                        </a:rPr>
                        <a:t>DHT22</a:t>
                      </a:r>
                    </a:p>
                  </a:txBody>
                  <a:tcPr marL="28378" marR="28378" marT="18919" marB="1891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SG" sz="1800" dirty="0">
                          <a:effectLst/>
                        </a:rPr>
                        <a:t>Temperature</a:t>
                      </a:r>
                    </a:p>
                  </a:txBody>
                  <a:tcPr marL="28378" marR="28378" marT="18919" marB="1891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5347279"/>
                  </a:ext>
                </a:extLst>
              </a:tr>
              <a:tr h="116848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Silica gel packets and beads</a:t>
                      </a:r>
                    </a:p>
                  </a:txBody>
                  <a:tcPr marL="28378" marR="28378" marT="18919" marB="1891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SG" sz="1800" dirty="0">
                          <a:effectLst/>
                        </a:rPr>
                        <a:t>17%</a:t>
                      </a:r>
                    </a:p>
                  </a:txBody>
                  <a:tcPr marL="28378" marR="28378" marT="18919" marB="1891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SG" sz="1800">
                          <a:effectLst/>
                        </a:rPr>
                        <a:t>10%</a:t>
                      </a:r>
                    </a:p>
                  </a:txBody>
                  <a:tcPr marL="28378" marR="28378" marT="18919" marB="1891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SG" sz="1800">
                          <a:effectLst/>
                        </a:rPr>
                        <a:t>18.30%</a:t>
                      </a:r>
                    </a:p>
                  </a:txBody>
                  <a:tcPr marL="28378" marR="28378" marT="18919" marB="1891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SG" sz="1800" dirty="0">
                          <a:effectLst/>
                        </a:rPr>
                        <a:t>26</a:t>
                      </a:r>
                    </a:p>
                  </a:txBody>
                  <a:tcPr marL="28378" marR="28378" marT="18919" marB="1891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4549191"/>
                  </a:ext>
                </a:extLst>
              </a:tr>
              <a:tr h="607764">
                <a:tc>
                  <a:txBody>
                    <a:bodyPr/>
                    <a:lstStyle/>
                    <a:p>
                      <a:pPr algn="ctr" rtl="0" fontAlgn="b"/>
                      <a:r>
                        <a:rPr lang="en-SG" sz="1800" dirty="0">
                          <a:effectLst/>
                        </a:rPr>
                        <a:t>5 silica gel packs</a:t>
                      </a:r>
                    </a:p>
                  </a:txBody>
                  <a:tcPr marL="28378" marR="28378" marT="18919" marB="1891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SG" sz="1800" dirty="0">
                          <a:effectLst/>
                        </a:rPr>
                        <a:t>28%</a:t>
                      </a:r>
                    </a:p>
                  </a:txBody>
                  <a:tcPr marL="28378" marR="28378" marT="18919" marB="1891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SG" sz="1800">
                          <a:effectLst/>
                        </a:rPr>
                        <a:t>25%</a:t>
                      </a:r>
                    </a:p>
                  </a:txBody>
                  <a:tcPr marL="28378" marR="28378" marT="18919" marB="1891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SG" sz="1800">
                          <a:effectLst/>
                        </a:rPr>
                        <a:t>28.40%</a:t>
                      </a:r>
                    </a:p>
                  </a:txBody>
                  <a:tcPr marL="28378" marR="28378" marT="18919" marB="1891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SG" sz="1800">
                          <a:effectLst/>
                        </a:rPr>
                        <a:t>26</a:t>
                      </a:r>
                    </a:p>
                  </a:txBody>
                  <a:tcPr marL="28378" marR="28378" marT="18919" marB="1891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410400"/>
                  </a:ext>
                </a:extLst>
              </a:tr>
              <a:tr h="607764">
                <a:tc>
                  <a:txBody>
                    <a:bodyPr/>
                    <a:lstStyle/>
                    <a:p>
                      <a:pPr algn="ctr" rtl="0" fontAlgn="b"/>
                      <a:r>
                        <a:rPr lang="en-SG" sz="1800" dirty="0">
                          <a:effectLst/>
                        </a:rPr>
                        <a:t>2 Silica Gel packs</a:t>
                      </a:r>
                    </a:p>
                  </a:txBody>
                  <a:tcPr marL="28378" marR="28378" marT="18919" marB="1891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SG" sz="1800" dirty="0">
                          <a:effectLst/>
                        </a:rPr>
                        <a:t>34%</a:t>
                      </a:r>
                    </a:p>
                  </a:txBody>
                  <a:tcPr marL="28378" marR="28378" marT="18919" marB="1891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SG" sz="1800">
                          <a:effectLst/>
                        </a:rPr>
                        <a:t>33%</a:t>
                      </a:r>
                    </a:p>
                  </a:txBody>
                  <a:tcPr marL="28378" marR="28378" marT="18919" marB="1891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SG" sz="1800">
                          <a:effectLst/>
                        </a:rPr>
                        <a:t>33.00%</a:t>
                      </a:r>
                    </a:p>
                  </a:txBody>
                  <a:tcPr marL="28378" marR="28378" marT="18919" marB="1891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SG" sz="1800">
                          <a:effectLst/>
                        </a:rPr>
                        <a:t>26</a:t>
                      </a:r>
                    </a:p>
                  </a:txBody>
                  <a:tcPr marL="28378" marR="28378" marT="18919" marB="1891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4987398"/>
                  </a:ext>
                </a:extLst>
              </a:tr>
              <a:tr h="323487">
                <a:tc>
                  <a:txBody>
                    <a:bodyPr/>
                    <a:lstStyle/>
                    <a:p>
                      <a:pPr algn="ctr" rtl="0" fontAlgn="b"/>
                      <a:r>
                        <a:rPr lang="en-SG" sz="1800" dirty="0">
                          <a:effectLst/>
                        </a:rPr>
                        <a:t>Wet NaCl </a:t>
                      </a:r>
                    </a:p>
                  </a:txBody>
                  <a:tcPr marL="28378" marR="28378" marT="18919" marB="1891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SG" sz="1800" dirty="0">
                          <a:effectLst/>
                        </a:rPr>
                        <a:t>75%</a:t>
                      </a:r>
                    </a:p>
                  </a:txBody>
                  <a:tcPr marL="28378" marR="28378" marT="18919" marB="1891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SG" sz="1800" dirty="0">
                          <a:effectLst/>
                        </a:rPr>
                        <a:t>73%</a:t>
                      </a:r>
                    </a:p>
                  </a:txBody>
                  <a:tcPr marL="28378" marR="28378" marT="18919" marB="1891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SG" sz="1800" dirty="0">
                          <a:effectLst/>
                        </a:rPr>
                        <a:t>77.40%</a:t>
                      </a:r>
                    </a:p>
                  </a:txBody>
                  <a:tcPr marL="28378" marR="28378" marT="18919" marB="1891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SG" sz="1800">
                          <a:effectLst/>
                        </a:rPr>
                        <a:t>26</a:t>
                      </a:r>
                    </a:p>
                  </a:txBody>
                  <a:tcPr marL="28378" marR="28378" marT="18919" marB="1891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5311922"/>
                  </a:ext>
                </a:extLst>
              </a:tr>
              <a:tr h="88616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Warm water in Small cup</a:t>
                      </a:r>
                    </a:p>
                  </a:txBody>
                  <a:tcPr marL="28378" marR="28378" marT="18919" marB="1891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SG" sz="1800" dirty="0">
                          <a:effectLst/>
                        </a:rPr>
                        <a:t>90%</a:t>
                      </a:r>
                    </a:p>
                  </a:txBody>
                  <a:tcPr marL="28378" marR="28378" marT="18919" marB="1891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SG" sz="1800">
                          <a:effectLst/>
                        </a:rPr>
                        <a:t>99%</a:t>
                      </a:r>
                    </a:p>
                  </a:txBody>
                  <a:tcPr marL="28378" marR="28378" marT="18919" marB="1891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SG" sz="1800" dirty="0">
                          <a:effectLst/>
                        </a:rPr>
                        <a:t>99.90%</a:t>
                      </a:r>
                    </a:p>
                  </a:txBody>
                  <a:tcPr marL="28378" marR="28378" marT="18919" marB="1891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SG" sz="1800" dirty="0">
                          <a:effectLst/>
                        </a:rPr>
                        <a:t>26</a:t>
                      </a:r>
                    </a:p>
                  </a:txBody>
                  <a:tcPr marL="28378" marR="28378" marT="18919" marB="1891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855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2664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46"/>
          <p:cNvSpPr/>
          <p:nvPr/>
        </p:nvSpPr>
        <p:spPr>
          <a:xfrm>
            <a:off x="1320747" y="6339512"/>
            <a:ext cx="18336" cy="25021"/>
          </a:xfrm>
          <a:custGeom>
            <a:avLst/>
            <a:gdLst/>
            <a:ahLst/>
            <a:cxnLst/>
            <a:rect l="l" t="t" r="r" b="b"/>
            <a:pathLst>
              <a:path w="288" h="393" fill="none" extrusionOk="0">
                <a:moveTo>
                  <a:pt x="287" y="393"/>
                </a:moveTo>
                <a:lnTo>
                  <a:pt x="1" y="0"/>
                </a:lnTo>
              </a:path>
            </a:pathLst>
          </a:custGeom>
          <a:noFill/>
          <a:ln w="4900" cap="flat" cmpd="sng">
            <a:solidFill>
              <a:schemeClr val="lt2"/>
            </a:solidFill>
            <a:prstDash val="solid"/>
            <a:miter lim="15087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98" name="Google Shape;898;p46"/>
          <p:cNvSpPr/>
          <p:nvPr/>
        </p:nvSpPr>
        <p:spPr>
          <a:xfrm>
            <a:off x="718454" y="6339512"/>
            <a:ext cx="17381" cy="25021"/>
          </a:xfrm>
          <a:custGeom>
            <a:avLst/>
            <a:gdLst/>
            <a:ahLst/>
            <a:cxnLst/>
            <a:rect l="l" t="t" r="r" b="b"/>
            <a:pathLst>
              <a:path w="273" h="393" fill="none" extrusionOk="0">
                <a:moveTo>
                  <a:pt x="272" y="393"/>
                </a:moveTo>
                <a:lnTo>
                  <a:pt x="1" y="0"/>
                </a:lnTo>
              </a:path>
            </a:pathLst>
          </a:custGeom>
          <a:noFill/>
          <a:ln w="4900" cap="flat" cmpd="sng">
            <a:solidFill>
              <a:schemeClr val="accent1"/>
            </a:solidFill>
            <a:prstDash val="solid"/>
            <a:miter lim="15087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99" name="Google Shape;899;p46"/>
          <p:cNvSpPr/>
          <p:nvPr/>
        </p:nvSpPr>
        <p:spPr>
          <a:xfrm>
            <a:off x="-15" y="4823177"/>
            <a:ext cx="3310233" cy="1898167"/>
          </a:xfrm>
          <a:custGeom>
            <a:avLst/>
            <a:gdLst/>
            <a:ahLst/>
            <a:cxnLst/>
            <a:rect l="l" t="t" r="r" b="b"/>
            <a:pathLst>
              <a:path w="99307" h="56945" extrusionOk="0">
                <a:moveTo>
                  <a:pt x="69093" y="608"/>
                </a:moveTo>
                <a:cubicBezTo>
                  <a:pt x="69197" y="608"/>
                  <a:pt x="70459" y="622"/>
                  <a:pt x="71244" y="1393"/>
                </a:cubicBezTo>
                <a:cubicBezTo>
                  <a:pt x="71516" y="1664"/>
                  <a:pt x="71712" y="1996"/>
                  <a:pt x="71802" y="2373"/>
                </a:cubicBezTo>
                <a:lnTo>
                  <a:pt x="71636" y="2373"/>
                </a:lnTo>
                <a:lnTo>
                  <a:pt x="71636" y="10505"/>
                </a:lnTo>
                <a:lnTo>
                  <a:pt x="70203" y="10505"/>
                </a:lnTo>
                <a:cubicBezTo>
                  <a:pt x="69901" y="10505"/>
                  <a:pt x="69645" y="10762"/>
                  <a:pt x="69645" y="11064"/>
                </a:cubicBezTo>
                <a:lnTo>
                  <a:pt x="69645" y="11848"/>
                </a:lnTo>
                <a:lnTo>
                  <a:pt x="63519" y="11848"/>
                </a:lnTo>
                <a:lnTo>
                  <a:pt x="63519" y="11773"/>
                </a:lnTo>
                <a:cubicBezTo>
                  <a:pt x="63519" y="11471"/>
                  <a:pt x="63263" y="11214"/>
                  <a:pt x="62946" y="11214"/>
                </a:cubicBezTo>
                <a:lnTo>
                  <a:pt x="61829" y="11214"/>
                </a:lnTo>
                <a:lnTo>
                  <a:pt x="61829" y="10943"/>
                </a:lnTo>
                <a:lnTo>
                  <a:pt x="62071" y="10943"/>
                </a:lnTo>
                <a:cubicBezTo>
                  <a:pt x="62282" y="10943"/>
                  <a:pt x="62448" y="10762"/>
                  <a:pt x="62448" y="10566"/>
                </a:cubicBezTo>
                <a:lnTo>
                  <a:pt x="62448" y="10068"/>
                </a:lnTo>
                <a:cubicBezTo>
                  <a:pt x="62448" y="9857"/>
                  <a:pt x="62282" y="9691"/>
                  <a:pt x="62071" y="9691"/>
                </a:cubicBezTo>
                <a:lnTo>
                  <a:pt x="60819" y="9691"/>
                </a:lnTo>
                <a:lnTo>
                  <a:pt x="60819" y="4787"/>
                </a:lnTo>
                <a:cubicBezTo>
                  <a:pt x="60849" y="4063"/>
                  <a:pt x="61015" y="3339"/>
                  <a:pt x="61301" y="2660"/>
                </a:cubicBezTo>
                <a:cubicBezTo>
                  <a:pt x="61905" y="1302"/>
                  <a:pt x="62931" y="608"/>
                  <a:pt x="64379" y="608"/>
                </a:cubicBezTo>
                <a:lnTo>
                  <a:pt x="69086" y="608"/>
                </a:lnTo>
                <a:cubicBezTo>
                  <a:pt x="69087" y="608"/>
                  <a:pt x="69089" y="608"/>
                  <a:pt x="69093" y="608"/>
                </a:cubicBezTo>
                <a:close/>
                <a:moveTo>
                  <a:pt x="49156" y="25608"/>
                </a:moveTo>
                <a:cubicBezTo>
                  <a:pt x="49775" y="25608"/>
                  <a:pt x="50453" y="25683"/>
                  <a:pt x="50846" y="26076"/>
                </a:cubicBezTo>
                <a:cubicBezTo>
                  <a:pt x="50846" y="26151"/>
                  <a:pt x="50816" y="26211"/>
                  <a:pt x="50800" y="26272"/>
                </a:cubicBezTo>
                <a:cubicBezTo>
                  <a:pt x="50574" y="26981"/>
                  <a:pt x="49835" y="27403"/>
                  <a:pt x="49201" y="27539"/>
                </a:cubicBezTo>
                <a:cubicBezTo>
                  <a:pt x="48942" y="27597"/>
                  <a:pt x="48657" y="27630"/>
                  <a:pt x="48378" y="27630"/>
                </a:cubicBezTo>
                <a:cubicBezTo>
                  <a:pt x="47927" y="27630"/>
                  <a:pt x="47495" y="27542"/>
                  <a:pt x="47225" y="27328"/>
                </a:cubicBezTo>
                <a:cubicBezTo>
                  <a:pt x="46983" y="27162"/>
                  <a:pt x="46848" y="26890"/>
                  <a:pt x="46878" y="26604"/>
                </a:cubicBezTo>
                <a:cubicBezTo>
                  <a:pt x="46938" y="26257"/>
                  <a:pt x="47179" y="25970"/>
                  <a:pt x="47496" y="25849"/>
                </a:cubicBezTo>
                <a:cubicBezTo>
                  <a:pt x="47919" y="25653"/>
                  <a:pt x="48402" y="25623"/>
                  <a:pt x="48915" y="25608"/>
                </a:cubicBezTo>
                <a:close/>
                <a:moveTo>
                  <a:pt x="85502" y="24612"/>
                </a:moveTo>
                <a:lnTo>
                  <a:pt x="85502" y="27660"/>
                </a:lnTo>
                <a:lnTo>
                  <a:pt x="84687" y="27660"/>
                </a:lnTo>
                <a:cubicBezTo>
                  <a:pt x="84446" y="27660"/>
                  <a:pt x="84249" y="27841"/>
                  <a:pt x="84249" y="28082"/>
                </a:cubicBezTo>
                <a:lnTo>
                  <a:pt x="84249" y="28791"/>
                </a:lnTo>
                <a:cubicBezTo>
                  <a:pt x="84249" y="29033"/>
                  <a:pt x="84446" y="29214"/>
                  <a:pt x="84687" y="29214"/>
                </a:cubicBezTo>
                <a:lnTo>
                  <a:pt x="84823" y="29214"/>
                </a:lnTo>
                <a:lnTo>
                  <a:pt x="84823" y="29319"/>
                </a:lnTo>
                <a:lnTo>
                  <a:pt x="84068" y="29319"/>
                </a:lnTo>
                <a:cubicBezTo>
                  <a:pt x="83752" y="29319"/>
                  <a:pt x="83495" y="29576"/>
                  <a:pt x="83495" y="29893"/>
                </a:cubicBezTo>
                <a:lnTo>
                  <a:pt x="83495" y="30029"/>
                </a:lnTo>
                <a:lnTo>
                  <a:pt x="74669" y="30029"/>
                </a:lnTo>
                <a:lnTo>
                  <a:pt x="74669" y="29229"/>
                </a:lnTo>
                <a:cubicBezTo>
                  <a:pt x="74669" y="28912"/>
                  <a:pt x="74412" y="28671"/>
                  <a:pt x="74096" y="28671"/>
                </a:cubicBezTo>
                <a:lnTo>
                  <a:pt x="72949" y="28671"/>
                </a:lnTo>
                <a:lnTo>
                  <a:pt x="72949" y="24612"/>
                </a:lnTo>
                <a:close/>
                <a:moveTo>
                  <a:pt x="48583" y="30119"/>
                </a:moveTo>
                <a:cubicBezTo>
                  <a:pt x="49050" y="30119"/>
                  <a:pt x="49503" y="30240"/>
                  <a:pt x="49895" y="30466"/>
                </a:cubicBezTo>
                <a:cubicBezTo>
                  <a:pt x="50318" y="30692"/>
                  <a:pt x="50665" y="31055"/>
                  <a:pt x="50891" y="31477"/>
                </a:cubicBezTo>
                <a:cubicBezTo>
                  <a:pt x="50589" y="31960"/>
                  <a:pt x="50091" y="32277"/>
                  <a:pt x="49548" y="32397"/>
                </a:cubicBezTo>
                <a:lnTo>
                  <a:pt x="49533" y="32397"/>
                </a:lnTo>
                <a:cubicBezTo>
                  <a:pt x="49358" y="32416"/>
                  <a:pt x="49183" y="32427"/>
                  <a:pt x="49008" y="32427"/>
                </a:cubicBezTo>
                <a:cubicBezTo>
                  <a:pt x="48761" y="32427"/>
                  <a:pt x="48513" y="32405"/>
                  <a:pt x="48266" y="32352"/>
                </a:cubicBezTo>
                <a:cubicBezTo>
                  <a:pt x="47858" y="32322"/>
                  <a:pt x="47466" y="32186"/>
                  <a:pt x="47119" y="31960"/>
                </a:cubicBezTo>
                <a:cubicBezTo>
                  <a:pt x="46863" y="31764"/>
                  <a:pt x="46636" y="31417"/>
                  <a:pt x="46742" y="31070"/>
                </a:cubicBezTo>
                <a:cubicBezTo>
                  <a:pt x="46832" y="30813"/>
                  <a:pt x="47029" y="30602"/>
                  <a:pt x="47270" y="30481"/>
                </a:cubicBezTo>
                <a:cubicBezTo>
                  <a:pt x="47662" y="30240"/>
                  <a:pt x="48130" y="30119"/>
                  <a:pt x="48583" y="30119"/>
                </a:cubicBezTo>
                <a:close/>
                <a:moveTo>
                  <a:pt x="48325" y="34733"/>
                </a:moveTo>
                <a:cubicBezTo>
                  <a:pt x="48355" y="34733"/>
                  <a:pt x="48386" y="34734"/>
                  <a:pt x="48417" y="34736"/>
                </a:cubicBezTo>
                <a:cubicBezTo>
                  <a:pt x="48658" y="34736"/>
                  <a:pt x="48884" y="34751"/>
                  <a:pt x="49111" y="34796"/>
                </a:cubicBezTo>
                <a:cubicBezTo>
                  <a:pt x="50001" y="34947"/>
                  <a:pt x="50589" y="35234"/>
                  <a:pt x="50921" y="35686"/>
                </a:cubicBezTo>
                <a:lnTo>
                  <a:pt x="50936" y="35717"/>
                </a:lnTo>
                <a:cubicBezTo>
                  <a:pt x="50861" y="35928"/>
                  <a:pt x="50755" y="36124"/>
                  <a:pt x="50604" y="36290"/>
                </a:cubicBezTo>
                <a:cubicBezTo>
                  <a:pt x="50296" y="36640"/>
                  <a:pt x="49767" y="36821"/>
                  <a:pt x="48993" y="36821"/>
                </a:cubicBezTo>
                <a:cubicBezTo>
                  <a:pt x="48933" y="36821"/>
                  <a:pt x="48872" y="36820"/>
                  <a:pt x="48809" y="36818"/>
                </a:cubicBezTo>
                <a:cubicBezTo>
                  <a:pt x="48774" y="36819"/>
                  <a:pt x="48739" y="36820"/>
                  <a:pt x="48703" y="36820"/>
                </a:cubicBezTo>
                <a:cubicBezTo>
                  <a:pt x="48316" y="36820"/>
                  <a:pt x="47933" y="36744"/>
                  <a:pt x="47587" y="36592"/>
                </a:cubicBezTo>
                <a:cubicBezTo>
                  <a:pt x="47255" y="36426"/>
                  <a:pt x="47029" y="36109"/>
                  <a:pt x="46983" y="35747"/>
                </a:cubicBezTo>
                <a:cubicBezTo>
                  <a:pt x="46983" y="35339"/>
                  <a:pt x="47345" y="34992"/>
                  <a:pt x="47692" y="34857"/>
                </a:cubicBezTo>
                <a:cubicBezTo>
                  <a:pt x="47903" y="34778"/>
                  <a:pt x="48114" y="34733"/>
                  <a:pt x="48325" y="34733"/>
                </a:cubicBezTo>
                <a:close/>
                <a:moveTo>
                  <a:pt x="69630" y="12618"/>
                </a:moveTo>
                <a:lnTo>
                  <a:pt x="69630" y="13402"/>
                </a:lnTo>
                <a:cubicBezTo>
                  <a:pt x="69630" y="13704"/>
                  <a:pt x="69886" y="13960"/>
                  <a:pt x="70203" y="13960"/>
                </a:cubicBezTo>
                <a:lnTo>
                  <a:pt x="71636" y="13960"/>
                </a:lnTo>
                <a:lnTo>
                  <a:pt x="71636" y="28671"/>
                </a:lnTo>
                <a:lnTo>
                  <a:pt x="70475" y="28671"/>
                </a:lnTo>
                <a:cubicBezTo>
                  <a:pt x="70173" y="28671"/>
                  <a:pt x="69916" y="28927"/>
                  <a:pt x="69916" y="29244"/>
                </a:cubicBezTo>
                <a:lnTo>
                  <a:pt x="69916" y="30029"/>
                </a:lnTo>
                <a:lnTo>
                  <a:pt x="68543" y="30029"/>
                </a:lnTo>
                <a:lnTo>
                  <a:pt x="68543" y="28671"/>
                </a:lnTo>
                <a:lnTo>
                  <a:pt x="67955" y="28671"/>
                </a:lnTo>
                <a:lnTo>
                  <a:pt x="67955" y="32126"/>
                </a:lnTo>
                <a:lnTo>
                  <a:pt x="68543" y="32126"/>
                </a:lnTo>
                <a:lnTo>
                  <a:pt x="68543" y="30783"/>
                </a:lnTo>
                <a:lnTo>
                  <a:pt x="69916" y="30783"/>
                </a:lnTo>
                <a:lnTo>
                  <a:pt x="69916" y="31568"/>
                </a:lnTo>
                <a:cubicBezTo>
                  <a:pt x="69916" y="31869"/>
                  <a:pt x="70173" y="32126"/>
                  <a:pt x="70475" y="32126"/>
                </a:cubicBezTo>
                <a:lnTo>
                  <a:pt x="71636" y="32126"/>
                </a:lnTo>
                <a:lnTo>
                  <a:pt x="71636" y="53837"/>
                </a:lnTo>
                <a:lnTo>
                  <a:pt x="68045" y="53837"/>
                </a:lnTo>
                <a:cubicBezTo>
                  <a:pt x="68528" y="53791"/>
                  <a:pt x="68905" y="53384"/>
                  <a:pt x="68921" y="52901"/>
                </a:cubicBezTo>
                <a:lnTo>
                  <a:pt x="68921" y="39126"/>
                </a:lnTo>
                <a:lnTo>
                  <a:pt x="68936" y="39126"/>
                </a:lnTo>
                <a:cubicBezTo>
                  <a:pt x="69056" y="39126"/>
                  <a:pt x="69177" y="39006"/>
                  <a:pt x="69177" y="38870"/>
                </a:cubicBezTo>
                <a:lnTo>
                  <a:pt x="69177" y="38689"/>
                </a:lnTo>
                <a:cubicBezTo>
                  <a:pt x="69177" y="38553"/>
                  <a:pt x="69056" y="38447"/>
                  <a:pt x="68936" y="38447"/>
                </a:cubicBezTo>
                <a:lnTo>
                  <a:pt x="63761" y="38447"/>
                </a:lnTo>
                <a:cubicBezTo>
                  <a:pt x="63625" y="38447"/>
                  <a:pt x="63504" y="38553"/>
                  <a:pt x="63504" y="38689"/>
                </a:cubicBezTo>
                <a:lnTo>
                  <a:pt x="63504" y="38870"/>
                </a:lnTo>
                <a:cubicBezTo>
                  <a:pt x="63504" y="39006"/>
                  <a:pt x="63625" y="39126"/>
                  <a:pt x="63761" y="39126"/>
                </a:cubicBezTo>
                <a:lnTo>
                  <a:pt x="63791" y="39126"/>
                </a:lnTo>
                <a:lnTo>
                  <a:pt x="63791" y="41571"/>
                </a:lnTo>
                <a:lnTo>
                  <a:pt x="63791" y="41857"/>
                </a:lnTo>
                <a:lnTo>
                  <a:pt x="63791" y="42581"/>
                </a:lnTo>
                <a:lnTo>
                  <a:pt x="63791" y="42868"/>
                </a:lnTo>
                <a:lnTo>
                  <a:pt x="63791" y="43577"/>
                </a:lnTo>
                <a:lnTo>
                  <a:pt x="63791" y="43864"/>
                </a:lnTo>
                <a:lnTo>
                  <a:pt x="63791" y="44588"/>
                </a:lnTo>
                <a:lnTo>
                  <a:pt x="63791" y="44875"/>
                </a:lnTo>
                <a:lnTo>
                  <a:pt x="63791" y="45599"/>
                </a:lnTo>
                <a:lnTo>
                  <a:pt x="63791" y="45886"/>
                </a:lnTo>
                <a:lnTo>
                  <a:pt x="63791" y="46685"/>
                </a:lnTo>
                <a:lnTo>
                  <a:pt x="63791" y="46972"/>
                </a:lnTo>
                <a:lnTo>
                  <a:pt x="63791" y="47711"/>
                </a:lnTo>
                <a:lnTo>
                  <a:pt x="63791" y="47998"/>
                </a:lnTo>
                <a:lnTo>
                  <a:pt x="63791" y="48722"/>
                </a:lnTo>
                <a:lnTo>
                  <a:pt x="63791" y="48994"/>
                </a:lnTo>
                <a:lnTo>
                  <a:pt x="63791" y="49718"/>
                </a:lnTo>
                <a:lnTo>
                  <a:pt x="63791" y="50004"/>
                </a:lnTo>
                <a:lnTo>
                  <a:pt x="63791" y="50729"/>
                </a:lnTo>
                <a:lnTo>
                  <a:pt x="63791" y="51015"/>
                </a:lnTo>
                <a:lnTo>
                  <a:pt x="63791" y="52916"/>
                </a:lnTo>
                <a:cubicBezTo>
                  <a:pt x="63791" y="53399"/>
                  <a:pt x="64168" y="53806"/>
                  <a:pt x="64651" y="53852"/>
                </a:cubicBezTo>
                <a:lnTo>
                  <a:pt x="55749" y="53852"/>
                </a:lnTo>
                <a:lnTo>
                  <a:pt x="55749" y="45342"/>
                </a:lnTo>
                <a:lnTo>
                  <a:pt x="55794" y="45342"/>
                </a:lnTo>
                <a:cubicBezTo>
                  <a:pt x="56021" y="45342"/>
                  <a:pt x="56187" y="45161"/>
                  <a:pt x="56187" y="44935"/>
                </a:cubicBezTo>
                <a:lnTo>
                  <a:pt x="56187" y="44633"/>
                </a:lnTo>
                <a:cubicBezTo>
                  <a:pt x="56187" y="44407"/>
                  <a:pt x="56021" y="44241"/>
                  <a:pt x="55794" y="44241"/>
                </a:cubicBezTo>
                <a:lnTo>
                  <a:pt x="53999" y="44241"/>
                </a:lnTo>
                <a:lnTo>
                  <a:pt x="53999" y="37482"/>
                </a:lnTo>
                <a:cubicBezTo>
                  <a:pt x="54014" y="36526"/>
                  <a:pt x="54798" y="35762"/>
                  <a:pt x="55751" y="35762"/>
                </a:cubicBezTo>
                <a:cubicBezTo>
                  <a:pt x="55761" y="35762"/>
                  <a:pt x="55770" y="35762"/>
                  <a:pt x="55779" y="35762"/>
                </a:cubicBezTo>
                <a:lnTo>
                  <a:pt x="58420" y="35762"/>
                </a:lnTo>
                <a:cubicBezTo>
                  <a:pt x="59717" y="35762"/>
                  <a:pt x="60788" y="34721"/>
                  <a:pt x="60803" y="33408"/>
                </a:cubicBezTo>
                <a:lnTo>
                  <a:pt x="60803" y="26890"/>
                </a:lnTo>
                <a:lnTo>
                  <a:pt x="61000" y="26890"/>
                </a:lnTo>
                <a:cubicBezTo>
                  <a:pt x="61181" y="26890"/>
                  <a:pt x="61347" y="26724"/>
                  <a:pt x="61347" y="26543"/>
                </a:cubicBezTo>
                <a:lnTo>
                  <a:pt x="61347" y="26151"/>
                </a:lnTo>
                <a:cubicBezTo>
                  <a:pt x="63911" y="25759"/>
                  <a:pt x="65843" y="23601"/>
                  <a:pt x="65963" y="21006"/>
                </a:cubicBezTo>
                <a:cubicBezTo>
                  <a:pt x="66084" y="18411"/>
                  <a:pt x="64349" y="16088"/>
                  <a:pt x="61829" y="15469"/>
                </a:cubicBezTo>
                <a:lnTo>
                  <a:pt x="61829" y="13312"/>
                </a:lnTo>
                <a:lnTo>
                  <a:pt x="62946" y="13312"/>
                </a:lnTo>
                <a:cubicBezTo>
                  <a:pt x="63263" y="13312"/>
                  <a:pt x="63519" y="13055"/>
                  <a:pt x="63519" y="12753"/>
                </a:cubicBezTo>
                <a:lnTo>
                  <a:pt x="63519" y="12618"/>
                </a:lnTo>
                <a:close/>
                <a:moveTo>
                  <a:pt x="69157" y="1"/>
                </a:moveTo>
                <a:cubicBezTo>
                  <a:pt x="69109" y="1"/>
                  <a:pt x="69079" y="3"/>
                  <a:pt x="69071" y="4"/>
                </a:cubicBezTo>
                <a:lnTo>
                  <a:pt x="64379" y="4"/>
                </a:lnTo>
                <a:cubicBezTo>
                  <a:pt x="60321" y="4"/>
                  <a:pt x="60200" y="4742"/>
                  <a:pt x="60200" y="4787"/>
                </a:cubicBezTo>
                <a:lnTo>
                  <a:pt x="60200" y="9691"/>
                </a:lnTo>
                <a:lnTo>
                  <a:pt x="58948" y="9691"/>
                </a:lnTo>
                <a:cubicBezTo>
                  <a:pt x="58736" y="9691"/>
                  <a:pt x="58571" y="9857"/>
                  <a:pt x="58571" y="10068"/>
                </a:cubicBezTo>
                <a:lnTo>
                  <a:pt x="58571" y="10566"/>
                </a:lnTo>
                <a:cubicBezTo>
                  <a:pt x="58571" y="10762"/>
                  <a:pt x="58736" y="10943"/>
                  <a:pt x="58948" y="10943"/>
                </a:cubicBezTo>
                <a:lnTo>
                  <a:pt x="59189" y="10943"/>
                </a:lnTo>
                <a:lnTo>
                  <a:pt x="59189" y="11214"/>
                </a:lnTo>
                <a:lnTo>
                  <a:pt x="58284" y="11214"/>
                </a:lnTo>
                <a:cubicBezTo>
                  <a:pt x="57967" y="11214"/>
                  <a:pt x="57711" y="11456"/>
                  <a:pt x="57711" y="11773"/>
                </a:cubicBezTo>
                <a:lnTo>
                  <a:pt x="57711" y="12753"/>
                </a:lnTo>
                <a:cubicBezTo>
                  <a:pt x="57711" y="13055"/>
                  <a:pt x="57967" y="13312"/>
                  <a:pt x="58284" y="13312"/>
                </a:cubicBezTo>
                <a:lnTo>
                  <a:pt x="59189" y="13312"/>
                </a:lnTo>
                <a:lnTo>
                  <a:pt x="59189" y="15469"/>
                </a:lnTo>
                <a:cubicBezTo>
                  <a:pt x="56654" y="16088"/>
                  <a:pt x="54934" y="18396"/>
                  <a:pt x="55040" y="20991"/>
                </a:cubicBezTo>
                <a:cubicBezTo>
                  <a:pt x="55161" y="23586"/>
                  <a:pt x="57092" y="25744"/>
                  <a:pt x="59657" y="26151"/>
                </a:cubicBezTo>
                <a:lnTo>
                  <a:pt x="59657" y="26543"/>
                </a:lnTo>
                <a:cubicBezTo>
                  <a:pt x="59657" y="26724"/>
                  <a:pt x="59808" y="26890"/>
                  <a:pt x="60004" y="26890"/>
                </a:cubicBezTo>
                <a:lnTo>
                  <a:pt x="60185" y="26890"/>
                </a:lnTo>
                <a:lnTo>
                  <a:pt x="60185" y="33408"/>
                </a:lnTo>
                <a:cubicBezTo>
                  <a:pt x="60170" y="34374"/>
                  <a:pt x="59385" y="35143"/>
                  <a:pt x="58420" y="35143"/>
                </a:cubicBezTo>
                <a:lnTo>
                  <a:pt x="55779" y="35143"/>
                </a:lnTo>
                <a:cubicBezTo>
                  <a:pt x="55770" y="35143"/>
                  <a:pt x="55761" y="35143"/>
                  <a:pt x="55751" y="35143"/>
                </a:cubicBezTo>
                <a:cubicBezTo>
                  <a:pt x="54451" y="35143"/>
                  <a:pt x="53395" y="36179"/>
                  <a:pt x="53380" y="37482"/>
                </a:cubicBezTo>
                <a:lnTo>
                  <a:pt x="53380" y="44241"/>
                </a:lnTo>
                <a:lnTo>
                  <a:pt x="51917" y="44241"/>
                </a:lnTo>
                <a:lnTo>
                  <a:pt x="51917" y="37784"/>
                </a:lnTo>
                <a:cubicBezTo>
                  <a:pt x="51932" y="37044"/>
                  <a:pt x="51917" y="36275"/>
                  <a:pt x="51585" y="35626"/>
                </a:cubicBezTo>
                <a:cubicBezTo>
                  <a:pt x="51600" y="35566"/>
                  <a:pt x="51615" y="35505"/>
                  <a:pt x="51630" y="35460"/>
                </a:cubicBezTo>
                <a:cubicBezTo>
                  <a:pt x="51721" y="35038"/>
                  <a:pt x="51766" y="34600"/>
                  <a:pt x="51781" y="34178"/>
                </a:cubicBezTo>
                <a:lnTo>
                  <a:pt x="51781" y="32578"/>
                </a:lnTo>
                <a:cubicBezTo>
                  <a:pt x="51781" y="32216"/>
                  <a:pt x="51721" y="31854"/>
                  <a:pt x="51585" y="31522"/>
                </a:cubicBezTo>
                <a:cubicBezTo>
                  <a:pt x="51826" y="31070"/>
                  <a:pt x="51947" y="30572"/>
                  <a:pt x="51917" y="30074"/>
                </a:cubicBezTo>
                <a:lnTo>
                  <a:pt x="51917" y="27434"/>
                </a:lnTo>
                <a:cubicBezTo>
                  <a:pt x="51887" y="26905"/>
                  <a:pt x="51826" y="26377"/>
                  <a:pt x="51525" y="25925"/>
                </a:cubicBezTo>
                <a:cubicBezTo>
                  <a:pt x="51645" y="25201"/>
                  <a:pt x="51691" y="24461"/>
                  <a:pt x="51645" y="23737"/>
                </a:cubicBezTo>
                <a:lnTo>
                  <a:pt x="51645" y="19513"/>
                </a:lnTo>
                <a:cubicBezTo>
                  <a:pt x="51645" y="17446"/>
                  <a:pt x="49971" y="15771"/>
                  <a:pt x="47889" y="15756"/>
                </a:cubicBezTo>
                <a:lnTo>
                  <a:pt x="33721" y="15756"/>
                </a:lnTo>
                <a:cubicBezTo>
                  <a:pt x="31654" y="15771"/>
                  <a:pt x="29980" y="17446"/>
                  <a:pt x="29980" y="19513"/>
                </a:cubicBezTo>
                <a:lnTo>
                  <a:pt x="29980" y="27162"/>
                </a:lnTo>
                <a:lnTo>
                  <a:pt x="29437" y="27162"/>
                </a:lnTo>
                <a:cubicBezTo>
                  <a:pt x="29428" y="27162"/>
                  <a:pt x="29420" y="27161"/>
                  <a:pt x="29411" y="27161"/>
                </a:cubicBezTo>
                <a:cubicBezTo>
                  <a:pt x="29106" y="27161"/>
                  <a:pt x="28863" y="27427"/>
                  <a:pt x="28863" y="27735"/>
                </a:cubicBezTo>
                <a:lnTo>
                  <a:pt x="28863" y="28505"/>
                </a:lnTo>
                <a:lnTo>
                  <a:pt x="28275" y="28505"/>
                </a:lnTo>
                <a:cubicBezTo>
                  <a:pt x="28033" y="28505"/>
                  <a:pt x="27837" y="28686"/>
                  <a:pt x="27837" y="28927"/>
                </a:cubicBezTo>
                <a:lnTo>
                  <a:pt x="27837" y="29350"/>
                </a:lnTo>
                <a:lnTo>
                  <a:pt x="27852" y="29350"/>
                </a:lnTo>
                <a:cubicBezTo>
                  <a:pt x="27551" y="29365"/>
                  <a:pt x="27309" y="29621"/>
                  <a:pt x="27309" y="29923"/>
                </a:cubicBezTo>
                <a:lnTo>
                  <a:pt x="27309" y="30059"/>
                </a:lnTo>
                <a:lnTo>
                  <a:pt x="18030" y="30059"/>
                </a:lnTo>
                <a:lnTo>
                  <a:pt x="18030" y="29274"/>
                </a:lnTo>
                <a:cubicBezTo>
                  <a:pt x="18030" y="28957"/>
                  <a:pt x="17774" y="28701"/>
                  <a:pt x="17457" y="28701"/>
                </a:cubicBezTo>
                <a:lnTo>
                  <a:pt x="16416" y="28701"/>
                </a:lnTo>
                <a:lnTo>
                  <a:pt x="16416" y="13900"/>
                </a:lnTo>
                <a:lnTo>
                  <a:pt x="17472" y="13900"/>
                </a:lnTo>
                <a:cubicBezTo>
                  <a:pt x="17789" y="13900"/>
                  <a:pt x="18046" y="13644"/>
                  <a:pt x="18046" y="13342"/>
                </a:cubicBezTo>
                <a:lnTo>
                  <a:pt x="18046" y="12557"/>
                </a:lnTo>
                <a:lnTo>
                  <a:pt x="19419" y="12557"/>
                </a:lnTo>
                <a:lnTo>
                  <a:pt x="19419" y="13900"/>
                </a:lnTo>
                <a:lnTo>
                  <a:pt x="19992" y="13900"/>
                </a:lnTo>
                <a:lnTo>
                  <a:pt x="19992" y="10430"/>
                </a:lnTo>
                <a:lnTo>
                  <a:pt x="19419" y="10430"/>
                </a:lnTo>
                <a:lnTo>
                  <a:pt x="19419" y="11773"/>
                </a:lnTo>
                <a:lnTo>
                  <a:pt x="18046" y="11773"/>
                </a:lnTo>
                <a:lnTo>
                  <a:pt x="18046" y="10988"/>
                </a:lnTo>
                <a:cubicBezTo>
                  <a:pt x="18046" y="10686"/>
                  <a:pt x="17789" y="10430"/>
                  <a:pt x="17472" y="10430"/>
                </a:cubicBezTo>
                <a:lnTo>
                  <a:pt x="16416" y="10430"/>
                </a:lnTo>
                <a:lnTo>
                  <a:pt x="16416" y="2373"/>
                </a:lnTo>
                <a:lnTo>
                  <a:pt x="15088" y="2373"/>
                </a:lnTo>
                <a:lnTo>
                  <a:pt x="15088" y="10430"/>
                </a:lnTo>
                <a:lnTo>
                  <a:pt x="13851" y="10430"/>
                </a:lnTo>
                <a:cubicBezTo>
                  <a:pt x="13549" y="10430"/>
                  <a:pt x="13293" y="10686"/>
                  <a:pt x="13293" y="10988"/>
                </a:cubicBezTo>
                <a:lnTo>
                  <a:pt x="13293" y="11773"/>
                </a:lnTo>
                <a:lnTo>
                  <a:pt x="6896" y="11773"/>
                </a:lnTo>
                <a:lnTo>
                  <a:pt x="6896" y="11697"/>
                </a:lnTo>
                <a:cubicBezTo>
                  <a:pt x="6896" y="11396"/>
                  <a:pt x="6639" y="11139"/>
                  <a:pt x="6338" y="11139"/>
                </a:cubicBezTo>
                <a:lnTo>
                  <a:pt x="6036" y="11139"/>
                </a:lnTo>
                <a:lnTo>
                  <a:pt x="6036" y="10324"/>
                </a:lnTo>
                <a:lnTo>
                  <a:pt x="6051" y="10324"/>
                </a:lnTo>
                <a:cubicBezTo>
                  <a:pt x="6308" y="10324"/>
                  <a:pt x="6519" y="10113"/>
                  <a:pt x="6519" y="9857"/>
                </a:cubicBezTo>
                <a:lnTo>
                  <a:pt x="6519" y="9525"/>
                </a:lnTo>
                <a:cubicBezTo>
                  <a:pt x="6519" y="9268"/>
                  <a:pt x="6308" y="9057"/>
                  <a:pt x="6051" y="9057"/>
                </a:cubicBezTo>
                <a:lnTo>
                  <a:pt x="6036" y="9057"/>
                </a:lnTo>
                <a:lnTo>
                  <a:pt x="6036" y="8303"/>
                </a:lnTo>
                <a:cubicBezTo>
                  <a:pt x="6036" y="7971"/>
                  <a:pt x="5779" y="7714"/>
                  <a:pt x="5463" y="7714"/>
                </a:cubicBezTo>
                <a:lnTo>
                  <a:pt x="2234" y="7714"/>
                </a:lnTo>
                <a:cubicBezTo>
                  <a:pt x="1917" y="7714"/>
                  <a:pt x="1661" y="7971"/>
                  <a:pt x="1661" y="8303"/>
                </a:cubicBezTo>
                <a:lnTo>
                  <a:pt x="1661" y="9057"/>
                </a:lnTo>
                <a:lnTo>
                  <a:pt x="1570" y="9057"/>
                </a:lnTo>
                <a:cubicBezTo>
                  <a:pt x="1561" y="9056"/>
                  <a:pt x="1553" y="9056"/>
                  <a:pt x="1544" y="9056"/>
                </a:cubicBezTo>
                <a:cubicBezTo>
                  <a:pt x="1300" y="9056"/>
                  <a:pt x="1102" y="9262"/>
                  <a:pt x="1102" y="9510"/>
                </a:cubicBezTo>
                <a:lnTo>
                  <a:pt x="1102" y="9857"/>
                </a:lnTo>
                <a:cubicBezTo>
                  <a:pt x="1102" y="10113"/>
                  <a:pt x="1314" y="10324"/>
                  <a:pt x="1570" y="10324"/>
                </a:cubicBezTo>
                <a:lnTo>
                  <a:pt x="1661" y="10324"/>
                </a:lnTo>
                <a:lnTo>
                  <a:pt x="1661" y="11139"/>
                </a:lnTo>
                <a:cubicBezTo>
                  <a:pt x="1344" y="11139"/>
                  <a:pt x="1102" y="11396"/>
                  <a:pt x="1102" y="11697"/>
                </a:cubicBezTo>
                <a:lnTo>
                  <a:pt x="1102" y="12678"/>
                </a:lnTo>
                <a:cubicBezTo>
                  <a:pt x="1102" y="12980"/>
                  <a:pt x="1344" y="13236"/>
                  <a:pt x="1661" y="13236"/>
                </a:cubicBezTo>
                <a:lnTo>
                  <a:pt x="1661" y="15530"/>
                </a:lnTo>
                <a:lnTo>
                  <a:pt x="1661" y="22334"/>
                </a:lnTo>
                <a:cubicBezTo>
                  <a:pt x="1645" y="22983"/>
                  <a:pt x="1947" y="23601"/>
                  <a:pt x="2460" y="24024"/>
                </a:cubicBezTo>
                <a:cubicBezTo>
                  <a:pt x="2505" y="24069"/>
                  <a:pt x="2566" y="24114"/>
                  <a:pt x="2626" y="24144"/>
                </a:cubicBezTo>
                <a:cubicBezTo>
                  <a:pt x="2747" y="24235"/>
                  <a:pt x="2868" y="24295"/>
                  <a:pt x="3003" y="24356"/>
                </a:cubicBezTo>
                <a:cubicBezTo>
                  <a:pt x="3260" y="24461"/>
                  <a:pt x="3562" y="24522"/>
                  <a:pt x="3848" y="24522"/>
                </a:cubicBezTo>
                <a:cubicBezTo>
                  <a:pt x="3999" y="24522"/>
                  <a:pt x="4150" y="24507"/>
                  <a:pt x="4286" y="24476"/>
                </a:cubicBezTo>
                <a:cubicBezTo>
                  <a:pt x="4708" y="24401"/>
                  <a:pt x="5101" y="24190"/>
                  <a:pt x="5402" y="23888"/>
                </a:cubicBezTo>
                <a:cubicBezTo>
                  <a:pt x="5448" y="23828"/>
                  <a:pt x="5493" y="23782"/>
                  <a:pt x="5538" y="23722"/>
                </a:cubicBezTo>
                <a:cubicBezTo>
                  <a:pt x="5629" y="23616"/>
                  <a:pt x="5704" y="23496"/>
                  <a:pt x="5779" y="23375"/>
                </a:cubicBezTo>
                <a:cubicBezTo>
                  <a:pt x="5810" y="23315"/>
                  <a:pt x="5840" y="23254"/>
                  <a:pt x="5870" y="23194"/>
                </a:cubicBezTo>
                <a:cubicBezTo>
                  <a:pt x="5991" y="22922"/>
                  <a:pt x="6036" y="22636"/>
                  <a:pt x="6036" y="22334"/>
                </a:cubicBezTo>
                <a:lnTo>
                  <a:pt x="6036" y="21308"/>
                </a:lnTo>
                <a:lnTo>
                  <a:pt x="6036" y="20855"/>
                </a:lnTo>
                <a:lnTo>
                  <a:pt x="6036" y="20116"/>
                </a:lnTo>
                <a:lnTo>
                  <a:pt x="6036" y="19648"/>
                </a:lnTo>
                <a:lnTo>
                  <a:pt x="6036" y="18909"/>
                </a:lnTo>
                <a:lnTo>
                  <a:pt x="6036" y="18456"/>
                </a:lnTo>
                <a:lnTo>
                  <a:pt x="6036" y="17732"/>
                </a:lnTo>
                <a:lnTo>
                  <a:pt x="6036" y="17265"/>
                </a:lnTo>
                <a:lnTo>
                  <a:pt x="6036" y="16525"/>
                </a:lnTo>
                <a:lnTo>
                  <a:pt x="6036" y="16073"/>
                </a:lnTo>
                <a:lnTo>
                  <a:pt x="6036" y="15530"/>
                </a:lnTo>
                <a:lnTo>
                  <a:pt x="6036" y="15333"/>
                </a:lnTo>
                <a:lnTo>
                  <a:pt x="6036" y="14881"/>
                </a:lnTo>
                <a:lnTo>
                  <a:pt x="6036" y="14126"/>
                </a:lnTo>
                <a:lnTo>
                  <a:pt x="6036" y="13674"/>
                </a:lnTo>
                <a:lnTo>
                  <a:pt x="6036" y="13251"/>
                </a:lnTo>
                <a:lnTo>
                  <a:pt x="6338" y="13251"/>
                </a:lnTo>
                <a:cubicBezTo>
                  <a:pt x="6655" y="13251"/>
                  <a:pt x="6896" y="12995"/>
                  <a:pt x="6896" y="12678"/>
                </a:cubicBezTo>
                <a:lnTo>
                  <a:pt x="6896" y="12542"/>
                </a:lnTo>
                <a:lnTo>
                  <a:pt x="13293" y="12542"/>
                </a:lnTo>
                <a:lnTo>
                  <a:pt x="13293" y="13327"/>
                </a:lnTo>
                <a:cubicBezTo>
                  <a:pt x="13293" y="13644"/>
                  <a:pt x="13534" y="13900"/>
                  <a:pt x="13851" y="13900"/>
                </a:cubicBezTo>
                <a:lnTo>
                  <a:pt x="15088" y="13900"/>
                </a:lnTo>
                <a:lnTo>
                  <a:pt x="15088" y="28701"/>
                </a:lnTo>
                <a:lnTo>
                  <a:pt x="13836" y="28701"/>
                </a:lnTo>
                <a:cubicBezTo>
                  <a:pt x="13534" y="28701"/>
                  <a:pt x="13278" y="28957"/>
                  <a:pt x="13278" y="29259"/>
                </a:cubicBezTo>
                <a:lnTo>
                  <a:pt x="13278" y="30044"/>
                </a:lnTo>
                <a:lnTo>
                  <a:pt x="11905" y="30044"/>
                </a:lnTo>
                <a:lnTo>
                  <a:pt x="11905" y="28701"/>
                </a:lnTo>
                <a:lnTo>
                  <a:pt x="11317" y="28701"/>
                </a:lnTo>
                <a:lnTo>
                  <a:pt x="11317" y="32171"/>
                </a:lnTo>
                <a:lnTo>
                  <a:pt x="11905" y="32171"/>
                </a:lnTo>
                <a:lnTo>
                  <a:pt x="11905" y="30813"/>
                </a:lnTo>
                <a:lnTo>
                  <a:pt x="13278" y="30813"/>
                </a:lnTo>
                <a:lnTo>
                  <a:pt x="13278" y="31598"/>
                </a:lnTo>
                <a:cubicBezTo>
                  <a:pt x="13278" y="31915"/>
                  <a:pt x="13534" y="32171"/>
                  <a:pt x="13836" y="32171"/>
                </a:cubicBezTo>
                <a:lnTo>
                  <a:pt x="15088" y="32171"/>
                </a:lnTo>
                <a:lnTo>
                  <a:pt x="15088" y="43864"/>
                </a:lnTo>
                <a:lnTo>
                  <a:pt x="11664" y="43864"/>
                </a:lnTo>
                <a:lnTo>
                  <a:pt x="11694" y="43849"/>
                </a:lnTo>
                <a:lnTo>
                  <a:pt x="11724" y="43834"/>
                </a:lnTo>
                <a:cubicBezTo>
                  <a:pt x="11739" y="43834"/>
                  <a:pt x="11739" y="43819"/>
                  <a:pt x="11754" y="43819"/>
                </a:cubicBezTo>
                <a:lnTo>
                  <a:pt x="11799" y="43803"/>
                </a:lnTo>
                <a:lnTo>
                  <a:pt x="11830" y="43773"/>
                </a:lnTo>
                <a:lnTo>
                  <a:pt x="11875" y="43758"/>
                </a:lnTo>
                <a:cubicBezTo>
                  <a:pt x="11890" y="43743"/>
                  <a:pt x="11920" y="43728"/>
                  <a:pt x="11935" y="43728"/>
                </a:cubicBezTo>
                <a:lnTo>
                  <a:pt x="11980" y="43698"/>
                </a:lnTo>
                <a:lnTo>
                  <a:pt x="12041" y="43653"/>
                </a:lnTo>
                <a:lnTo>
                  <a:pt x="12071" y="43622"/>
                </a:lnTo>
                <a:lnTo>
                  <a:pt x="12131" y="43577"/>
                </a:lnTo>
                <a:lnTo>
                  <a:pt x="12161" y="43547"/>
                </a:lnTo>
                <a:lnTo>
                  <a:pt x="12222" y="43502"/>
                </a:lnTo>
                <a:lnTo>
                  <a:pt x="12252" y="43456"/>
                </a:lnTo>
                <a:lnTo>
                  <a:pt x="12297" y="43396"/>
                </a:lnTo>
                <a:cubicBezTo>
                  <a:pt x="12312" y="43381"/>
                  <a:pt x="12327" y="43366"/>
                  <a:pt x="12342" y="43351"/>
                </a:cubicBezTo>
                <a:lnTo>
                  <a:pt x="12388" y="43290"/>
                </a:lnTo>
                <a:cubicBezTo>
                  <a:pt x="12388" y="43275"/>
                  <a:pt x="12403" y="43260"/>
                  <a:pt x="12418" y="43245"/>
                </a:cubicBezTo>
                <a:cubicBezTo>
                  <a:pt x="12433" y="43215"/>
                  <a:pt x="12448" y="43185"/>
                  <a:pt x="12463" y="43155"/>
                </a:cubicBezTo>
                <a:cubicBezTo>
                  <a:pt x="12478" y="43140"/>
                  <a:pt x="12478" y="43125"/>
                  <a:pt x="12493" y="43109"/>
                </a:cubicBezTo>
                <a:cubicBezTo>
                  <a:pt x="12493" y="43094"/>
                  <a:pt x="12524" y="43019"/>
                  <a:pt x="12539" y="42974"/>
                </a:cubicBezTo>
                <a:cubicBezTo>
                  <a:pt x="12584" y="42853"/>
                  <a:pt x="12614" y="42732"/>
                  <a:pt x="12629" y="42612"/>
                </a:cubicBezTo>
                <a:cubicBezTo>
                  <a:pt x="12644" y="42476"/>
                  <a:pt x="12539" y="42370"/>
                  <a:pt x="12418" y="42370"/>
                </a:cubicBezTo>
                <a:lnTo>
                  <a:pt x="8329" y="42370"/>
                </a:lnTo>
                <a:cubicBezTo>
                  <a:pt x="8193" y="42370"/>
                  <a:pt x="8088" y="42476"/>
                  <a:pt x="8103" y="42612"/>
                </a:cubicBezTo>
                <a:cubicBezTo>
                  <a:pt x="8118" y="42732"/>
                  <a:pt x="8148" y="42853"/>
                  <a:pt x="8193" y="42974"/>
                </a:cubicBezTo>
                <a:cubicBezTo>
                  <a:pt x="8209" y="43019"/>
                  <a:pt x="8224" y="43064"/>
                  <a:pt x="8254" y="43109"/>
                </a:cubicBezTo>
                <a:lnTo>
                  <a:pt x="8284" y="43170"/>
                </a:lnTo>
                <a:cubicBezTo>
                  <a:pt x="8299" y="43185"/>
                  <a:pt x="8299" y="43215"/>
                  <a:pt x="8314" y="43245"/>
                </a:cubicBezTo>
                <a:cubicBezTo>
                  <a:pt x="8329" y="43260"/>
                  <a:pt x="8344" y="43275"/>
                  <a:pt x="8359" y="43290"/>
                </a:cubicBezTo>
                <a:lnTo>
                  <a:pt x="8405" y="43351"/>
                </a:lnTo>
                <a:cubicBezTo>
                  <a:pt x="8405" y="43366"/>
                  <a:pt x="8420" y="43381"/>
                  <a:pt x="8435" y="43396"/>
                </a:cubicBezTo>
                <a:lnTo>
                  <a:pt x="8480" y="43456"/>
                </a:lnTo>
                <a:lnTo>
                  <a:pt x="8525" y="43502"/>
                </a:lnTo>
                <a:lnTo>
                  <a:pt x="8571" y="43547"/>
                </a:lnTo>
                <a:lnTo>
                  <a:pt x="8616" y="43577"/>
                </a:lnTo>
                <a:lnTo>
                  <a:pt x="8661" y="43622"/>
                </a:lnTo>
                <a:lnTo>
                  <a:pt x="8706" y="43653"/>
                </a:lnTo>
                <a:lnTo>
                  <a:pt x="8767" y="43698"/>
                </a:lnTo>
                <a:lnTo>
                  <a:pt x="8797" y="43728"/>
                </a:lnTo>
                <a:cubicBezTo>
                  <a:pt x="8827" y="43728"/>
                  <a:pt x="8842" y="43743"/>
                  <a:pt x="8872" y="43758"/>
                </a:cubicBezTo>
                <a:lnTo>
                  <a:pt x="8903" y="43773"/>
                </a:lnTo>
                <a:lnTo>
                  <a:pt x="8948" y="43803"/>
                </a:lnTo>
                <a:lnTo>
                  <a:pt x="8978" y="43819"/>
                </a:lnTo>
                <a:cubicBezTo>
                  <a:pt x="8993" y="43819"/>
                  <a:pt x="9008" y="43834"/>
                  <a:pt x="9023" y="43834"/>
                </a:cubicBezTo>
                <a:lnTo>
                  <a:pt x="9038" y="43849"/>
                </a:lnTo>
                <a:lnTo>
                  <a:pt x="9084" y="43864"/>
                </a:lnTo>
                <a:lnTo>
                  <a:pt x="5553" y="43864"/>
                </a:lnTo>
                <a:lnTo>
                  <a:pt x="5583" y="43849"/>
                </a:lnTo>
                <a:lnTo>
                  <a:pt x="5613" y="43834"/>
                </a:lnTo>
                <a:cubicBezTo>
                  <a:pt x="5629" y="43834"/>
                  <a:pt x="5644" y="43819"/>
                  <a:pt x="5644" y="43819"/>
                </a:cubicBezTo>
                <a:lnTo>
                  <a:pt x="5689" y="43803"/>
                </a:lnTo>
                <a:lnTo>
                  <a:pt x="5734" y="43773"/>
                </a:lnTo>
                <a:lnTo>
                  <a:pt x="5764" y="43758"/>
                </a:lnTo>
                <a:lnTo>
                  <a:pt x="5825" y="43728"/>
                </a:lnTo>
                <a:lnTo>
                  <a:pt x="5870" y="43698"/>
                </a:lnTo>
                <a:lnTo>
                  <a:pt x="5930" y="43653"/>
                </a:lnTo>
                <a:lnTo>
                  <a:pt x="5960" y="43622"/>
                </a:lnTo>
                <a:lnTo>
                  <a:pt x="6021" y="43577"/>
                </a:lnTo>
                <a:lnTo>
                  <a:pt x="6051" y="43547"/>
                </a:lnTo>
                <a:lnTo>
                  <a:pt x="6111" y="43502"/>
                </a:lnTo>
                <a:lnTo>
                  <a:pt x="6142" y="43456"/>
                </a:lnTo>
                <a:lnTo>
                  <a:pt x="6187" y="43396"/>
                </a:lnTo>
                <a:cubicBezTo>
                  <a:pt x="6202" y="43381"/>
                  <a:pt x="6217" y="43366"/>
                  <a:pt x="6232" y="43351"/>
                </a:cubicBezTo>
                <a:lnTo>
                  <a:pt x="6277" y="43290"/>
                </a:lnTo>
                <a:lnTo>
                  <a:pt x="6308" y="43245"/>
                </a:lnTo>
                <a:cubicBezTo>
                  <a:pt x="6323" y="43215"/>
                  <a:pt x="6338" y="43185"/>
                  <a:pt x="6353" y="43155"/>
                </a:cubicBezTo>
                <a:cubicBezTo>
                  <a:pt x="6368" y="43140"/>
                  <a:pt x="6368" y="43125"/>
                  <a:pt x="6383" y="43109"/>
                </a:cubicBezTo>
                <a:cubicBezTo>
                  <a:pt x="6398" y="43064"/>
                  <a:pt x="6413" y="43019"/>
                  <a:pt x="6443" y="42974"/>
                </a:cubicBezTo>
                <a:cubicBezTo>
                  <a:pt x="6473" y="42853"/>
                  <a:pt x="6504" y="42732"/>
                  <a:pt x="6519" y="42612"/>
                </a:cubicBezTo>
                <a:cubicBezTo>
                  <a:pt x="6534" y="42476"/>
                  <a:pt x="6443" y="42370"/>
                  <a:pt x="6308" y="42370"/>
                </a:cubicBezTo>
                <a:lnTo>
                  <a:pt x="2219" y="42370"/>
                </a:lnTo>
                <a:cubicBezTo>
                  <a:pt x="2083" y="42370"/>
                  <a:pt x="1977" y="42476"/>
                  <a:pt x="2008" y="42612"/>
                </a:cubicBezTo>
                <a:cubicBezTo>
                  <a:pt x="2023" y="42732"/>
                  <a:pt x="2038" y="42853"/>
                  <a:pt x="2083" y="42974"/>
                </a:cubicBezTo>
                <a:cubicBezTo>
                  <a:pt x="2098" y="43019"/>
                  <a:pt x="2128" y="43064"/>
                  <a:pt x="2143" y="43109"/>
                </a:cubicBezTo>
                <a:cubicBezTo>
                  <a:pt x="2158" y="43125"/>
                  <a:pt x="2158" y="43140"/>
                  <a:pt x="2174" y="43170"/>
                </a:cubicBezTo>
                <a:lnTo>
                  <a:pt x="2219" y="43245"/>
                </a:lnTo>
                <a:cubicBezTo>
                  <a:pt x="2219" y="43260"/>
                  <a:pt x="2234" y="43275"/>
                  <a:pt x="2249" y="43290"/>
                </a:cubicBezTo>
                <a:lnTo>
                  <a:pt x="2294" y="43351"/>
                </a:lnTo>
                <a:lnTo>
                  <a:pt x="2324" y="43396"/>
                </a:lnTo>
                <a:lnTo>
                  <a:pt x="2370" y="43456"/>
                </a:lnTo>
                <a:lnTo>
                  <a:pt x="2415" y="43502"/>
                </a:lnTo>
                <a:lnTo>
                  <a:pt x="2460" y="43547"/>
                </a:lnTo>
                <a:lnTo>
                  <a:pt x="2505" y="43577"/>
                </a:lnTo>
                <a:lnTo>
                  <a:pt x="2551" y="43622"/>
                </a:lnTo>
                <a:lnTo>
                  <a:pt x="2596" y="43653"/>
                </a:lnTo>
                <a:lnTo>
                  <a:pt x="2656" y="43698"/>
                </a:lnTo>
                <a:lnTo>
                  <a:pt x="2702" y="43728"/>
                </a:lnTo>
                <a:lnTo>
                  <a:pt x="2762" y="43758"/>
                </a:lnTo>
                <a:lnTo>
                  <a:pt x="2792" y="43773"/>
                </a:lnTo>
                <a:lnTo>
                  <a:pt x="2837" y="43803"/>
                </a:lnTo>
                <a:lnTo>
                  <a:pt x="2868" y="43819"/>
                </a:lnTo>
                <a:lnTo>
                  <a:pt x="2913" y="43834"/>
                </a:lnTo>
                <a:lnTo>
                  <a:pt x="2943" y="43849"/>
                </a:lnTo>
                <a:lnTo>
                  <a:pt x="2973" y="43864"/>
                </a:lnTo>
                <a:lnTo>
                  <a:pt x="1" y="43864"/>
                </a:lnTo>
                <a:lnTo>
                  <a:pt x="1" y="44618"/>
                </a:lnTo>
                <a:lnTo>
                  <a:pt x="15088" y="44618"/>
                </a:lnTo>
                <a:lnTo>
                  <a:pt x="15088" y="53867"/>
                </a:lnTo>
                <a:lnTo>
                  <a:pt x="11317" y="53867"/>
                </a:lnTo>
                <a:lnTo>
                  <a:pt x="11317" y="54893"/>
                </a:lnTo>
                <a:lnTo>
                  <a:pt x="13897" y="54893"/>
                </a:lnTo>
                <a:lnTo>
                  <a:pt x="13897" y="56432"/>
                </a:lnTo>
                <a:cubicBezTo>
                  <a:pt x="13897" y="56658"/>
                  <a:pt x="14078" y="56854"/>
                  <a:pt x="14319" y="56854"/>
                </a:cubicBezTo>
                <a:lnTo>
                  <a:pt x="16733" y="56854"/>
                </a:lnTo>
                <a:cubicBezTo>
                  <a:pt x="16959" y="56854"/>
                  <a:pt x="17155" y="56658"/>
                  <a:pt x="17155" y="56432"/>
                </a:cubicBezTo>
                <a:lnTo>
                  <a:pt x="17155" y="54878"/>
                </a:lnTo>
                <a:lnTo>
                  <a:pt x="40541" y="54878"/>
                </a:lnTo>
                <a:lnTo>
                  <a:pt x="40541" y="56417"/>
                </a:lnTo>
                <a:cubicBezTo>
                  <a:pt x="40541" y="56658"/>
                  <a:pt x="40737" y="56854"/>
                  <a:pt x="40963" y="56854"/>
                </a:cubicBezTo>
                <a:lnTo>
                  <a:pt x="43377" y="56854"/>
                </a:lnTo>
                <a:cubicBezTo>
                  <a:pt x="43604" y="56854"/>
                  <a:pt x="43800" y="56658"/>
                  <a:pt x="43800" y="56417"/>
                </a:cubicBezTo>
                <a:lnTo>
                  <a:pt x="43800" y="54878"/>
                </a:lnTo>
                <a:lnTo>
                  <a:pt x="45972" y="54878"/>
                </a:lnTo>
                <a:lnTo>
                  <a:pt x="45972" y="53852"/>
                </a:lnTo>
                <a:lnTo>
                  <a:pt x="16416" y="53852"/>
                </a:lnTo>
                <a:lnTo>
                  <a:pt x="16416" y="32171"/>
                </a:lnTo>
                <a:lnTo>
                  <a:pt x="17457" y="32171"/>
                </a:lnTo>
                <a:cubicBezTo>
                  <a:pt x="17774" y="32171"/>
                  <a:pt x="18030" y="31915"/>
                  <a:pt x="18030" y="31598"/>
                </a:cubicBezTo>
                <a:lnTo>
                  <a:pt x="18030" y="30828"/>
                </a:lnTo>
                <a:lnTo>
                  <a:pt x="27309" y="30828"/>
                </a:lnTo>
                <a:lnTo>
                  <a:pt x="27309" y="30889"/>
                </a:lnTo>
                <a:cubicBezTo>
                  <a:pt x="27309" y="31205"/>
                  <a:pt x="27566" y="31462"/>
                  <a:pt x="27883" y="31462"/>
                </a:cubicBezTo>
                <a:lnTo>
                  <a:pt x="28818" y="31462"/>
                </a:lnTo>
                <a:lnTo>
                  <a:pt x="28818" y="32593"/>
                </a:lnTo>
                <a:cubicBezTo>
                  <a:pt x="25906" y="33152"/>
                  <a:pt x="23734" y="35475"/>
                  <a:pt x="23734" y="38251"/>
                </a:cubicBezTo>
                <a:cubicBezTo>
                  <a:pt x="23734" y="40243"/>
                  <a:pt x="24865" y="41993"/>
                  <a:pt x="26570" y="43034"/>
                </a:cubicBezTo>
                <a:cubicBezTo>
                  <a:pt x="26781" y="43155"/>
                  <a:pt x="27008" y="43230"/>
                  <a:pt x="27249" y="43230"/>
                </a:cubicBezTo>
                <a:lnTo>
                  <a:pt x="33193" y="43230"/>
                </a:lnTo>
                <a:cubicBezTo>
                  <a:pt x="33435" y="43230"/>
                  <a:pt x="33661" y="43155"/>
                  <a:pt x="33857" y="43034"/>
                </a:cubicBezTo>
                <a:cubicBezTo>
                  <a:pt x="35577" y="41993"/>
                  <a:pt x="36709" y="40243"/>
                  <a:pt x="36709" y="38251"/>
                </a:cubicBezTo>
                <a:cubicBezTo>
                  <a:pt x="36709" y="35475"/>
                  <a:pt x="34521" y="33167"/>
                  <a:pt x="31609" y="32593"/>
                </a:cubicBezTo>
                <a:lnTo>
                  <a:pt x="31609" y="31462"/>
                </a:lnTo>
                <a:lnTo>
                  <a:pt x="32560" y="31462"/>
                </a:lnTo>
                <a:cubicBezTo>
                  <a:pt x="32877" y="31462"/>
                  <a:pt x="33118" y="31205"/>
                  <a:pt x="33118" y="30904"/>
                </a:cubicBezTo>
                <a:lnTo>
                  <a:pt x="33118" y="29923"/>
                </a:lnTo>
                <a:cubicBezTo>
                  <a:pt x="33118" y="29621"/>
                  <a:pt x="32877" y="29365"/>
                  <a:pt x="32575" y="29350"/>
                </a:cubicBezTo>
                <a:lnTo>
                  <a:pt x="32590" y="29350"/>
                </a:lnTo>
                <a:lnTo>
                  <a:pt x="32590" y="28927"/>
                </a:lnTo>
                <a:cubicBezTo>
                  <a:pt x="32590" y="28695"/>
                  <a:pt x="32422" y="28504"/>
                  <a:pt x="32193" y="28504"/>
                </a:cubicBezTo>
                <a:cubicBezTo>
                  <a:pt x="32185" y="28504"/>
                  <a:pt x="32176" y="28504"/>
                  <a:pt x="32167" y="28505"/>
                </a:cubicBezTo>
                <a:lnTo>
                  <a:pt x="31730" y="28505"/>
                </a:lnTo>
                <a:lnTo>
                  <a:pt x="31730" y="27735"/>
                </a:lnTo>
                <a:cubicBezTo>
                  <a:pt x="31730" y="27418"/>
                  <a:pt x="31458" y="27147"/>
                  <a:pt x="31141" y="27147"/>
                </a:cubicBezTo>
                <a:lnTo>
                  <a:pt x="30598" y="27147"/>
                </a:lnTo>
                <a:lnTo>
                  <a:pt x="30598" y="19513"/>
                </a:lnTo>
                <a:cubicBezTo>
                  <a:pt x="30613" y="17778"/>
                  <a:pt x="32017" y="16374"/>
                  <a:pt x="33737" y="16374"/>
                </a:cubicBezTo>
                <a:lnTo>
                  <a:pt x="47904" y="16374"/>
                </a:lnTo>
                <a:cubicBezTo>
                  <a:pt x="49639" y="16374"/>
                  <a:pt x="51042" y="17778"/>
                  <a:pt x="51042" y="19513"/>
                </a:cubicBezTo>
                <a:lnTo>
                  <a:pt x="51042" y="23767"/>
                </a:lnTo>
                <a:cubicBezTo>
                  <a:pt x="51072" y="24310"/>
                  <a:pt x="51057" y="24854"/>
                  <a:pt x="50997" y="25397"/>
                </a:cubicBezTo>
                <a:cubicBezTo>
                  <a:pt x="50488" y="25079"/>
                  <a:pt x="49841" y="24997"/>
                  <a:pt x="49244" y="24997"/>
                </a:cubicBezTo>
                <a:cubicBezTo>
                  <a:pt x="49132" y="24997"/>
                  <a:pt x="49022" y="25000"/>
                  <a:pt x="48915" y="25004"/>
                </a:cubicBezTo>
                <a:cubicBezTo>
                  <a:pt x="48850" y="25001"/>
                  <a:pt x="48787" y="24999"/>
                  <a:pt x="48723" y="24999"/>
                </a:cubicBezTo>
                <a:cubicBezTo>
                  <a:pt x="48217" y="24999"/>
                  <a:pt x="47724" y="25105"/>
                  <a:pt x="47255" y="25306"/>
                </a:cubicBezTo>
                <a:cubicBezTo>
                  <a:pt x="46742" y="25517"/>
                  <a:pt x="46380" y="25985"/>
                  <a:pt x="46289" y="26528"/>
                </a:cubicBezTo>
                <a:cubicBezTo>
                  <a:pt x="46244" y="27026"/>
                  <a:pt x="46470" y="27509"/>
                  <a:pt x="46863" y="27811"/>
                </a:cubicBezTo>
                <a:cubicBezTo>
                  <a:pt x="47255" y="28126"/>
                  <a:pt x="47829" y="28242"/>
                  <a:pt x="48400" y="28242"/>
                </a:cubicBezTo>
                <a:cubicBezTo>
                  <a:pt x="48730" y="28242"/>
                  <a:pt x="49059" y="28203"/>
                  <a:pt x="49352" y="28143"/>
                </a:cubicBezTo>
                <a:cubicBezTo>
                  <a:pt x="50046" y="28007"/>
                  <a:pt x="50861" y="27554"/>
                  <a:pt x="51238" y="26830"/>
                </a:cubicBezTo>
                <a:cubicBezTo>
                  <a:pt x="51283" y="27041"/>
                  <a:pt x="51313" y="27252"/>
                  <a:pt x="51313" y="27464"/>
                </a:cubicBezTo>
                <a:lnTo>
                  <a:pt x="51313" y="30089"/>
                </a:lnTo>
                <a:cubicBezTo>
                  <a:pt x="51329" y="30330"/>
                  <a:pt x="51298" y="30587"/>
                  <a:pt x="51223" y="30813"/>
                </a:cubicBezTo>
                <a:cubicBezTo>
                  <a:pt x="50966" y="30451"/>
                  <a:pt x="50619" y="30149"/>
                  <a:pt x="50212" y="29923"/>
                </a:cubicBezTo>
                <a:cubicBezTo>
                  <a:pt x="49724" y="29642"/>
                  <a:pt x="49174" y="29502"/>
                  <a:pt x="48623" y="29502"/>
                </a:cubicBezTo>
                <a:cubicBezTo>
                  <a:pt x="48050" y="29502"/>
                  <a:pt x="47476" y="29653"/>
                  <a:pt x="46968" y="29953"/>
                </a:cubicBezTo>
                <a:cubicBezTo>
                  <a:pt x="46591" y="30149"/>
                  <a:pt x="46304" y="30496"/>
                  <a:pt x="46154" y="30904"/>
                </a:cubicBezTo>
                <a:cubicBezTo>
                  <a:pt x="45988" y="31522"/>
                  <a:pt x="46350" y="32111"/>
                  <a:pt x="46772" y="32427"/>
                </a:cubicBezTo>
                <a:cubicBezTo>
                  <a:pt x="47195" y="32729"/>
                  <a:pt x="47692" y="32895"/>
                  <a:pt x="48190" y="32956"/>
                </a:cubicBezTo>
                <a:cubicBezTo>
                  <a:pt x="48456" y="33005"/>
                  <a:pt x="48726" y="33028"/>
                  <a:pt x="48996" y="33028"/>
                </a:cubicBezTo>
                <a:cubicBezTo>
                  <a:pt x="49217" y="33028"/>
                  <a:pt x="49437" y="33013"/>
                  <a:pt x="49654" y="32986"/>
                </a:cubicBezTo>
                <a:cubicBezTo>
                  <a:pt x="50227" y="32880"/>
                  <a:pt x="50755" y="32593"/>
                  <a:pt x="51147" y="32156"/>
                </a:cubicBezTo>
                <a:cubicBezTo>
                  <a:pt x="51163" y="32292"/>
                  <a:pt x="51178" y="32427"/>
                  <a:pt x="51178" y="32563"/>
                </a:cubicBezTo>
                <a:lnTo>
                  <a:pt x="51178" y="34147"/>
                </a:lnTo>
                <a:cubicBezTo>
                  <a:pt x="51163" y="34434"/>
                  <a:pt x="51147" y="34706"/>
                  <a:pt x="51117" y="34962"/>
                </a:cubicBezTo>
                <a:cubicBezTo>
                  <a:pt x="50680" y="34570"/>
                  <a:pt x="50046" y="34313"/>
                  <a:pt x="49216" y="34178"/>
                </a:cubicBezTo>
                <a:cubicBezTo>
                  <a:pt x="48979" y="34134"/>
                  <a:pt x="48711" y="34098"/>
                  <a:pt x="48429" y="34098"/>
                </a:cubicBezTo>
                <a:cubicBezTo>
                  <a:pt x="48121" y="34098"/>
                  <a:pt x="47797" y="34142"/>
                  <a:pt x="47481" y="34268"/>
                </a:cubicBezTo>
                <a:cubicBezTo>
                  <a:pt x="46817" y="34525"/>
                  <a:pt x="46365" y="35128"/>
                  <a:pt x="46380" y="35747"/>
                </a:cubicBezTo>
                <a:cubicBezTo>
                  <a:pt x="46425" y="36335"/>
                  <a:pt x="46772" y="36848"/>
                  <a:pt x="47315" y="37105"/>
                </a:cubicBezTo>
                <a:cubicBezTo>
                  <a:pt x="47754" y="37317"/>
                  <a:pt x="48232" y="37423"/>
                  <a:pt x="48713" y="37423"/>
                </a:cubicBezTo>
                <a:cubicBezTo>
                  <a:pt x="48745" y="37423"/>
                  <a:pt x="48777" y="37422"/>
                  <a:pt x="48809" y="37421"/>
                </a:cubicBezTo>
                <a:cubicBezTo>
                  <a:pt x="48865" y="37423"/>
                  <a:pt x="48921" y="37424"/>
                  <a:pt x="48976" y="37424"/>
                </a:cubicBezTo>
                <a:cubicBezTo>
                  <a:pt x="49957" y="37424"/>
                  <a:pt x="50644" y="37168"/>
                  <a:pt x="51087" y="36682"/>
                </a:cubicBezTo>
                <a:cubicBezTo>
                  <a:pt x="51147" y="36607"/>
                  <a:pt x="51208" y="36546"/>
                  <a:pt x="51253" y="36456"/>
                </a:cubicBezTo>
                <a:cubicBezTo>
                  <a:pt x="51313" y="36893"/>
                  <a:pt x="51344" y="37331"/>
                  <a:pt x="51313" y="37768"/>
                </a:cubicBezTo>
                <a:lnTo>
                  <a:pt x="51313" y="44226"/>
                </a:lnTo>
                <a:lnTo>
                  <a:pt x="47436" y="44226"/>
                </a:lnTo>
                <a:cubicBezTo>
                  <a:pt x="47210" y="44226"/>
                  <a:pt x="47029" y="44407"/>
                  <a:pt x="47029" y="44618"/>
                </a:cubicBezTo>
                <a:lnTo>
                  <a:pt x="47029" y="44920"/>
                </a:lnTo>
                <a:cubicBezTo>
                  <a:pt x="47029" y="45146"/>
                  <a:pt x="47210" y="45327"/>
                  <a:pt x="47436" y="45327"/>
                </a:cubicBezTo>
                <a:lnTo>
                  <a:pt x="47451" y="45327"/>
                </a:lnTo>
                <a:lnTo>
                  <a:pt x="47451" y="55391"/>
                </a:lnTo>
                <a:cubicBezTo>
                  <a:pt x="47451" y="56251"/>
                  <a:pt x="48145" y="56945"/>
                  <a:pt x="48990" y="56945"/>
                </a:cubicBezTo>
                <a:lnTo>
                  <a:pt x="54195" y="56945"/>
                </a:lnTo>
                <a:cubicBezTo>
                  <a:pt x="55055" y="56945"/>
                  <a:pt x="55749" y="56251"/>
                  <a:pt x="55749" y="55391"/>
                </a:cubicBezTo>
                <a:lnTo>
                  <a:pt x="55749" y="54878"/>
                </a:lnTo>
                <a:lnTo>
                  <a:pt x="58208" y="54878"/>
                </a:lnTo>
                <a:lnTo>
                  <a:pt x="58208" y="56417"/>
                </a:lnTo>
                <a:cubicBezTo>
                  <a:pt x="58208" y="56658"/>
                  <a:pt x="58405" y="56854"/>
                  <a:pt x="58631" y="56854"/>
                </a:cubicBezTo>
                <a:lnTo>
                  <a:pt x="61045" y="56854"/>
                </a:lnTo>
                <a:cubicBezTo>
                  <a:pt x="61286" y="56854"/>
                  <a:pt x="61467" y="56658"/>
                  <a:pt x="61467" y="56417"/>
                </a:cubicBezTo>
                <a:lnTo>
                  <a:pt x="61467" y="54878"/>
                </a:lnTo>
                <a:lnTo>
                  <a:pt x="93875" y="54878"/>
                </a:lnTo>
                <a:lnTo>
                  <a:pt x="93875" y="56417"/>
                </a:lnTo>
                <a:cubicBezTo>
                  <a:pt x="93875" y="56658"/>
                  <a:pt x="94071" y="56854"/>
                  <a:pt x="94313" y="56854"/>
                </a:cubicBezTo>
                <a:lnTo>
                  <a:pt x="96712" y="56854"/>
                </a:lnTo>
                <a:cubicBezTo>
                  <a:pt x="96953" y="56854"/>
                  <a:pt x="97149" y="56658"/>
                  <a:pt x="97149" y="56417"/>
                </a:cubicBezTo>
                <a:lnTo>
                  <a:pt x="97149" y="54878"/>
                </a:lnTo>
                <a:lnTo>
                  <a:pt x="99307" y="54878"/>
                </a:lnTo>
                <a:lnTo>
                  <a:pt x="99307" y="53852"/>
                </a:lnTo>
                <a:lnTo>
                  <a:pt x="88700" y="53852"/>
                </a:lnTo>
                <a:cubicBezTo>
                  <a:pt x="89530" y="53565"/>
                  <a:pt x="90118" y="52826"/>
                  <a:pt x="90209" y="51966"/>
                </a:cubicBezTo>
                <a:cubicBezTo>
                  <a:pt x="90239" y="51770"/>
                  <a:pt x="90088" y="51589"/>
                  <a:pt x="89892" y="51589"/>
                </a:cubicBezTo>
                <a:lnTo>
                  <a:pt x="88911" y="51589"/>
                </a:lnTo>
                <a:lnTo>
                  <a:pt x="88911" y="51287"/>
                </a:lnTo>
                <a:cubicBezTo>
                  <a:pt x="88911" y="51129"/>
                  <a:pt x="88789" y="50999"/>
                  <a:pt x="88648" y="50999"/>
                </a:cubicBezTo>
                <a:cubicBezTo>
                  <a:pt x="88640" y="50999"/>
                  <a:pt x="88632" y="50999"/>
                  <a:pt x="88625" y="51000"/>
                </a:cubicBezTo>
                <a:lnTo>
                  <a:pt x="88006" y="51000"/>
                </a:lnTo>
                <a:lnTo>
                  <a:pt x="88006" y="49657"/>
                </a:lnTo>
                <a:cubicBezTo>
                  <a:pt x="88006" y="49386"/>
                  <a:pt x="87780" y="49160"/>
                  <a:pt x="87508" y="49160"/>
                </a:cubicBezTo>
                <a:lnTo>
                  <a:pt x="87041" y="49160"/>
                </a:lnTo>
                <a:cubicBezTo>
                  <a:pt x="87222" y="49099"/>
                  <a:pt x="87357" y="48963"/>
                  <a:pt x="87418" y="48782"/>
                </a:cubicBezTo>
                <a:cubicBezTo>
                  <a:pt x="87448" y="48526"/>
                  <a:pt x="87403" y="48254"/>
                  <a:pt x="87312" y="48028"/>
                </a:cubicBezTo>
                <a:cubicBezTo>
                  <a:pt x="87176" y="47741"/>
                  <a:pt x="87071" y="47455"/>
                  <a:pt x="87010" y="47153"/>
                </a:cubicBezTo>
                <a:cubicBezTo>
                  <a:pt x="86694" y="47409"/>
                  <a:pt x="86437" y="47741"/>
                  <a:pt x="86256" y="48103"/>
                </a:cubicBezTo>
                <a:cubicBezTo>
                  <a:pt x="86181" y="48224"/>
                  <a:pt x="86135" y="48360"/>
                  <a:pt x="86105" y="48481"/>
                </a:cubicBezTo>
                <a:cubicBezTo>
                  <a:pt x="86090" y="48586"/>
                  <a:pt x="86090" y="48692"/>
                  <a:pt x="86120" y="48797"/>
                </a:cubicBezTo>
                <a:cubicBezTo>
                  <a:pt x="86165" y="48963"/>
                  <a:pt x="86286" y="49099"/>
                  <a:pt x="86452" y="49144"/>
                </a:cubicBezTo>
                <a:lnTo>
                  <a:pt x="86196" y="49144"/>
                </a:lnTo>
                <a:cubicBezTo>
                  <a:pt x="85909" y="49144"/>
                  <a:pt x="85683" y="49371"/>
                  <a:pt x="85683" y="49657"/>
                </a:cubicBezTo>
                <a:lnTo>
                  <a:pt x="85683" y="50985"/>
                </a:lnTo>
                <a:lnTo>
                  <a:pt x="85064" y="50985"/>
                </a:lnTo>
                <a:cubicBezTo>
                  <a:pt x="84898" y="50985"/>
                  <a:pt x="84777" y="51121"/>
                  <a:pt x="84777" y="51272"/>
                </a:cubicBezTo>
                <a:lnTo>
                  <a:pt x="84777" y="51574"/>
                </a:lnTo>
                <a:lnTo>
                  <a:pt x="83721" y="51574"/>
                </a:lnTo>
                <a:cubicBezTo>
                  <a:pt x="83525" y="51574"/>
                  <a:pt x="83374" y="51755"/>
                  <a:pt x="83404" y="51951"/>
                </a:cubicBezTo>
                <a:cubicBezTo>
                  <a:pt x="83495" y="52826"/>
                  <a:pt x="84083" y="53550"/>
                  <a:pt x="84913" y="53837"/>
                </a:cubicBezTo>
                <a:lnTo>
                  <a:pt x="72949" y="53837"/>
                </a:lnTo>
                <a:lnTo>
                  <a:pt x="72949" y="32141"/>
                </a:lnTo>
                <a:lnTo>
                  <a:pt x="74096" y="32141"/>
                </a:lnTo>
                <a:cubicBezTo>
                  <a:pt x="74412" y="32141"/>
                  <a:pt x="74669" y="31884"/>
                  <a:pt x="74669" y="31568"/>
                </a:cubicBezTo>
                <a:lnTo>
                  <a:pt x="74669" y="30783"/>
                </a:lnTo>
                <a:lnTo>
                  <a:pt x="83495" y="30783"/>
                </a:lnTo>
                <a:lnTo>
                  <a:pt x="83495" y="30858"/>
                </a:lnTo>
                <a:cubicBezTo>
                  <a:pt x="83495" y="31175"/>
                  <a:pt x="83752" y="31432"/>
                  <a:pt x="84068" y="31432"/>
                </a:cubicBezTo>
                <a:lnTo>
                  <a:pt x="84823" y="31432"/>
                </a:lnTo>
                <a:lnTo>
                  <a:pt x="84823" y="34208"/>
                </a:lnTo>
                <a:lnTo>
                  <a:pt x="79738" y="42415"/>
                </a:lnTo>
                <a:cubicBezTo>
                  <a:pt x="79165" y="43351"/>
                  <a:pt x="79829" y="44558"/>
                  <a:pt x="80930" y="44558"/>
                </a:cubicBezTo>
                <a:lnTo>
                  <a:pt x="91884" y="44558"/>
                </a:lnTo>
                <a:cubicBezTo>
                  <a:pt x="92985" y="44558"/>
                  <a:pt x="93649" y="43351"/>
                  <a:pt x="93076" y="42415"/>
                </a:cubicBezTo>
                <a:lnTo>
                  <a:pt x="87991" y="34208"/>
                </a:lnTo>
                <a:lnTo>
                  <a:pt x="87991" y="31432"/>
                </a:lnTo>
                <a:lnTo>
                  <a:pt x="88745" y="31432"/>
                </a:lnTo>
                <a:cubicBezTo>
                  <a:pt x="89062" y="31432"/>
                  <a:pt x="89319" y="31175"/>
                  <a:pt x="89319" y="30858"/>
                </a:cubicBezTo>
                <a:lnTo>
                  <a:pt x="89319" y="29893"/>
                </a:lnTo>
                <a:cubicBezTo>
                  <a:pt x="89319" y="29576"/>
                  <a:pt x="89062" y="29319"/>
                  <a:pt x="88745" y="29319"/>
                </a:cubicBezTo>
                <a:lnTo>
                  <a:pt x="87991" y="29319"/>
                </a:lnTo>
                <a:lnTo>
                  <a:pt x="87991" y="29229"/>
                </a:lnTo>
                <a:lnTo>
                  <a:pt x="88127" y="29229"/>
                </a:lnTo>
                <a:cubicBezTo>
                  <a:pt x="88368" y="29229"/>
                  <a:pt x="88564" y="29033"/>
                  <a:pt x="88564" y="28806"/>
                </a:cubicBezTo>
                <a:lnTo>
                  <a:pt x="88564" y="28097"/>
                </a:lnTo>
                <a:cubicBezTo>
                  <a:pt x="88564" y="27856"/>
                  <a:pt x="88368" y="27660"/>
                  <a:pt x="88127" y="27660"/>
                </a:cubicBezTo>
                <a:lnTo>
                  <a:pt x="87327" y="27660"/>
                </a:lnTo>
                <a:lnTo>
                  <a:pt x="87327" y="13327"/>
                </a:lnTo>
                <a:lnTo>
                  <a:pt x="85502" y="13327"/>
                </a:lnTo>
                <a:lnTo>
                  <a:pt x="85502" y="24024"/>
                </a:lnTo>
                <a:lnTo>
                  <a:pt x="72964" y="24024"/>
                </a:lnTo>
                <a:lnTo>
                  <a:pt x="72964" y="13991"/>
                </a:lnTo>
                <a:lnTo>
                  <a:pt x="73824" y="13991"/>
                </a:lnTo>
                <a:cubicBezTo>
                  <a:pt x="74141" y="13991"/>
                  <a:pt x="74397" y="13734"/>
                  <a:pt x="74397" y="13417"/>
                </a:cubicBezTo>
                <a:lnTo>
                  <a:pt x="74397" y="12633"/>
                </a:lnTo>
                <a:lnTo>
                  <a:pt x="75770" y="12633"/>
                </a:lnTo>
                <a:lnTo>
                  <a:pt x="75770" y="13991"/>
                </a:lnTo>
                <a:lnTo>
                  <a:pt x="76359" y="13991"/>
                </a:lnTo>
                <a:lnTo>
                  <a:pt x="76359" y="10505"/>
                </a:lnTo>
                <a:lnTo>
                  <a:pt x="75770" y="10505"/>
                </a:lnTo>
                <a:lnTo>
                  <a:pt x="75770" y="11848"/>
                </a:lnTo>
                <a:lnTo>
                  <a:pt x="74397" y="11848"/>
                </a:lnTo>
                <a:lnTo>
                  <a:pt x="74397" y="11064"/>
                </a:lnTo>
                <a:cubicBezTo>
                  <a:pt x="74397" y="10762"/>
                  <a:pt x="74141" y="10505"/>
                  <a:pt x="73824" y="10505"/>
                </a:cubicBezTo>
                <a:lnTo>
                  <a:pt x="72964" y="10505"/>
                </a:lnTo>
                <a:lnTo>
                  <a:pt x="72964" y="2373"/>
                </a:lnTo>
                <a:lnTo>
                  <a:pt x="72421" y="2373"/>
                </a:lnTo>
                <a:cubicBezTo>
                  <a:pt x="72315" y="1830"/>
                  <a:pt x="72059" y="1332"/>
                  <a:pt x="71666" y="955"/>
                </a:cubicBezTo>
                <a:cubicBezTo>
                  <a:pt x="70793" y="95"/>
                  <a:pt x="69502" y="1"/>
                  <a:pt x="6915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00" name="Google Shape;900;p46"/>
          <p:cNvSpPr/>
          <p:nvPr/>
        </p:nvSpPr>
        <p:spPr>
          <a:xfrm flipH="1">
            <a:off x="8728018" y="4823177"/>
            <a:ext cx="3310233" cy="1898167"/>
          </a:xfrm>
          <a:custGeom>
            <a:avLst/>
            <a:gdLst/>
            <a:ahLst/>
            <a:cxnLst/>
            <a:rect l="l" t="t" r="r" b="b"/>
            <a:pathLst>
              <a:path w="99307" h="56945" extrusionOk="0">
                <a:moveTo>
                  <a:pt x="69093" y="608"/>
                </a:moveTo>
                <a:cubicBezTo>
                  <a:pt x="69197" y="608"/>
                  <a:pt x="70459" y="622"/>
                  <a:pt x="71244" y="1393"/>
                </a:cubicBezTo>
                <a:cubicBezTo>
                  <a:pt x="71516" y="1664"/>
                  <a:pt x="71712" y="1996"/>
                  <a:pt x="71802" y="2373"/>
                </a:cubicBezTo>
                <a:lnTo>
                  <a:pt x="71636" y="2373"/>
                </a:lnTo>
                <a:lnTo>
                  <a:pt x="71636" y="10505"/>
                </a:lnTo>
                <a:lnTo>
                  <a:pt x="70203" y="10505"/>
                </a:lnTo>
                <a:cubicBezTo>
                  <a:pt x="69901" y="10505"/>
                  <a:pt x="69645" y="10762"/>
                  <a:pt x="69645" y="11064"/>
                </a:cubicBezTo>
                <a:lnTo>
                  <a:pt x="69645" y="11848"/>
                </a:lnTo>
                <a:lnTo>
                  <a:pt x="63519" y="11848"/>
                </a:lnTo>
                <a:lnTo>
                  <a:pt x="63519" y="11773"/>
                </a:lnTo>
                <a:cubicBezTo>
                  <a:pt x="63519" y="11471"/>
                  <a:pt x="63263" y="11214"/>
                  <a:pt x="62946" y="11214"/>
                </a:cubicBezTo>
                <a:lnTo>
                  <a:pt x="61829" y="11214"/>
                </a:lnTo>
                <a:lnTo>
                  <a:pt x="61829" y="10943"/>
                </a:lnTo>
                <a:lnTo>
                  <a:pt x="62071" y="10943"/>
                </a:lnTo>
                <a:cubicBezTo>
                  <a:pt x="62282" y="10943"/>
                  <a:pt x="62448" y="10762"/>
                  <a:pt x="62448" y="10566"/>
                </a:cubicBezTo>
                <a:lnTo>
                  <a:pt x="62448" y="10068"/>
                </a:lnTo>
                <a:cubicBezTo>
                  <a:pt x="62448" y="9857"/>
                  <a:pt x="62282" y="9691"/>
                  <a:pt x="62071" y="9691"/>
                </a:cubicBezTo>
                <a:lnTo>
                  <a:pt x="60819" y="9691"/>
                </a:lnTo>
                <a:lnTo>
                  <a:pt x="60819" y="4787"/>
                </a:lnTo>
                <a:cubicBezTo>
                  <a:pt x="60849" y="4063"/>
                  <a:pt x="61015" y="3339"/>
                  <a:pt x="61301" y="2660"/>
                </a:cubicBezTo>
                <a:cubicBezTo>
                  <a:pt x="61905" y="1302"/>
                  <a:pt x="62931" y="608"/>
                  <a:pt x="64379" y="608"/>
                </a:cubicBezTo>
                <a:lnTo>
                  <a:pt x="69086" y="608"/>
                </a:lnTo>
                <a:cubicBezTo>
                  <a:pt x="69087" y="608"/>
                  <a:pt x="69089" y="608"/>
                  <a:pt x="69093" y="608"/>
                </a:cubicBezTo>
                <a:close/>
                <a:moveTo>
                  <a:pt x="49156" y="25608"/>
                </a:moveTo>
                <a:cubicBezTo>
                  <a:pt x="49775" y="25608"/>
                  <a:pt x="50453" y="25683"/>
                  <a:pt x="50846" y="26076"/>
                </a:cubicBezTo>
                <a:cubicBezTo>
                  <a:pt x="50846" y="26151"/>
                  <a:pt x="50816" y="26211"/>
                  <a:pt x="50800" y="26272"/>
                </a:cubicBezTo>
                <a:cubicBezTo>
                  <a:pt x="50574" y="26981"/>
                  <a:pt x="49835" y="27403"/>
                  <a:pt x="49201" y="27539"/>
                </a:cubicBezTo>
                <a:cubicBezTo>
                  <a:pt x="48942" y="27597"/>
                  <a:pt x="48657" y="27630"/>
                  <a:pt x="48378" y="27630"/>
                </a:cubicBezTo>
                <a:cubicBezTo>
                  <a:pt x="47927" y="27630"/>
                  <a:pt x="47495" y="27542"/>
                  <a:pt x="47225" y="27328"/>
                </a:cubicBezTo>
                <a:cubicBezTo>
                  <a:pt x="46983" y="27162"/>
                  <a:pt x="46848" y="26890"/>
                  <a:pt x="46878" y="26604"/>
                </a:cubicBezTo>
                <a:cubicBezTo>
                  <a:pt x="46938" y="26257"/>
                  <a:pt x="47179" y="25970"/>
                  <a:pt x="47496" y="25849"/>
                </a:cubicBezTo>
                <a:cubicBezTo>
                  <a:pt x="47919" y="25653"/>
                  <a:pt x="48402" y="25623"/>
                  <a:pt x="48915" y="25608"/>
                </a:cubicBezTo>
                <a:close/>
                <a:moveTo>
                  <a:pt x="85502" y="24612"/>
                </a:moveTo>
                <a:lnTo>
                  <a:pt x="85502" y="27660"/>
                </a:lnTo>
                <a:lnTo>
                  <a:pt x="84687" y="27660"/>
                </a:lnTo>
                <a:cubicBezTo>
                  <a:pt x="84446" y="27660"/>
                  <a:pt x="84249" y="27841"/>
                  <a:pt x="84249" y="28082"/>
                </a:cubicBezTo>
                <a:lnTo>
                  <a:pt x="84249" y="28791"/>
                </a:lnTo>
                <a:cubicBezTo>
                  <a:pt x="84249" y="29033"/>
                  <a:pt x="84446" y="29214"/>
                  <a:pt x="84687" y="29214"/>
                </a:cubicBezTo>
                <a:lnTo>
                  <a:pt x="84823" y="29214"/>
                </a:lnTo>
                <a:lnTo>
                  <a:pt x="84823" y="29319"/>
                </a:lnTo>
                <a:lnTo>
                  <a:pt x="84068" y="29319"/>
                </a:lnTo>
                <a:cubicBezTo>
                  <a:pt x="83752" y="29319"/>
                  <a:pt x="83495" y="29576"/>
                  <a:pt x="83495" y="29893"/>
                </a:cubicBezTo>
                <a:lnTo>
                  <a:pt x="83495" y="30029"/>
                </a:lnTo>
                <a:lnTo>
                  <a:pt x="74669" y="30029"/>
                </a:lnTo>
                <a:lnTo>
                  <a:pt x="74669" y="29229"/>
                </a:lnTo>
                <a:cubicBezTo>
                  <a:pt x="74669" y="28912"/>
                  <a:pt x="74412" y="28671"/>
                  <a:pt x="74096" y="28671"/>
                </a:cubicBezTo>
                <a:lnTo>
                  <a:pt x="72949" y="28671"/>
                </a:lnTo>
                <a:lnTo>
                  <a:pt x="72949" y="24612"/>
                </a:lnTo>
                <a:close/>
                <a:moveTo>
                  <a:pt x="48583" y="30119"/>
                </a:moveTo>
                <a:cubicBezTo>
                  <a:pt x="49050" y="30119"/>
                  <a:pt x="49503" y="30240"/>
                  <a:pt x="49895" y="30466"/>
                </a:cubicBezTo>
                <a:cubicBezTo>
                  <a:pt x="50318" y="30692"/>
                  <a:pt x="50665" y="31055"/>
                  <a:pt x="50891" y="31477"/>
                </a:cubicBezTo>
                <a:cubicBezTo>
                  <a:pt x="50589" y="31960"/>
                  <a:pt x="50091" y="32277"/>
                  <a:pt x="49548" y="32397"/>
                </a:cubicBezTo>
                <a:lnTo>
                  <a:pt x="49533" y="32397"/>
                </a:lnTo>
                <a:cubicBezTo>
                  <a:pt x="49358" y="32416"/>
                  <a:pt x="49183" y="32427"/>
                  <a:pt x="49008" y="32427"/>
                </a:cubicBezTo>
                <a:cubicBezTo>
                  <a:pt x="48761" y="32427"/>
                  <a:pt x="48513" y="32405"/>
                  <a:pt x="48266" y="32352"/>
                </a:cubicBezTo>
                <a:cubicBezTo>
                  <a:pt x="47858" y="32322"/>
                  <a:pt x="47466" y="32186"/>
                  <a:pt x="47119" y="31960"/>
                </a:cubicBezTo>
                <a:cubicBezTo>
                  <a:pt x="46863" y="31764"/>
                  <a:pt x="46636" y="31417"/>
                  <a:pt x="46742" y="31070"/>
                </a:cubicBezTo>
                <a:cubicBezTo>
                  <a:pt x="46832" y="30813"/>
                  <a:pt x="47029" y="30602"/>
                  <a:pt x="47270" y="30481"/>
                </a:cubicBezTo>
                <a:cubicBezTo>
                  <a:pt x="47662" y="30240"/>
                  <a:pt x="48130" y="30119"/>
                  <a:pt x="48583" y="30119"/>
                </a:cubicBezTo>
                <a:close/>
                <a:moveTo>
                  <a:pt x="48325" y="34733"/>
                </a:moveTo>
                <a:cubicBezTo>
                  <a:pt x="48355" y="34733"/>
                  <a:pt x="48386" y="34734"/>
                  <a:pt x="48417" y="34736"/>
                </a:cubicBezTo>
                <a:cubicBezTo>
                  <a:pt x="48658" y="34736"/>
                  <a:pt x="48884" y="34751"/>
                  <a:pt x="49111" y="34796"/>
                </a:cubicBezTo>
                <a:cubicBezTo>
                  <a:pt x="50001" y="34947"/>
                  <a:pt x="50589" y="35234"/>
                  <a:pt x="50921" y="35686"/>
                </a:cubicBezTo>
                <a:lnTo>
                  <a:pt x="50936" y="35717"/>
                </a:lnTo>
                <a:cubicBezTo>
                  <a:pt x="50861" y="35928"/>
                  <a:pt x="50755" y="36124"/>
                  <a:pt x="50604" y="36290"/>
                </a:cubicBezTo>
                <a:cubicBezTo>
                  <a:pt x="50296" y="36640"/>
                  <a:pt x="49767" y="36821"/>
                  <a:pt x="48993" y="36821"/>
                </a:cubicBezTo>
                <a:cubicBezTo>
                  <a:pt x="48933" y="36821"/>
                  <a:pt x="48872" y="36820"/>
                  <a:pt x="48809" y="36818"/>
                </a:cubicBezTo>
                <a:cubicBezTo>
                  <a:pt x="48774" y="36819"/>
                  <a:pt x="48739" y="36820"/>
                  <a:pt x="48703" y="36820"/>
                </a:cubicBezTo>
                <a:cubicBezTo>
                  <a:pt x="48316" y="36820"/>
                  <a:pt x="47933" y="36744"/>
                  <a:pt x="47587" y="36592"/>
                </a:cubicBezTo>
                <a:cubicBezTo>
                  <a:pt x="47255" y="36426"/>
                  <a:pt x="47029" y="36109"/>
                  <a:pt x="46983" y="35747"/>
                </a:cubicBezTo>
                <a:cubicBezTo>
                  <a:pt x="46983" y="35339"/>
                  <a:pt x="47345" y="34992"/>
                  <a:pt x="47692" y="34857"/>
                </a:cubicBezTo>
                <a:cubicBezTo>
                  <a:pt x="47903" y="34778"/>
                  <a:pt x="48114" y="34733"/>
                  <a:pt x="48325" y="34733"/>
                </a:cubicBezTo>
                <a:close/>
                <a:moveTo>
                  <a:pt x="69630" y="12618"/>
                </a:moveTo>
                <a:lnTo>
                  <a:pt x="69630" y="13402"/>
                </a:lnTo>
                <a:cubicBezTo>
                  <a:pt x="69630" y="13704"/>
                  <a:pt x="69886" y="13960"/>
                  <a:pt x="70203" y="13960"/>
                </a:cubicBezTo>
                <a:lnTo>
                  <a:pt x="71636" y="13960"/>
                </a:lnTo>
                <a:lnTo>
                  <a:pt x="71636" y="28671"/>
                </a:lnTo>
                <a:lnTo>
                  <a:pt x="70475" y="28671"/>
                </a:lnTo>
                <a:cubicBezTo>
                  <a:pt x="70173" y="28671"/>
                  <a:pt x="69916" y="28927"/>
                  <a:pt x="69916" y="29244"/>
                </a:cubicBezTo>
                <a:lnTo>
                  <a:pt x="69916" y="30029"/>
                </a:lnTo>
                <a:lnTo>
                  <a:pt x="68543" y="30029"/>
                </a:lnTo>
                <a:lnTo>
                  <a:pt x="68543" y="28671"/>
                </a:lnTo>
                <a:lnTo>
                  <a:pt x="67955" y="28671"/>
                </a:lnTo>
                <a:lnTo>
                  <a:pt x="67955" y="32126"/>
                </a:lnTo>
                <a:lnTo>
                  <a:pt x="68543" y="32126"/>
                </a:lnTo>
                <a:lnTo>
                  <a:pt x="68543" y="30783"/>
                </a:lnTo>
                <a:lnTo>
                  <a:pt x="69916" y="30783"/>
                </a:lnTo>
                <a:lnTo>
                  <a:pt x="69916" y="31568"/>
                </a:lnTo>
                <a:cubicBezTo>
                  <a:pt x="69916" y="31869"/>
                  <a:pt x="70173" y="32126"/>
                  <a:pt x="70475" y="32126"/>
                </a:cubicBezTo>
                <a:lnTo>
                  <a:pt x="71636" y="32126"/>
                </a:lnTo>
                <a:lnTo>
                  <a:pt x="71636" y="53837"/>
                </a:lnTo>
                <a:lnTo>
                  <a:pt x="68045" y="53837"/>
                </a:lnTo>
                <a:cubicBezTo>
                  <a:pt x="68528" y="53791"/>
                  <a:pt x="68905" y="53384"/>
                  <a:pt x="68921" y="52901"/>
                </a:cubicBezTo>
                <a:lnTo>
                  <a:pt x="68921" y="39126"/>
                </a:lnTo>
                <a:lnTo>
                  <a:pt x="68936" y="39126"/>
                </a:lnTo>
                <a:cubicBezTo>
                  <a:pt x="69056" y="39126"/>
                  <a:pt x="69177" y="39006"/>
                  <a:pt x="69177" y="38870"/>
                </a:cubicBezTo>
                <a:lnTo>
                  <a:pt x="69177" y="38689"/>
                </a:lnTo>
                <a:cubicBezTo>
                  <a:pt x="69177" y="38553"/>
                  <a:pt x="69056" y="38447"/>
                  <a:pt x="68936" y="38447"/>
                </a:cubicBezTo>
                <a:lnTo>
                  <a:pt x="63761" y="38447"/>
                </a:lnTo>
                <a:cubicBezTo>
                  <a:pt x="63625" y="38447"/>
                  <a:pt x="63504" y="38553"/>
                  <a:pt x="63504" y="38689"/>
                </a:cubicBezTo>
                <a:lnTo>
                  <a:pt x="63504" y="38870"/>
                </a:lnTo>
                <a:cubicBezTo>
                  <a:pt x="63504" y="39006"/>
                  <a:pt x="63625" y="39126"/>
                  <a:pt x="63761" y="39126"/>
                </a:cubicBezTo>
                <a:lnTo>
                  <a:pt x="63791" y="39126"/>
                </a:lnTo>
                <a:lnTo>
                  <a:pt x="63791" y="41571"/>
                </a:lnTo>
                <a:lnTo>
                  <a:pt x="63791" y="41857"/>
                </a:lnTo>
                <a:lnTo>
                  <a:pt x="63791" y="42581"/>
                </a:lnTo>
                <a:lnTo>
                  <a:pt x="63791" y="42868"/>
                </a:lnTo>
                <a:lnTo>
                  <a:pt x="63791" y="43577"/>
                </a:lnTo>
                <a:lnTo>
                  <a:pt x="63791" y="43864"/>
                </a:lnTo>
                <a:lnTo>
                  <a:pt x="63791" y="44588"/>
                </a:lnTo>
                <a:lnTo>
                  <a:pt x="63791" y="44875"/>
                </a:lnTo>
                <a:lnTo>
                  <a:pt x="63791" y="45599"/>
                </a:lnTo>
                <a:lnTo>
                  <a:pt x="63791" y="45886"/>
                </a:lnTo>
                <a:lnTo>
                  <a:pt x="63791" y="46685"/>
                </a:lnTo>
                <a:lnTo>
                  <a:pt x="63791" y="46972"/>
                </a:lnTo>
                <a:lnTo>
                  <a:pt x="63791" y="47711"/>
                </a:lnTo>
                <a:lnTo>
                  <a:pt x="63791" y="47998"/>
                </a:lnTo>
                <a:lnTo>
                  <a:pt x="63791" y="48722"/>
                </a:lnTo>
                <a:lnTo>
                  <a:pt x="63791" y="48994"/>
                </a:lnTo>
                <a:lnTo>
                  <a:pt x="63791" y="49718"/>
                </a:lnTo>
                <a:lnTo>
                  <a:pt x="63791" y="50004"/>
                </a:lnTo>
                <a:lnTo>
                  <a:pt x="63791" y="50729"/>
                </a:lnTo>
                <a:lnTo>
                  <a:pt x="63791" y="51015"/>
                </a:lnTo>
                <a:lnTo>
                  <a:pt x="63791" y="52916"/>
                </a:lnTo>
                <a:cubicBezTo>
                  <a:pt x="63791" y="53399"/>
                  <a:pt x="64168" y="53806"/>
                  <a:pt x="64651" y="53852"/>
                </a:cubicBezTo>
                <a:lnTo>
                  <a:pt x="55749" y="53852"/>
                </a:lnTo>
                <a:lnTo>
                  <a:pt x="55749" y="45342"/>
                </a:lnTo>
                <a:lnTo>
                  <a:pt x="55794" y="45342"/>
                </a:lnTo>
                <a:cubicBezTo>
                  <a:pt x="56021" y="45342"/>
                  <a:pt x="56187" y="45161"/>
                  <a:pt x="56187" y="44935"/>
                </a:cubicBezTo>
                <a:lnTo>
                  <a:pt x="56187" y="44633"/>
                </a:lnTo>
                <a:cubicBezTo>
                  <a:pt x="56187" y="44407"/>
                  <a:pt x="56021" y="44241"/>
                  <a:pt x="55794" y="44241"/>
                </a:cubicBezTo>
                <a:lnTo>
                  <a:pt x="53999" y="44241"/>
                </a:lnTo>
                <a:lnTo>
                  <a:pt x="53999" y="37482"/>
                </a:lnTo>
                <a:cubicBezTo>
                  <a:pt x="54014" y="36526"/>
                  <a:pt x="54798" y="35762"/>
                  <a:pt x="55751" y="35762"/>
                </a:cubicBezTo>
                <a:cubicBezTo>
                  <a:pt x="55761" y="35762"/>
                  <a:pt x="55770" y="35762"/>
                  <a:pt x="55779" y="35762"/>
                </a:cubicBezTo>
                <a:lnTo>
                  <a:pt x="58420" y="35762"/>
                </a:lnTo>
                <a:cubicBezTo>
                  <a:pt x="59717" y="35762"/>
                  <a:pt x="60788" y="34721"/>
                  <a:pt x="60803" y="33408"/>
                </a:cubicBezTo>
                <a:lnTo>
                  <a:pt x="60803" y="26890"/>
                </a:lnTo>
                <a:lnTo>
                  <a:pt x="61000" y="26890"/>
                </a:lnTo>
                <a:cubicBezTo>
                  <a:pt x="61181" y="26890"/>
                  <a:pt x="61347" y="26724"/>
                  <a:pt x="61347" y="26543"/>
                </a:cubicBezTo>
                <a:lnTo>
                  <a:pt x="61347" y="26151"/>
                </a:lnTo>
                <a:cubicBezTo>
                  <a:pt x="63911" y="25759"/>
                  <a:pt x="65843" y="23601"/>
                  <a:pt x="65963" y="21006"/>
                </a:cubicBezTo>
                <a:cubicBezTo>
                  <a:pt x="66084" y="18411"/>
                  <a:pt x="64349" y="16088"/>
                  <a:pt x="61829" y="15469"/>
                </a:cubicBezTo>
                <a:lnTo>
                  <a:pt x="61829" y="13312"/>
                </a:lnTo>
                <a:lnTo>
                  <a:pt x="62946" y="13312"/>
                </a:lnTo>
                <a:cubicBezTo>
                  <a:pt x="63263" y="13312"/>
                  <a:pt x="63519" y="13055"/>
                  <a:pt x="63519" y="12753"/>
                </a:cubicBezTo>
                <a:lnTo>
                  <a:pt x="63519" y="12618"/>
                </a:lnTo>
                <a:close/>
                <a:moveTo>
                  <a:pt x="69157" y="1"/>
                </a:moveTo>
                <a:cubicBezTo>
                  <a:pt x="69109" y="1"/>
                  <a:pt x="69079" y="3"/>
                  <a:pt x="69071" y="4"/>
                </a:cubicBezTo>
                <a:lnTo>
                  <a:pt x="64379" y="4"/>
                </a:lnTo>
                <a:cubicBezTo>
                  <a:pt x="60321" y="4"/>
                  <a:pt x="60200" y="4742"/>
                  <a:pt x="60200" y="4787"/>
                </a:cubicBezTo>
                <a:lnTo>
                  <a:pt x="60200" y="9691"/>
                </a:lnTo>
                <a:lnTo>
                  <a:pt x="58948" y="9691"/>
                </a:lnTo>
                <a:cubicBezTo>
                  <a:pt x="58736" y="9691"/>
                  <a:pt x="58571" y="9857"/>
                  <a:pt x="58571" y="10068"/>
                </a:cubicBezTo>
                <a:lnTo>
                  <a:pt x="58571" y="10566"/>
                </a:lnTo>
                <a:cubicBezTo>
                  <a:pt x="58571" y="10762"/>
                  <a:pt x="58736" y="10943"/>
                  <a:pt x="58948" y="10943"/>
                </a:cubicBezTo>
                <a:lnTo>
                  <a:pt x="59189" y="10943"/>
                </a:lnTo>
                <a:lnTo>
                  <a:pt x="59189" y="11214"/>
                </a:lnTo>
                <a:lnTo>
                  <a:pt x="58284" y="11214"/>
                </a:lnTo>
                <a:cubicBezTo>
                  <a:pt x="57967" y="11214"/>
                  <a:pt x="57711" y="11456"/>
                  <a:pt x="57711" y="11773"/>
                </a:cubicBezTo>
                <a:lnTo>
                  <a:pt x="57711" y="12753"/>
                </a:lnTo>
                <a:cubicBezTo>
                  <a:pt x="57711" y="13055"/>
                  <a:pt x="57967" y="13312"/>
                  <a:pt x="58284" y="13312"/>
                </a:cubicBezTo>
                <a:lnTo>
                  <a:pt x="59189" y="13312"/>
                </a:lnTo>
                <a:lnTo>
                  <a:pt x="59189" y="15469"/>
                </a:lnTo>
                <a:cubicBezTo>
                  <a:pt x="56654" y="16088"/>
                  <a:pt x="54934" y="18396"/>
                  <a:pt x="55040" y="20991"/>
                </a:cubicBezTo>
                <a:cubicBezTo>
                  <a:pt x="55161" y="23586"/>
                  <a:pt x="57092" y="25744"/>
                  <a:pt x="59657" y="26151"/>
                </a:cubicBezTo>
                <a:lnTo>
                  <a:pt x="59657" y="26543"/>
                </a:lnTo>
                <a:cubicBezTo>
                  <a:pt x="59657" y="26724"/>
                  <a:pt x="59808" y="26890"/>
                  <a:pt x="60004" y="26890"/>
                </a:cubicBezTo>
                <a:lnTo>
                  <a:pt x="60185" y="26890"/>
                </a:lnTo>
                <a:lnTo>
                  <a:pt x="60185" y="33408"/>
                </a:lnTo>
                <a:cubicBezTo>
                  <a:pt x="60170" y="34374"/>
                  <a:pt x="59385" y="35143"/>
                  <a:pt x="58420" y="35143"/>
                </a:cubicBezTo>
                <a:lnTo>
                  <a:pt x="55779" y="35143"/>
                </a:lnTo>
                <a:cubicBezTo>
                  <a:pt x="55770" y="35143"/>
                  <a:pt x="55761" y="35143"/>
                  <a:pt x="55751" y="35143"/>
                </a:cubicBezTo>
                <a:cubicBezTo>
                  <a:pt x="54451" y="35143"/>
                  <a:pt x="53395" y="36179"/>
                  <a:pt x="53380" y="37482"/>
                </a:cubicBezTo>
                <a:lnTo>
                  <a:pt x="53380" y="44241"/>
                </a:lnTo>
                <a:lnTo>
                  <a:pt x="51917" y="44241"/>
                </a:lnTo>
                <a:lnTo>
                  <a:pt x="51917" y="37784"/>
                </a:lnTo>
                <a:cubicBezTo>
                  <a:pt x="51932" y="37044"/>
                  <a:pt x="51917" y="36275"/>
                  <a:pt x="51585" y="35626"/>
                </a:cubicBezTo>
                <a:cubicBezTo>
                  <a:pt x="51600" y="35566"/>
                  <a:pt x="51615" y="35505"/>
                  <a:pt x="51630" y="35460"/>
                </a:cubicBezTo>
                <a:cubicBezTo>
                  <a:pt x="51721" y="35038"/>
                  <a:pt x="51766" y="34600"/>
                  <a:pt x="51781" y="34178"/>
                </a:cubicBezTo>
                <a:lnTo>
                  <a:pt x="51781" y="32578"/>
                </a:lnTo>
                <a:cubicBezTo>
                  <a:pt x="51781" y="32216"/>
                  <a:pt x="51721" y="31854"/>
                  <a:pt x="51585" y="31522"/>
                </a:cubicBezTo>
                <a:cubicBezTo>
                  <a:pt x="51826" y="31070"/>
                  <a:pt x="51947" y="30572"/>
                  <a:pt x="51917" y="30074"/>
                </a:cubicBezTo>
                <a:lnTo>
                  <a:pt x="51917" y="27434"/>
                </a:lnTo>
                <a:cubicBezTo>
                  <a:pt x="51887" y="26905"/>
                  <a:pt x="51826" y="26377"/>
                  <a:pt x="51525" y="25925"/>
                </a:cubicBezTo>
                <a:cubicBezTo>
                  <a:pt x="51645" y="25201"/>
                  <a:pt x="51691" y="24461"/>
                  <a:pt x="51645" y="23737"/>
                </a:cubicBezTo>
                <a:lnTo>
                  <a:pt x="51645" y="19513"/>
                </a:lnTo>
                <a:cubicBezTo>
                  <a:pt x="51645" y="17446"/>
                  <a:pt x="49971" y="15771"/>
                  <a:pt x="47889" y="15756"/>
                </a:cubicBezTo>
                <a:lnTo>
                  <a:pt x="33721" y="15756"/>
                </a:lnTo>
                <a:cubicBezTo>
                  <a:pt x="31654" y="15771"/>
                  <a:pt x="29980" y="17446"/>
                  <a:pt x="29980" y="19513"/>
                </a:cubicBezTo>
                <a:lnTo>
                  <a:pt x="29980" y="27162"/>
                </a:lnTo>
                <a:lnTo>
                  <a:pt x="29437" y="27162"/>
                </a:lnTo>
                <a:cubicBezTo>
                  <a:pt x="29428" y="27162"/>
                  <a:pt x="29420" y="27161"/>
                  <a:pt x="29411" y="27161"/>
                </a:cubicBezTo>
                <a:cubicBezTo>
                  <a:pt x="29106" y="27161"/>
                  <a:pt x="28863" y="27427"/>
                  <a:pt x="28863" y="27735"/>
                </a:cubicBezTo>
                <a:lnTo>
                  <a:pt x="28863" y="28505"/>
                </a:lnTo>
                <a:lnTo>
                  <a:pt x="28275" y="28505"/>
                </a:lnTo>
                <a:cubicBezTo>
                  <a:pt x="28033" y="28505"/>
                  <a:pt x="27837" y="28686"/>
                  <a:pt x="27837" y="28927"/>
                </a:cubicBezTo>
                <a:lnTo>
                  <a:pt x="27837" y="29350"/>
                </a:lnTo>
                <a:lnTo>
                  <a:pt x="27852" y="29350"/>
                </a:lnTo>
                <a:cubicBezTo>
                  <a:pt x="27551" y="29365"/>
                  <a:pt x="27309" y="29621"/>
                  <a:pt x="27309" y="29923"/>
                </a:cubicBezTo>
                <a:lnTo>
                  <a:pt x="27309" y="30059"/>
                </a:lnTo>
                <a:lnTo>
                  <a:pt x="18030" y="30059"/>
                </a:lnTo>
                <a:lnTo>
                  <a:pt x="18030" y="29274"/>
                </a:lnTo>
                <a:cubicBezTo>
                  <a:pt x="18030" y="28957"/>
                  <a:pt x="17774" y="28701"/>
                  <a:pt x="17457" y="28701"/>
                </a:cubicBezTo>
                <a:lnTo>
                  <a:pt x="16416" y="28701"/>
                </a:lnTo>
                <a:lnTo>
                  <a:pt x="16416" y="13900"/>
                </a:lnTo>
                <a:lnTo>
                  <a:pt x="17472" y="13900"/>
                </a:lnTo>
                <a:cubicBezTo>
                  <a:pt x="17789" y="13900"/>
                  <a:pt x="18046" y="13644"/>
                  <a:pt x="18046" y="13342"/>
                </a:cubicBezTo>
                <a:lnTo>
                  <a:pt x="18046" y="12557"/>
                </a:lnTo>
                <a:lnTo>
                  <a:pt x="19419" y="12557"/>
                </a:lnTo>
                <a:lnTo>
                  <a:pt x="19419" y="13900"/>
                </a:lnTo>
                <a:lnTo>
                  <a:pt x="19992" y="13900"/>
                </a:lnTo>
                <a:lnTo>
                  <a:pt x="19992" y="10430"/>
                </a:lnTo>
                <a:lnTo>
                  <a:pt x="19419" y="10430"/>
                </a:lnTo>
                <a:lnTo>
                  <a:pt x="19419" y="11773"/>
                </a:lnTo>
                <a:lnTo>
                  <a:pt x="18046" y="11773"/>
                </a:lnTo>
                <a:lnTo>
                  <a:pt x="18046" y="10988"/>
                </a:lnTo>
                <a:cubicBezTo>
                  <a:pt x="18046" y="10686"/>
                  <a:pt x="17789" y="10430"/>
                  <a:pt x="17472" y="10430"/>
                </a:cubicBezTo>
                <a:lnTo>
                  <a:pt x="16416" y="10430"/>
                </a:lnTo>
                <a:lnTo>
                  <a:pt x="16416" y="2373"/>
                </a:lnTo>
                <a:lnTo>
                  <a:pt x="15088" y="2373"/>
                </a:lnTo>
                <a:lnTo>
                  <a:pt x="15088" y="10430"/>
                </a:lnTo>
                <a:lnTo>
                  <a:pt x="13851" y="10430"/>
                </a:lnTo>
                <a:cubicBezTo>
                  <a:pt x="13549" y="10430"/>
                  <a:pt x="13293" y="10686"/>
                  <a:pt x="13293" y="10988"/>
                </a:cubicBezTo>
                <a:lnTo>
                  <a:pt x="13293" y="11773"/>
                </a:lnTo>
                <a:lnTo>
                  <a:pt x="6896" y="11773"/>
                </a:lnTo>
                <a:lnTo>
                  <a:pt x="6896" y="11697"/>
                </a:lnTo>
                <a:cubicBezTo>
                  <a:pt x="6896" y="11396"/>
                  <a:pt x="6639" y="11139"/>
                  <a:pt x="6338" y="11139"/>
                </a:cubicBezTo>
                <a:lnTo>
                  <a:pt x="6036" y="11139"/>
                </a:lnTo>
                <a:lnTo>
                  <a:pt x="6036" y="10324"/>
                </a:lnTo>
                <a:lnTo>
                  <a:pt x="6051" y="10324"/>
                </a:lnTo>
                <a:cubicBezTo>
                  <a:pt x="6308" y="10324"/>
                  <a:pt x="6519" y="10113"/>
                  <a:pt x="6519" y="9857"/>
                </a:cubicBezTo>
                <a:lnTo>
                  <a:pt x="6519" y="9525"/>
                </a:lnTo>
                <a:cubicBezTo>
                  <a:pt x="6519" y="9268"/>
                  <a:pt x="6308" y="9057"/>
                  <a:pt x="6051" y="9057"/>
                </a:cubicBezTo>
                <a:lnTo>
                  <a:pt x="6036" y="9057"/>
                </a:lnTo>
                <a:lnTo>
                  <a:pt x="6036" y="8303"/>
                </a:lnTo>
                <a:cubicBezTo>
                  <a:pt x="6036" y="7971"/>
                  <a:pt x="5779" y="7714"/>
                  <a:pt x="5463" y="7714"/>
                </a:cubicBezTo>
                <a:lnTo>
                  <a:pt x="2234" y="7714"/>
                </a:lnTo>
                <a:cubicBezTo>
                  <a:pt x="1917" y="7714"/>
                  <a:pt x="1661" y="7971"/>
                  <a:pt x="1661" y="8303"/>
                </a:cubicBezTo>
                <a:lnTo>
                  <a:pt x="1661" y="9057"/>
                </a:lnTo>
                <a:lnTo>
                  <a:pt x="1570" y="9057"/>
                </a:lnTo>
                <a:cubicBezTo>
                  <a:pt x="1561" y="9056"/>
                  <a:pt x="1553" y="9056"/>
                  <a:pt x="1544" y="9056"/>
                </a:cubicBezTo>
                <a:cubicBezTo>
                  <a:pt x="1300" y="9056"/>
                  <a:pt x="1102" y="9262"/>
                  <a:pt x="1102" y="9510"/>
                </a:cubicBezTo>
                <a:lnTo>
                  <a:pt x="1102" y="9857"/>
                </a:lnTo>
                <a:cubicBezTo>
                  <a:pt x="1102" y="10113"/>
                  <a:pt x="1314" y="10324"/>
                  <a:pt x="1570" y="10324"/>
                </a:cubicBezTo>
                <a:lnTo>
                  <a:pt x="1661" y="10324"/>
                </a:lnTo>
                <a:lnTo>
                  <a:pt x="1661" y="11139"/>
                </a:lnTo>
                <a:cubicBezTo>
                  <a:pt x="1344" y="11139"/>
                  <a:pt x="1102" y="11396"/>
                  <a:pt x="1102" y="11697"/>
                </a:cubicBezTo>
                <a:lnTo>
                  <a:pt x="1102" y="12678"/>
                </a:lnTo>
                <a:cubicBezTo>
                  <a:pt x="1102" y="12980"/>
                  <a:pt x="1344" y="13236"/>
                  <a:pt x="1661" y="13236"/>
                </a:cubicBezTo>
                <a:lnTo>
                  <a:pt x="1661" y="15530"/>
                </a:lnTo>
                <a:lnTo>
                  <a:pt x="1661" y="22334"/>
                </a:lnTo>
                <a:cubicBezTo>
                  <a:pt x="1645" y="22983"/>
                  <a:pt x="1947" y="23601"/>
                  <a:pt x="2460" y="24024"/>
                </a:cubicBezTo>
                <a:cubicBezTo>
                  <a:pt x="2505" y="24069"/>
                  <a:pt x="2566" y="24114"/>
                  <a:pt x="2626" y="24144"/>
                </a:cubicBezTo>
                <a:cubicBezTo>
                  <a:pt x="2747" y="24235"/>
                  <a:pt x="2868" y="24295"/>
                  <a:pt x="3003" y="24356"/>
                </a:cubicBezTo>
                <a:cubicBezTo>
                  <a:pt x="3260" y="24461"/>
                  <a:pt x="3562" y="24522"/>
                  <a:pt x="3848" y="24522"/>
                </a:cubicBezTo>
                <a:cubicBezTo>
                  <a:pt x="3999" y="24522"/>
                  <a:pt x="4150" y="24507"/>
                  <a:pt x="4286" y="24476"/>
                </a:cubicBezTo>
                <a:cubicBezTo>
                  <a:pt x="4708" y="24401"/>
                  <a:pt x="5101" y="24190"/>
                  <a:pt x="5402" y="23888"/>
                </a:cubicBezTo>
                <a:cubicBezTo>
                  <a:pt x="5448" y="23828"/>
                  <a:pt x="5493" y="23782"/>
                  <a:pt x="5538" y="23722"/>
                </a:cubicBezTo>
                <a:cubicBezTo>
                  <a:pt x="5629" y="23616"/>
                  <a:pt x="5704" y="23496"/>
                  <a:pt x="5779" y="23375"/>
                </a:cubicBezTo>
                <a:cubicBezTo>
                  <a:pt x="5810" y="23315"/>
                  <a:pt x="5840" y="23254"/>
                  <a:pt x="5870" y="23194"/>
                </a:cubicBezTo>
                <a:cubicBezTo>
                  <a:pt x="5991" y="22922"/>
                  <a:pt x="6036" y="22636"/>
                  <a:pt x="6036" y="22334"/>
                </a:cubicBezTo>
                <a:lnTo>
                  <a:pt x="6036" y="21308"/>
                </a:lnTo>
                <a:lnTo>
                  <a:pt x="6036" y="20855"/>
                </a:lnTo>
                <a:lnTo>
                  <a:pt x="6036" y="20116"/>
                </a:lnTo>
                <a:lnTo>
                  <a:pt x="6036" y="19648"/>
                </a:lnTo>
                <a:lnTo>
                  <a:pt x="6036" y="18909"/>
                </a:lnTo>
                <a:lnTo>
                  <a:pt x="6036" y="18456"/>
                </a:lnTo>
                <a:lnTo>
                  <a:pt x="6036" y="17732"/>
                </a:lnTo>
                <a:lnTo>
                  <a:pt x="6036" y="17265"/>
                </a:lnTo>
                <a:lnTo>
                  <a:pt x="6036" y="16525"/>
                </a:lnTo>
                <a:lnTo>
                  <a:pt x="6036" y="16073"/>
                </a:lnTo>
                <a:lnTo>
                  <a:pt x="6036" y="15530"/>
                </a:lnTo>
                <a:lnTo>
                  <a:pt x="6036" y="15333"/>
                </a:lnTo>
                <a:lnTo>
                  <a:pt x="6036" y="14881"/>
                </a:lnTo>
                <a:lnTo>
                  <a:pt x="6036" y="14126"/>
                </a:lnTo>
                <a:lnTo>
                  <a:pt x="6036" y="13674"/>
                </a:lnTo>
                <a:lnTo>
                  <a:pt x="6036" y="13251"/>
                </a:lnTo>
                <a:lnTo>
                  <a:pt x="6338" y="13251"/>
                </a:lnTo>
                <a:cubicBezTo>
                  <a:pt x="6655" y="13251"/>
                  <a:pt x="6896" y="12995"/>
                  <a:pt x="6896" y="12678"/>
                </a:cubicBezTo>
                <a:lnTo>
                  <a:pt x="6896" y="12542"/>
                </a:lnTo>
                <a:lnTo>
                  <a:pt x="13293" y="12542"/>
                </a:lnTo>
                <a:lnTo>
                  <a:pt x="13293" y="13327"/>
                </a:lnTo>
                <a:cubicBezTo>
                  <a:pt x="13293" y="13644"/>
                  <a:pt x="13534" y="13900"/>
                  <a:pt x="13851" y="13900"/>
                </a:cubicBezTo>
                <a:lnTo>
                  <a:pt x="15088" y="13900"/>
                </a:lnTo>
                <a:lnTo>
                  <a:pt x="15088" y="28701"/>
                </a:lnTo>
                <a:lnTo>
                  <a:pt x="13836" y="28701"/>
                </a:lnTo>
                <a:cubicBezTo>
                  <a:pt x="13534" y="28701"/>
                  <a:pt x="13278" y="28957"/>
                  <a:pt x="13278" y="29259"/>
                </a:cubicBezTo>
                <a:lnTo>
                  <a:pt x="13278" y="30044"/>
                </a:lnTo>
                <a:lnTo>
                  <a:pt x="11905" y="30044"/>
                </a:lnTo>
                <a:lnTo>
                  <a:pt x="11905" y="28701"/>
                </a:lnTo>
                <a:lnTo>
                  <a:pt x="11317" y="28701"/>
                </a:lnTo>
                <a:lnTo>
                  <a:pt x="11317" y="32171"/>
                </a:lnTo>
                <a:lnTo>
                  <a:pt x="11905" y="32171"/>
                </a:lnTo>
                <a:lnTo>
                  <a:pt x="11905" y="30813"/>
                </a:lnTo>
                <a:lnTo>
                  <a:pt x="13278" y="30813"/>
                </a:lnTo>
                <a:lnTo>
                  <a:pt x="13278" y="31598"/>
                </a:lnTo>
                <a:cubicBezTo>
                  <a:pt x="13278" y="31915"/>
                  <a:pt x="13534" y="32171"/>
                  <a:pt x="13836" y="32171"/>
                </a:cubicBezTo>
                <a:lnTo>
                  <a:pt x="15088" y="32171"/>
                </a:lnTo>
                <a:lnTo>
                  <a:pt x="15088" y="43864"/>
                </a:lnTo>
                <a:lnTo>
                  <a:pt x="11664" y="43864"/>
                </a:lnTo>
                <a:lnTo>
                  <a:pt x="11694" y="43849"/>
                </a:lnTo>
                <a:lnTo>
                  <a:pt x="11724" y="43834"/>
                </a:lnTo>
                <a:cubicBezTo>
                  <a:pt x="11739" y="43834"/>
                  <a:pt x="11739" y="43819"/>
                  <a:pt x="11754" y="43819"/>
                </a:cubicBezTo>
                <a:lnTo>
                  <a:pt x="11799" y="43803"/>
                </a:lnTo>
                <a:lnTo>
                  <a:pt x="11830" y="43773"/>
                </a:lnTo>
                <a:lnTo>
                  <a:pt x="11875" y="43758"/>
                </a:lnTo>
                <a:cubicBezTo>
                  <a:pt x="11890" y="43743"/>
                  <a:pt x="11920" y="43728"/>
                  <a:pt x="11935" y="43728"/>
                </a:cubicBezTo>
                <a:lnTo>
                  <a:pt x="11980" y="43698"/>
                </a:lnTo>
                <a:lnTo>
                  <a:pt x="12041" y="43653"/>
                </a:lnTo>
                <a:lnTo>
                  <a:pt x="12071" y="43622"/>
                </a:lnTo>
                <a:lnTo>
                  <a:pt x="12131" y="43577"/>
                </a:lnTo>
                <a:lnTo>
                  <a:pt x="12161" y="43547"/>
                </a:lnTo>
                <a:lnTo>
                  <a:pt x="12222" y="43502"/>
                </a:lnTo>
                <a:lnTo>
                  <a:pt x="12252" y="43456"/>
                </a:lnTo>
                <a:lnTo>
                  <a:pt x="12297" y="43396"/>
                </a:lnTo>
                <a:cubicBezTo>
                  <a:pt x="12312" y="43381"/>
                  <a:pt x="12327" y="43366"/>
                  <a:pt x="12342" y="43351"/>
                </a:cubicBezTo>
                <a:lnTo>
                  <a:pt x="12388" y="43290"/>
                </a:lnTo>
                <a:cubicBezTo>
                  <a:pt x="12388" y="43275"/>
                  <a:pt x="12403" y="43260"/>
                  <a:pt x="12418" y="43245"/>
                </a:cubicBezTo>
                <a:cubicBezTo>
                  <a:pt x="12433" y="43215"/>
                  <a:pt x="12448" y="43185"/>
                  <a:pt x="12463" y="43155"/>
                </a:cubicBezTo>
                <a:cubicBezTo>
                  <a:pt x="12478" y="43140"/>
                  <a:pt x="12478" y="43125"/>
                  <a:pt x="12493" y="43109"/>
                </a:cubicBezTo>
                <a:cubicBezTo>
                  <a:pt x="12493" y="43094"/>
                  <a:pt x="12524" y="43019"/>
                  <a:pt x="12539" y="42974"/>
                </a:cubicBezTo>
                <a:cubicBezTo>
                  <a:pt x="12584" y="42853"/>
                  <a:pt x="12614" y="42732"/>
                  <a:pt x="12629" y="42612"/>
                </a:cubicBezTo>
                <a:cubicBezTo>
                  <a:pt x="12644" y="42476"/>
                  <a:pt x="12539" y="42370"/>
                  <a:pt x="12418" y="42370"/>
                </a:cubicBezTo>
                <a:lnTo>
                  <a:pt x="8329" y="42370"/>
                </a:lnTo>
                <a:cubicBezTo>
                  <a:pt x="8193" y="42370"/>
                  <a:pt x="8088" y="42476"/>
                  <a:pt x="8103" y="42612"/>
                </a:cubicBezTo>
                <a:cubicBezTo>
                  <a:pt x="8118" y="42732"/>
                  <a:pt x="8148" y="42853"/>
                  <a:pt x="8193" y="42974"/>
                </a:cubicBezTo>
                <a:cubicBezTo>
                  <a:pt x="8209" y="43019"/>
                  <a:pt x="8224" y="43064"/>
                  <a:pt x="8254" y="43109"/>
                </a:cubicBezTo>
                <a:lnTo>
                  <a:pt x="8284" y="43170"/>
                </a:lnTo>
                <a:cubicBezTo>
                  <a:pt x="8299" y="43185"/>
                  <a:pt x="8299" y="43215"/>
                  <a:pt x="8314" y="43245"/>
                </a:cubicBezTo>
                <a:cubicBezTo>
                  <a:pt x="8329" y="43260"/>
                  <a:pt x="8344" y="43275"/>
                  <a:pt x="8359" y="43290"/>
                </a:cubicBezTo>
                <a:lnTo>
                  <a:pt x="8405" y="43351"/>
                </a:lnTo>
                <a:cubicBezTo>
                  <a:pt x="8405" y="43366"/>
                  <a:pt x="8420" y="43381"/>
                  <a:pt x="8435" y="43396"/>
                </a:cubicBezTo>
                <a:lnTo>
                  <a:pt x="8480" y="43456"/>
                </a:lnTo>
                <a:lnTo>
                  <a:pt x="8525" y="43502"/>
                </a:lnTo>
                <a:lnTo>
                  <a:pt x="8571" y="43547"/>
                </a:lnTo>
                <a:lnTo>
                  <a:pt x="8616" y="43577"/>
                </a:lnTo>
                <a:lnTo>
                  <a:pt x="8661" y="43622"/>
                </a:lnTo>
                <a:lnTo>
                  <a:pt x="8706" y="43653"/>
                </a:lnTo>
                <a:lnTo>
                  <a:pt x="8767" y="43698"/>
                </a:lnTo>
                <a:lnTo>
                  <a:pt x="8797" y="43728"/>
                </a:lnTo>
                <a:cubicBezTo>
                  <a:pt x="8827" y="43728"/>
                  <a:pt x="8842" y="43743"/>
                  <a:pt x="8872" y="43758"/>
                </a:cubicBezTo>
                <a:lnTo>
                  <a:pt x="8903" y="43773"/>
                </a:lnTo>
                <a:lnTo>
                  <a:pt x="8948" y="43803"/>
                </a:lnTo>
                <a:lnTo>
                  <a:pt x="8978" y="43819"/>
                </a:lnTo>
                <a:cubicBezTo>
                  <a:pt x="8993" y="43819"/>
                  <a:pt x="9008" y="43834"/>
                  <a:pt x="9023" y="43834"/>
                </a:cubicBezTo>
                <a:lnTo>
                  <a:pt x="9038" y="43849"/>
                </a:lnTo>
                <a:lnTo>
                  <a:pt x="9084" y="43864"/>
                </a:lnTo>
                <a:lnTo>
                  <a:pt x="5553" y="43864"/>
                </a:lnTo>
                <a:lnTo>
                  <a:pt x="5583" y="43849"/>
                </a:lnTo>
                <a:lnTo>
                  <a:pt x="5613" y="43834"/>
                </a:lnTo>
                <a:cubicBezTo>
                  <a:pt x="5629" y="43834"/>
                  <a:pt x="5644" y="43819"/>
                  <a:pt x="5644" y="43819"/>
                </a:cubicBezTo>
                <a:lnTo>
                  <a:pt x="5689" y="43803"/>
                </a:lnTo>
                <a:lnTo>
                  <a:pt x="5734" y="43773"/>
                </a:lnTo>
                <a:lnTo>
                  <a:pt x="5764" y="43758"/>
                </a:lnTo>
                <a:lnTo>
                  <a:pt x="5825" y="43728"/>
                </a:lnTo>
                <a:lnTo>
                  <a:pt x="5870" y="43698"/>
                </a:lnTo>
                <a:lnTo>
                  <a:pt x="5930" y="43653"/>
                </a:lnTo>
                <a:lnTo>
                  <a:pt x="5960" y="43622"/>
                </a:lnTo>
                <a:lnTo>
                  <a:pt x="6021" y="43577"/>
                </a:lnTo>
                <a:lnTo>
                  <a:pt x="6051" y="43547"/>
                </a:lnTo>
                <a:lnTo>
                  <a:pt x="6111" y="43502"/>
                </a:lnTo>
                <a:lnTo>
                  <a:pt x="6142" y="43456"/>
                </a:lnTo>
                <a:lnTo>
                  <a:pt x="6187" y="43396"/>
                </a:lnTo>
                <a:cubicBezTo>
                  <a:pt x="6202" y="43381"/>
                  <a:pt x="6217" y="43366"/>
                  <a:pt x="6232" y="43351"/>
                </a:cubicBezTo>
                <a:lnTo>
                  <a:pt x="6277" y="43290"/>
                </a:lnTo>
                <a:lnTo>
                  <a:pt x="6308" y="43245"/>
                </a:lnTo>
                <a:cubicBezTo>
                  <a:pt x="6323" y="43215"/>
                  <a:pt x="6338" y="43185"/>
                  <a:pt x="6353" y="43155"/>
                </a:cubicBezTo>
                <a:cubicBezTo>
                  <a:pt x="6368" y="43140"/>
                  <a:pt x="6368" y="43125"/>
                  <a:pt x="6383" y="43109"/>
                </a:cubicBezTo>
                <a:cubicBezTo>
                  <a:pt x="6398" y="43064"/>
                  <a:pt x="6413" y="43019"/>
                  <a:pt x="6443" y="42974"/>
                </a:cubicBezTo>
                <a:cubicBezTo>
                  <a:pt x="6473" y="42853"/>
                  <a:pt x="6504" y="42732"/>
                  <a:pt x="6519" y="42612"/>
                </a:cubicBezTo>
                <a:cubicBezTo>
                  <a:pt x="6534" y="42476"/>
                  <a:pt x="6443" y="42370"/>
                  <a:pt x="6308" y="42370"/>
                </a:cubicBezTo>
                <a:lnTo>
                  <a:pt x="2219" y="42370"/>
                </a:lnTo>
                <a:cubicBezTo>
                  <a:pt x="2083" y="42370"/>
                  <a:pt x="1977" y="42476"/>
                  <a:pt x="2008" y="42612"/>
                </a:cubicBezTo>
                <a:cubicBezTo>
                  <a:pt x="2023" y="42732"/>
                  <a:pt x="2038" y="42853"/>
                  <a:pt x="2083" y="42974"/>
                </a:cubicBezTo>
                <a:cubicBezTo>
                  <a:pt x="2098" y="43019"/>
                  <a:pt x="2128" y="43064"/>
                  <a:pt x="2143" y="43109"/>
                </a:cubicBezTo>
                <a:cubicBezTo>
                  <a:pt x="2158" y="43125"/>
                  <a:pt x="2158" y="43140"/>
                  <a:pt x="2174" y="43170"/>
                </a:cubicBezTo>
                <a:lnTo>
                  <a:pt x="2219" y="43245"/>
                </a:lnTo>
                <a:cubicBezTo>
                  <a:pt x="2219" y="43260"/>
                  <a:pt x="2234" y="43275"/>
                  <a:pt x="2249" y="43290"/>
                </a:cubicBezTo>
                <a:lnTo>
                  <a:pt x="2294" y="43351"/>
                </a:lnTo>
                <a:lnTo>
                  <a:pt x="2324" y="43396"/>
                </a:lnTo>
                <a:lnTo>
                  <a:pt x="2370" y="43456"/>
                </a:lnTo>
                <a:lnTo>
                  <a:pt x="2415" y="43502"/>
                </a:lnTo>
                <a:lnTo>
                  <a:pt x="2460" y="43547"/>
                </a:lnTo>
                <a:lnTo>
                  <a:pt x="2505" y="43577"/>
                </a:lnTo>
                <a:lnTo>
                  <a:pt x="2551" y="43622"/>
                </a:lnTo>
                <a:lnTo>
                  <a:pt x="2596" y="43653"/>
                </a:lnTo>
                <a:lnTo>
                  <a:pt x="2656" y="43698"/>
                </a:lnTo>
                <a:lnTo>
                  <a:pt x="2702" y="43728"/>
                </a:lnTo>
                <a:lnTo>
                  <a:pt x="2762" y="43758"/>
                </a:lnTo>
                <a:lnTo>
                  <a:pt x="2792" y="43773"/>
                </a:lnTo>
                <a:lnTo>
                  <a:pt x="2837" y="43803"/>
                </a:lnTo>
                <a:lnTo>
                  <a:pt x="2868" y="43819"/>
                </a:lnTo>
                <a:lnTo>
                  <a:pt x="2913" y="43834"/>
                </a:lnTo>
                <a:lnTo>
                  <a:pt x="2943" y="43849"/>
                </a:lnTo>
                <a:lnTo>
                  <a:pt x="2973" y="43864"/>
                </a:lnTo>
                <a:lnTo>
                  <a:pt x="1" y="43864"/>
                </a:lnTo>
                <a:lnTo>
                  <a:pt x="1" y="44618"/>
                </a:lnTo>
                <a:lnTo>
                  <a:pt x="15088" y="44618"/>
                </a:lnTo>
                <a:lnTo>
                  <a:pt x="15088" y="53867"/>
                </a:lnTo>
                <a:lnTo>
                  <a:pt x="11317" y="53867"/>
                </a:lnTo>
                <a:lnTo>
                  <a:pt x="11317" y="54893"/>
                </a:lnTo>
                <a:lnTo>
                  <a:pt x="13897" y="54893"/>
                </a:lnTo>
                <a:lnTo>
                  <a:pt x="13897" y="56432"/>
                </a:lnTo>
                <a:cubicBezTo>
                  <a:pt x="13897" y="56658"/>
                  <a:pt x="14078" y="56854"/>
                  <a:pt x="14319" y="56854"/>
                </a:cubicBezTo>
                <a:lnTo>
                  <a:pt x="16733" y="56854"/>
                </a:lnTo>
                <a:cubicBezTo>
                  <a:pt x="16959" y="56854"/>
                  <a:pt x="17155" y="56658"/>
                  <a:pt x="17155" y="56432"/>
                </a:cubicBezTo>
                <a:lnTo>
                  <a:pt x="17155" y="54878"/>
                </a:lnTo>
                <a:lnTo>
                  <a:pt x="40541" y="54878"/>
                </a:lnTo>
                <a:lnTo>
                  <a:pt x="40541" y="56417"/>
                </a:lnTo>
                <a:cubicBezTo>
                  <a:pt x="40541" y="56658"/>
                  <a:pt x="40737" y="56854"/>
                  <a:pt x="40963" y="56854"/>
                </a:cubicBezTo>
                <a:lnTo>
                  <a:pt x="43377" y="56854"/>
                </a:lnTo>
                <a:cubicBezTo>
                  <a:pt x="43604" y="56854"/>
                  <a:pt x="43800" y="56658"/>
                  <a:pt x="43800" y="56417"/>
                </a:cubicBezTo>
                <a:lnTo>
                  <a:pt x="43800" y="54878"/>
                </a:lnTo>
                <a:lnTo>
                  <a:pt x="45972" y="54878"/>
                </a:lnTo>
                <a:lnTo>
                  <a:pt x="45972" y="53852"/>
                </a:lnTo>
                <a:lnTo>
                  <a:pt x="16416" y="53852"/>
                </a:lnTo>
                <a:lnTo>
                  <a:pt x="16416" y="32171"/>
                </a:lnTo>
                <a:lnTo>
                  <a:pt x="17457" y="32171"/>
                </a:lnTo>
                <a:cubicBezTo>
                  <a:pt x="17774" y="32171"/>
                  <a:pt x="18030" y="31915"/>
                  <a:pt x="18030" y="31598"/>
                </a:cubicBezTo>
                <a:lnTo>
                  <a:pt x="18030" y="30828"/>
                </a:lnTo>
                <a:lnTo>
                  <a:pt x="27309" y="30828"/>
                </a:lnTo>
                <a:lnTo>
                  <a:pt x="27309" y="30889"/>
                </a:lnTo>
                <a:cubicBezTo>
                  <a:pt x="27309" y="31205"/>
                  <a:pt x="27566" y="31462"/>
                  <a:pt x="27883" y="31462"/>
                </a:cubicBezTo>
                <a:lnTo>
                  <a:pt x="28818" y="31462"/>
                </a:lnTo>
                <a:lnTo>
                  <a:pt x="28818" y="32593"/>
                </a:lnTo>
                <a:cubicBezTo>
                  <a:pt x="25906" y="33152"/>
                  <a:pt x="23734" y="35475"/>
                  <a:pt x="23734" y="38251"/>
                </a:cubicBezTo>
                <a:cubicBezTo>
                  <a:pt x="23734" y="40243"/>
                  <a:pt x="24865" y="41993"/>
                  <a:pt x="26570" y="43034"/>
                </a:cubicBezTo>
                <a:cubicBezTo>
                  <a:pt x="26781" y="43155"/>
                  <a:pt x="27008" y="43230"/>
                  <a:pt x="27249" y="43230"/>
                </a:cubicBezTo>
                <a:lnTo>
                  <a:pt x="33193" y="43230"/>
                </a:lnTo>
                <a:cubicBezTo>
                  <a:pt x="33435" y="43230"/>
                  <a:pt x="33661" y="43155"/>
                  <a:pt x="33857" y="43034"/>
                </a:cubicBezTo>
                <a:cubicBezTo>
                  <a:pt x="35577" y="41993"/>
                  <a:pt x="36709" y="40243"/>
                  <a:pt x="36709" y="38251"/>
                </a:cubicBezTo>
                <a:cubicBezTo>
                  <a:pt x="36709" y="35475"/>
                  <a:pt x="34521" y="33167"/>
                  <a:pt x="31609" y="32593"/>
                </a:cubicBezTo>
                <a:lnTo>
                  <a:pt x="31609" y="31462"/>
                </a:lnTo>
                <a:lnTo>
                  <a:pt x="32560" y="31462"/>
                </a:lnTo>
                <a:cubicBezTo>
                  <a:pt x="32877" y="31462"/>
                  <a:pt x="33118" y="31205"/>
                  <a:pt x="33118" y="30904"/>
                </a:cubicBezTo>
                <a:lnTo>
                  <a:pt x="33118" y="29923"/>
                </a:lnTo>
                <a:cubicBezTo>
                  <a:pt x="33118" y="29621"/>
                  <a:pt x="32877" y="29365"/>
                  <a:pt x="32575" y="29350"/>
                </a:cubicBezTo>
                <a:lnTo>
                  <a:pt x="32590" y="29350"/>
                </a:lnTo>
                <a:lnTo>
                  <a:pt x="32590" y="28927"/>
                </a:lnTo>
                <a:cubicBezTo>
                  <a:pt x="32590" y="28695"/>
                  <a:pt x="32422" y="28504"/>
                  <a:pt x="32193" y="28504"/>
                </a:cubicBezTo>
                <a:cubicBezTo>
                  <a:pt x="32185" y="28504"/>
                  <a:pt x="32176" y="28504"/>
                  <a:pt x="32167" y="28505"/>
                </a:cubicBezTo>
                <a:lnTo>
                  <a:pt x="31730" y="28505"/>
                </a:lnTo>
                <a:lnTo>
                  <a:pt x="31730" y="27735"/>
                </a:lnTo>
                <a:cubicBezTo>
                  <a:pt x="31730" y="27418"/>
                  <a:pt x="31458" y="27147"/>
                  <a:pt x="31141" y="27147"/>
                </a:cubicBezTo>
                <a:lnTo>
                  <a:pt x="30598" y="27147"/>
                </a:lnTo>
                <a:lnTo>
                  <a:pt x="30598" y="19513"/>
                </a:lnTo>
                <a:cubicBezTo>
                  <a:pt x="30613" y="17778"/>
                  <a:pt x="32017" y="16374"/>
                  <a:pt x="33737" y="16374"/>
                </a:cubicBezTo>
                <a:lnTo>
                  <a:pt x="47904" y="16374"/>
                </a:lnTo>
                <a:cubicBezTo>
                  <a:pt x="49639" y="16374"/>
                  <a:pt x="51042" y="17778"/>
                  <a:pt x="51042" y="19513"/>
                </a:cubicBezTo>
                <a:lnTo>
                  <a:pt x="51042" y="23767"/>
                </a:lnTo>
                <a:cubicBezTo>
                  <a:pt x="51072" y="24310"/>
                  <a:pt x="51057" y="24854"/>
                  <a:pt x="50997" y="25397"/>
                </a:cubicBezTo>
                <a:cubicBezTo>
                  <a:pt x="50488" y="25079"/>
                  <a:pt x="49841" y="24997"/>
                  <a:pt x="49244" y="24997"/>
                </a:cubicBezTo>
                <a:cubicBezTo>
                  <a:pt x="49132" y="24997"/>
                  <a:pt x="49022" y="25000"/>
                  <a:pt x="48915" y="25004"/>
                </a:cubicBezTo>
                <a:cubicBezTo>
                  <a:pt x="48850" y="25001"/>
                  <a:pt x="48787" y="24999"/>
                  <a:pt x="48723" y="24999"/>
                </a:cubicBezTo>
                <a:cubicBezTo>
                  <a:pt x="48217" y="24999"/>
                  <a:pt x="47724" y="25105"/>
                  <a:pt x="47255" y="25306"/>
                </a:cubicBezTo>
                <a:cubicBezTo>
                  <a:pt x="46742" y="25517"/>
                  <a:pt x="46380" y="25985"/>
                  <a:pt x="46289" y="26528"/>
                </a:cubicBezTo>
                <a:cubicBezTo>
                  <a:pt x="46244" y="27026"/>
                  <a:pt x="46470" y="27509"/>
                  <a:pt x="46863" y="27811"/>
                </a:cubicBezTo>
                <a:cubicBezTo>
                  <a:pt x="47255" y="28126"/>
                  <a:pt x="47829" y="28242"/>
                  <a:pt x="48400" y="28242"/>
                </a:cubicBezTo>
                <a:cubicBezTo>
                  <a:pt x="48730" y="28242"/>
                  <a:pt x="49059" y="28203"/>
                  <a:pt x="49352" y="28143"/>
                </a:cubicBezTo>
                <a:cubicBezTo>
                  <a:pt x="50046" y="28007"/>
                  <a:pt x="50861" y="27554"/>
                  <a:pt x="51238" y="26830"/>
                </a:cubicBezTo>
                <a:cubicBezTo>
                  <a:pt x="51283" y="27041"/>
                  <a:pt x="51313" y="27252"/>
                  <a:pt x="51313" y="27464"/>
                </a:cubicBezTo>
                <a:lnTo>
                  <a:pt x="51313" y="30089"/>
                </a:lnTo>
                <a:cubicBezTo>
                  <a:pt x="51329" y="30330"/>
                  <a:pt x="51298" y="30587"/>
                  <a:pt x="51223" y="30813"/>
                </a:cubicBezTo>
                <a:cubicBezTo>
                  <a:pt x="50966" y="30451"/>
                  <a:pt x="50619" y="30149"/>
                  <a:pt x="50212" y="29923"/>
                </a:cubicBezTo>
                <a:cubicBezTo>
                  <a:pt x="49724" y="29642"/>
                  <a:pt x="49174" y="29502"/>
                  <a:pt x="48623" y="29502"/>
                </a:cubicBezTo>
                <a:cubicBezTo>
                  <a:pt x="48050" y="29502"/>
                  <a:pt x="47476" y="29653"/>
                  <a:pt x="46968" y="29953"/>
                </a:cubicBezTo>
                <a:cubicBezTo>
                  <a:pt x="46591" y="30149"/>
                  <a:pt x="46304" y="30496"/>
                  <a:pt x="46154" y="30904"/>
                </a:cubicBezTo>
                <a:cubicBezTo>
                  <a:pt x="45988" y="31522"/>
                  <a:pt x="46350" y="32111"/>
                  <a:pt x="46772" y="32427"/>
                </a:cubicBezTo>
                <a:cubicBezTo>
                  <a:pt x="47195" y="32729"/>
                  <a:pt x="47692" y="32895"/>
                  <a:pt x="48190" y="32956"/>
                </a:cubicBezTo>
                <a:cubicBezTo>
                  <a:pt x="48456" y="33005"/>
                  <a:pt x="48726" y="33028"/>
                  <a:pt x="48996" y="33028"/>
                </a:cubicBezTo>
                <a:cubicBezTo>
                  <a:pt x="49217" y="33028"/>
                  <a:pt x="49437" y="33013"/>
                  <a:pt x="49654" y="32986"/>
                </a:cubicBezTo>
                <a:cubicBezTo>
                  <a:pt x="50227" y="32880"/>
                  <a:pt x="50755" y="32593"/>
                  <a:pt x="51147" y="32156"/>
                </a:cubicBezTo>
                <a:cubicBezTo>
                  <a:pt x="51163" y="32292"/>
                  <a:pt x="51178" y="32427"/>
                  <a:pt x="51178" y="32563"/>
                </a:cubicBezTo>
                <a:lnTo>
                  <a:pt x="51178" y="34147"/>
                </a:lnTo>
                <a:cubicBezTo>
                  <a:pt x="51163" y="34434"/>
                  <a:pt x="51147" y="34706"/>
                  <a:pt x="51117" y="34962"/>
                </a:cubicBezTo>
                <a:cubicBezTo>
                  <a:pt x="50680" y="34570"/>
                  <a:pt x="50046" y="34313"/>
                  <a:pt x="49216" y="34178"/>
                </a:cubicBezTo>
                <a:cubicBezTo>
                  <a:pt x="48979" y="34134"/>
                  <a:pt x="48711" y="34098"/>
                  <a:pt x="48429" y="34098"/>
                </a:cubicBezTo>
                <a:cubicBezTo>
                  <a:pt x="48121" y="34098"/>
                  <a:pt x="47797" y="34142"/>
                  <a:pt x="47481" y="34268"/>
                </a:cubicBezTo>
                <a:cubicBezTo>
                  <a:pt x="46817" y="34525"/>
                  <a:pt x="46365" y="35128"/>
                  <a:pt x="46380" y="35747"/>
                </a:cubicBezTo>
                <a:cubicBezTo>
                  <a:pt x="46425" y="36335"/>
                  <a:pt x="46772" y="36848"/>
                  <a:pt x="47315" y="37105"/>
                </a:cubicBezTo>
                <a:cubicBezTo>
                  <a:pt x="47754" y="37317"/>
                  <a:pt x="48232" y="37423"/>
                  <a:pt x="48713" y="37423"/>
                </a:cubicBezTo>
                <a:cubicBezTo>
                  <a:pt x="48745" y="37423"/>
                  <a:pt x="48777" y="37422"/>
                  <a:pt x="48809" y="37421"/>
                </a:cubicBezTo>
                <a:cubicBezTo>
                  <a:pt x="48865" y="37423"/>
                  <a:pt x="48921" y="37424"/>
                  <a:pt x="48976" y="37424"/>
                </a:cubicBezTo>
                <a:cubicBezTo>
                  <a:pt x="49957" y="37424"/>
                  <a:pt x="50644" y="37168"/>
                  <a:pt x="51087" y="36682"/>
                </a:cubicBezTo>
                <a:cubicBezTo>
                  <a:pt x="51147" y="36607"/>
                  <a:pt x="51208" y="36546"/>
                  <a:pt x="51253" y="36456"/>
                </a:cubicBezTo>
                <a:cubicBezTo>
                  <a:pt x="51313" y="36893"/>
                  <a:pt x="51344" y="37331"/>
                  <a:pt x="51313" y="37768"/>
                </a:cubicBezTo>
                <a:lnTo>
                  <a:pt x="51313" y="44226"/>
                </a:lnTo>
                <a:lnTo>
                  <a:pt x="47436" y="44226"/>
                </a:lnTo>
                <a:cubicBezTo>
                  <a:pt x="47210" y="44226"/>
                  <a:pt x="47029" y="44407"/>
                  <a:pt x="47029" y="44618"/>
                </a:cubicBezTo>
                <a:lnTo>
                  <a:pt x="47029" y="44920"/>
                </a:lnTo>
                <a:cubicBezTo>
                  <a:pt x="47029" y="45146"/>
                  <a:pt x="47210" y="45327"/>
                  <a:pt x="47436" y="45327"/>
                </a:cubicBezTo>
                <a:lnTo>
                  <a:pt x="47451" y="45327"/>
                </a:lnTo>
                <a:lnTo>
                  <a:pt x="47451" y="55391"/>
                </a:lnTo>
                <a:cubicBezTo>
                  <a:pt x="47451" y="56251"/>
                  <a:pt x="48145" y="56945"/>
                  <a:pt x="48990" y="56945"/>
                </a:cubicBezTo>
                <a:lnTo>
                  <a:pt x="54195" y="56945"/>
                </a:lnTo>
                <a:cubicBezTo>
                  <a:pt x="55055" y="56945"/>
                  <a:pt x="55749" y="56251"/>
                  <a:pt x="55749" y="55391"/>
                </a:cubicBezTo>
                <a:lnTo>
                  <a:pt x="55749" y="54878"/>
                </a:lnTo>
                <a:lnTo>
                  <a:pt x="58208" y="54878"/>
                </a:lnTo>
                <a:lnTo>
                  <a:pt x="58208" y="56417"/>
                </a:lnTo>
                <a:cubicBezTo>
                  <a:pt x="58208" y="56658"/>
                  <a:pt x="58405" y="56854"/>
                  <a:pt x="58631" y="56854"/>
                </a:cubicBezTo>
                <a:lnTo>
                  <a:pt x="61045" y="56854"/>
                </a:lnTo>
                <a:cubicBezTo>
                  <a:pt x="61286" y="56854"/>
                  <a:pt x="61467" y="56658"/>
                  <a:pt x="61467" y="56417"/>
                </a:cubicBezTo>
                <a:lnTo>
                  <a:pt x="61467" y="54878"/>
                </a:lnTo>
                <a:lnTo>
                  <a:pt x="93875" y="54878"/>
                </a:lnTo>
                <a:lnTo>
                  <a:pt x="93875" y="56417"/>
                </a:lnTo>
                <a:cubicBezTo>
                  <a:pt x="93875" y="56658"/>
                  <a:pt x="94071" y="56854"/>
                  <a:pt x="94313" y="56854"/>
                </a:cubicBezTo>
                <a:lnTo>
                  <a:pt x="96712" y="56854"/>
                </a:lnTo>
                <a:cubicBezTo>
                  <a:pt x="96953" y="56854"/>
                  <a:pt x="97149" y="56658"/>
                  <a:pt x="97149" y="56417"/>
                </a:cubicBezTo>
                <a:lnTo>
                  <a:pt x="97149" y="54878"/>
                </a:lnTo>
                <a:lnTo>
                  <a:pt x="99307" y="54878"/>
                </a:lnTo>
                <a:lnTo>
                  <a:pt x="99307" y="53852"/>
                </a:lnTo>
                <a:lnTo>
                  <a:pt x="88700" y="53852"/>
                </a:lnTo>
                <a:cubicBezTo>
                  <a:pt x="89530" y="53565"/>
                  <a:pt x="90118" y="52826"/>
                  <a:pt x="90209" y="51966"/>
                </a:cubicBezTo>
                <a:cubicBezTo>
                  <a:pt x="90239" y="51770"/>
                  <a:pt x="90088" y="51589"/>
                  <a:pt x="89892" y="51589"/>
                </a:cubicBezTo>
                <a:lnTo>
                  <a:pt x="88911" y="51589"/>
                </a:lnTo>
                <a:lnTo>
                  <a:pt x="88911" y="51287"/>
                </a:lnTo>
                <a:cubicBezTo>
                  <a:pt x="88911" y="51129"/>
                  <a:pt x="88789" y="50999"/>
                  <a:pt x="88648" y="50999"/>
                </a:cubicBezTo>
                <a:cubicBezTo>
                  <a:pt x="88640" y="50999"/>
                  <a:pt x="88632" y="50999"/>
                  <a:pt x="88625" y="51000"/>
                </a:cubicBezTo>
                <a:lnTo>
                  <a:pt x="88006" y="51000"/>
                </a:lnTo>
                <a:lnTo>
                  <a:pt x="88006" y="49657"/>
                </a:lnTo>
                <a:cubicBezTo>
                  <a:pt x="88006" y="49386"/>
                  <a:pt x="87780" y="49160"/>
                  <a:pt x="87508" y="49160"/>
                </a:cubicBezTo>
                <a:lnTo>
                  <a:pt x="87041" y="49160"/>
                </a:lnTo>
                <a:cubicBezTo>
                  <a:pt x="87222" y="49099"/>
                  <a:pt x="87357" y="48963"/>
                  <a:pt x="87418" y="48782"/>
                </a:cubicBezTo>
                <a:cubicBezTo>
                  <a:pt x="87448" y="48526"/>
                  <a:pt x="87403" y="48254"/>
                  <a:pt x="87312" y="48028"/>
                </a:cubicBezTo>
                <a:cubicBezTo>
                  <a:pt x="87176" y="47741"/>
                  <a:pt x="87071" y="47455"/>
                  <a:pt x="87010" y="47153"/>
                </a:cubicBezTo>
                <a:cubicBezTo>
                  <a:pt x="86694" y="47409"/>
                  <a:pt x="86437" y="47741"/>
                  <a:pt x="86256" y="48103"/>
                </a:cubicBezTo>
                <a:cubicBezTo>
                  <a:pt x="86181" y="48224"/>
                  <a:pt x="86135" y="48360"/>
                  <a:pt x="86105" y="48481"/>
                </a:cubicBezTo>
                <a:cubicBezTo>
                  <a:pt x="86090" y="48586"/>
                  <a:pt x="86090" y="48692"/>
                  <a:pt x="86120" y="48797"/>
                </a:cubicBezTo>
                <a:cubicBezTo>
                  <a:pt x="86165" y="48963"/>
                  <a:pt x="86286" y="49099"/>
                  <a:pt x="86452" y="49144"/>
                </a:cubicBezTo>
                <a:lnTo>
                  <a:pt x="86196" y="49144"/>
                </a:lnTo>
                <a:cubicBezTo>
                  <a:pt x="85909" y="49144"/>
                  <a:pt x="85683" y="49371"/>
                  <a:pt x="85683" y="49657"/>
                </a:cubicBezTo>
                <a:lnTo>
                  <a:pt x="85683" y="50985"/>
                </a:lnTo>
                <a:lnTo>
                  <a:pt x="85064" y="50985"/>
                </a:lnTo>
                <a:cubicBezTo>
                  <a:pt x="84898" y="50985"/>
                  <a:pt x="84777" y="51121"/>
                  <a:pt x="84777" y="51272"/>
                </a:cubicBezTo>
                <a:lnTo>
                  <a:pt x="84777" y="51574"/>
                </a:lnTo>
                <a:lnTo>
                  <a:pt x="83721" y="51574"/>
                </a:lnTo>
                <a:cubicBezTo>
                  <a:pt x="83525" y="51574"/>
                  <a:pt x="83374" y="51755"/>
                  <a:pt x="83404" y="51951"/>
                </a:cubicBezTo>
                <a:cubicBezTo>
                  <a:pt x="83495" y="52826"/>
                  <a:pt x="84083" y="53550"/>
                  <a:pt x="84913" y="53837"/>
                </a:cubicBezTo>
                <a:lnTo>
                  <a:pt x="72949" y="53837"/>
                </a:lnTo>
                <a:lnTo>
                  <a:pt x="72949" y="32141"/>
                </a:lnTo>
                <a:lnTo>
                  <a:pt x="74096" y="32141"/>
                </a:lnTo>
                <a:cubicBezTo>
                  <a:pt x="74412" y="32141"/>
                  <a:pt x="74669" y="31884"/>
                  <a:pt x="74669" y="31568"/>
                </a:cubicBezTo>
                <a:lnTo>
                  <a:pt x="74669" y="30783"/>
                </a:lnTo>
                <a:lnTo>
                  <a:pt x="83495" y="30783"/>
                </a:lnTo>
                <a:lnTo>
                  <a:pt x="83495" y="30858"/>
                </a:lnTo>
                <a:cubicBezTo>
                  <a:pt x="83495" y="31175"/>
                  <a:pt x="83752" y="31432"/>
                  <a:pt x="84068" y="31432"/>
                </a:cubicBezTo>
                <a:lnTo>
                  <a:pt x="84823" y="31432"/>
                </a:lnTo>
                <a:lnTo>
                  <a:pt x="84823" y="34208"/>
                </a:lnTo>
                <a:lnTo>
                  <a:pt x="79738" y="42415"/>
                </a:lnTo>
                <a:cubicBezTo>
                  <a:pt x="79165" y="43351"/>
                  <a:pt x="79829" y="44558"/>
                  <a:pt x="80930" y="44558"/>
                </a:cubicBezTo>
                <a:lnTo>
                  <a:pt x="91884" y="44558"/>
                </a:lnTo>
                <a:cubicBezTo>
                  <a:pt x="92985" y="44558"/>
                  <a:pt x="93649" y="43351"/>
                  <a:pt x="93076" y="42415"/>
                </a:cubicBezTo>
                <a:lnTo>
                  <a:pt x="87991" y="34208"/>
                </a:lnTo>
                <a:lnTo>
                  <a:pt x="87991" y="31432"/>
                </a:lnTo>
                <a:lnTo>
                  <a:pt x="88745" y="31432"/>
                </a:lnTo>
                <a:cubicBezTo>
                  <a:pt x="89062" y="31432"/>
                  <a:pt x="89319" y="31175"/>
                  <a:pt x="89319" y="30858"/>
                </a:cubicBezTo>
                <a:lnTo>
                  <a:pt x="89319" y="29893"/>
                </a:lnTo>
                <a:cubicBezTo>
                  <a:pt x="89319" y="29576"/>
                  <a:pt x="89062" y="29319"/>
                  <a:pt x="88745" y="29319"/>
                </a:cubicBezTo>
                <a:lnTo>
                  <a:pt x="87991" y="29319"/>
                </a:lnTo>
                <a:lnTo>
                  <a:pt x="87991" y="29229"/>
                </a:lnTo>
                <a:lnTo>
                  <a:pt x="88127" y="29229"/>
                </a:lnTo>
                <a:cubicBezTo>
                  <a:pt x="88368" y="29229"/>
                  <a:pt x="88564" y="29033"/>
                  <a:pt x="88564" y="28806"/>
                </a:cubicBezTo>
                <a:lnTo>
                  <a:pt x="88564" y="28097"/>
                </a:lnTo>
                <a:cubicBezTo>
                  <a:pt x="88564" y="27856"/>
                  <a:pt x="88368" y="27660"/>
                  <a:pt x="88127" y="27660"/>
                </a:cubicBezTo>
                <a:lnTo>
                  <a:pt x="87327" y="27660"/>
                </a:lnTo>
                <a:lnTo>
                  <a:pt x="87327" y="13327"/>
                </a:lnTo>
                <a:lnTo>
                  <a:pt x="85502" y="13327"/>
                </a:lnTo>
                <a:lnTo>
                  <a:pt x="85502" y="24024"/>
                </a:lnTo>
                <a:lnTo>
                  <a:pt x="72964" y="24024"/>
                </a:lnTo>
                <a:lnTo>
                  <a:pt x="72964" y="13991"/>
                </a:lnTo>
                <a:lnTo>
                  <a:pt x="73824" y="13991"/>
                </a:lnTo>
                <a:cubicBezTo>
                  <a:pt x="74141" y="13991"/>
                  <a:pt x="74397" y="13734"/>
                  <a:pt x="74397" y="13417"/>
                </a:cubicBezTo>
                <a:lnTo>
                  <a:pt x="74397" y="12633"/>
                </a:lnTo>
                <a:lnTo>
                  <a:pt x="75770" y="12633"/>
                </a:lnTo>
                <a:lnTo>
                  <a:pt x="75770" y="13991"/>
                </a:lnTo>
                <a:lnTo>
                  <a:pt x="76359" y="13991"/>
                </a:lnTo>
                <a:lnTo>
                  <a:pt x="76359" y="10505"/>
                </a:lnTo>
                <a:lnTo>
                  <a:pt x="75770" y="10505"/>
                </a:lnTo>
                <a:lnTo>
                  <a:pt x="75770" y="11848"/>
                </a:lnTo>
                <a:lnTo>
                  <a:pt x="74397" y="11848"/>
                </a:lnTo>
                <a:lnTo>
                  <a:pt x="74397" y="11064"/>
                </a:lnTo>
                <a:cubicBezTo>
                  <a:pt x="74397" y="10762"/>
                  <a:pt x="74141" y="10505"/>
                  <a:pt x="73824" y="10505"/>
                </a:cubicBezTo>
                <a:lnTo>
                  <a:pt x="72964" y="10505"/>
                </a:lnTo>
                <a:lnTo>
                  <a:pt x="72964" y="2373"/>
                </a:lnTo>
                <a:lnTo>
                  <a:pt x="72421" y="2373"/>
                </a:lnTo>
                <a:cubicBezTo>
                  <a:pt x="72315" y="1830"/>
                  <a:pt x="72059" y="1332"/>
                  <a:pt x="71666" y="955"/>
                </a:cubicBezTo>
                <a:cubicBezTo>
                  <a:pt x="70793" y="95"/>
                  <a:pt x="69502" y="1"/>
                  <a:pt x="6915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9" name="Google Shape;986;p51">
            <a:extLst>
              <a:ext uri="{FF2B5EF4-FFF2-40B4-BE49-F238E27FC236}">
                <a16:creationId xmlns:a16="http://schemas.microsoft.com/office/drawing/2014/main" id="{6A402E51-3A45-4F7A-B75E-813589E8E1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50423" y="72350"/>
            <a:ext cx="8365895" cy="837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5400" b="1" dirty="0"/>
              <a:t>DHT22 Temperature Error</a:t>
            </a:r>
            <a:endParaRPr sz="5400" b="1" dirty="0"/>
          </a:p>
        </p:txBody>
      </p:sp>
      <p:sp>
        <p:nvSpPr>
          <p:cNvPr id="8" name="Google Shape;986;p51">
            <a:extLst>
              <a:ext uri="{FF2B5EF4-FFF2-40B4-BE49-F238E27FC236}">
                <a16:creationId xmlns:a16="http://schemas.microsoft.com/office/drawing/2014/main" id="{ED4E56E1-3508-4E23-A101-4D2E7AE6D2D1}"/>
              </a:ext>
            </a:extLst>
          </p:cNvPr>
          <p:cNvSpPr txBox="1">
            <a:spLocks/>
          </p:cNvSpPr>
          <p:nvPr/>
        </p:nvSpPr>
        <p:spPr>
          <a:xfrm>
            <a:off x="1836170" y="895792"/>
            <a:ext cx="9124273" cy="1081289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lvl="0" algn="ctr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SG" sz="3200" dirty="0"/>
              <a:t>Measured lower temperatures w.r.t the reference thermometer, as water bath temperature rose.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0B7233EF-8E44-49FC-B256-7940718580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3969862"/>
              </p:ext>
            </p:extLst>
          </p:nvPr>
        </p:nvGraphicFramePr>
        <p:xfrm>
          <a:off x="4215592" y="1946315"/>
          <a:ext cx="3722914" cy="3931919"/>
        </p:xfrm>
        <a:graphic>
          <a:graphicData uri="http://schemas.openxmlformats.org/drawingml/2006/table">
            <a:tbl>
              <a:tblPr/>
              <a:tblGrid>
                <a:gridCol w="1987320">
                  <a:extLst>
                    <a:ext uri="{9D8B030D-6E8A-4147-A177-3AD203B41FA5}">
                      <a16:colId xmlns:a16="http://schemas.microsoft.com/office/drawing/2014/main" val="3289388881"/>
                    </a:ext>
                  </a:extLst>
                </a:gridCol>
                <a:gridCol w="1735594">
                  <a:extLst>
                    <a:ext uri="{9D8B030D-6E8A-4147-A177-3AD203B41FA5}">
                      <a16:colId xmlns:a16="http://schemas.microsoft.com/office/drawing/2014/main" val="3722654542"/>
                    </a:ext>
                  </a:extLst>
                </a:gridCol>
              </a:tblGrid>
              <a:tr h="442881"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SG" dirty="0">
                          <a:effectLst/>
                        </a:rPr>
                        <a:t>Normal Ice bath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470303"/>
                  </a:ext>
                </a:extLst>
              </a:tr>
              <a:tr h="831752">
                <a:tc>
                  <a:txBody>
                    <a:bodyPr/>
                    <a:lstStyle/>
                    <a:p>
                      <a:pPr algn="ctr" rtl="0" fontAlgn="b"/>
                      <a:r>
                        <a:rPr lang="en-SG">
                          <a:effectLst/>
                        </a:rPr>
                        <a:t>Thermocouple 2 (celsius)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SG">
                          <a:effectLst/>
                        </a:rPr>
                        <a:t>DHT22 (celsius)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8896554"/>
                  </a:ext>
                </a:extLst>
              </a:tr>
              <a:tr h="4428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SG">
                          <a:effectLst/>
                        </a:rPr>
                        <a:t>-0.2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SG">
                          <a:effectLst/>
                        </a:rPr>
                        <a:t>0.1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7834819"/>
                  </a:ext>
                </a:extLst>
              </a:tr>
              <a:tr h="4428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SG">
                          <a:effectLst/>
                        </a:rPr>
                        <a:t>2.6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SG">
                          <a:effectLst/>
                        </a:rPr>
                        <a:t>2.9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5354702"/>
                  </a:ext>
                </a:extLst>
              </a:tr>
              <a:tr h="4428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SG">
                          <a:effectLst/>
                        </a:rPr>
                        <a:t>6.6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SG">
                          <a:effectLst/>
                        </a:rPr>
                        <a:t>6.9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9890175"/>
                  </a:ext>
                </a:extLst>
              </a:tr>
              <a:tr h="4428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SG">
                          <a:effectLst/>
                        </a:rPr>
                        <a:t>16.9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SG">
                          <a:effectLst/>
                        </a:rPr>
                        <a:t>16.3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6850195"/>
                  </a:ext>
                </a:extLst>
              </a:tr>
              <a:tr h="4428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SG">
                          <a:effectLst/>
                        </a:rPr>
                        <a:t>38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SG">
                          <a:effectLst/>
                        </a:rPr>
                        <a:t>37.2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0597569"/>
                  </a:ext>
                </a:extLst>
              </a:tr>
              <a:tr h="4428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SG">
                          <a:effectLst/>
                        </a:rPr>
                        <a:t>46.2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SG" dirty="0">
                          <a:effectLst/>
                        </a:rPr>
                        <a:t>45.6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8415176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25BCFB6E-603E-487F-B497-D59BAD38B7B8}"/>
              </a:ext>
            </a:extLst>
          </p:cNvPr>
          <p:cNvSpPr/>
          <p:nvPr/>
        </p:nvSpPr>
        <p:spPr>
          <a:xfrm>
            <a:off x="4350404" y="3237596"/>
            <a:ext cx="3453290" cy="956571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89574F-C4DD-4F20-A04B-081B7856333B}"/>
              </a:ext>
            </a:extLst>
          </p:cNvPr>
          <p:cNvSpPr/>
          <p:nvPr/>
        </p:nvSpPr>
        <p:spPr>
          <a:xfrm>
            <a:off x="4383423" y="5034971"/>
            <a:ext cx="3453290" cy="843263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3046692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 animBg="1"/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46"/>
          <p:cNvSpPr/>
          <p:nvPr/>
        </p:nvSpPr>
        <p:spPr>
          <a:xfrm>
            <a:off x="-15" y="4823177"/>
            <a:ext cx="3310233" cy="1898167"/>
          </a:xfrm>
          <a:custGeom>
            <a:avLst/>
            <a:gdLst/>
            <a:ahLst/>
            <a:cxnLst/>
            <a:rect l="l" t="t" r="r" b="b"/>
            <a:pathLst>
              <a:path w="99307" h="56945" extrusionOk="0">
                <a:moveTo>
                  <a:pt x="69093" y="608"/>
                </a:moveTo>
                <a:cubicBezTo>
                  <a:pt x="69197" y="608"/>
                  <a:pt x="70459" y="622"/>
                  <a:pt x="71244" y="1393"/>
                </a:cubicBezTo>
                <a:cubicBezTo>
                  <a:pt x="71516" y="1664"/>
                  <a:pt x="71712" y="1996"/>
                  <a:pt x="71802" y="2373"/>
                </a:cubicBezTo>
                <a:lnTo>
                  <a:pt x="71636" y="2373"/>
                </a:lnTo>
                <a:lnTo>
                  <a:pt x="71636" y="10505"/>
                </a:lnTo>
                <a:lnTo>
                  <a:pt x="70203" y="10505"/>
                </a:lnTo>
                <a:cubicBezTo>
                  <a:pt x="69901" y="10505"/>
                  <a:pt x="69645" y="10762"/>
                  <a:pt x="69645" y="11064"/>
                </a:cubicBezTo>
                <a:lnTo>
                  <a:pt x="69645" y="11848"/>
                </a:lnTo>
                <a:lnTo>
                  <a:pt x="63519" y="11848"/>
                </a:lnTo>
                <a:lnTo>
                  <a:pt x="63519" y="11773"/>
                </a:lnTo>
                <a:cubicBezTo>
                  <a:pt x="63519" y="11471"/>
                  <a:pt x="63263" y="11214"/>
                  <a:pt x="62946" y="11214"/>
                </a:cubicBezTo>
                <a:lnTo>
                  <a:pt x="61829" y="11214"/>
                </a:lnTo>
                <a:lnTo>
                  <a:pt x="61829" y="10943"/>
                </a:lnTo>
                <a:lnTo>
                  <a:pt x="62071" y="10943"/>
                </a:lnTo>
                <a:cubicBezTo>
                  <a:pt x="62282" y="10943"/>
                  <a:pt x="62448" y="10762"/>
                  <a:pt x="62448" y="10566"/>
                </a:cubicBezTo>
                <a:lnTo>
                  <a:pt x="62448" y="10068"/>
                </a:lnTo>
                <a:cubicBezTo>
                  <a:pt x="62448" y="9857"/>
                  <a:pt x="62282" y="9691"/>
                  <a:pt x="62071" y="9691"/>
                </a:cubicBezTo>
                <a:lnTo>
                  <a:pt x="60819" y="9691"/>
                </a:lnTo>
                <a:lnTo>
                  <a:pt x="60819" y="4787"/>
                </a:lnTo>
                <a:cubicBezTo>
                  <a:pt x="60849" y="4063"/>
                  <a:pt x="61015" y="3339"/>
                  <a:pt x="61301" y="2660"/>
                </a:cubicBezTo>
                <a:cubicBezTo>
                  <a:pt x="61905" y="1302"/>
                  <a:pt x="62931" y="608"/>
                  <a:pt x="64379" y="608"/>
                </a:cubicBezTo>
                <a:lnTo>
                  <a:pt x="69086" y="608"/>
                </a:lnTo>
                <a:cubicBezTo>
                  <a:pt x="69087" y="608"/>
                  <a:pt x="69089" y="608"/>
                  <a:pt x="69093" y="608"/>
                </a:cubicBezTo>
                <a:close/>
                <a:moveTo>
                  <a:pt x="49156" y="25608"/>
                </a:moveTo>
                <a:cubicBezTo>
                  <a:pt x="49775" y="25608"/>
                  <a:pt x="50453" y="25683"/>
                  <a:pt x="50846" y="26076"/>
                </a:cubicBezTo>
                <a:cubicBezTo>
                  <a:pt x="50846" y="26151"/>
                  <a:pt x="50816" y="26211"/>
                  <a:pt x="50800" y="26272"/>
                </a:cubicBezTo>
                <a:cubicBezTo>
                  <a:pt x="50574" y="26981"/>
                  <a:pt x="49835" y="27403"/>
                  <a:pt x="49201" y="27539"/>
                </a:cubicBezTo>
                <a:cubicBezTo>
                  <a:pt x="48942" y="27597"/>
                  <a:pt x="48657" y="27630"/>
                  <a:pt x="48378" y="27630"/>
                </a:cubicBezTo>
                <a:cubicBezTo>
                  <a:pt x="47927" y="27630"/>
                  <a:pt x="47495" y="27542"/>
                  <a:pt x="47225" y="27328"/>
                </a:cubicBezTo>
                <a:cubicBezTo>
                  <a:pt x="46983" y="27162"/>
                  <a:pt x="46848" y="26890"/>
                  <a:pt x="46878" y="26604"/>
                </a:cubicBezTo>
                <a:cubicBezTo>
                  <a:pt x="46938" y="26257"/>
                  <a:pt x="47179" y="25970"/>
                  <a:pt x="47496" y="25849"/>
                </a:cubicBezTo>
                <a:cubicBezTo>
                  <a:pt x="47919" y="25653"/>
                  <a:pt x="48402" y="25623"/>
                  <a:pt x="48915" y="25608"/>
                </a:cubicBezTo>
                <a:close/>
                <a:moveTo>
                  <a:pt x="85502" y="24612"/>
                </a:moveTo>
                <a:lnTo>
                  <a:pt x="85502" y="27660"/>
                </a:lnTo>
                <a:lnTo>
                  <a:pt x="84687" y="27660"/>
                </a:lnTo>
                <a:cubicBezTo>
                  <a:pt x="84446" y="27660"/>
                  <a:pt x="84249" y="27841"/>
                  <a:pt x="84249" y="28082"/>
                </a:cubicBezTo>
                <a:lnTo>
                  <a:pt x="84249" y="28791"/>
                </a:lnTo>
                <a:cubicBezTo>
                  <a:pt x="84249" y="29033"/>
                  <a:pt x="84446" y="29214"/>
                  <a:pt x="84687" y="29214"/>
                </a:cubicBezTo>
                <a:lnTo>
                  <a:pt x="84823" y="29214"/>
                </a:lnTo>
                <a:lnTo>
                  <a:pt x="84823" y="29319"/>
                </a:lnTo>
                <a:lnTo>
                  <a:pt x="84068" y="29319"/>
                </a:lnTo>
                <a:cubicBezTo>
                  <a:pt x="83752" y="29319"/>
                  <a:pt x="83495" y="29576"/>
                  <a:pt x="83495" y="29893"/>
                </a:cubicBezTo>
                <a:lnTo>
                  <a:pt x="83495" y="30029"/>
                </a:lnTo>
                <a:lnTo>
                  <a:pt x="74669" y="30029"/>
                </a:lnTo>
                <a:lnTo>
                  <a:pt x="74669" y="29229"/>
                </a:lnTo>
                <a:cubicBezTo>
                  <a:pt x="74669" y="28912"/>
                  <a:pt x="74412" y="28671"/>
                  <a:pt x="74096" y="28671"/>
                </a:cubicBezTo>
                <a:lnTo>
                  <a:pt x="72949" y="28671"/>
                </a:lnTo>
                <a:lnTo>
                  <a:pt x="72949" y="24612"/>
                </a:lnTo>
                <a:close/>
                <a:moveTo>
                  <a:pt x="48583" y="30119"/>
                </a:moveTo>
                <a:cubicBezTo>
                  <a:pt x="49050" y="30119"/>
                  <a:pt x="49503" y="30240"/>
                  <a:pt x="49895" y="30466"/>
                </a:cubicBezTo>
                <a:cubicBezTo>
                  <a:pt x="50318" y="30692"/>
                  <a:pt x="50665" y="31055"/>
                  <a:pt x="50891" y="31477"/>
                </a:cubicBezTo>
                <a:cubicBezTo>
                  <a:pt x="50589" y="31960"/>
                  <a:pt x="50091" y="32277"/>
                  <a:pt x="49548" y="32397"/>
                </a:cubicBezTo>
                <a:lnTo>
                  <a:pt x="49533" y="32397"/>
                </a:lnTo>
                <a:cubicBezTo>
                  <a:pt x="49358" y="32416"/>
                  <a:pt x="49183" y="32427"/>
                  <a:pt x="49008" y="32427"/>
                </a:cubicBezTo>
                <a:cubicBezTo>
                  <a:pt x="48761" y="32427"/>
                  <a:pt x="48513" y="32405"/>
                  <a:pt x="48266" y="32352"/>
                </a:cubicBezTo>
                <a:cubicBezTo>
                  <a:pt x="47858" y="32322"/>
                  <a:pt x="47466" y="32186"/>
                  <a:pt x="47119" y="31960"/>
                </a:cubicBezTo>
                <a:cubicBezTo>
                  <a:pt x="46863" y="31764"/>
                  <a:pt x="46636" y="31417"/>
                  <a:pt x="46742" y="31070"/>
                </a:cubicBezTo>
                <a:cubicBezTo>
                  <a:pt x="46832" y="30813"/>
                  <a:pt x="47029" y="30602"/>
                  <a:pt x="47270" y="30481"/>
                </a:cubicBezTo>
                <a:cubicBezTo>
                  <a:pt x="47662" y="30240"/>
                  <a:pt x="48130" y="30119"/>
                  <a:pt x="48583" y="30119"/>
                </a:cubicBezTo>
                <a:close/>
                <a:moveTo>
                  <a:pt x="48325" y="34733"/>
                </a:moveTo>
                <a:cubicBezTo>
                  <a:pt x="48355" y="34733"/>
                  <a:pt x="48386" y="34734"/>
                  <a:pt x="48417" y="34736"/>
                </a:cubicBezTo>
                <a:cubicBezTo>
                  <a:pt x="48658" y="34736"/>
                  <a:pt x="48884" y="34751"/>
                  <a:pt x="49111" y="34796"/>
                </a:cubicBezTo>
                <a:cubicBezTo>
                  <a:pt x="50001" y="34947"/>
                  <a:pt x="50589" y="35234"/>
                  <a:pt x="50921" y="35686"/>
                </a:cubicBezTo>
                <a:lnTo>
                  <a:pt x="50936" y="35717"/>
                </a:lnTo>
                <a:cubicBezTo>
                  <a:pt x="50861" y="35928"/>
                  <a:pt x="50755" y="36124"/>
                  <a:pt x="50604" y="36290"/>
                </a:cubicBezTo>
                <a:cubicBezTo>
                  <a:pt x="50296" y="36640"/>
                  <a:pt x="49767" y="36821"/>
                  <a:pt x="48993" y="36821"/>
                </a:cubicBezTo>
                <a:cubicBezTo>
                  <a:pt x="48933" y="36821"/>
                  <a:pt x="48872" y="36820"/>
                  <a:pt x="48809" y="36818"/>
                </a:cubicBezTo>
                <a:cubicBezTo>
                  <a:pt x="48774" y="36819"/>
                  <a:pt x="48739" y="36820"/>
                  <a:pt x="48703" y="36820"/>
                </a:cubicBezTo>
                <a:cubicBezTo>
                  <a:pt x="48316" y="36820"/>
                  <a:pt x="47933" y="36744"/>
                  <a:pt x="47587" y="36592"/>
                </a:cubicBezTo>
                <a:cubicBezTo>
                  <a:pt x="47255" y="36426"/>
                  <a:pt x="47029" y="36109"/>
                  <a:pt x="46983" y="35747"/>
                </a:cubicBezTo>
                <a:cubicBezTo>
                  <a:pt x="46983" y="35339"/>
                  <a:pt x="47345" y="34992"/>
                  <a:pt x="47692" y="34857"/>
                </a:cubicBezTo>
                <a:cubicBezTo>
                  <a:pt x="47903" y="34778"/>
                  <a:pt x="48114" y="34733"/>
                  <a:pt x="48325" y="34733"/>
                </a:cubicBezTo>
                <a:close/>
                <a:moveTo>
                  <a:pt x="69630" y="12618"/>
                </a:moveTo>
                <a:lnTo>
                  <a:pt x="69630" y="13402"/>
                </a:lnTo>
                <a:cubicBezTo>
                  <a:pt x="69630" y="13704"/>
                  <a:pt x="69886" y="13960"/>
                  <a:pt x="70203" y="13960"/>
                </a:cubicBezTo>
                <a:lnTo>
                  <a:pt x="71636" y="13960"/>
                </a:lnTo>
                <a:lnTo>
                  <a:pt x="71636" y="28671"/>
                </a:lnTo>
                <a:lnTo>
                  <a:pt x="70475" y="28671"/>
                </a:lnTo>
                <a:cubicBezTo>
                  <a:pt x="70173" y="28671"/>
                  <a:pt x="69916" y="28927"/>
                  <a:pt x="69916" y="29244"/>
                </a:cubicBezTo>
                <a:lnTo>
                  <a:pt x="69916" y="30029"/>
                </a:lnTo>
                <a:lnTo>
                  <a:pt x="68543" y="30029"/>
                </a:lnTo>
                <a:lnTo>
                  <a:pt x="68543" y="28671"/>
                </a:lnTo>
                <a:lnTo>
                  <a:pt x="67955" y="28671"/>
                </a:lnTo>
                <a:lnTo>
                  <a:pt x="67955" y="32126"/>
                </a:lnTo>
                <a:lnTo>
                  <a:pt x="68543" y="32126"/>
                </a:lnTo>
                <a:lnTo>
                  <a:pt x="68543" y="30783"/>
                </a:lnTo>
                <a:lnTo>
                  <a:pt x="69916" y="30783"/>
                </a:lnTo>
                <a:lnTo>
                  <a:pt x="69916" y="31568"/>
                </a:lnTo>
                <a:cubicBezTo>
                  <a:pt x="69916" y="31869"/>
                  <a:pt x="70173" y="32126"/>
                  <a:pt x="70475" y="32126"/>
                </a:cubicBezTo>
                <a:lnTo>
                  <a:pt x="71636" y="32126"/>
                </a:lnTo>
                <a:lnTo>
                  <a:pt x="71636" y="53837"/>
                </a:lnTo>
                <a:lnTo>
                  <a:pt x="68045" y="53837"/>
                </a:lnTo>
                <a:cubicBezTo>
                  <a:pt x="68528" y="53791"/>
                  <a:pt x="68905" y="53384"/>
                  <a:pt x="68921" y="52901"/>
                </a:cubicBezTo>
                <a:lnTo>
                  <a:pt x="68921" y="39126"/>
                </a:lnTo>
                <a:lnTo>
                  <a:pt x="68936" y="39126"/>
                </a:lnTo>
                <a:cubicBezTo>
                  <a:pt x="69056" y="39126"/>
                  <a:pt x="69177" y="39006"/>
                  <a:pt x="69177" y="38870"/>
                </a:cubicBezTo>
                <a:lnTo>
                  <a:pt x="69177" y="38689"/>
                </a:lnTo>
                <a:cubicBezTo>
                  <a:pt x="69177" y="38553"/>
                  <a:pt x="69056" y="38447"/>
                  <a:pt x="68936" y="38447"/>
                </a:cubicBezTo>
                <a:lnTo>
                  <a:pt x="63761" y="38447"/>
                </a:lnTo>
                <a:cubicBezTo>
                  <a:pt x="63625" y="38447"/>
                  <a:pt x="63504" y="38553"/>
                  <a:pt x="63504" y="38689"/>
                </a:cubicBezTo>
                <a:lnTo>
                  <a:pt x="63504" y="38870"/>
                </a:lnTo>
                <a:cubicBezTo>
                  <a:pt x="63504" y="39006"/>
                  <a:pt x="63625" y="39126"/>
                  <a:pt x="63761" y="39126"/>
                </a:cubicBezTo>
                <a:lnTo>
                  <a:pt x="63791" y="39126"/>
                </a:lnTo>
                <a:lnTo>
                  <a:pt x="63791" y="41571"/>
                </a:lnTo>
                <a:lnTo>
                  <a:pt x="63791" y="41857"/>
                </a:lnTo>
                <a:lnTo>
                  <a:pt x="63791" y="42581"/>
                </a:lnTo>
                <a:lnTo>
                  <a:pt x="63791" y="42868"/>
                </a:lnTo>
                <a:lnTo>
                  <a:pt x="63791" y="43577"/>
                </a:lnTo>
                <a:lnTo>
                  <a:pt x="63791" y="43864"/>
                </a:lnTo>
                <a:lnTo>
                  <a:pt x="63791" y="44588"/>
                </a:lnTo>
                <a:lnTo>
                  <a:pt x="63791" y="44875"/>
                </a:lnTo>
                <a:lnTo>
                  <a:pt x="63791" y="45599"/>
                </a:lnTo>
                <a:lnTo>
                  <a:pt x="63791" y="45886"/>
                </a:lnTo>
                <a:lnTo>
                  <a:pt x="63791" y="46685"/>
                </a:lnTo>
                <a:lnTo>
                  <a:pt x="63791" y="46972"/>
                </a:lnTo>
                <a:lnTo>
                  <a:pt x="63791" y="47711"/>
                </a:lnTo>
                <a:lnTo>
                  <a:pt x="63791" y="47998"/>
                </a:lnTo>
                <a:lnTo>
                  <a:pt x="63791" y="48722"/>
                </a:lnTo>
                <a:lnTo>
                  <a:pt x="63791" y="48994"/>
                </a:lnTo>
                <a:lnTo>
                  <a:pt x="63791" y="49718"/>
                </a:lnTo>
                <a:lnTo>
                  <a:pt x="63791" y="50004"/>
                </a:lnTo>
                <a:lnTo>
                  <a:pt x="63791" y="50729"/>
                </a:lnTo>
                <a:lnTo>
                  <a:pt x="63791" y="51015"/>
                </a:lnTo>
                <a:lnTo>
                  <a:pt x="63791" y="52916"/>
                </a:lnTo>
                <a:cubicBezTo>
                  <a:pt x="63791" y="53399"/>
                  <a:pt x="64168" y="53806"/>
                  <a:pt x="64651" y="53852"/>
                </a:cubicBezTo>
                <a:lnTo>
                  <a:pt x="55749" y="53852"/>
                </a:lnTo>
                <a:lnTo>
                  <a:pt x="55749" y="45342"/>
                </a:lnTo>
                <a:lnTo>
                  <a:pt x="55794" y="45342"/>
                </a:lnTo>
                <a:cubicBezTo>
                  <a:pt x="56021" y="45342"/>
                  <a:pt x="56187" y="45161"/>
                  <a:pt x="56187" y="44935"/>
                </a:cubicBezTo>
                <a:lnTo>
                  <a:pt x="56187" y="44633"/>
                </a:lnTo>
                <a:cubicBezTo>
                  <a:pt x="56187" y="44407"/>
                  <a:pt x="56021" y="44241"/>
                  <a:pt x="55794" y="44241"/>
                </a:cubicBezTo>
                <a:lnTo>
                  <a:pt x="53999" y="44241"/>
                </a:lnTo>
                <a:lnTo>
                  <a:pt x="53999" y="37482"/>
                </a:lnTo>
                <a:cubicBezTo>
                  <a:pt x="54014" y="36526"/>
                  <a:pt x="54798" y="35762"/>
                  <a:pt x="55751" y="35762"/>
                </a:cubicBezTo>
                <a:cubicBezTo>
                  <a:pt x="55761" y="35762"/>
                  <a:pt x="55770" y="35762"/>
                  <a:pt x="55779" y="35762"/>
                </a:cubicBezTo>
                <a:lnTo>
                  <a:pt x="58420" y="35762"/>
                </a:lnTo>
                <a:cubicBezTo>
                  <a:pt x="59717" y="35762"/>
                  <a:pt x="60788" y="34721"/>
                  <a:pt x="60803" y="33408"/>
                </a:cubicBezTo>
                <a:lnTo>
                  <a:pt x="60803" y="26890"/>
                </a:lnTo>
                <a:lnTo>
                  <a:pt x="61000" y="26890"/>
                </a:lnTo>
                <a:cubicBezTo>
                  <a:pt x="61181" y="26890"/>
                  <a:pt x="61347" y="26724"/>
                  <a:pt x="61347" y="26543"/>
                </a:cubicBezTo>
                <a:lnTo>
                  <a:pt x="61347" y="26151"/>
                </a:lnTo>
                <a:cubicBezTo>
                  <a:pt x="63911" y="25759"/>
                  <a:pt x="65843" y="23601"/>
                  <a:pt x="65963" y="21006"/>
                </a:cubicBezTo>
                <a:cubicBezTo>
                  <a:pt x="66084" y="18411"/>
                  <a:pt x="64349" y="16088"/>
                  <a:pt x="61829" y="15469"/>
                </a:cubicBezTo>
                <a:lnTo>
                  <a:pt x="61829" y="13312"/>
                </a:lnTo>
                <a:lnTo>
                  <a:pt x="62946" y="13312"/>
                </a:lnTo>
                <a:cubicBezTo>
                  <a:pt x="63263" y="13312"/>
                  <a:pt x="63519" y="13055"/>
                  <a:pt x="63519" y="12753"/>
                </a:cubicBezTo>
                <a:lnTo>
                  <a:pt x="63519" y="12618"/>
                </a:lnTo>
                <a:close/>
                <a:moveTo>
                  <a:pt x="69157" y="1"/>
                </a:moveTo>
                <a:cubicBezTo>
                  <a:pt x="69109" y="1"/>
                  <a:pt x="69079" y="3"/>
                  <a:pt x="69071" y="4"/>
                </a:cubicBezTo>
                <a:lnTo>
                  <a:pt x="64379" y="4"/>
                </a:lnTo>
                <a:cubicBezTo>
                  <a:pt x="60321" y="4"/>
                  <a:pt x="60200" y="4742"/>
                  <a:pt x="60200" y="4787"/>
                </a:cubicBezTo>
                <a:lnTo>
                  <a:pt x="60200" y="9691"/>
                </a:lnTo>
                <a:lnTo>
                  <a:pt x="58948" y="9691"/>
                </a:lnTo>
                <a:cubicBezTo>
                  <a:pt x="58736" y="9691"/>
                  <a:pt x="58571" y="9857"/>
                  <a:pt x="58571" y="10068"/>
                </a:cubicBezTo>
                <a:lnTo>
                  <a:pt x="58571" y="10566"/>
                </a:lnTo>
                <a:cubicBezTo>
                  <a:pt x="58571" y="10762"/>
                  <a:pt x="58736" y="10943"/>
                  <a:pt x="58948" y="10943"/>
                </a:cubicBezTo>
                <a:lnTo>
                  <a:pt x="59189" y="10943"/>
                </a:lnTo>
                <a:lnTo>
                  <a:pt x="59189" y="11214"/>
                </a:lnTo>
                <a:lnTo>
                  <a:pt x="58284" y="11214"/>
                </a:lnTo>
                <a:cubicBezTo>
                  <a:pt x="57967" y="11214"/>
                  <a:pt x="57711" y="11456"/>
                  <a:pt x="57711" y="11773"/>
                </a:cubicBezTo>
                <a:lnTo>
                  <a:pt x="57711" y="12753"/>
                </a:lnTo>
                <a:cubicBezTo>
                  <a:pt x="57711" y="13055"/>
                  <a:pt x="57967" y="13312"/>
                  <a:pt x="58284" y="13312"/>
                </a:cubicBezTo>
                <a:lnTo>
                  <a:pt x="59189" y="13312"/>
                </a:lnTo>
                <a:lnTo>
                  <a:pt x="59189" y="15469"/>
                </a:lnTo>
                <a:cubicBezTo>
                  <a:pt x="56654" y="16088"/>
                  <a:pt x="54934" y="18396"/>
                  <a:pt x="55040" y="20991"/>
                </a:cubicBezTo>
                <a:cubicBezTo>
                  <a:pt x="55161" y="23586"/>
                  <a:pt x="57092" y="25744"/>
                  <a:pt x="59657" y="26151"/>
                </a:cubicBezTo>
                <a:lnTo>
                  <a:pt x="59657" y="26543"/>
                </a:lnTo>
                <a:cubicBezTo>
                  <a:pt x="59657" y="26724"/>
                  <a:pt x="59808" y="26890"/>
                  <a:pt x="60004" y="26890"/>
                </a:cubicBezTo>
                <a:lnTo>
                  <a:pt x="60185" y="26890"/>
                </a:lnTo>
                <a:lnTo>
                  <a:pt x="60185" y="33408"/>
                </a:lnTo>
                <a:cubicBezTo>
                  <a:pt x="60170" y="34374"/>
                  <a:pt x="59385" y="35143"/>
                  <a:pt x="58420" y="35143"/>
                </a:cubicBezTo>
                <a:lnTo>
                  <a:pt x="55779" y="35143"/>
                </a:lnTo>
                <a:cubicBezTo>
                  <a:pt x="55770" y="35143"/>
                  <a:pt x="55761" y="35143"/>
                  <a:pt x="55751" y="35143"/>
                </a:cubicBezTo>
                <a:cubicBezTo>
                  <a:pt x="54451" y="35143"/>
                  <a:pt x="53395" y="36179"/>
                  <a:pt x="53380" y="37482"/>
                </a:cubicBezTo>
                <a:lnTo>
                  <a:pt x="53380" y="44241"/>
                </a:lnTo>
                <a:lnTo>
                  <a:pt x="51917" y="44241"/>
                </a:lnTo>
                <a:lnTo>
                  <a:pt x="51917" y="37784"/>
                </a:lnTo>
                <a:cubicBezTo>
                  <a:pt x="51932" y="37044"/>
                  <a:pt x="51917" y="36275"/>
                  <a:pt x="51585" y="35626"/>
                </a:cubicBezTo>
                <a:cubicBezTo>
                  <a:pt x="51600" y="35566"/>
                  <a:pt x="51615" y="35505"/>
                  <a:pt x="51630" y="35460"/>
                </a:cubicBezTo>
                <a:cubicBezTo>
                  <a:pt x="51721" y="35038"/>
                  <a:pt x="51766" y="34600"/>
                  <a:pt x="51781" y="34178"/>
                </a:cubicBezTo>
                <a:lnTo>
                  <a:pt x="51781" y="32578"/>
                </a:lnTo>
                <a:cubicBezTo>
                  <a:pt x="51781" y="32216"/>
                  <a:pt x="51721" y="31854"/>
                  <a:pt x="51585" y="31522"/>
                </a:cubicBezTo>
                <a:cubicBezTo>
                  <a:pt x="51826" y="31070"/>
                  <a:pt x="51947" y="30572"/>
                  <a:pt x="51917" y="30074"/>
                </a:cubicBezTo>
                <a:lnTo>
                  <a:pt x="51917" y="27434"/>
                </a:lnTo>
                <a:cubicBezTo>
                  <a:pt x="51887" y="26905"/>
                  <a:pt x="51826" y="26377"/>
                  <a:pt x="51525" y="25925"/>
                </a:cubicBezTo>
                <a:cubicBezTo>
                  <a:pt x="51645" y="25201"/>
                  <a:pt x="51691" y="24461"/>
                  <a:pt x="51645" y="23737"/>
                </a:cubicBezTo>
                <a:lnTo>
                  <a:pt x="51645" y="19513"/>
                </a:lnTo>
                <a:cubicBezTo>
                  <a:pt x="51645" y="17446"/>
                  <a:pt x="49971" y="15771"/>
                  <a:pt x="47889" y="15756"/>
                </a:cubicBezTo>
                <a:lnTo>
                  <a:pt x="33721" y="15756"/>
                </a:lnTo>
                <a:cubicBezTo>
                  <a:pt x="31654" y="15771"/>
                  <a:pt x="29980" y="17446"/>
                  <a:pt x="29980" y="19513"/>
                </a:cubicBezTo>
                <a:lnTo>
                  <a:pt x="29980" y="27162"/>
                </a:lnTo>
                <a:lnTo>
                  <a:pt x="29437" y="27162"/>
                </a:lnTo>
                <a:cubicBezTo>
                  <a:pt x="29428" y="27162"/>
                  <a:pt x="29420" y="27161"/>
                  <a:pt x="29411" y="27161"/>
                </a:cubicBezTo>
                <a:cubicBezTo>
                  <a:pt x="29106" y="27161"/>
                  <a:pt x="28863" y="27427"/>
                  <a:pt x="28863" y="27735"/>
                </a:cubicBezTo>
                <a:lnTo>
                  <a:pt x="28863" y="28505"/>
                </a:lnTo>
                <a:lnTo>
                  <a:pt x="28275" y="28505"/>
                </a:lnTo>
                <a:cubicBezTo>
                  <a:pt x="28033" y="28505"/>
                  <a:pt x="27837" y="28686"/>
                  <a:pt x="27837" y="28927"/>
                </a:cubicBezTo>
                <a:lnTo>
                  <a:pt x="27837" y="29350"/>
                </a:lnTo>
                <a:lnTo>
                  <a:pt x="27852" y="29350"/>
                </a:lnTo>
                <a:cubicBezTo>
                  <a:pt x="27551" y="29365"/>
                  <a:pt x="27309" y="29621"/>
                  <a:pt x="27309" y="29923"/>
                </a:cubicBezTo>
                <a:lnTo>
                  <a:pt x="27309" y="30059"/>
                </a:lnTo>
                <a:lnTo>
                  <a:pt x="18030" y="30059"/>
                </a:lnTo>
                <a:lnTo>
                  <a:pt x="18030" y="29274"/>
                </a:lnTo>
                <a:cubicBezTo>
                  <a:pt x="18030" y="28957"/>
                  <a:pt x="17774" y="28701"/>
                  <a:pt x="17457" y="28701"/>
                </a:cubicBezTo>
                <a:lnTo>
                  <a:pt x="16416" y="28701"/>
                </a:lnTo>
                <a:lnTo>
                  <a:pt x="16416" y="13900"/>
                </a:lnTo>
                <a:lnTo>
                  <a:pt x="17472" y="13900"/>
                </a:lnTo>
                <a:cubicBezTo>
                  <a:pt x="17789" y="13900"/>
                  <a:pt x="18046" y="13644"/>
                  <a:pt x="18046" y="13342"/>
                </a:cubicBezTo>
                <a:lnTo>
                  <a:pt x="18046" y="12557"/>
                </a:lnTo>
                <a:lnTo>
                  <a:pt x="19419" y="12557"/>
                </a:lnTo>
                <a:lnTo>
                  <a:pt x="19419" y="13900"/>
                </a:lnTo>
                <a:lnTo>
                  <a:pt x="19992" y="13900"/>
                </a:lnTo>
                <a:lnTo>
                  <a:pt x="19992" y="10430"/>
                </a:lnTo>
                <a:lnTo>
                  <a:pt x="19419" y="10430"/>
                </a:lnTo>
                <a:lnTo>
                  <a:pt x="19419" y="11773"/>
                </a:lnTo>
                <a:lnTo>
                  <a:pt x="18046" y="11773"/>
                </a:lnTo>
                <a:lnTo>
                  <a:pt x="18046" y="10988"/>
                </a:lnTo>
                <a:cubicBezTo>
                  <a:pt x="18046" y="10686"/>
                  <a:pt x="17789" y="10430"/>
                  <a:pt x="17472" y="10430"/>
                </a:cubicBezTo>
                <a:lnTo>
                  <a:pt x="16416" y="10430"/>
                </a:lnTo>
                <a:lnTo>
                  <a:pt x="16416" y="2373"/>
                </a:lnTo>
                <a:lnTo>
                  <a:pt x="15088" y="2373"/>
                </a:lnTo>
                <a:lnTo>
                  <a:pt x="15088" y="10430"/>
                </a:lnTo>
                <a:lnTo>
                  <a:pt x="13851" y="10430"/>
                </a:lnTo>
                <a:cubicBezTo>
                  <a:pt x="13549" y="10430"/>
                  <a:pt x="13293" y="10686"/>
                  <a:pt x="13293" y="10988"/>
                </a:cubicBezTo>
                <a:lnTo>
                  <a:pt x="13293" y="11773"/>
                </a:lnTo>
                <a:lnTo>
                  <a:pt x="6896" y="11773"/>
                </a:lnTo>
                <a:lnTo>
                  <a:pt x="6896" y="11697"/>
                </a:lnTo>
                <a:cubicBezTo>
                  <a:pt x="6896" y="11396"/>
                  <a:pt x="6639" y="11139"/>
                  <a:pt x="6338" y="11139"/>
                </a:cubicBezTo>
                <a:lnTo>
                  <a:pt x="6036" y="11139"/>
                </a:lnTo>
                <a:lnTo>
                  <a:pt x="6036" y="10324"/>
                </a:lnTo>
                <a:lnTo>
                  <a:pt x="6051" y="10324"/>
                </a:lnTo>
                <a:cubicBezTo>
                  <a:pt x="6308" y="10324"/>
                  <a:pt x="6519" y="10113"/>
                  <a:pt x="6519" y="9857"/>
                </a:cubicBezTo>
                <a:lnTo>
                  <a:pt x="6519" y="9525"/>
                </a:lnTo>
                <a:cubicBezTo>
                  <a:pt x="6519" y="9268"/>
                  <a:pt x="6308" y="9057"/>
                  <a:pt x="6051" y="9057"/>
                </a:cubicBezTo>
                <a:lnTo>
                  <a:pt x="6036" y="9057"/>
                </a:lnTo>
                <a:lnTo>
                  <a:pt x="6036" y="8303"/>
                </a:lnTo>
                <a:cubicBezTo>
                  <a:pt x="6036" y="7971"/>
                  <a:pt x="5779" y="7714"/>
                  <a:pt x="5463" y="7714"/>
                </a:cubicBezTo>
                <a:lnTo>
                  <a:pt x="2234" y="7714"/>
                </a:lnTo>
                <a:cubicBezTo>
                  <a:pt x="1917" y="7714"/>
                  <a:pt x="1661" y="7971"/>
                  <a:pt x="1661" y="8303"/>
                </a:cubicBezTo>
                <a:lnTo>
                  <a:pt x="1661" y="9057"/>
                </a:lnTo>
                <a:lnTo>
                  <a:pt x="1570" y="9057"/>
                </a:lnTo>
                <a:cubicBezTo>
                  <a:pt x="1561" y="9056"/>
                  <a:pt x="1553" y="9056"/>
                  <a:pt x="1544" y="9056"/>
                </a:cubicBezTo>
                <a:cubicBezTo>
                  <a:pt x="1300" y="9056"/>
                  <a:pt x="1102" y="9262"/>
                  <a:pt x="1102" y="9510"/>
                </a:cubicBezTo>
                <a:lnTo>
                  <a:pt x="1102" y="9857"/>
                </a:lnTo>
                <a:cubicBezTo>
                  <a:pt x="1102" y="10113"/>
                  <a:pt x="1314" y="10324"/>
                  <a:pt x="1570" y="10324"/>
                </a:cubicBezTo>
                <a:lnTo>
                  <a:pt x="1661" y="10324"/>
                </a:lnTo>
                <a:lnTo>
                  <a:pt x="1661" y="11139"/>
                </a:lnTo>
                <a:cubicBezTo>
                  <a:pt x="1344" y="11139"/>
                  <a:pt x="1102" y="11396"/>
                  <a:pt x="1102" y="11697"/>
                </a:cubicBezTo>
                <a:lnTo>
                  <a:pt x="1102" y="12678"/>
                </a:lnTo>
                <a:cubicBezTo>
                  <a:pt x="1102" y="12980"/>
                  <a:pt x="1344" y="13236"/>
                  <a:pt x="1661" y="13236"/>
                </a:cubicBezTo>
                <a:lnTo>
                  <a:pt x="1661" y="15530"/>
                </a:lnTo>
                <a:lnTo>
                  <a:pt x="1661" y="22334"/>
                </a:lnTo>
                <a:cubicBezTo>
                  <a:pt x="1645" y="22983"/>
                  <a:pt x="1947" y="23601"/>
                  <a:pt x="2460" y="24024"/>
                </a:cubicBezTo>
                <a:cubicBezTo>
                  <a:pt x="2505" y="24069"/>
                  <a:pt x="2566" y="24114"/>
                  <a:pt x="2626" y="24144"/>
                </a:cubicBezTo>
                <a:cubicBezTo>
                  <a:pt x="2747" y="24235"/>
                  <a:pt x="2868" y="24295"/>
                  <a:pt x="3003" y="24356"/>
                </a:cubicBezTo>
                <a:cubicBezTo>
                  <a:pt x="3260" y="24461"/>
                  <a:pt x="3562" y="24522"/>
                  <a:pt x="3848" y="24522"/>
                </a:cubicBezTo>
                <a:cubicBezTo>
                  <a:pt x="3999" y="24522"/>
                  <a:pt x="4150" y="24507"/>
                  <a:pt x="4286" y="24476"/>
                </a:cubicBezTo>
                <a:cubicBezTo>
                  <a:pt x="4708" y="24401"/>
                  <a:pt x="5101" y="24190"/>
                  <a:pt x="5402" y="23888"/>
                </a:cubicBezTo>
                <a:cubicBezTo>
                  <a:pt x="5448" y="23828"/>
                  <a:pt x="5493" y="23782"/>
                  <a:pt x="5538" y="23722"/>
                </a:cubicBezTo>
                <a:cubicBezTo>
                  <a:pt x="5629" y="23616"/>
                  <a:pt x="5704" y="23496"/>
                  <a:pt x="5779" y="23375"/>
                </a:cubicBezTo>
                <a:cubicBezTo>
                  <a:pt x="5810" y="23315"/>
                  <a:pt x="5840" y="23254"/>
                  <a:pt x="5870" y="23194"/>
                </a:cubicBezTo>
                <a:cubicBezTo>
                  <a:pt x="5991" y="22922"/>
                  <a:pt x="6036" y="22636"/>
                  <a:pt x="6036" y="22334"/>
                </a:cubicBezTo>
                <a:lnTo>
                  <a:pt x="6036" y="21308"/>
                </a:lnTo>
                <a:lnTo>
                  <a:pt x="6036" y="20855"/>
                </a:lnTo>
                <a:lnTo>
                  <a:pt x="6036" y="20116"/>
                </a:lnTo>
                <a:lnTo>
                  <a:pt x="6036" y="19648"/>
                </a:lnTo>
                <a:lnTo>
                  <a:pt x="6036" y="18909"/>
                </a:lnTo>
                <a:lnTo>
                  <a:pt x="6036" y="18456"/>
                </a:lnTo>
                <a:lnTo>
                  <a:pt x="6036" y="17732"/>
                </a:lnTo>
                <a:lnTo>
                  <a:pt x="6036" y="17265"/>
                </a:lnTo>
                <a:lnTo>
                  <a:pt x="6036" y="16525"/>
                </a:lnTo>
                <a:lnTo>
                  <a:pt x="6036" y="16073"/>
                </a:lnTo>
                <a:lnTo>
                  <a:pt x="6036" y="15530"/>
                </a:lnTo>
                <a:lnTo>
                  <a:pt x="6036" y="15333"/>
                </a:lnTo>
                <a:lnTo>
                  <a:pt x="6036" y="14881"/>
                </a:lnTo>
                <a:lnTo>
                  <a:pt x="6036" y="14126"/>
                </a:lnTo>
                <a:lnTo>
                  <a:pt x="6036" y="13674"/>
                </a:lnTo>
                <a:lnTo>
                  <a:pt x="6036" y="13251"/>
                </a:lnTo>
                <a:lnTo>
                  <a:pt x="6338" y="13251"/>
                </a:lnTo>
                <a:cubicBezTo>
                  <a:pt x="6655" y="13251"/>
                  <a:pt x="6896" y="12995"/>
                  <a:pt x="6896" y="12678"/>
                </a:cubicBezTo>
                <a:lnTo>
                  <a:pt x="6896" y="12542"/>
                </a:lnTo>
                <a:lnTo>
                  <a:pt x="13293" y="12542"/>
                </a:lnTo>
                <a:lnTo>
                  <a:pt x="13293" y="13327"/>
                </a:lnTo>
                <a:cubicBezTo>
                  <a:pt x="13293" y="13644"/>
                  <a:pt x="13534" y="13900"/>
                  <a:pt x="13851" y="13900"/>
                </a:cubicBezTo>
                <a:lnTo>
                  <a:pt x="15088" y="13900"/>
                </a:lnTo>
                <a:lnTo>
                  <a:pt x="15088" y="28701"/>
                </a:lnTo>
                <a:lnTo>
                  <a:pt x="13836" y="28701"/>
                </a:lnTo>
                <a:cubicBezTo>
                  <a:pt x="13534" y="28701"/>
                  <a:pt x="13278" y="28957"/>
                  <a:pt x="13278" y="29259"/>
                </a:cubicBezTo>
                <a:lnTo>
                  <a:pt x="13278" y="30044"/>
                </a:lnTo>
                <a:lnTo>
                  <a:pt x="11905" y="30044"/>
                </a:lnTo>
                <a:lnTo>
                  <a:pt x="11905" y="28701"/>
                </a:lnTo>
                <a:lnTo>
                  <a:pt x="11317" y="28701"/>
                </a:lnTo>
                <a:lnTo>
                  <a:pt x="11317" y="32171"/>
                </a:lnTo>
                <a:lnTo>
                  <a:pt x="11905" y="32171"/>
                </a:lnTo>
                <a:lnTo>
                  <a:pt x="11905" y="30813"/>
                </a:lnTo>
                <a:lnTo>
                  <a:pt x="13278" y="30813"/>
                </a:lnTo>
                <a:lnTo>
                  <a:pt x="13278" y="31598"/>
                </a:lnTo>
                <a:cubicBezTo>
                  <a:pt x="13278" y="31915"/>
                  <a:pt x="13534" y="32171"/>
                  <a:pt x="13836" y="32171"/>
                </a:cubicBezTo>
                <a:lnTo>
                  <a:pt x="15088" y="32171"/>
                </a:lnTo>
                <a:lnTo>
                  <a:pt x="15088" y="43864"/>
                </a:lnTo>
                <a:lnTo>
                  <a:pt x="11664" y="43864"/>
                </a:lnTo>
                <a:lnTo>
                  <a:pt x="11694" y="43849"/>
                </a:lnTo>
                <a:lnTo>
                  <a:pt x="11724" y="43834"/>
                </a:lnTo>
                <a:cubicBezTo>
                  <a:pt x="11739" y="43834"/>
                  <a:pt x="11739" y="43819"/>
                  <a:pt x="11754" y="43819"/>
                </a:cubicBezTo>
                <a:lnTo>
                  <a:pt x="11799" y="43803"/>
                </a:lnTo>
                <a:lnTo>
                  <a:pt x="11830" y="43773"/>
                </a:lnTo>
                <a:lnTo>
                  <a:pt x="11875" y="43758"/>
                </a:lnTo>
                <a:cubicBezTo>
                  <a:pt x="11890" y="43743"/>
                  <a:pt x="11920" y="43728"/>
                  <a:pt x="11935" y="43728"/>
                </a:cubicBezTo>
                <a:lnTo>
                  <a:pt x="11980" y="43698"/>
                </a:lnTo>
                <a:lnTo>
                  <a:pt x="12041" y="43653"/>
                </a:lnTo>
                <a:lnTo>
                  <a:pt x="12071" y="43622"/>
                </a:lnTo>
                <a:lnTo>
                  <a:pt x="12131" y="43577"/>
                </a:lnTo>
                <a:lnTo>
                  <a:pt x="12161" y="43547"/>
                </a:lnTo>
                <a:lnTo>
                  <a:pt x="12222" y="43502"/>
                </a:lnTo>
                <a:lnTo>
                  <a:pt x="12252" y="43456"/>
                </a:lnTo>
                <a:lnTo>
                  <a:pt x="12297" y="43396"/>
                </a:lnTo>
                <a:cubicBezTo>
                  <a:pt x="12312" y="43381"/>
                  <a:pt x="12327" y="43366"/>
                  <a:pt x="12342" y="43351"/>
                </a:cubicBezTo>
                <a:lnTo>
                  <a:pt x="12388" y="43290"/>
                </a:lnTo>
                <a:cubicBezTo>
                  <a:pt x="12388" y="43275"/>
                  <a:pt x="12403" y="43260"/>
                  <a:pt x="12418" y="43245"/>
                </a:cubicBezTo>
                <a:cubicBezTo>
                  <a:pt x="12433" y="43215"/>
                  <a:pt x="12448" y="43185"/>
                  <a:pt x="12463" y="43155"/>
                </a:cubicBezTo>
                <a:cubicBezTo>
                  <a:pt x="12478" y="43140"/>
                  <a:pt x="12478" y="43125"/>
                  <a:pt x="12493" y="43109"/>
                </a:cubicBezTo>
                <a:cubicBezTo>
                  <a:pt x="12493" y="43094"/>
                  <a:pt x="12524" y="43019"/>
                  <a:pt x="12539" y="42974"/>
                </a:cubicBezTo>
                <a:cubicBezTo>
                  <a:pt x="12584" y="42853"/>
                  <a:pt x="12614" y="42732"/>
                  <a:pt x="12629" y="42612"/>
                </a:cubicBezTo>
                <a:cubicBezTo>
                  <a:pt x="12644" y="42476"/>
                  <a:pt x="12539" y="42370"/>
                  <a:pt x="12418" y="42370"/>
                </a:cubicBezTo>
                <a:lnTo>
                  <a:pt x="8329" y="42370"/>
                </a:lnTo>
                <a:cubicBezTo>
                  <a:pt x="8193" y="42370"/>
                  <a:pt x="8088" y="42476"/>
                  <a:pt x="8103" y="42612"/>
                </a:cubicBezTo>
                <a:cubicBezTo>
                  <a:pt x="8118" y="42732"/>
                  <a:pt x="8148" y="42853"/>
                  <a:pt x="8193" y="42974"/>
                </a:cubicBezTo>
                <a:cubicBezTo>
                  <a:pt x="8209" y="43019"/>
                  <a:pt x="8224" y="43064"/>
                  <a:pt x="8254" y="43109"/>
                </a:cubicBezTo>
                <a:lnTo>
                  <a:pt x="8284" y="43170"/>
                </a:lnTo>
                <a:cubicBezTo>
                  <a:pt x="8299" y="43185"/>
                  <a:pt x="8299" y="43215"/>
                  <a:pt x="8314" y="43245"/>
                </a:cubicBezTo>
                <a:cubicBezTo>
                  <a:pt x="8329" y="43260"/>
                  <a:pt x="8344" y="43275"/>
                  <a:pt x="8359" y="43290"/>
                </a:cubicBezTo>
                <a:lnTo>
                  <a:pt x="8405" y="43351"/>
                </a:lnTo>
                <a:cubicBezTo>
                  <a:pt x="8405" y="43366"/>
                  <a:pt x="8420" y="43381"/>
                  <a:pt x="8435" y="43396"/>
                </a:cubicBezTo>
                <a:lnTo>
                  <a:pt x="8480" y="43456"/>
                </a:lnTo>
                <a:lnTo>
                  <a:pt x="8525" y="43502"/>
                </a:lnTo>
                <a:lnTo>
                  <a:pt x="8571" y="43547"/>
                </a:lnTo>
                <a:lnTo>
                  <a:pt x="8616" y="43577"/>
                </a:lnTo>
                <a:lnTo>
                  <a:pt x="8661" y="43622"/>
                </a:lnTo>
                <a:lnTo>
                  <a:pt x="8706" y="43653"/>
                </a:lnTo>
                <a:lnTo>
                  <a:pt x="8767" y="43698"/>
                </a:lnTo>
                <a:lnTo>
                  <a:pt x="8797" y="43728"/>
                </a:lnTo>
                <a:cubicBezTo>
                  <a:pt x="8827" y="43728"/>
                  <a:pt x="8842" y="43743"/>
                  <a:pt x="8872" y="43758"/>
                </a:cubicBezTo>
                <a:lnTo>
                  <a:pt x="8903" y="43773"/>
                </a:lnTo>
                <a:lnTo>
                  <a:pt x="8948" y="43803"/>
                </a:lnTo>
                <a:lnTo>
                  <a:pt x="8978" y="43819"/>
                </a:lnTo>
                <a:cubicBezTo>
                  <a:pt x="8993" y="43819"/>
                  <a:pt x="9008" y="43834"/>
                  <a:pt x="9023" y="43834"/>
                </a:cubicBezTo>
                <a:lnTo>
                  <a:pt x="9038" y="43849"/>
                </a:lnTo>
                <a:lnTo>
                  <a:pt x="9084" y="43864"/>
                </a:lnTo>
                <a:lnTo>
                  <a:pt x="5553" y="43864"/>
                </a:lnTo>
                <a:lnTo>
                  <a:pt x="5583" y="43849"/>
                </a:lnTo>
                <a:lnTo>
                  <a:pt x="5613" y="43834"/>
                </a:lnTo>
                <a:cubicBezTo>
                  <a:pt x="5629" y="43834"/>
                  <a:pt x="5644" y="43819"/>
                  <a:pt x="5644" y="43819"/>
                </a:cubicBezTo>
                <a:lnTo>
                  <a:pt x="5689" y="43803"/>
                </a:lnTo>
                <a:lnTo>
                  <a:pt x="5734" y="43773"/>
                </a:lnTo>
                <a:lnTo>
                  <a:pt x="5764" y="43758"/>
                </a:lnTo>
                <a:lnTo>
                  <a:pt x="5825" y="43728"/>
                </a:lnTo>
                <a:lnTo>
                  <a:pt x="5870" y="43698"/>
                </a:lnTo>
                <a:lnTo>
                  <a:pt x="5930" y="43653"/>
                </a:lnTo>
                <a:lnTo>
                  <a:pt x="5960" y="43622"/>
                </a:lnTo>
                <a:lnTo>
                  <a:pt x="6021" y="43577"/>
                </a:lnTo>
                <a:lnTo>
                  <a:pt x="6051" y="43547"/>
                </a:lnTo>
                <a:lnTo>
                  <a:pt x="6111" y="43502"/>
                </a:lnTo>
                <a:lnTo>
                  <a:pt x="6142" y="43456"/>
                </a:lnTo>
                <a:lnTo>
                  <a:pt x="6187" y="43396"/>
                </a:lnTo>
                <a:cubicBezTo>
                  <a:pt x="6202" y="43381"/>
                  <a:pt x="6217" y="43366"/>
                  <a:pt x="6232" y="43351"/>
                </a:cubicBezTo>
                <a:lnTo>
                  <a:pt x="6277" y="43290"/>
                </a:lnTo>
                <a:lnTo>
                  <a:pt x="6308" y="43245"/>
                </a:lnTo>
                <a:cubicBezTo>
                  <a:pt x="6323" y="43215"/>
                  <a:pt x="6338" y="43185"/>
                  <a:pt x="6353" y="43155"/>
                </a:cubicBezTo>
                <a:cubicBezTo>
                  <a:pt x="6368" y="43140"/>
                  <a:pt x="6368" y="43125"/>
                  <a:pt x="6383" y="43109"/>
                </a:cubicBezTo>
                <a:cubicBezTo>
                  <a:pt x="6398" y="43064"/>
                  <a:pt x="6413" y="43019"/>
                  <a:pt x="6443" y="42974"/>
                </a:cubicBezTo>
                <a:cubicBezTo>
                  <a:pt x="6473" y="42853"/>
                  <a:pt x="6504" y="42732"/>
                  <a:pt x="6519" y="42612"/>
                </a:cubicBezTo>
                <a:cubicBezTo>
                  <a:pt x="6534" y="42476"/>
                  <a:pt x="6443" y="42370"/>
                  <a:pt x="6308" y="42370"/>
                </a:cubicBezTo>
                <a:lnTo>
                  <a:pt x="2219" y="42370"/>
                </a:lnTo>
                <a:cubicBezTo>
                  <a:pt x="2083" y="42370"/>
                  <a:pt x="1977" y="42476"/>
                  <a:pt x="2008" y="42612"/>
                </a:cubicBezTo>
                <a:cubicBezTo>
                  <a:pt x="2023" y="42732"/>
                  <a:pt x="2038" y="42853"/>
                  <a:pt x="2083" y="42974"/>
                </a:cubicBezTo>
                <a:cubicBezTo>
                  <a:pt x="2098" y="43019"/>
                  <a:pt x="2128" y="43064"/>
                  <a:pt x="2143" y="43109"/>
                </a:cubicBezTo>
                <a:cubicBezTo>
                  <a:pt x="2158" y="43125"/>
                  <a:pt x="2158" y="43140"/>
                  <a:pt x="2174" y="43170"/>
                </a:cubicBezTo>
                <a:lnTo>
                  <a:pt x="2219" y="43245"/>
                </a:lnTo>
                <a:cubicBezTo>
                  <a:pt x="2219" y="43260"/>
                  <a:pt x="2234" y="43275"/>
                  <a:pt x="2249" y="43290"/>
                </a:cubicBezTo>
                <a:lnTo>
                  <a:pt x="2294" y="43351"/>
                </a:lnTo>
                <a:lnTo>
                  <a:pt x="2324" y="43396"/>
                </a:lnTo>
                <a:lnTo>
                  <a:pt x="2370" y="43456"/>
                </a:lnTo>
                <a:lnTo>
                  <a:pt x="2415" y="43502"/>
                </a:lnTo>
                <a:lnTo>
                  <a:pt x="2460" y="43547"/>
                </a:lnTo>
                <a:lnTo>
                  <a:pt x="2505" y="43577"/>
                </a:lnTo>
                <a:lnTo>
                  <a:pt x="2551" y="43622"/>
                </a:lnTo>
                <a:lnTo>
                  <a:pt x="2596" y="43653"/>
                </a:lnTo>
                <a:lnTo>
                  <a:pt x="2656" y="43698"/>
                </a:lnTo>
                <a:lnTo>
                  <a:pt x="2702" y="43728"/>
                </a:lnTo>
                <a:lnTo>
                  <a:pt x="2762" y="43758"/>
                </a:lnTo>
                <a:lnTo>
                  <a:pt x="2792" y="43773"/>
                </a:lnTo>
                <a:lnTo>
                  <a:pt x="2837" y="43803"/>
                </a:lnTo>
                <a:lnTo>
                  <a:pt x="2868" y="43819"/>
                </a:lnTo>
                <a:lnTo>
                  <a:pt x="2913" y="43834"/>
                </a:lnTo>
                <a:lnTo>
                  <a:pt x="2943" y="43849"/>
                </a:lnTo>
                <a:lnTo>
                  <a:pt x="2973" y="43864"/>
                </a:lnTo>
                <a:lnTo>
                  <a:pt x="1" y="43864"/>
                </a:lnTo>
                <a:lnTo>
                  <a:pt x="1" y="44618"/>
                </a:lnTo>
                <a:lnTo>
                  <a:pt x="15088" y="44618"/>
                </a:lnTo>
                <a:lnTo>
                  <a:pt x="15088" y="53867"/>
                </a:lnTo>
                <a:lnTo>
                  <a:pt x="11317" y="53867"/>
                </a:lnTo>
                <a:lnTo>
                  <a:pt x="11317" y="54893"/>
                </a:lnTo>
                <a:lnTo>
                  <a:pt x="13897" y="54893"/>
                </a:lnTo>
                <a:lnTo>
                  <a:pt x="13897" y="56432"/>
                </a:lnTo>
                <a:cubicBezTo>
                  <a:pt x="13897" y="56658"/>
                  <a:pt x="14078" y="56854"/>
                  <a:pt x="14319" y="56854"/>
                </a:cubicBezTo>
                <a:lnTo>
                  <a:pt x="16733" y="56854"/>
                </a:lnTo>
                <a:cubicBezTo>
                  <a:pt x="16959" y="56854"/>
                  <a:pt x="17155" y="56658"/>
                  <a:pt x="17155" y="56432"/>
                </a:cubicBezTo>
                <a:lnTo>
                  <a:pt x="17155" y="54878"/>
                </a:lnTo>
                <a:lnTo>
                  <a:pt x="40541" y="54878"/>
                </a:lnTo>
                <a:lnTo>
                  <a:pt x="40541" y="56417"/>
                </a:lnTo>
                <a:cubicBezTo>
                  <a:pt x="40541" y="56658"/>
                  <a:pt x="40737" y="56854"/>
                  <a:pt x="40963" y="56854"/>
                </a:cubicBezTo>
                <a:lnTo>
                  <a:pt x="43377" y="56854"/>
                </a:lnTo>
                <a:cubicBezTo>
                  <a:pt x="43604" y="56854"/>
                  <a:pt x="43800" y="56658"/>
                  <a:pt x="43800" y="56417"/>
                </a:cubicBezTo>
                <a:lnTo>
                  <a:pt x="43800" y="54878"/>
                </a:lnTo>
                <a:lnTo>
                  <a:pt x="45972" y="54878"/>
                </a:lnTo>
                <a:lnTo>
                  <a:pt x="45972" y="53852"/>
                </a:lnTo>
                <a:lnTo>
                  <a:pt x="16416" y="53852"/>
                </a:lnTo>
                <a:lnTo>
                  <a:pt x="16416" y="32171"/>
                </a:lnTo>
                <a:lnTo>
                  <a:pt x="17457" y="32171"/>
                </a:lnTo>
                <a:cubicBezTo>
                  <a:pt x="17774" y="32171"/>
                  <a:pt x="18030" y="31915"/>
                  <a:pt x="18030" y="31598"/>
                </a:cubicBezTo>
                <a:lnTo>
                  <a:pt x="18030" y="30828"/>
                </a:lnTo>
                <a:lnTo>
                  <a:pt x="27309" y="30828"/>
                </a:lnTo>
                <a:lnTo>
                  <a:pt x="27309" y="30889"/>
                </a:lnTo>
                <a:cubicBezTo>
                  <a:pt x="27309" y="31205"/>
                  <a:pt x="27566" y="31462"/>
                  <a:pt x="27883" y="31462"/>
                </a:cubicBezTo>
                <a:lnTo>
                  <a:pt x="28818" y="31462"/>
                </a:lnTo>
                <a:lnTo>
                  <a:pt x="28818" y="32593"/>
                </a:lnTo>
                <a:cubicBezTo>
                  <a:pt x="25906" y="33152"/>
                  <a:pt x="23734" y="35475"/>
                  <a:pt x="23734" y="38251"/>
                </a:cubicBezTo>
                <a:cubicBezTo>
                  <a:pt x="23734" y="40243"/>
                  <a:pt x="24865" y="41993"/>
                  <a:pt x="26570" y="43034"/>
                </a:cubicBezTo>
                <a:cubicBezTo>
                  <a:pt x="26781" y="43155"/>
                  <a:pt x="27008" y="43230"/>
                  <a:pt x="27249" y="43230"/>
                </a:cubicBezTo>
                <a:lnTo>
                  <a:pt x="33193" y="43230"/>
                </a:lnTo>
                <a:cubicBezTo>
                  <a:pt x="33435" y="43230"/>
                  <a:pt x="33661" y="43155"/>
                  <a:pt x="33857" y="43034"/>
                </a:cubicBezTo>
                <a:cubicBezTo>
                  <a:pt x="35577" y="41993"/>
                  <a:pt x="36709" y="40243"/>
                  <a:pt x="36709" y="38251"/>
                </a:cubicBezTo>
                <a:cubicBezTo>
                  <a:pt x="36709" y="35475"/>
                  <a:pt x="34521" y="33167"/>
                  <a:pt x="31609" y="32593"/>
                </a:cubicBezTo>
                <a:lnTo>
                  <a:pt x="31609" y="31462"/>
                </a:lnTo>
                <a:lnTo>
                  <a:pt x="32560" y="31462"/>
                </a:lnTo>
                <a:cubicBezTo>
                  <a:pt x="32877" y="31462"/>
                  <a:pt x="33118" y="31205"/>
                  <a:pt x="33118" y="30904"/>
                </a:cubicBezTo>
                <a:lnTo>
                  <a:pt x="33118" y="29923"/>
                </a:lnTo>
                <a:cubicBezTo>
                  <a:pt x="33118" y="29621"/>
                  <a:pt x="32877" y="29365"/>
                  <a:pt x="32575" y="29350"/>
                </a:cubicBezTo>
                <a:lnTo>
                  <a:pt x="32590" y="29350"/>
                </a:lnTo>
                <a:lnTo>
                  <a:pt x="32590" y="28927"/>
                </a:lnTo>
                <a:cubicBezTo>
                  <a:pt x="32590" y="28695"/>
                  <a:pt x="32422" y="28504"/>
                  <a:pt x="32193" y="28504"/>
                </a:cubicBezTo>
                <a:cubicBezTo>
                  <a:pt x="32185" y="28504"/>
                  <a:pt x="32176" y="28504"/>
                  <a:pt x="32167" y="28505"/>
                </a:cubicBezTo>
                <a:lnTo>
                  <a:pt x="31730" y="28505"/>
                </a:lnTo>
                <a:lnTo>
                  <a:pt x="31730" y="27735"/>
                </a:lnTo>
                <a:cubicBezTo>
                  <a:pt x="31730" y="27418"/>
                  <a:pt x="31458" y="27147"/>
                  <a:pt x="31141" y="27147"/>
                </a:cubicBezTo>
                <a:lnTo>
                  <a:pt x="30598" y="27147"/>
                </a:lnTo>
                <a:lnTo>
                  <a:pt x="30598" y="19513"/>
                </a:lnTo>
                <a:cubicBezTo>
                  <a:pt x="30613" y="17778"/>
                  <a:pt x="32017" y="16374"/>
                  <a:pt x="33737" y="16374"/>
                </a:cubicBezTo>
                <a:lnTo>
                  <a:pt x="47904" y="16374"/>
                </a:lnTo>
                <a:cubicBezTo>
                  <a:pt x="49639" y="16374"/>
                  <a:pt x="51042" y="17778"/>
                  <a:pt x="51042" y="19513"/>
                </a:cubicBezTo>
                <a:lnTo>
                  <a:pt x="51042" y="23767"/>
                </a:lnTo>
                <a:cubicBezTo>
                  <a:pt x="51072" y="24310"/>
                  <a:pt x="51057" y="24854"/>
                  <a:pt x="50997" y="25397"/>
                </a:cubicBezTo>
                <a:cubicBezTo>
                  <a:pt x="50488" y="25079"/>
                  <a:pt x="49841" y="24997"/>
                  <a:pt x="49244" y="24997"/>
                </a:cubicBezTo>
                <a:cubicBezTo>
                  <a:pt x="49132" y="24997"/>
                  <a:pt x="49022" y="25000"/>
                  <a:pt x="48915" y="25004"/>
                </a:cubicBezTo>
                <a:cubicBezTo>
                  <a:pt x="48850" y="25001"/>
                  <a:pt x="48787" y="24999"/>
                  <a:pt x="48723" y="24999"/>
                </a:cubicBezTo>
                <a:cubicBezTo>
                  <a:pt x="48217" y="24999"/>
                  <a:pt x="47724" y="25105"/>
                  <a:pt x="47255" y="25306"/>
                </a:cubicBezTo>
                <a:cubicBezTo>
                  <a:pt x="46742" y="25517"/>
                  <a:pt x="46380" y="25985"/>
                  <a:pt x="46289" y="26528"/>
                </a:cubicBezTo>
                <a:cubicBezTo>
                  <a:pt x="46244" y="27026"/>
                  <a:pt x="46470" y="27509"/>
                  <a:pt x="46863" y="27811"/>
                </a:cubicBezTo>
                <a:cubicBezTo>
                  <a:pt x="47255" y="28126"/>
                  <a:pt x="47829" y="28242"/>
                  <a:pt x="48400" y="28242"/>
                </a:cubicBezTo>
                <a:cubicBezTo>
                  <a:pt x="48730" y="28242"/>
                  <a:pt x="49059" y="28203"/>
                  <a:pt x="49352" y="28143"/>
                </a:cubicBezTo>
                <a:cubicBezTo>
                  <a:pt x="50046" y="28007"/>
                  <a:pt x="50861" y="27554"/>
                  <a:pt x="51238" y="26830"/>
                </a:cubicBezTo>
                <a:cubicBezTo>
                  <a:pt x="51283" y="27041"/>
                  <a:pt x="51313" y="27252"/>
                  <a:pt x="51313" y="27464"/>
                </a:cubicBezTo>
                <a:lnTo>
                  <a:pt x="51313" y="30089"/>
                </a:lnTo>
                <a:cubicBezTo>
                  <a:pt x="51329" y="30330"/>
                  <a:pt x="51298" y="30587"/>
                  <a:pt x="51223" y="30813"/>
                </a:cubicBezTo>
                <a:cubicBezTo>
                  <a:pt x="50966" y="30451"/>
                  <a:pt x="50619" y="30149"/>
                  <a:pt x="50212" y="29923"/>
                </a:cubicBezTo>
                <a:cubicBezTo>
                  <a:pt x="49724" y="29642"/>
                  <a:pt x="49174" y="29502"/>
                  <a:pt x="48623" y="29502"/>
                </a:cubicBezTo>
                <a:cubicBezTo>
                  <a:pt x="48050" y="29502"/>
                  <a:pt x="47476" y="29653"/>
                  <a:pt x="46968" y="29953"/>
                </a:cubicBezTo>
                <a:cubicBezTo>
                  <a:pt x="46591" y="30149"/>
                  <a:pt x="46304" y="30496"/>
                  <a:pt x="46154" y="30904"/>
                </a:cubicBezTo>
                <a:cubicBezTo>
                  <a:pt x="45988" y="31522"/>
                  <a:pt x="46350" y="32111"/>
                  <a:pt x="46772" y="32427"/>
                </a:cubicBezTo>
                <a:cubicBezTo>
                  <a:pt x="47195" y="32729"/>
                  <a:pt x="47692" y="32895"/>
                  <a:pt x="48190" y="32956"/>
                </a:cubicBezTo>
                <a:cubicBezTo>
                  <a:pt x="48456" y="33005"/>
                  <a:pt x="48726" y="33028"/>
                  <a:pt x="48996" y="33028"/>
                </a:cubicBezTo>
                <a:cubicBezTo>
                  <a:pt x="49217" y="33028"/>
                  <a:pt x="49437" y="33013"/>
                  <a:pt x="49654" y="32986"/>
                </a:cubicBezTo>
                <a:cubicBezTo>
                  <a:pt x="50227" y="32880"/>
                  <a:pt x="50755" y="32593"/>
                  <a:pt x="51147" y="32156"/>
                </a:cubicBezTo>
                <a:cubicBezTo>
                  <a:pt x="51163" y="32292"/>
                  <a:pt x="51178" y="32427"/>
                  <a:pt x="51178" y="32563"/>
                </a:cubicBezTo>
                <a:lnTo>
                  <a:pt x="51178" y="34147"/>
                </a:lnTo>
                <a:cubicBezTo>
                  <a:pt x="51163" y="34434"/>
                  <a:pt x="51147" y="34706"/>
                  <a:pt x="51117" y="34962"/>
                </a:cubicBezTo>
                <a:cubicBezTo>
                  <a:pt x="50680" y="34570"/>
                  <a:pt x="50046" y="34313"/>
                  <a:pt x="49216" y="34178"/>
                </a:cubicBezTo>
                <a:cubicBezTo>
                  <a:pt x="48979" y="34134"/>
                  <a:pt x="48711" y="34098"/>
                  <a:pt x="48429" y="34098"/>
                </a:cubicBezTo>
                <a:cubicBezTo>
                  <a:pt x="48121" y="34098"/>
                  <a:pt x="47797" y="34142"/>
                  <a:pt x="47481" y="34268"/>
                </a:cubicBezTo>
                <a:cubicBezTo>
                  <a:pt x="46817" y="34525"/>
                  <a:pt x="46365" y="35128"/>
                  <a:pt x="46380" y="35747"/>
                </a:cubicBezTo>
                <a:cubicBezTo>
                  <a:pt x="46425" y="36335"/>
                  <a:pt x="46772" y="36848"/>
                  <a:pt x="47315" y="37105"/>
                </a:cubicBezTo>
                <a:cubicBezTo>
                  <a:pt x="47754" y="37317"/>
                  <a:pt x="48232" y="37423"/>
                  <a:pt x="48713" y="37423"/>
                </a:cubicBezTo>
                <a:cubicBezTo>
                  <a:pt x="48745" y="37423"/>
                  <a:pt x="48777" y="37422"/>
                  <a:pt x="48809" y="37421"/>
                </a:cubicBezTo>
                <a:cubicBezTo>
                  <a:pt x="48865" y="37423"/>
                  <a:pt x="48921" y="37424"/>
                  <a:pt x="48976" y="37424"/>
                </a:cubicBezTo>
                <a:cubicBezTo>
                  <a:pt x="49957" y="37424"/>
                  <a:pt x="50644" y="37168"/>
                  <a:pt x="51087" y="36682"/>
                </a:cubicBezTo>
                <a:cubicBezTo>
                  <a:pt x="51147" y="36607"/>
                  <a:pt x="51208" y="36546"/>
                  <a:pt x="51253" y="36456"/>
                </a:cubicBezTo>
                <a:cubicBezTo>
                  <a:pt x="51313" y="36893"/>
                  <a:pt x="51344" y="37331"/>
                  <a:pt x="51313" y="37768"/>
                </a:cubicBezTo>
                <a:lnTo>
                  <a:pt x="51313" y="44226"/>
                </a:lnTo>
                <a:lnTo>
                  <a:pt x="47436" y="44226"/>
                </a:lnTo>
                <a:cubicBezTo>
                  <a:pt x="47210" y="44226"/>
                  <a:pt x="47029" y="44407"/>
                  <a:pt x="47029" y="44618"/>
                </a:cubicBezTo>
                <a:lnTo>
                  <a:pt x="47029" y="44920"/>
                </a:lnTo>
                <a:cubicBezTo>
                  <a:pt x="47029" y="45146"/>
                  <a:pt x="47210" y="45327"/>
                  <a:pt x="47436" y="45327"/>
                </a:cubicBezTo>
                <a:lnTo>
                  <a:pt x="47451" y="45327"/>
                </a:lnTo>
                <a:lnTo>
                  <a:pt x="47451" y="55391"/>
                </a:lnTo>
                <a:cubicBezTo>
                  <a:pt x="47451" y="56251"/>
                  <a:pt x="48145" y="56945"/>
                  <a:pt x="48990" y="56945"/>
                </a:cubicBezTo>
                <a:lnTo>
                  <a:pt x="54195" y="56945"/>
                </a:lnTo>
                <a:cubicBezTo>
                  <a:pt x="55055" y="56945"/>
                  <a:pt x="55749" y="56251"/>
                  <a:pt x="55749" y="55391"/>
                </a:cubicBezTo>
                <a:lnTo>
                  <a:pt x="55749" y="54878"/>
                </a:lnTo>
                <a:lnTo>
                  <a:pt x="58208" y="54878"/>
                </a:lnTo>
                <a:lnTo>
                  <a:pt x="58208" y="56417"/>
                </a:lnTo>
                <a:cubicBezTo>
                  <a:pt x="58208" y="56658"/>
                  <a:pt x="58405" y="56854"/>
                  <a:pt x="58631" y="56854"/>
                </a:cubicBezTo>
                <a:lnTo>
                  <a:pt x="61045" y="56854"/>
                </a:lnTo>
                <a:cubicBezTo>
                  <a:pt x="61286" y="56854"/>
                  <a:pt x="61467" y="56658"/>
                  <a:pt x="61467" y="56417"/>
                </a:cubicBezTo>
                <a:lnTo>
                  <a:pt x="61467" y="54878"/>
                </a:lnTo>
                <a:lnTo>
                  <a:pt x="93875" y="54878"/>
                </a:lnTo>
                <a:lnTo>
                  <a:pt x="93875" y="56417"/>
                </a:lnTo>
                <a:cubicBezTo>
                  <a:pt x="93875" y="56658"/>
                  <a:pt x="94071" y="56854"/>
                  <a:pt x="94313" y="56854"/>
                </a:cubicBezTo>
                <a:lnTo>
                  <a:pt x="96712" y="56854"/>
                </a:lnTo>
                <a:cubicBezTo>
                  <a:pt x="96953" y="56854"/>
                  <a:pt x="97149" y="56658"/>
                  <a:pt x="97149" y="56417"/>
                </a:cubicBezTo>
                <a:lnTo>
                  <a:pt x="97149" y="54878"/>
                </a:lnTo>
                <a:lnTo>
                  <a:pt x="99307" y="54878"/>
                </a:lnTo>
                <a:lnTo>
                  <a:pt x="99307" y="53852"/>
                </a:lnTo>
                <a:lnTo>
                  <a:pt x="88700" y="53852"/>
                </a:lnTo>
                <a:cubicBezTo>
                  <a:pt x="89530" y="53565"/>
                  <a:pt x="90118" y="52826"/>
                  <a:pt x="90209" y="51966"/>
                </a:cubicBezTo>
                <a:cubicBezTo>
                  <a:pt x="90239" y="51770"/>
                  <a:pt x="90088" y="51589"/>
                  <a:pt x="89892" y="51589"/>
                </a:cubicBezTo>
                <a:lnTo>
                  <a:pt x="88911" y="51589"/>
                </a:lnTo>
                <a:lnTo>
                  <a:pt x="88911" y="51287"/>
                </a:lnTo>
                <a:cubicBezTo>
                  <a:pt x="88911" y="51129"/>
                  <a:pt x="88789" y="50999"/>
                  <a:pt x="88648" y="50999"/>
                </a:cubicBezTo>
                <a:cubicBezTo>
                  <a:pt x="88640" y="50999"/>
                  <a:pt x="88632" y="50999"/>
                  <a:pt x="88625" y="51000"/>
                </a:cubicBezTo>
                <a:lnTo>
                  <a:pt x="88006" y="51000"/>
                </a:lnTo>
                <a:lnTo>
                  <a:pt x="88006" y="49657"/>
                </a:lnTo>
                <a:cubicBezTo>
                  <a:pt x="88006" y="49386"/>
                  <a:pt x="87780" y="49160"/>
                  <a:pt x="87508" y="49160"/>
                </a:cubicBezTo>
                <a:lnTo>
                  <a:pt x="87041" y="49160"/>
                </a:lnTo>
                <a:cubicBezTo>
                  <a:pt x="87222" y="49099"/>
                  <a:pt x="87357" y="48963"/>
                  <a:pt x="87418" y="48782"/>
                </a:cubicBezTo>
                <a:cubicBezTo>
                  <a:pt x="87448" y="48526"/>
                  <a:pt x="87403" y="48254"/>
                  <a:pt x="87312" y="48028"/>
                </a:cubicBezTo>
                <a:cubicBezTo>
                  <a:pt x="87176" y="47741"/>
                  <a:pt x="87071" y="47455"/>
                  <a:pt x="87010" y="47153"/>
                </a:cubicBezTo>
                <a:cubicBezTo>
                  <a:pt x="86694" y="47409"/>
                  <a:pt x="86437" y="47741"/>
                  <a:pt x="86256" y="48103"/>
                </a:cubicBezTo>
                <a:cubicBezTo>
                  <a:pt x="86181" y="48224"/>
                  <a:pt x="86135" y="48360"/>
                  <a:pt x="86105" y="48481"/>
                </a:cubicBezTo>
                <a:cubicBezTo>
                  <a:pt x="86090" y="48586"/>
                  <a:pt x="86090" y="48692"/>
                  <a:pt x="86120" y="48797"/>
                </a:cubicBezTo>
                <a:cubicBezTo>
                  <a:pt x="86165" y="48963"/>
                  <a:pt x="86286" y="49099"/>
                  <a:pt x="86452" y="49144"/>
                </a:cubicBezTo>
                <a:lnTo>
                  <a:pt x="86196" y="49144"/>
                </a:lnTo>
                <a:cubicBezTo>
                  <a:pt x="85909" y="49144"/>
                  <a:pt x="85683" y="49371"/>
                  <a:pt x="85683" y="49657"/>
                </a:cubicBezTo>
                <a:lnTo>
                  <a:pt x="85683" y="50985"/>
                </a:lnTo>
                <a:lnTo>
                  <a:pt x="85064" y="50985"/>
                </a:lnTo>
                <a:cubicBezTo>
                  <a:pt x="84898" y="50985"/>
                  <a:pt x="84777" y="51121"/>
                  <a:pt x="84777" y="51272"/>
                </a:cubicBezTo>
                <a:lnTo>
                  <a:pt x="84777" y="51574"/>
                </a:lnTo>
                <a:lnTo>
                  <a:pt x="83721" y="51574"/>
                </a:lnTo>
                <a:cubicBezTo>
                  <a:pt x="83525" y="51574"/>
                  <a:pt x="83374" y="51755"/>
                  <a:pt x="83404" y="51951"/>
                </a:cubicBezTo>
                <a:cubicBezTo>
                  <a:pt x="83495" y="52826"/>
                  <a:pt x="84083" y="53550"/>
                  <a:pt x="84913" y="53837"/>
                </a:cubicBezTo>
                <a:lnTo>
                  <a:pt x="72949" y="53837"/>
                </a:lnTo>
                <a:lnTo>
                  <a:pt x="72949" y="32141"/>
                </a:lnTo>
                <a:lnTo>
                  <a:pt x="74096" y="32141"/>
                </a:lnTo>
                <a:cubicBezTo>
                  <a:pt x="74412" y="32141"/>
                  <a:pt x="74669" y="31884"/>
                  <a:pt x="74669" y="31568"/>
                </a:cubicBezTo>
                <a:lnTo>
                  <a:pt x="74669" y="30783"/>
                </a:lnTo>
                <a:lnTo>
                  <a:pt x="83495" y="30783"/>
                </a:lnTo>
                <a:lnTo>
                  <a:pt x="83495" y="30858"/>
                </a:lnTo>
                <a:cubicBezTo>
                  <a:pt x="83495" y="31175"/>
                  <a:pt x="83752" y="31432"/>
                  <a:pt x="84068" y="31432"/>
                </a:cubicBezTo>
                <a:lnTo>
                  <a:pt x="84823" y="31432"/>
                </a:lnTo>
                <a:lnTo>
                  <a:pt x="84823" y="34208"/>
                </a:lnTo>
                <a:lnTo>
                  <a:pt x="79738" y="42415"/>
                </a:lnTo>
                <a:cubicBezTo>
                  <a:pt x="79165" y="43351"/>
                  <a:pt x="79829" y="44558"/>
                  <a:pt x="80930" y="44558"/>
                </a:cubicBezTo>
                <a:lnTo>
                  <a:pt x="91884" y="44558"/>
                </a:lnTo>
                <a:cubicBezTo>
                  <a:pt x="92985" y="44558"/>
                  <a:pt x="93649" y="43351"/>
                  <a:pt x="93076" y="42415"/>
                </a:cubicBezTo>
                <a:lnTo>
                  <a:pt x="87991" y="34208"/>
                </a:lnTo>
                <a:lnTo>
                  <a:pt x="87991" y="31432"/>
                </a:lnTo>
                <a:lnTo>
                  <a:pt x="88745" y="31432"/>
                </a:lnTo>
                <a:cubicBezTo>
                  <a:pt x="89062" y="31432"/>
                  <a:pt x="89319" y="31175"/>
                  <a:pt x="89319" y="30858"/>
                </a:cubicBezTo>
                <a:lnTo>
                  <a:pt x="89319" y="29893"/>
                </a:lnTo>
                <a:cubicBezTo>
                  <a:pt x="89319" y="29576"/>
                  <a:pt x="89062" y="29319"/>
                  <a:pt x="88745" y="29319"/>
                </a:cubicBezTo>
                <a:lnTo>
                  <a:pt x="87991" y="29319"/>
                </a:lnTo>
                <a:lnTo>
                  <a:pt x="87991" y="29229"/>
                </a:lnTo>
                <a:lnTo>
                  <a:pt x="88127" y="29229"/>
                </a:lnTo>
                <a:cubicBezTo>
                  <a:pt x="88368" y="29229"/>
                  <a:pt x="88564" y="29033"/>
                  <a:pt x="88564" y="28806"/>
                </a:cubicBezTo>
                <a:lnTo>
                  <a:pt x="88564" y="28097"/>
                </a:lnTo>
                <a:cubicBezTo>
                  <a:pt x="88564" y="27856"/>
                  <a:pt x="88368" y="27660"/>
                  <a:pt x="88127" y="27660"/>
                </a:cubicBezTo>
                <a:lnTo>
                  <a:pt x="87327" y="27660"/>
                </a:lnTo>
                <a:lnTo>
                  <a:pt x="87327" y="13327"/>
                </a:lnTo>
                <a:lnTo>
                  <a:pt x="85502" y="13327"/>
                </a:lnTo>
                <a:lnTo>
                  <a:pt x="85502" y="24024"/>
                </a:lnTo>
                <a:lnTo>
                  <a:pt x="72964" y="24024"/>
                </a:lnTo>
                <a:lnTo>
                  <a:pt x="72964" y="13991"/>
                </a:lnTo>
                <a:lnTo>
                  <a:pt x="73824" y="13991"/>
                </a:lnTo>
                <a:cubicBezTo>
                  <a:pt x="74141" y="13991"/>
                  <a:pt x="74397" y="13734"/>
                  <a:pt x="74397" y="13417"/>
                </a:cubicBezTo>
                <a:lnTo>
                  <a:pt x="74397" y="12633"/>
                </a:lnTo>
                <a:lnTo>
                  <a:pt x="75770" y="12633"/>
                </a:lnTo>
                <a:lnTo>
                  <a:pt x="75770" y="13991"/>
                </a:lnTo>
                <a:lnTo>
                  <a:pt x="76359" y="13991"/>
                </a:lnTo>
                <a:lnTo>
                  <a:pt x="76359" y="10505"/>
                </a:lnTo>
                <a:lnTo>
                  <a:pt x="75770" y="10505"/>
                </a:lnTo>
                <a:lnTo>
                  <a:pt x="75770" y="11848"/>
                </a:lnTo>
                <a:lnTo>
                  <a:pt x="74397" y="11848"/>
                </a:lnTo>
                <a:lnTo>
                  <a:pt x="74397" y="11064"/>
                </a:lnTo>
                <a:cubicBezTo>
                  <a:pt x="74397" y="10762"/>
                  <a:pt x="74141" y="10505"/>
                  <a:pt x="73824" y="10505"/>
                </a:cubicBezTo>
                <a:lnTo>
                  <a:pt x="72964" y="10505"/>
                </a:lnTo>
                <a:lnTo>
                  <a:pt x="72964" y="2373"/>
                </a:lnTo>
                <a:lnTo>
                  <a:pt x="72421" y="2373"/>
                </a:lnTo>
                <a:cubicBezTo>
                  <a:pt x="72315" y="1830"/>
                  <a:pt x="72059" y="1332"/>
                  <a:pt x="71666" y="955"/>
                </a:cubicBezTo>
                <a:cubicBezTo>
                  <a:pt x="70793" y="95"/>
                  <a:pt x="69502" y="1"/>
                  <a:pt x="6915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E6FABA-5FBA-4EF6-B517-C5923224A5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9550"/>
            <a:ext cx="12192000" cy="5956040"/>
          </a:xfrm>
          <a:prstGeom prst="rect">
            <a:avLst/>
          </a:prstGeom>
        </p:spPr>
      </p:pic>
      <p:sp>
        <p:nvSpPr>
          <p:cNvPr id="897" name="Google Shape;897;p46"/>
          <p:cNvSpPr/>
          <p:nvPr/>
        </p:nvSpPr>
        <p:spPr>
          <a:xfrm>
            <a:off x="1320747" y="6339512"/>
            <a:ext cx="18336" cy="25021"/>
          </a:xfrm>
          <a:custGeom>
            <a:avLst/>
            <a:gdLst/>
            <a:ahLst/>
            <a:cxnLst/>
            <a:rect l="l" t="t" r="r" b="b"/>
            <a:pathLst>
              <a:path w="288" h="393" fill="none" extrusionOk="0">
                <a:moveTo>
                  <a:pt x="287" y="393"/>
                </a:moveTo>
                <a:lnTo>
                  <a:pt x="1" y="0"/>
                </a:lnTo>
              </a:path>
            </a:pathLst>
          </a:custGeom>
          <a:noFill/>
          <a:ln w="4900" cap="flat" cmpd="sng">
            <a:solidFill>
              <a:schemeClr val="lt2"/>
            </a:solidFill>
            <a:prstDash val="solid"/>
            <a:miter lim="15087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98" name="Google Shape;898;p46"/>
          <p:cNvSpPr/>
          <p:nvPr/>
        </p:nvSpPr>
        <p:spPr>
          <a:xfrm>
            <a:off x="718454" y="6339512"/>
            <a:ext cx="17381" cy="25021"/>
          </a:xfrm>
          <a:custGeom>
            <a:avLst/>
            <a:gdLst/>
            <a:ahLst/>
            <a:cxnLst/>
            <a:rect l="l" t="t" r="r" b="b"/>
            <a:pathLst>
              <a:path w="273" h="393" fill="none" extrusionOk="0">
                <a:moveTo>
                  <a:pt x="272" y="393"/>
                </a:moveTo>
                <a:lnTo>
                  <a:pt x="1" y="0"/>
                </a:lnTo>
              </a:path>
            </a:pathLst>
          </a:custGeom>
          <a:noFill/>
          <a:ln w="4900" cap="flat" cmpd="sng">
            <a:solidFill>
              <a:schemeClr val="accent1"/>
            </a:solidFill>
            <a:prstDash val="solid"/>
            <a:miter lim="15087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9" name="Google Shape;986;p51">
            <a:extLst>
              <a:ext uri="{FF2B5EF4-FFF2-40B4-BE49-F238E27FC236}">
                <a16:creationId xmlns:a16="http://schemas.microsoft.com/office/drawing/2014/main" id="{6A402E51-3A45-4F7A-B75E-813589E8E1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50423" y="72350"/>
            <a:ext cx="9385215" cy="837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4800" b="1" dirty="0"/>
              <a:t>SDS011 Sensor Error - Precipitation</a:t>
            </a:r>
            <a:endParaRPr sz="5400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B78DF2-94AA-40C3-B984-BE96AC762CFC}"/>
              </a:ext>
            </a:extLst>
          </p:cNvPr>
          <p:cNvSpPr/>
          <p:nvPr/>
        </p:nvSpPr>
        <p:spPr>
          <a:xfrm>
            <a:off x="3958225" y="1227551"/>
            <a:ext cx="7277622" cy="5010411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A8E43A-27E6-4F79-B744-0756B0A6242D}"/>
              </a:ext>
            </a:extLst>
          </p:cNvPr>
          <p:cNvSpPr txBox="1"/>
          <p:nvPr/>
        </p:nvSpPr>
        <p:spPr>
          <a:xfrm>
            <a:off x="4806778" y="1797908"/>
            <a:ext cx="5784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(PM readings inverse correlation with precipitation </a:t>
            </a:r>
            <a:r>
              <a:rPr lang="en-US" dirty="0" err="1">
                <a:solidFill>
                  <a:srgbClr val="FF0000"/>
                </a:solidFill>
              </a:rPr>
              <a:t>i.e</a:t>
            </a:r>
            <a:r>
              <a:rPr lang="en-US" dirty="0">
                <a:solidFill>
                  <a:srgbClr val="FF0000"/>
                </a:solidFill>
              </a:rPr>
              <a:t> rain)</a:t>
            </a:r>
            <a:endParaRPr lang="en-S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3566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46"/>
          <p:cNvSpPr/>
          <p:nvPr/>
        </p:nvSpPr>
        <p:spPr>
          <a:xfrm>
            <a:off x="-15" y="4823177"/>
            <a:ext cx="3310233" cy="1898167"/>
          </a:xfrm>
          <a:custGeom>
            <a:avLst/>
            <a:gdLst/>
            <a:ahLst/>
            <a:cxnLst/>
            <a:rect l="l" t="t" r="r" b="b"/>
            <a:pathLst>
              <a:path w="99307" h="56945" extrusionOk="0">
                <a:moveTo>
                  <a:pt x="69093" y="608"/>
                </a:moveTo>
                <a:cubicBezTo>
                  <a:pt x="69197" y="608"/>
                  <a:pt x="70459" y="622"/>
                  <a:pt x="71244" y="1393"/>
                </a:cubicBezTo>
                <a:cubicBezTo>
                  <a:pt x="71516" y="1664"/>
                  <a:pt x="71712" y="1996"/>
                  <a:pt x="71802" y="2373"/>
                </a:cubicBezTo>
                <a:lnTo>
                  <a:pt x="71636" y="2373"/>
                </a:lnTo>
                <a:lnTo>
                  <a:pt x="71636" y="10505"/>
                </a:lnTo>
                <a:lnTo>
                  <a:pt x="70203" y="10505"/>
                </a:lnTo>
                <a:cubicBezTo>
                  <a:pt x="69901" y="10505"/>
                  <a:pt x="69645" y="10762"/>
                  <a:pt x="69645" y="11064"/>
                </a:cubicBezTo>
                <a:lnTo>
                  <a:pt x="69645" y="11848"/>
                </a:lnTo>
                <a:lnTo>
                  <a:pt x="63519" y="11848"/>
                </a:lnTo>
                <a:lnTo>
                  <a:pt x="63519" y="11773"/>
                </a:lnTo>
                <a:cubicBezTo>
                  <a:pt x="63519" y="11471"/>
                  <a:pt x="63263" y="11214"/>
                  <a:pt x="62946" y="11214"/>
                </a:cubicBezTo>
                <a:lnTo>
                  <a:pt x="61829" y="11214"/>
                </a:lnTo>
                <a:lnTo>
                  <a:pt x="61829" y="10943"/>
                </a:lnTo>
                <a:lnTo>
                  <a:pt x="62071" y="10943"/>
                </a:lnTo>
                <a:cubicBezTo>
                  <a:pt x="62282" y="10943"/>
                  <a:pt x="62448" y="10762"/>
                  <a:pt x="62448" y="10566"/>
                </a:cubicBezTo>
                <a:lnTo>
                  <a:pt x="62448" y="10068"/>
                </a:lnTo>
                <a:cubicBezTo>
                  <a:pt x="62448" y="9857"/>
                  <a:pt x="62282" y="9691"/>
                  <a:pt x="62071" y="9691"/>
                </a:cubicBezTo>
                <a:lnTo>
                  <a:pt x="60819" y="9691"/>
                </a:lnTo>
                <a:lnTo>
                  <a:pt x="60819" y="4787"/>
                </a:lnTo>
                <a:cubicBezTo>
                  <a:pt x="60849" y="4063"/>
                  <a:pt x="61015" y="3339"/>
                  <a:pt x="61301" y="2660"/>
                </a:cubicBezTo>
                <a:cubicBezTo>
                  <a:pt x="61905" y="1302"/>
                  <a:pt x="62931" y="608"/>
                  <a:pt x="64379" y="608"/>
                </a:cubicBezTo>
                <a:lnTo>
                  <a:pt x="69086" y="608"/>
                </a:lnTo>
                <a:cubicBezTo>
                  <a:pt x="69087" y="608"/>
                  <a:pt x="69089" y="608"/>
                  <a:pt x="69093" y="608"/>
                </a:cubicBezTo>
                <a:close/>
                <a:moveTo>
                  <a:pt x="49156" y="25608"/>
                </a:moveTo>
                <a:cubicBezTo>
                  <a:pt x="49775" y="25608"/>
                  <a:pt x="50453" y="25683"/>
                  <a:pt x="50846" y="26076"/>
                </a:cubicBezTo>
                <a:cubicBezTo>
                  <a:pt x="50846" y="26151"/>
                  <a:pt x="50816" y="26211"/>
                  <a:pt x="50800" y="26272"/>
                </a:cubicBezTo>
                <a:cubicBezTo>
                  <a:pt x="50574" y="26981"/>
                  <a:pt x="49835" y="27403"/>
                  <a:pt x="49201" y="27539"/>
                </a:cubicBezTo>
                <a:cubicBezTo>
                  <a:pt x="48942" y="27597"/>
                  <a:pt x="48657" y="27630"/>
                  <a:pt x="48378" y="27630"/>
                </a:cubicBezTo>
                <a:cubicBezTo>
                  <a:pt x="47927" y="27630"/>
                  <a:pt x="47495" y="27542"/>
                  <a:pt x="47225" y="27328"/>
                </a:cubicBezTo>
                <a:cubicBezTo>
                  <a:pt x="46983" y="27162"/>
                  <a:pt x="46848" y="26890"/>
                  <a:pt x="46878" y="26604"/>
                </a:cubicBezTo>
                <a:cubicBezTo>
                  <a:pt x="46938" y="26257"/>
                  <a:pt x="47179" y="25970"/>
                  <a:pt x="47496" y="25849"/>
                </a:cubicBezTo>
                <a:cubicBezTo>
                  <a:pt x="47919" y="25653"/>
                  <a:pt x="48402" y="25623"/>
                  <a:pt x="48915" y="25608"/>
                </a:cubicBezTo>
                <a:close/>
                <a:moveTo>
                  <a:pt x="85502" y="24612"/>
                </a:moveTo>
                <a:lnTo>
                  <a:pt x="85502" y="27660"/>
                </a:lnTo>
                <a:lnTo>
                  <a:pt x="84687" y="27660"/>
                </a:lnTo>
                <a:cubicBezTo>
                  <a:pt x="84446" y="27660"/>
                  <a:pt x="84249" y="27841"/>
                  <a:pt x="84249" y="28082"/>
                </a:cubicBezTo>
                <a:lnTo>
                  <a:pt x="84249" y="28791"/>
                </a:lnTo>
                <a:cubicBezTo>
                  <a:pt x="84249" y="29033"/>
                  <a:pt x="84446" y="29214"/>
                  <a:pt x="84687" y="29214"/>
                </a:cubicBezTo>
                <a:lnTo>
                  <a:pt x="84823" y="29214"/>
                </a:lnTo>
                <a:lnTo>
                  <a:pt x="84823" y="29319"/>
                </a:lnTo>
                <a:lnTo>
                  <a:pt x="84068" y="29319"/>
                </a:lnTo>
                <a:cubicBezTo>
                  <a:pt x="83752" y="29319"/>
                  <a:pt x="83495" y="29576"/>
                  <a:pt x="83495" y="29893"/>
                </a:cubicBezTo>
                <a:lnTo>
                  <a:pt x="83495" y="30029"/>
                </a:lnTo>
                <a:lnTo>
                  <a:pt x="74669" y="30029"/>
                </a:lnTo>
                <a:lnTo>
                  <a:pt x="74669" y="29229"/>
                </a:lnTo>
                <a:cubicBezTo>
                  <a:pt x="74669" y="28912"/>
                  <a:pt x="74412" y="28671"/>
                  <a:pt x="74096" y="28671"/>
                </a:cubicBezTo>
                <a:lnTo>
                  <a:pt x="72949" y="28671"/>
                </a:lnTo>
                <a:lnTo>
                  <a:pt x="72949" y="24612"/>
                </a:lnTo>
                <a:close/>
                <a:moveTo>
                  <a:pt x="48583" y="30119"/>
                </a:moveTo>
                <a:cubicBezTo>
                  <a:pt x="49050" y="30119"/>
                  <a:pt x="49503" y="30240"/>
                  <a:pt x="49895" y="30466"/>
                </a:cubicBezTo>
                <a:cubicBezTo>
                  <a:pt x="50318" y="30692"/>
                  <a:pt x="50665" y="31055"/>
                  <a:pt x="50891" y="31477"/>
                </a:cubicBezTo>
                <a:cubicBezTo>
                  <a:pt x="50589" y="31960"/>
                  <a:pt x="50091" y="32277"/>
                  <a:pt x="49548" y="32397"/>
                </a:cubicBezTo>
                <a:lnTo>
                  <a:pt x="49533" y="32397"/>
                </a:lnTo>
                <a:cubicBezTo>
                  <a:pt x="49358" y="32416"/>
                  <a:pt x="49183" y="32427"/>
                  <a:pt x="49008" y="32427"/>
                </a:cubicBezTo>
                <a:cubicBezTo>
                  <a:pt x="48761" y="32427"/>
                  <a:pt x="48513" y="32405"/>
                  <a:pt x="48266" y="32352"/>
                </a:cubicBezTo>
                <a:cubicBezTo>
                  <a:pt x="47858" y="32322"/>
                  <a:pt x="47466" y="32186"/>
                  <a:pt x="47119" y="31960"/>
                </a:cubicBezTo>
                <a:cubicBezTo>
                  <a:pt x="46863" y="31764"/>
                  <a:pt x="46636" y="31417"/>
                  <a:pt x="46742" y="31070"/>
                </a:cubicBezTo>
                <a:cubicBezTo>
                  <a:pt x="46832" y="30813"/>
                  <a:pt x="47029" y="30602"/>
                  <a:pt x="47270" y="30481"/>
                </a:cubicBezTo>
                <a:cubicBezTo>
                  <a:pt x="47662" y="30240"/>
                  <a:pt x="48130" y="30119"/>
                  <a:pt x="48583" y="30119"/>
                </a:cubicBezTo>
                <a:close/>
                <a:moveTo>
                  <a:pt x="48325" y="34733"/>
                </a:moveTo>
                <a:cubicBezTo>
                  <a:pt x="48355" y="34733"/>
                  <a:pt x="48386" y="34734"/>
                  <a:pt x="48417" y="34736"/>
                </a:cubicBezTo>
                <a:cubicBezTo>
                  <a:pt x="48658" y="34736"/>
                  <a:pt x="48884" y="34751"/>
                  <a:pt x="49111" y="34796"/>
                </a:cubicBezTo>
                <a:cubicBezTo>
                  <a:pt x="50001" y="34947"/>
                  <a:pt x="50589" y="35234"/>
                  <a:pt x="50921" y="35686"/>
                </a:cubicBezTo>
                <a:lnTo>
                  <a:pt x="50936" y="35717"/>
                </a:lnTo>
                <a:cubicBezTo>
                  <a:pt x="50861" y="35928"/>
                  <a:pt x="50755" y="36124"/>
                  <a:pt x="50604" y="36290"/>
                </a:cubicBezTo>
                <a:cubicBezTo>
                  <a:pt x="50296" y="36640"/>
                  <a:pt x="49767" y="36821"/>
                  <a:pt x="48993" y="36821"/>
                </a:cubicBezTo>
                <a:cubicBezTo>
                  <a:pt x="48933" y="36821"/>
                  <a:pt x="48872" y="36820"/>
                  <a:pt x="48809" y="36818"/>
                </a:cubicBezTo>
                <a:cubicBezTo>
                  <a:pt x="48774" y="36819"/>
                  <a:pt x="48739" y="36820"/>
                  <a:pt x="48703" y="36820"/>
                </a:cubicBezTo>
                <a:cubicBezTo>
                  <a:pt x="48316" y="36820"/>
                  <a:pt x="47933" y="36744"/>
                  <a:pt x="47587" y="36592"/>
                </a:cubicBezTo>
                <a:cubicBezTo>
                  <a:pt x="47255" y="36426"/>
                  <a:pt x="47029" y="36109"/>
                  <a:pt x="46983" y="35747"/>
                </a:cubicBezTo>
                <a:cubicBezTo>
                  <a:pt x="46983" y="35339"/>
                  <a:pt x="47345" y="34992"/>
                  <a:pt x="47692" y="34857"/>
                </a:cubicBezTo>
                <a:cubicBezTo>
                  <a:pt x="47903" y="34778"/>
                  <a:pt x="48114" y="34733"/>
                  <a:pt x="48325" y="34733"/>
                </a:cubicBezTo>
                <a:close/>
                <a:moveTo>
                  <a:pt x="69630" y="12618"/>
                </a:moveTo>
                <a:lnTo>
                  <a:pt x="69630" y="13402"/>
                </a:lnTo>
                <a:cubicBezTo>
                  <a:pt x="69630" y="13704"/>
                  <a:pt x="69886" y="13960"/>
                  <a:pt x="70203" y="13960"/>
                </a:cubicBezTo>
                <a:lnTo>
                  <a:pt x="71636" y="13960"/>
                </a:lnTo>
                <a:lnTo>
                  <a:pt x="71636" y="28671"/>
                </a:lnTo>
                <a:lnTo>
                  <a:pt x="70475" y="28671"/>
                </a:lnTo>
                <a:cubicBezTo>
                  <a:pt x="70173" y="28671"/>
                  <a:pt x="69916" y="28927"/>
                  <a:pt x="69916" y="29244"/>
                </a:cubicBezTo>
                <a:lnTo>
                  <a:pt x="69916" y="30029"/>
                </a:lnTo>
                <a:lnTo>
                  <a:pt x="68543" y="30029"/>
                </a:lnTo>
                <a:lnTo>
                  <a:pt x="68543" y="28671"/>
                </a:lnTo>
                <a:lnTo>
                  <a:pt x="67955" y="28671"/>
                </a:lnTo>
                <a:lnTo>
                  <a:pt x="67955" y="32126"/>
                </a:lnTo>
                <a:lnTo>
                  <a:pt x="68543" y="32126"/>
                </a:lnTo>
                <a:lnTo>
                  <a:pt x="68543" y="30783"/>
                </a:lnTo>
                <a:lnTo>
                  <a:pt x="69916" y="30783"/>
                </a:lnTo>
                <a:lnTo>
                  <a:pt x="69916" y="31568"/>
                </a:lnTo>
                <a:cubicBezTo>
                  <a:pt x="69916" y="31869"/>
                  <a:pt x="70173" y="32126"/>
                  <a:pt x="70475" y="32126"/>
                </a:cubicBezTo>
                <a:lnTo>
                  <a:pt x="71636" y="32126"/>
                </a:lnTo>
                <a:lnTo>
                  <a:pt x="71636" y="53837"/>
                </a:lnTo>
                <a:lnTo>
                  <a:pt x="68045" y="53837"/>
                </a:lnTo>
                <a:cubicBezTo>
                  <a:pt x="68528" y="53791"/>
                  <a:pt x="68905" y="53384"/>
                  <a:pt x="68921" y="52901"/>
                </a:cubicBezTo>
                <a:lnTo>
                  <a:pt x="68921" y="39126"/>
                </a:lnTo>
                <a:lnTo>
                  <a:pt x="68936" y="39126"/>
                </a:lnTo>
                <a:cubicBezTo>
                  <a:pt x="69056" y="39126"/>
                  <a:pt x="69177" y="39006"/>
                  <a:pt x="69177" y="38870"/>
                </a:cubicBezTo>
                <a:lnTo>
                  <a:pt x="69177" y="38689"/>
                </a:lnTo>
                <a:cubicBezTo>
                  <a:pt x="69177" y="38553"/>
                  <a:pt x="69056" y="38447"/>
                  <a:pt x="68936" y="38447"/>
                </a:cubicBezTo>
                <a:lnTo>
                  <a:pt x="63761" y="38447"/>
                </a:lnTo>
                <a:cubicBezTo>
                  <a:pt x="63625" y="38447"/>
                  <a:pt x="63504" y="38553"/>
                  <a:pt x="63504" y="38689"/>
                </a:cubicBezTo>
                <a:lnTo>
                  <a:pt x="63504" y="38870"/>
                </a:lnTo>
                <a:cubicBezTo>
                  <a:pt x="63504" y="39006"/>
                  <a:pt x="63625" y="39126"/>
                  <a:pt x="63761" y="39126"/>
                </a:cubicBezTo>
                <a:lnTo>
                  <a:pt x="63791" y="39126"/>
                </a:lnTo>
                <a:lnTo>
                  <a:pt x="63791" y="41571"/>
                </a:lnTo>
                <a:lnTo>
                  <a:pt x="63791" y="41857"/>
                </a:lnTo>
                <a:lnTo>
                  <a:pt x="63791" y="42581"/>
                </a:lnTo>
                <a:lnTo>
                  <a:pt x="63791" y="42868"/>
                </a:lnTo>
                <a:lnTo>
                  <a:pt x="63791" y="43577"/>
                </a:lnTo>
                <a:lnTo>
                  <a:pt x="63791" y="43864"/>
                </a:lnTo>
                <a:lnTo>
                  <a:pt x="63791" y="44588"/>
                </a:lnTo>
                <a:lnTo>
                  <a:pt x="63791" y="44875"/>
                </a:lnTo>
                <a:lnTo>
                  <a:pt x="63791" y="45599"/>
                </a:lnTo>
                <a:lnTo>
                  <a:pt x="63791" y="45886"/>
                </a:lnTo>
                <a:lnTo>
                  <a:pt x="63791" y="46685"/>
                </a:lnTo>
                <a:lnTo>
                  <a:pt x="63791" y="46972"/>
                </a:lnTo>
                <a:lnTo>
                  <a:pt x="63791" y="47711"/>
                </a:lnTo>
                <a:lnTo>
                  <a:pt x="63791" y="47998"/>
                </a:lnTo>
                <a:lnTo>
                  <a:pt x="63791" y="48722"/>
                </a:lnTo>
                <a:lnTo>
                  <a:pt x="63791" y="48994"/>
                </a:lnTo>
                <a:lnTo>
                  <a:pt x="63791" y="49718"/>
                </a:lnTo>
                <a:lnTo>
                  <a:pt x="63791" y="50004"/>
                </a:lnTo>
                <a:lnTo>
                  <a:pt x="63791" y="50729"/>
                </a:lnTo>
                <a:lnTo>
                  <a:pt x="63791" y="51015"/>
                </a:lnTo>
                <a:lnTo>
                  <a:pt x="63791" y="52916"/>
                </a:lnTo>
                <a:cubicBezTo>
                  <a:pt x="63791" y="53399"/>
                  <a:pt x="64168" y="53806"/>
                  <a:pt x="64651" y="53852"/>
                </a:cubicBezTo>
                <a:lnTo>
                  <a:pt x="55749" y="53852"/>
                </a:lnTo>
                <a:lnTo>
                  <a:pt x="55749" y="45342"/>
                </a:lnTo>
                <a:lnTo>
                  <a:pt x="55794" y="45342"/>
                </a:lnTo>
                <a:cubicBezTo>
                  <a:pt x="56021" y="45342"/>
                  <a:pt x="56187" y="45161"/>
                  <a:pt x="56187" y="44935"/>
                </a:cubicBezTo>
                <a:lnTo>
                  <a:pt x="56187" y="44633"/>
                </a:lnTo>
                <a:cubicBezTo>
                  <a:pt x="56187" y="44407"/>
                  <a:pt x="56021" y="44241"/>
                  <a:pt x="55794" y="44241"/>
                </a:cubicBezTo>
                <a:lnTo>
                  <a:pt x="53999" y="44241"/>
                </a:lnTo>
                <a:lnTo>
                  <a:pt x="53999" y="37482"/>
                </a:lnTo>
                <a:cubicBezTo>
                  <a:pt x="54014" y="36526"/>
                  <a:pt x="54798" y="35762"/>
                  <a:pt x="55751" y="35762"/>
                </a:cubicBezTo>
                <a:cubicBezTo>
                  <a:pt x="55761" y="35762"/>
                  <a:pt x="55770" y="35762"/>
                  <a:pt x="55779" y="35762"/>
                </a:cubicBezTo>
                <a:lnTo>
                  <a:pt x="58420" y="35762"/>
                </a:lnTo>
                <a:cubicBezTo>
                  <a:pt x="59717" y="35762"/>
                  <a:pt x="60788" y="34721"/>
                  <a:pt x="60803" y="33408"/>
                </a:cubicBezTo>
                <a:lnTo>
                  <a:pt x="60803" y="26890"/>
                </a:lnTo>
                <a:lnTo>
                  <a:pt x="61000" y="26890"/>
                </a:lnTo>
                <a:cubicBezTo>
                  <a:pt x="61181" y="26890"/>
                  <a:pt x="61347" y="26724"/>
                  <a:pt x="61347" y="26543"/>
                </a:cubicBezTo>
                <a:lnTo>
                  <a:pt x="61347" y="26151"/>
                </a:lnTo>
                <a:cubicBezTo>
                  <a:pt x="63911" y="25759"/>
                  <a:pt x="65843" y="23601"/>
                  <a:pt x="65963" y="21006"/>
                </a:cubicBezTo>
                <a:cubicBezTo>
                  <a:pt x="66084" y="18411"/>
                  <a:pt x="64349" y="16088"/>
                  <a:pt x="61829" y="15469"/>
                </a:cubicBezTo>
                <a:lnTo>
                  <a:pt x="61829" y="13312"/>
                </a:lnTo>
                <a:lnTo>
                  <a:pt x="62946" y="13312"/>
                </a:lnTo>
                <a:cubicBezTo>
                  <a:pt x="63263" y="13312"/>
                  <a:pt x="63519" y="13055"/>
                  <a:pt x="63519" y="12753"/>
                </a:cubicBezTo>
                <a:lnTo>
                  <a:pt x="63519" y="12618"/>
                </a:lnTo>
                <a:close/>
                <a:moveTo>
                  <a:pt x="69157" y="1"/>
                </a:moveTo>
                <a:cubicBezTo>
                  <a:pt x="69109" y="1"/>
                  <a:pt x="69079" y="3"/>
                  <a:pt x="69071" y="4"/>
                </a:cubicBezTo>
                <a:lnTo>
                  <a:pt x="64379" y="4"/>
                </a:lnTo>
                <a:cubicBezTo>
                  <a:pt x="60321" y="4"/>
                  <a:pt x="60200" y="4742"/>
                  <a:pt x="60200" y="4787"/>
                </a:cubicBezTo>
                <a:lnTo>
                  <a:pt x="60200" y="9691"/>
                </a:lnTo>
                <a:lnTo>
                  <a:pt x="58948" y="9691"/>
                </a:lnTo>
                <a:cubicBezTo>
                  <a:pt x="58736" y="9691"/>
                  <a:pt x="58571" y="9857"/>
                  <a:pt x="58571" y="10068"/>
                </a:cubicBezTo>
                <a:lnTo>
                  <a:pt x="58571" y="10566"/>
                </a:lnTo>
                <a:cubicBezTo>
                  <a:pt x="58571" y="10762"/>
                  <a:pt x="58736" y="10943"/>
                  <a:pt x="58948" y="10943"/>
                </a:cubicBezTo>
                <a:lnTo>
                  <a:pt x="59189" y="10943"/>
                </a:lnTo>
                <a:lnTo>
                  <a:pt x="59189" y="11214"/>
                </a:lnTo>
                <a:lnTo>
                  <a:pt x="58284" y="11214"/>
                </a:lnTo>
                <a:cubicBezTo>
                  <a:pt x="57967" y="11214"/>
                  <a:pt x="57711" y="11456"/>
                  <a:pt x="57711" y="11773"/>
                </a:cubicBezTo>
                <a:lnTo>
                  <a:pt x="57711" y="12753"/>
                </a:lnTo>
                <a:cubicBezTo>
                  <a:pt x="57711" y="13055"/>
                  <a:pt x="57967" y="13312"/>
                  <a:pt x="58284" y="13312"/>
                </a:cubicBezTo>
                <a:lnTo>
                  <a:pt x="59189" y="13312"/>
                </a:lnTo>
                <a:lnTo>
                  <a:pt x="59189" y="15469"/>
                </a:lnTo>
                <a:cubicBezTo>
                  <a:pt x="56654" y="16088"/>
                  <a:pt x="54934" y="18396"/>
                  <a:pt x="55040" y="20991"/>
                </a:cubicBezTo>
                <a:cubicBezTo>
                  <a:pt x="55161" y="23586"/>
                  <a:pt x="57092" y="25744"/>
                  <a:pt x="59657" y="26151"/>
                </a:cubicBezTo>
                <a:lnTo>
                  <a:pt x="59657" y="26543"/>
                </a:lnTo>
                <a:cubicBezTo>
                  <a:pt x="59657" y="26724"/>
                  <a:pt x="59808" y="26890"/>
                  <a:pt x="60004" y="26890"/>
                </a:cubicBezTo>
                <a:lnTo>
                  <a:pt x="60185" y="26890"/>
                </a:lnTo>
                <a:lnTo>
                  <a:pt x="60185" y="33408"/>
                </a:lnTo>
                <a:cubicBezTo>
                  <a:pt x="60170" y="34374"/>
                  <a:pt x="59385" y="35143"/>
                  <a:pt x="58420" y="35143"/>
                </a:cubicBezTo>
                <a:lnTo>
                  <a:pt x="55779" y="35143"/>
                </a:lnTo>
                <a:cubicBezTo>
                  <a:pt x="55770" y="35143"/>
                  <a:pt x="55761" y="35143"/>
                  <a:pt x="55751" y="35143"/>
                </a:cubicBezTo>
                <a:cubicBezTo>
                  <a:pt x="54451" y="35143"/>
                  <a:pt x="53395" y="36179"/>
                  <a:pt x="53380" y="37482"/>
                </a:cubicBezTo>
                <a:lnTo>
                  <a:pt x="53380" y="44241"/>
                </a:lnTo>
                <a:lnTo>
                  <a:pt x="51917" y="44241"/>
                </a:lnTo>
                <a:lnTo>
                  <a:pt x="51917" y="37784"/>
                </a:lnTo>
                <a:cubicBezTo>
                  <a:pt x="51932" y="37044"/>
                  <a:pt x="51917" y="36275"/>
                  <a:pt x="51585" y="35626"/>
                </a:cubicBezTo>
                <a:cubicBezTo>
                  <a:pt x="51600" y="35566"/>
                  <a:pt x="51615" y="35505"/>
                  <a:pt x="51630" y="35460"/>
                </a:cubicBezTo>
                <a:cubicBezTo>
                  <a:pt x="51721" y="35038"/>
                  <a:pt x="51766" y="34600"/>
                  <a:pt x="51781" y="34178"/>
                </a:cubicBezTo>
                <a:lnTo>
                  <a:pt x="51781" y="32578"/>
                </a:lnTo>
                <a:cubicBezTo>
                  <a:pt x="51781" y="32216"/>
                  <a:pt x="51721" y="31854"/>
                  <a:pt x="51585" y="31522"/>
                </a:cubicBezTo>
                <a:cubicBezTo>
                  <a:pt x="51826" y="31070"/>
                  <a:pt x="51947" y="30572"/>
                  <a:pt x="51917" y="30074"/>
                </a:cubicBezTo>
                <a:lnTo>
                  <a:pt x="51917" y="27434"/>
                </a:lnTo>
                <a:cubicBezTo>
                  <a:pt x="51887" y="26905"/>
                  <a:pt x="51826" y="26377"/>
                  <a:pt x="51525" y="25925"/>
                </a:cubicBezTo>
                <a:cubicBezTo>
                  <a:pt x="51645" y="25201"/>
                  <a:pt x="51691" y="24461"/>
                  <a:pt x="51645" y="23737"/>
                </a:cubicBezTo>
                <a:lnTo>
                  <a:pt x="51645" y="19513"/>
                </a:lnTo>
                <a:cubicBezTo>
                  <a:pt x="51645" y="17446"/>
                  <a:pt x="49971" y="15771"/>
                  <a:pt x="47889" y="15756"/>
                </a:cubicBezTo>
                <a:lnTo>
                  <a:pt x="33721" y="15756"/>
                </a:lnTo>
                <a:cubicBezTo>
                  <a:pt x="31654" y="15771"/>
                  <a:pt x="29980" y="17446"/>
                  <a:pt x="29980" y="19513"/>
                </a:cubicBezTo>
                <a:lnTo>
                  <a:pt x="29980" y="27162"/>
                </a:lnTo>
                <a:lnTo>
                  <a:pt x="29437" y="27162"/>
                </a:lnTo>
                <a:cubicBezTo>
                  <a:pt x="29428" y="27162"/>
                  <a:pt x="29420" y="27161"/>
                  <a:pt x="29411" y="27161"/>
                </a:cubicBezTo>
                <a:cubicBezTo>
                  <a:pt x="29106" y="27161"/>
                  <a:pt x="28863" y="27427"/>
                  <a:pt x="28863" y="27735"/>
                </a:cubicBezTo>
                <a:lnTo>
                  <a:pt x="28863" y="28505"/>
                </a:lnTo>
                <a:lnTo>
                  <a:pt x="28275" y="28505"/>
                </a:lnTo>
                <a:cubicBezTo>
                  <a:pt x="28033" y="28505"/>
                  <a:pt x="27837" y="28686"/>
                  <a:pt x="27837" y="28927"/>
                </a:cubicBezTo>
                <a:lnTo>
                  <a:pt x="27837" y="29350"/>
                </a:lnTo>
                <a:lnTo>
                  <a:pt x="27852" y="29350"/>
                </a:lnTo>
                <a:cubicBezTo>
                  <a:pt x="27551" y="29365"/>
                  <a:pt x="27309" y="29621"/>
                  <a:pt x="27309" y="29923"/>
                </a:cubicBezTo>
                <a:lnTo>
                  <a:pt x="27309" y="30059"/>
                </a:lnTo>
                <a:lnTo>
                  <a:pt x="18030" y="30059"/>
                </a:lnTo>
                <a:lnTo>
                  <a:pt x="18030" y="29274"/>
                </a:lnTo>
                <a:cubicBezTo>
                  <a:pt x="18030" y="28957"/>
                  <a:pt x="17774" y="28701"/>
                  <a:pt x="17457" y="28701"/>
                </a:cubicBezTo>
                <a:lnTo>
                  <a:pt x="16416" y="28701"/>
                </a:lnTo>
                <a:lnTo>
                  <a:pt x="16416" y="13900"/>
                </a:lnTo>
                <a:lnTo>
                  <a:pt x="17472" y="13900"/>
                </a:lnTo>
                <a:cubicBezTo>
                  <a:pt x="17789" y="13900"/>
                  <a:pt x="18046" y="13644"/>
                  <a:pt x="18046" y="13342"/>
                </a:cubicBezTo>
                <a:lnTo>
                  <a:pt x="18046" y="12557"/>
                </a:lnTo>
                <a:lnTo>
                  <a:pt x="19419" y="12557"/>
                </a:lnTo>
                <a:lnTo>
                  <a:pt x="19419" y="13900"/>
                </a:lnTo>
                <a:lnTo>
                  <a:pt x="19992" y="13900"/>
                </a:lnTo>
                <a:lnTo>
                  <a:pt x="19992" y="10430"/>
                </a:lnTo>
                <a:lnTo>
                  <a:pt x="19419" y="10430"/>
                </a:lnTo>
                <a:lnTo>
                  <a:pt x="19419" y="11773"/>
                </a:lnTo>
                <a:lnTo>
                  <a:pt x="18046" y="11773"/>
                </a:lnTo>
                <a:lnTo>
                  <a:pt x="18046" y="10988"/>
                </a:lnTo>
                <a:cubicBezTo>
                  <a:pt x="18046" y="10686"/>
                  <a:pt x="17789" y="10430"/>
                  <a:pt x="17472" y="10430"/>
                </a:cubicBezTo>
                <a:lnTo>
                  <a:pt x="16416" y="10430"/>
                </a:lnTo>
                <a:lnTo>
                  <a:pt x="16416" y="2373"/>
                </a:lnTo>
                <a:lnTo>
                  <a:pt x="15088" y="2373"/>
                </a:lnTo>
                <a:lnTo>
                  <a:pt x="15088" y="10430"/>
                </a:lnTo>
                <a:lnTo>
                  <a:pt x="13851" y="10430"/>
                </a:lnTo>
                <a:cubicBezTo>
                  <a:pt x="13549" y="10430"/>
                  <a:pt x="13293" y="10686"/>
                  <a:pt x="13293" y="10988"/>
                </a:cubicBezTo>
                <a:lnTo>
                  <a:pt x="13293" y="11773"/>
                </a:lnTo>
                <a:lnTo>
                  <a:pt x="6896" y="11773"/>
                </a:lnTo>
                <a:lnTo>
                  <a:pt x="6896" y="11697"/>
                </a:lnTo>
                <a:cubicBezTo>
                  <a:pt x="6896" y="11396"/>
                  <a:pt x="6639" y="11139"/>
                  <a:pt x="6338" y="11139"/>
                </a:cubicBezTo>
                <a:lnTo>
                  <a:pt x="6036" y="11139"/>
                </a:lnTo>
                <a:lnTo>
                  <a:pt x="6036" y="10324"/>
                </a:lnTo>
                <a:lnTo>
                  <a:pt x="6051" y="10324"/>
                </a:lnTo>
                <a:cubicBezTo>
                  <a:pt x="6308" y="10324"/>
                  <a:pt x="6519" y="10113"/>
                  <a:pt x="6519" y="9857"/>
                </a:cubicBezTo>
                <a:lnTo>
                  <a:pt x="6519" y="9525"/>
                </a:lnTo>
                <a:cubicBezTo>
                  <a:pt x="6519" y="9268"/>
                  <a:pt x="6308" y="9057"/>
                  <a:pt x="6051" y="9057"/>
                </a:cubicBezTo>
                <a:lnTo>
                  <a:pt x="6036" y="9057"/>
                </a:lnTo>
                <a:lnTo>
                  <a:pt x="6036" y="8303"/>
                </a:lnTo>
                <a:cubicBezTo>
                  <a:pt x="6036" y="7971"/>
                  <a:pt x="5779" y="7714"/>
                  <a:pt x="5463" y="7714"/>
                </a:cubicBezTo>
                <a:lnTo>
                  <a:pt x="2234" y="7714"/>
                </a:lnTo>
                <a:cubicBezTo>
                  <a:pt x="1917" y="7714"/>
                  <a:pt x="1661" y="7971"/>
                  <a:pt x="1661" y="8303"/>
                </a:cubicBezTo>
                <a:lnTo>
                  <a:pt x="1661" y="9057"/>
                </a:lnTo>
                <a:lnTo>
                  <a:pt x="1570" y="9057"/>
                </a:lnTo>
                <a:cubicBezTo>
                  <a:pt x="1561" y="9056"/>
                  <a:pt x="1553" y="9056"/>
                  <a:pt x="1544" y="9056"/>
                </a:cubicBezTo>
                <a:cubicBezTo>
                  <a:pt x="1300" y="9056"/>
                  <a:pt x="1102" y="9262"/>
                  <a:pt x="1102" y="9510"/>
                </a:cubicBezTo>
                <a:lnTo>
                  <a:pt x="1102" y="9857"/>
                </a:lnTo>
                <a:cubicBezTo>
                  <a:pt x="1102" y="10113"/>
                  <a:pt x="1314" y="10324"/>
                  <a:pt x="1570" y="10324"/>
                </a:cubicBezTo>
                <a:lnTo>
                  <a:pt x="1661" y="10324"/>
                </a:lnTo>
                <a:lnTo>
                  <a:pt x="1661" y="11139"/>
                </a:lnTo>
                <a:cubicBezTo>
                  <a:pt x="1344" y="11139"/>
                  <a:pt x="1102" y="11396"/>
                  <a:pt x="1102" y="11697"/>
                </a:cubicBezTo>
                <a:lnTo>
                  <a:pt x="1102" y="12678"/>
                </a:lnTo>
                <a:cubicBezTo>
                  <a:pt x="1102" y="12980"/>
                  <a:pt x="1344" y="13236"/>
                  <a:pt x="1661" y="13236"/>
                </a:cubicBezTo>
                <a:lnTo>
                  <a:pt x="1661" y="15530"/>
                </a:lnTo>
                <a:lnTo>
                  <a:pt x="1661" y="22334"/>
                </a:lnTo>
                <a:cubicBezTo>
                  <a:pt x="1645" y="22983"/>
                  <a:pt x="1947" y="23601"/>
                  <a:pt x="2460" y="24024"/>
                </a:cubicBezTo>
                <a:cubicBezTo>
                  <a:pt x="2505" y="24069"/>
                  <a:pt x="2566" y="24114"/>
                  <a:pt x="2626" y="24144"/>
                </a:cubicBezTo>
                <a:cubicBezTo>
                  <a:pt x="2747" y="24235"/>
                  <a:pt x="2868" y="24295"/>
                  <a:pt x="3003" y="24356"/>
                </a:cubicBezTo>
                <a:cubicBezTo>
                  <a:pt x="3260" y="24461"/>
                  <a:pt x="3562" y="24522"/>
                  <a:pt x="3848" y="24522"/>
                </a:cubicBezTo>
                <a:cubicBezTo>
                  <a:pt x="3999" y="24522"/>
                  <a:pt x="4150" y="24507"/>
                  <a:pt x="4286" y="24476"/>
                </a:cubicBezTo>
                <a:cubicBezTo>
                  <a:pt x="4708" y="24401"/>
                  <a:pt x="5101" y="24190"/>
                  <a:pt x="5402" y="23888"/>
                </a:cubicBezTo>
                <a:cubicBezTo>
                  <a:pt x="5448" y="23828"/>
                  <a:pt x="5493" y="23782"/>
                  <a:pt x="5538" y="23722"/>
                </a:cubicBezTo>
                <a:cubicBezTo>
                  <a:pt x="5629" y="23616"/>
                  <a:pt x="5704" y="23496"/>
                  <a:pt x="5779" y="23375"/>
                </a:cubicBezTo>
                <a:cubicBezTo>
                  <a:pt x="5810" y="23315"/>
                  <a:pt x="5840" y="23254"/>
                  <a:pt x="5870" y="23194"/>
                </a:cubicBezTo>
                <a:cubicBezTo>
                  <a:pt x="5991" y="22922"/>
                  <a:pt x="6036" y="22636"/>
                  <a:pt x="6036" y="22334"/>
                </a:cubicBezTo>
                <a:lnTo>
                  <a:pt x="6036" y="21308"/>
                </a:lnTo>
                <a:lnTo>
                  <a:pt x="6036" y="20855"/>
                </a:lnTo>
                <a:lnTo>
                  <a:pt x="6036" y="20116"/>
                </a:lnTo>
                <a:lnTo>
                  <a:pt x="6036" y="19648"/>
                </a:lnTo>
                <a:lnTo>
                  <a:pt x="6036" y="18909"/>
                </a:lnTo>
                <a:lnTo>
                  <a:pt x="6036" y="18456"/>
                </a:lnTo>
                <a:lnTo>
                  <a:pt x="6036" y="17732"/>
                </a:lnTo>
                <a:lnTo>
                  <a:pt x="6036" y="17265"/>
                </a:lnTo>
                <a:lnTo>
                  <a:pt x="6036" y="16525"/>
                </a:lnTo>
                <a:lnTo>
                  <a:pt x="6036" y="16073"/>
                </a:lnTo>
                <a:lnTo>
                  <a:pt x="6036" y="15530"/>
                </a:lnTo>
                <a:lnTo>
                  <a:pt x="6036" y="15333"/>
                </a:lnTo>
                <a:lnTo>
                  <a:pt x="6036" y="14881"/>
                </a:lnTo>
                <a:lnTo>
                  <a:pt x="6036" y="14126"/>
                </a:lnTo>
                <a:lnTo>
                  <a:pt x="6036" y="13674"/>
                </a:lnTo>
                <a:lnTo>
                  <a:pt x="6036" y="13251"/>
                </a:lnTo>
                <a:lnTo>
                  <a:pt x="6338" y="13251"/>
                </a:lnTo>
                <a:cubicBezTo>
                  <a:pt x="6655" y="13251"/>
                  <a:pt x="6896" y="12995"/>
                  <a:pt x="6896" y="12678"/>
                </a:cubicBezTo>
                <a:lnTo>
                  <a:pt x="6896" y="12542"/>
                </a:lnTo>
                <a:lnTo>
                  <a:pt x="13293" y="12542"/>
                </a:lnTo>
                <a:lnTo>
                  <a:pt x="13293" y="13327"/>
                </a:lnTo>
                <a:cubicBezTo>
                  <a:pt x="13293" y="13644"/>
                  <a:pt x="13534" y="13900"/>
                  <a:pt x="13851" y="13900"/>
                </a:cubicBezTo>
                <a:lnTo>
                  <a:pt x="15088" y="13900"/>
                </a:lnTo>
                <a:lnTo>
                  <a:pt x="15088" y="28701"/>
                </a:lnTo>
                <a:lnTo>
                  <a:pt x="13836" y="28701"/>
                </a:lnTo>
                <a:cubicBezTo>
                  <a:pt x="13534" y="28701"/>
                  <a:pt x="13278" y="28957"/>
                  <a:pt x="13278" y="29259"/>
                </a:cubicBezTo>
                <a:lnTo>
                  <a:pt x="13278" y="30044"/>
                </a:lnTo>
                <a:lnTo>
                  <a:pt x="11905" y="30044"/>
                </a:lnTo>
                <a:lnTo>
                  <a:pt x="11905" y="28701"/>
                </a:lnTo>
                <a:lnTo>
                  <a:pt x="11317" y="28701"/>
                </a:lnTo>
                <a:lnTo>
                  <a:pt x="11317" y="32171"/>
                </a:lnTo>
                <a:lnTo>
                  <a:pt x="11905" y="32171"/>
                </a:lnTo>
                <a:lnTo>
                  <a:pt x="11905" y="30813"/>
                </a:lnTo>
                <a:lnTo>
                  <a:pt x="13278" y="30813"/>
                </a:lnTo>
                <a:lnTo>
                  <a:pt x="13278" y="31598"/>
                </a:lnTo>
                <a:cubicBezTo>
                  <a:pt x="13278" y="31915"/>
                  <a:pt x="13534" y="32171"/>
                  <a:pt x="13836" y="32171"/>
                </a:cubicBezTo>
                <a:lnTo>
                  <a:pt x="15088" y="32171"/>
                </a:lnTo>
                <a:lnTo>
                  <a:pt x="15088" y="43864"/>
                </a:lnTo>
                <a:lnTo>
                  <a:pt x="11664" y="43864"/>
                </a:lnTo>
                <a:lnTo>
                  <a:pt x="11694" y="43849"/>
                </a:lnTo>
                <a:lnTo>
                  <a:pt x="11724" y="43834"/>
                </a:lnTo>
                <a:cubicBezTo>
                  <a:pt x="11739" y="43834"/>
                  <a:pt x="11739" y="43819"/>
                  <a:pt x="11754" y="43819"/>
                </a:cubicBezTo>
                <a:lnTo>
                  <a:pt x="11799" y="43803"/>
                </a:lnTo>
                <a:lnTo>
                  <a:pt x="11830" y="43773"/>
                </a:lnTo>
                <a:lnTo>
                  <a:pt x="11875" y="43758"/>
                </a:lnTo>
                <a:cubicBezTo>
                  <a:pt x="11890" y="43743"/>
                  <a:pt x="11920" y="43728"/>
                  <a:pt x="11935" y="43728"/>
                </a:cubicBezTo>
                <a:lnTo>
                  <a:pt x="11980" y="43698"/>
                </a:lnTo>
                <a:lnTo>
                  <a:pt x="12041" y="43653"/>
                </a:lnTo>
                <a:lnTo>
                  <a:pt x="12071" y="43622"/>
                </a:lnTo>
                <a:lnTo>
                  <a:pt x="12131" y="43577"/>
                </a:lnTo>
                <a:lnTo>
                  <a:pt x="12161" y="43547"/>
                </a:lnTo>
                <a:lnTo>
                  <a:pt x="12222" y="43502"/>
                </a:lnTo>
                <a:lnTo>
                  <a:pt x="12252" y="43456"/>
                </a:lnTo>
                <a:lnTo>
                  <a:pt x="12297" y="43396"/>
                </a:lnTo>
                <a:cubicBezTo>
                  <a:pt x="12312" y="43381"/>
                  <a:pt x="12327" y="43366"/>
                  <a:pt x="12342" y="43351"/>
                </a:cubicBezTo>
                <a:lnTo>
                  <a:pt x="12388" y="43290"/>
                </a:lnTo>
                <a:cubicBezTo>
                  <a:pt x="12388" y="43275"/>
                  <a:pt x="12403" y="43260"/>
                  <a:pt x="12418" y="43245"/>
                </a:cubicBezTo>
                <a:cubicBezTo>
                  <a:pt x="12433" y="43215"/>
                  <a:pt x="12448" y="43185"/>
                  <a:pt x="12463" y="43155"/>
                </a:cubicBezTo>
                <a:cubicBezTo>
                  <a:pt x="12478" y="43140"/>
                  <a:pt x="12478" y="43125"/>
                  <a:pt x="12493" y="43109"/>
                </a:cubicBezTo>
                <a:cubicBezTo>
                  <a:pt x="12493" y="43094"/>
                  <a:pt x="12524" y="43019"/>
                  <a:pt x="12539" y="42974"/>
                </a:cubicBezTo>
                <a:cubicBezTo>
                  <a:pt x="12584" y="42853"/>
                  <a:pt x="12614" y="42732"/>
                  <a:pt x="12629" y="42612"/>
                </a:cubicBezTo>
                <a:cubicBezTo>
                  <a:pt x="12644" y="42476"/>
                  <a:pt x="12539" y="42370"/>
                  <a:pt x="12418" y="42370"/>
                </a:cubicBezTo>
                <a:lnTo>
                  <a:pt x="8329" y="42370"/>
                </a:lnTo>
                <a:cubicBezTo>
                  <a:pt x="8193" y="42370"/>
                  <a:pt x="8088" y="42476"/>
                  <a:pt x="8103" y="42612"/>
                </a:cubicBezTo>
                <a:cubicBezTo>
                  <a:pt x="8118" y="42732"/>
                  <a:pt x="8148" y="42853"/>
                  <a:pt x="8193" y="42974"/>
                </a:cubicBezTo>
                <a:cubicBezTo>
                  <a:pt x="8209" y="43019"/>
                  <a:pt x="8224" y="43064"/>
                  <a:pt x="8254" y="43109"/>
                </a:cubicBezTo>
                <a:lnTo>
                  <a:pt x="8284" y="43170"/>
                </a:lnTo>
                <a:cubicBezTo>
                  <a:pt x="8299" y="43185"/>
                  <a:pt x="8299" y="43215"/>
                  <a:pt x="8314" y="43245"/>
                </a:cubicBezTo>
                <a:cubicBezTo>
                  <a:pt x="8329" y="43260"/>
                  <a:pt x="8344" y="43275"/>
                  <a:pt x="8359" y="43290"/>
                </a:cubicBezTo>
                <a:lnTo>
                  <a:pt x="8405" y="43351"/>
                </a:lnTo>
                <a:cubicBezTo>
                  <a:pt x="8405" y="43366"/>
                  <a:pt x="8420" y="43381"/>
                  <a:pt x="8435" y="43396"/>
                </a:cubicBezTo>
                <a:lnTo>
                  <a:pt x="8480" y="43456"/>
                </a:lnTo>
                <a:lnTo>
                  <a:pt x="8525" y="43502"/>
                </a:lnTo>
                <a:lnTo>
                  <a:pt x="8571" y="43547"/>
                </a:lnTo>
                <a:lnTo>
                  <a:pt x="8616" y="43577"/>
                </a:lnTo>
                <a:lnTo>
                  <a:pt x="8661" y="43622"/>
                </a:lnTo>
                <a:lnTo>
                  <a:pt x="8706" y="43653"/>
                </a:lnTo>
                <a:lnTo>
                  <a:pt x="8767" y="43698"/>
                </a:lnTo>
                <a:lnTo>
                  <a:pt x="8797" y="43728"/>
                </a:lnTo>
                <a:cubicBezTo>
                  <a:pt x="8827" y="43728"/>
                  <a:pt x="8842" y="43743"/>
                  <a:pt x="8872" y="43758"/>
                </a:cubicBezTo>
                <a:lnTo>
                  <a:pt x="8903" y="43773"/>
                </a:lnTo>
                <a:lnTo>
                  <a:pt x="8948" y="43803"/>
                </a:lnTo>
                <a:lnTo>
                  <a:pt x="8978" y="43819"/>
                </a:lnTo>
                <a:cubicBezTo>
                  <a:pt x="8993" y="43819"/>
                  <a:pt x="9008" y="43834"/>
                  <a:pt x="9023" y="43834"/>
                </a:cubicBezTo>
                <a:lnTo>
                  <a:pt x="9038" y="43849"/>
                </a:lnTo>
                <a:lnTo>
                  <a:pt x="9084" y="43864"/>
                </a:lnTo>
                <a:lnTo>
                  <a:pt x="5553" y="43864"/>
                </a:lnTo>
                <a:lnTo>
                  <a:pt x="5583" y="43849"/>
                </a:lnTo>
                <a:lnTo>
                  <a:pt x="5613" y="43834"/>
                </a:lnTo>
                <a:cubicBezTo>
                  <a:pt x="5629" y="43834"/>
                  <a:pt x="5644" y="43819"/>
                  <a:pt x="5644" y="43819"/>
                </a:cubicBezTo>
                <a:lnTo>
                  <a:pt x="5689" y="43803"/>
                </a:lnTo>
                <a:lnTo>
                  <a:pt x="5734" y="43773"/>
                </a:lnTo>
                <a:lnTo>
                  <a:pt x="5764" y="43758"/>
                </a:lnTo>
                <a:lnTo>
                  <a:pt x="5825" y="43728"/>
                </a:lnTo>
                <a:lnTo>
                  <a:pt x="5870" y="43698"/>
                </a:lnTo>
                <a:lnTo>
                  <a:pt x="5930" y="43653"/>
                </a:lnTo>
                <a:lnTo>
                  <a:pt x="5960" y="43622"/>
                </a:lnTo>
                <a:lnTo>
                  <a:pt x="6021" y="43577"/>
                </a:lnTo>
                <a:lnTo>
                  <a:pt x="6051" y="43547"/>
                </a:lnTo>
                <a:lnTo>
                  <a:pt x="6111" y="43502"/>
                </a:lnTo>
                <a:lnTo>
                  <a:pt x="6142" y="43456"/>
                </a:lnTo>
                <a:lnTo>
                  <a:pt x="6187" y="43396"/>
                </a:lnTo>
                <a:cubicBezTo>
                  <a:pt x="6202" y="43381"/>
                  <a:pt x="6217" y="43366"/>
                  <a:pt x="6232" y="43351"/>
                </a:cubicBezTo>
                <a:lnTo>
                  <a:pt x="6277" y="43290"/>
                </a:lnTo>
                <a:lnTo>
                  <a:pt x="6308" y="43245"/>
                </a:lnTo>
                <a:cubicBezTo>
                  <a:pt x="6323" y="43215"/>
                  <a:pt x="6338" y="43185"/>
                  <a:pt x="6353" y="43155"/>
                </a:cubicBezTo>
                <a:cubicBezTo>
                  <a:pt x="6368" y="43140"/>
                  <a:pt x="6368" y="43125"/>
                  <a:pt x="6383" y="43109"/>
                </a:cubicBezTo>
                <a:cubicBezTo>
                  <a:pt x="6398" y="43064"/>
                  <a:pt x="6413" y="43019"/>
                  <a:pt x="6443" y="42974"/>
                </a:cubicBezTo>
                <a:cubicBezTo>
                  <a:pt x="6473" y="42853"/>
                  <a:pt x="6504" y="42732"/>
                  <a:pt x="6519" y="42612"/>
                </a:cubicBezTo>
                <a:cubicBezTo>
                  <a:pt x="6534" y="42476"/>
                  <a:pt x="6443" y="42370"/>
                  <a:pt x="6308" y="42370"/>
                </a:cubicBezTo>
                <a:lnTo>
                  <a:pt x="2219" y="42370"/>
                </a:lnTo>
                <a:cubicBezTo>
                  <a:pt x="2083" y="42370"/>
                  <a:pt x="1977" y="42476"/>
                  <a:pt x="2008" y="42612"/>
                </a:cubicBezTo>
                <a:cubicBezTo>
                  <a:pt x="2023" y="42732"/>
                  <a:pt x="2038" y="42853"/>
                  <a:pt x="2083" y="42974"/>
                </a:cubicBezTo>
                <a:cubicBezTo>
                  <a:pt x="2098" y="43019"/>
                  <a:pt x="2128" y="43064"/>
                  <a:pt x="2143" y="43109"/>
                </a:cubicBezTo>
                <a:cubicBezTo>
                  <a:pt x="2158" y="43125"/>
                  <a:pt x="2158" y="43140"/>
                  <a:pt x="2174" y="43170"/>
                </a:cubicBezTo>
                <a:lnTo>
                  <a:pt x="2219" y="43245"/>
                </a:lnTo>
                <a:cubicBezTo>
                  <a:pt x="2219" y="43260"/>
                  <a:pt x="2234" y="43275"/>
                  <a:pt x="2249" y="43290"/>
                </a:cubicBezTo>
                <a:lnTo>
                  <a:pt x="2294" y="43351"/>
                </a:lnTo>
                <a:lnTo>
                  <a:pt x="2324" y="43396"/>
                </a:lnTo>
                <a:lnTo>
                  <a:pt x="2370" y="43456"/>
                </a:lnTo>
                <a:lnTo>
                  <a:pt x="2415" y="43502"/>
                </a:lnTo>
                <a:lnTo>
                  <a:pt x="2460" y="43547"/>
                </a:lnTo>
                <a:lnTo>
                  <a:pt x="2505" y="43577"/>
                </a:lnTo>
                <a:lnTo>
                  <a:pt x="2551" y="43622"/>
                </a:lnTo>
                <a:lnTo>
                  <a:pt x="2596" y="43653"/>
                </a:lnTo>
                <a:lnTo>
                  <a:pt x="2656" y="43698"/>
                </a:lnTo>
                <a:lnTo>
                  <a:pt x="2702" y="43728"/>
                </a:lnTo>
                <a:lnTo>
                  <a:pt x="2762" y="43758"/>
                </a:lnTo>
                <a:lnTo>
                  <a:pt x="2792" y="43773"/>
                </a:lnTo>
                <a:lnTo>
                  <a:pt x="2837" y="43803"/>
                </a:lnTo>
                <a:lnTo>
                  <a:pt x="2868" y="43819"/>
                </a:lnTo>
                <a:lnTo>
                  <a:pt x="2913" y="43834"/>
                </a:lnTo>
                <a:lnTo>
                  <a:pt x="2943" y="43849"/>
                </a:lnTo>
                <a:lnTo>
                  <a:pt x="2973" y="43864"/>
                </a:lnTo>
                <a:lnTo>
                  <a:pt x="1" y="43864"/>
                </a:lnTo>
                <a:lnTo>
                  <a:pt x="1" y="44618"/>
                </a:lnTo>
                <a:lnTo>
                  <a:pt x="15088" y="44618"/>
                </a:lnTo>
                <a:lnTo>
                  <a:pt x="15088" y="53867"/>
                </a:lnTo>
                <a:lnTo>
                  <a:pt x="11317" y="53867"/>
                </a:lnTo>
                <a:lnTo>
                  <a:pt x="11317" y="54893"/>
                </a:lnTo>
                <a:lnTo>
                  <a:pt x="13897" y="54893"/>
                </a:lnTo>
                <a:lnTo>
                  <a:pt x="13897" y="56432"/>
                </a:lnTo>
                <a:cubicBezTo>
                  <a:pt x="13897" y="56658"/>
                  <a:pt x="14078" y="56854"/>
                  <a:pt x="14319" y="56854"/>
                </a:cubicBezTo>
                <a:lnTo>
                  <a:pt x="16733" y="56854"/>
                </a:lnTo>
                <a:cubicBezTo>
                  <a:pt x="16959" y="56854"/>
                  <a:pt x="17155" y="56658"/>
                  <a:pt x="17155" y="56432"/>
                </a:cubicBezTo>
                <a:lnTo>
                  <a:pt x="17155" y="54878"/>
                </a:lnTo>
                <a:lnTo>
                  <a:pt x="40541" y="54878"/>
                </a:lnTo>
                <a:lnTo>
                  <a:pt x="40541" y="56417"/>
                </a:lnTo>
                <a:cubicBezTo>
                  <a:pt x="40541" y="56658"/>
                  <a:pt x="40737" y="56854"/>
                  <a:pt x="40963" y="56854"/>
                </a:cubicBezTo>
                <a:lnTo>
                  <a:pt x="43377" y="56854"/>
                </a:lnTo>
                <a:cubicBezTo>
                  <a:pt x="43604" y="56854"/>
                  <a:pt x="43800" y="56658"/>
                  <a:pt x="43800" y="56417"/>
                </a:cubicBezTo>
                <a:lnTo>
                  <a:pt x="43800" y="54878"/>
                </a:lnTo>
                <a:lnTo>
                  <a:pt x="45972" y="54878"/>
                </a:lnTo>
                <a:lnTo>
                  <a:pt x="45972" y="53852"/>
                </a:lnTo>
                <a:lnTo>
                  <a:pt x="16416" y="53852"/>
                </a:lnTo>
                <a:lnTo>
                  <a:pt x="16416" y="32171"/>
                </a:lnTo>
                <a:lnTo>
                  <a:pt x="17457" y="32171"/>
                </a:lnTo>
                <a:cubicBezTo>
                  <a:pt x="17774" y="32171"/>
                  <a:pt x="18030" y="31915"/>
                  <a:pt x="18030" y="31598"/>
                </a:cubicBezTo>
                <a:lnTo>
                  <a:pt x="18030" y="30828"/>
                </a:lnTo>
                <a:lnTo>
                  <a:pt x="27309" y="30828"/>
                </a:lnTo>
                <a:lnTo>
                  <a:pt x="27309" y="30889"/>
                </a:lnTo>
                <a:cubicBezTo>
                  <a:pt x="27309" y="31205"/>
                  <a:pt x="27566" y="31462"/>
                  <a:pt x="27883" y="31462"/>
                </a:cubicBezTo>
                <a:lnTo>
                  <a:pt x="28818" y="31462"/>
                </a:lnTo>
                <a:lnTo>
                  <a:pt x="28818" y="32593"/>
                </a:lnTo>
                <a:cubicBezTo>
                  <a:pt x="25906" y="33152"/>
                  <a:pt x="23734" y="35475"/>
                  <a:pt x="23734" y="38251"/>
                </a:cubicBezTo>
                <a:cubicBezTo>
                  <a:pt x="23734" y="40243"/>
                  <a:pt x="24865" y="41993"/>
                  <a:pt x="26570" y="43034"/>
                </a:cubicBezTo>
                <a:cubicBezTo>
                  <a:pt x="26781" y="43155"/>
                  <a:pt x="27008" y="43230"/>
                  <a:pt x="27249" y="43230"/>
                </a:cubicBezTo>
                <a:lnTo>
                  <a:pt x="33193" y="43230"/>
                </a:lnTo>
                <a:cubicBezTo>
                  <a:pt x="33435" y="43230"/>
                  <a:pt x="33661" y="43155"/>
                  <a:pt x="33857" y="43034"/>
                </a:cubicBezTo>
                <a:cubicBezTo>
                  <a:pt x="35577" y="41993"/>
                  <a:pt x="36709" y="40243"/>
                  <a:pt x="36709" y="38251"/>
                </a:cubicBezTo>
                <a:cubicBezTo>
                  <a:pt x="36709" y="35475"/>
                  <a:pt x="34521" y="33167"/>
                  <a:pt x="31609" y="32593"/>
                </a:cubicBezTo>
                <a:lnTo>
                  <a:pt x="31609" y="31462"/>
                </a:lnTo>
                <a:lnTo>
                  <a:pt x="32560" y="31462"/>
                </a:lnTo>
                <a:cubicBezTo>
                  <a:pt x="32877" y="31462"/>
                  <a:pt x="33118" y="31205"/>
                  <a:pt x="33118" y="30904"/>
                </a:cubicBezTo>
                <a:lnTo>
                  <a:pt x="33118" y="29923"/>
                </a:lnTo>
                <a:cubicBezTo>
                  <a:pt x="33118" y="29621"/>
                  <a:pt x="32877" y="29365"/>
                  <a:pt x="32575" y="29350"/>
                </a:cubicBezTo>
                <a:lnTo>
                  <a:pt x="32590" y="29350"/>
                </a:lnTo>
                <a:lnTo>
                  <a:pt x="32590" y="28927"/>
                </a:lnTo>
                <a:cubicBezTo>
                  <a:pt x="32590" y="28695"/>
                  <a:pt x="32422" y="28504"/>
                  <a:pt x="32193" y="28504"/>
                </a:cubicBezTo>
                <a:cubicBezTo>
                  <a:pt x="32185" y="28504"/>
                  <a:pt x="32176" y="28504"/>
                  <a:pt x="32167" y="28505"/>
                </a:cubicBezTo>
                <a:lnTo>
                  <a:pt x="31730" y="28505"/>
                </a:lnTo>
                <a:lnTo>
                  <a:pt x="31730" y="27735"/>
                </a:lnTo>
                <a:cubicBezTo>
                  <a:pt x="31730" y="27418"/>
                  <a:pt x="31458" y="27147"/>
                  <a:pt x="31141" y="27147"/>
                </a:cubicBezTo>
                <a:lnTo>
                  <a:pt x="30598" y="27147"/>
                </a:lnTo>
                <a:lnTo>
                  <a:pt x="30598" y="19513"/>
                </a:lnTo>
                <a:cubicBezTo>
                  <a:pt x="30613" y="17778"/>
                  <a:pt x="32017" y="16374"/>
                  <a:pt x="33737" y="16374"/>
                </a:cubicBezTo>
                <a:lnTo>
                  <a:pt x="47904" y="16374"/>
                </a:lnTo>
                <a:cubicBezTo>
                  <a:pt x="49639" y="16374"/>
                  <a:pt x="51042" y="17778"/>
                  <a:pt x="51042" y="19513"/>
                </a:cubicBezTo>
                <a:lnTo>
                  <a:pt x="51042" y="23767"/>
                </a:lnTo>
                <a:cubicBezTo>
                  <a:pt x="51072" y="24310"/>
                  <a:pt x="51057" y="24854"/>
                  <a:pt x="50997" y="25397"/>
                </a:cubicBezTo>
                <a:cubicBezTo>
                  <a:pt x="50488" y="25079"/>
                  <a:pt x="49841" y="24997"/>
                  <a:pt x="49244" y="24997"/>
                </a:cubicBezTo>
                <a:cubicBezTo>
                  <a:pt x="49132" y="24997"/>
                  <a:pt x="49022" y="25000"/>
                  <a:pt x="48915" y="25004"/>
                </a:cubicBezTo>
                <a:cubicBezTo>
                  <a:pt x="48850" y="25001"/>
                  <a:pt x="48787" y="24999"/>
                  <a:pt x="48723" y="24999"/>
                </a:cubicBezTo>
                <a:cubicBezTo>
                  <a:pt x="48217" y="24999"/>
                  <a:pt x="47724" y="25105"/>
                  <a:pt x="47255" y="25306"/>
                </a:cubicBezTo>
                <a:cubicBezTo>
                  <a:pt x="46742" y="25517"/>
                  <a:pt x="46380" y="25985"/>
                  <a:pt x="46289" y="26528"/>
                </a:cubicBezTo>
                <a:cubicBezTo>
                  <a:pt x="46244" y="27026"/>
                  <a:pt x="46470" y="27509"/>
                  <a:pt x="46863" y="27811"/>
                </a:cubicBezTo>
                <a:cubicBezTo>
                  <a:pt x="47255" y="28126"/>
                  <a:pt x="47829" y="28242"/>
                  <a:pt x="48400" y="28242"/>
                </a:cubicBezTo>
                <a:cubicBezTo>
                  <a:pt x="48730" y="28242"/>
                  <a:pt x="49059" y="28203"/>
                  <a:pt x="49352" y="28143"/>
                </a:cubicBezTo>
                <a:cubicBezTo>
                  <a:pt x="50046" y="28007"/>
                  <a:pt x="50861" y="27554"/>
                  <a:pt x="51238" y="26830"/>
                </a:cubicBezTo>
                <a:cubicBezTo>
                  <a:pt x="51283" y="27041"/>
                  <a:pt x="51313" y="27252"/>
                  <a:pt x="51313" y="27464"/>
                </a:cubicBezTo>
                <a:lnTo>
                  <a:pt x="51313" y="30089"/>
                </a:lnTo>
                <a:cubicBezTo>
                  <a:pt x="51329" y="30330"/>
                  <a:pt x="51298" y="30587"/>
                  <a:pt x="51223" y="30813"/>
                </a:cubicBezTo>
                <a:cubicBezTo>
                  <a:pt x="50966" y="30451"/>
                  <a:pt x="50619" y="30149"/>
                  <a:pt x="50212" y="29923"/>
                </a:cubicBezTo>
                <a:cubicBezTo>
                  <a:pt x="49724" y="29642"/>
                  <a:pt x="49174" y="29502"/>
                  <a:pt x="48623" y="29502"/>
                </a:cubicBezTo>
                <a:cubicBezTo>
                  <a:pt x="48050" y="29502"/>
                  <a:pt x="47476" y="29653"/>
                  <a:pt x="46968" y="29953"/>
                </a:cubicBezTo>
                <a:cubicBezTo>
                  <a:pt x="46591" y="30149"/>
                  <a:pt x="46304" y="30496"/>
                  <a:pt x="46154" y="30904"/>
                </a:cubicBezTo>
                <a:cubicBezTo>
                  <a:pt x="45988" y="31522"/>
                  <a:pt x="46350" y="32111"/>
                  <a:pt x="46772" y="32427"/>
                </a:cubicBezTo>
                <a:cubicBezTo>
                  <a:pt x="47195" y="32729"/>
                  <a:pt x="47692" y="32895"/>
                  <a:pt x="48190" y="32956"/>
                </a:cubicBezTo>
                <a:cubicBezTo>
                  <a:pt x="48456" y="33005"/>
                  <a:pt x="48726" y="33028"/>
                  <a:pt x="48996" y="33028"/>
                </a:cubicBezTo>
                <a:cubicBezTo>
                  <a:pt x="49217" y="33028"/>
                  <a:pt x="49437" y="33013"/>
                  <a:pt x="49654" y="32986"/>
                </a:cubicBezTo>
                <a:cubicBezTo>
                  <a:pt x="50227" y="32880"/>
                  <a:pt x="50755" y="32593"/>
                  <a:pt x="51147" y="32156"/>
                </a:cubicBezTo>
                <a:cubicBezTo>
                  <a:pt x="51163" y="32292"/>
                  <a:pt x="51178" y="32427"/>
                  <a:pt x="51178" y="32563"/>
                </a:cubicBezTo>
                <a:lnTo>
                  <a:pt x="51178" y="34147"/>
                </a:lnTo>
                <a:cubicBezTo>
                  <a:pt x="51163" y="34434"/>
                  <a:pt x="51147" y="34706"/>
                  <a:pt x="51117" y="34962"/>
                </a:cubicBezTo>
                <a:cubicBezTo>
                  <a:pt x="50680" y="34570"/>
                  <a:pt x="50046" y="34313"/>
                  <a:pt x="49216" y="34178"/>
                </a:cubicBezTo>
                <a:cubicBezTo>
                  <a:pt x="48979" y="34134"/>
                  <a:pt x="48711" y="34098"/>
                  <a:pt x="48429" y="34098"/>
                </a:cubicBezTo>
                <a:cubicBezTo>
                  <a:pt x="48121" y="34098"/>
                  <a:pt x="47797" y="34142"/>
                  <a:pt x="47481" y="34268"/>
                </a:cubicBezTo>
                <a:cubicBezTo>
                  <a:pt x="46817" y="34525"/>
                  <a:pt x="46365" y="35128"/>
                  <a:pt x="46380" y="35747"/>
                </a:cubicBezTo>
                <a:cubicBezTo>
                  <a:pt x="46425" y="36335"/>
                  <a:pt x="46772" y="36848"/>
                  <a:pt x="47315" y="37105"/>
                </a:cubicBezTo>
                <a:cubicBezTo>
                  <a:pt x="47754" y="37317"/>
                  <a:pt x="48232" y="37423"/>
                  <a:pt x="48713" y="37423"/>
                </a:cubicBezTo>
                <a:cubicBezTo>
                  <a:pt x="48745" y="37423"/>
                  <a:pt x="48777" y="37422"/>
                  <a:pt x="48809" y="37421"/>
                </a:cubicBezTo>
                <a:cubicBezTo>
                  <a:pt x="48865" y="37423"/>
                  <a:pt x="48921" y="37424"/>
                  <a:pt x="48976" y="37424"/>
                </a:cubicBezTo>
                <a:cubicBezTo>
                  <a:pt x="49957" y="37424"/>
                  <a:pt x="50644" y="37168"/>
                  <a:pt x="51087" y="36682"/>
                </a:cubicBezTo>
                <a:cubicBezTo>
                  <a:pt x="51147" y="36607"/>
                  <a:pt x="51208" y="36546"/>
                  <a:pt x="51253" y="36456"/>
                </a:cubicBezTo>
                <a:cubicBezTo>
                  <a:pt x="51313" y="36893"/>
                  <a:pt x="51344" y="37331"/>
                  <a:pt x="51313" y="37768"/>
                </a:cubicBezTo>
                <a:lnTo>
                  <a:pt x="51313" y="44226"/>
                </a:lnTo>
                <a:lnTo>
                  <a:pt x="47436" y="44226"/>
                </a:lnTo>
                <a:cubicBezTo>
                  <a:pt x="47210" y="44226"/>
                  <a:pt x="47029" y="44407"/>
                  <a:pt x="47029" y="44618"/>
                </a:cubicBezTo>
                <a:lnTo>
                  <a:pt x="47029" y="44920"/>
                </a:lnTo>
                <a:cubicBezTo>
                  <a:pt x="47029" y="45146"/>
                  <a:pt x="47210" y="45327"/>
                  <a:pt x="47436" y="45327"/>
                </a:cubicBezTo>
                <a:lnTo>
                  <a:pt x="47451" y="45327"/>
                </a:lnTo>
                <a:lnTo>
                  <a:pt x="47451" y="55391"/>
                </a:lnTo>
                <a:cubicBezTo>
                  <a:pt x="47451" y="56251"/>
                  <a:pt x="48145" y="56945"/>
                  <a:pt x="48990" y="56945"/>
                </a:cubicBezTo>
                <a:lnTo>
                  <a:pt x="54195" y="56945"/>
                </a:lnTo>
                <a:cubicBezTo>
                  <a:pt x="55055" y="56945"/>
                  <a:pt x="55749" y="56251"/>
                  <a:pt x="55749" y="55391"/>
                </a:cubicBezTo>
                <a:lnTo>
                  <a:pt x="55749" y="54878"/>
                </a:lnTo>
                <a:lnTo>
                  <a:pt x="58208" y="54878"/>
                </a:lnTo>
                <a:lnTo>
                  <a:pt x="58208" y="56417"/>
                </a:lnTo>
                <a:cubicBezTo>
                  <a:pt x="58208" y="56658"/>
                  <a:pt x="58405" y="56854"/>
                  <a:pt x="58631" y="56854"/>
                </a:cubicBezTo>
                <a:lnTo>
                  <a:pt x="61045" y="56854"/>
                </a:lnTo>
                <a:cubicBezTo>
                  <a:pt x="61286" y="56854"/>
                  <a:pt x="61467" y="56658"/>
                  <a:pt x="61467" y="56417"/>
                </a:cubicBezTo>
                <a:lnTo>
                  <a:pt x="61467" y="54878"/>
                </a:lnTo>
                <a:lnTo>
                  <a:pt x="93875" y="54878"/>
                </a:lnTo>
                <a:lnTo>
                  <a:pt x="93875" y="56417"/>
                </a:lnTo>
                <a:cubicBezTo>
                  <a:pt x="93875" y="56658"/>
                  <a:pt x="94071" y="56854"/>
                  <a:pt x="94313" y="56854"/>
                </a:cubicBezTo>
                <a:lnTo>
                  <a:pt x="96712" y="56854"/>
                </a:lnTo>
                <a:cubicBezTo>
                  <a:pt x="96953" y="56854"/>
                  <a:pt x="97149" y="56658"/>
                  <a:pt x="97149" y="56417"/>
                </a:cubicBezTo>
                <a:lnTo>
                  <a:pt x="97149" y="54878"/>
                </a:lnTo>
                <a:lnTo>
                  <a:pt x="99307" y="54878"/>
                </a:lnTo>
                <a:lnTo>
                  <a:pt x="99307" y="53852"/>
                </a:lnTo>
                <a:lnTo>
                  <a:pt x="88700" y="53852"/>
                </a:lnTo>
                <a:cubicBezTo>
                  <a:pt x="89530" y="53565"/>
                  <a:pt x="90118" y="52826"/>
                  <a:pt x="90209" y="51966"/>
                </a:cubicBezTo>
                <a:cubicBezTo>
                  <a:pt x="90239" y="51770"/>
                  <a:pt x="90088" y="51589"/>
                  <a:pt x="89892" y="51589"/>
                </a:cubicBezTo>
                <a:lnTo>
                  <a:pt x="88911" y="51589"/>
                </a:lnTo>
                <a:lnTo>
                  <a:pt x="88911" y="51287"/>
                </a:lnTo>
                <a:cubicBezTo>
                  <a:pt x="88911" y="51129"/>
                  <a:pt x="88789" y="50999"/>
                  <a:pt x="88648" y="50999"/>
                </a:cubicBezTo>
                <a:cubicBezTo>
                  <a:pt x="88640" y="50999"/>
                  <a:pt x="88632" y="50999"/>
                  <a:pt x="88625" y="51000"/>
                </a:cubicBezTo>
                <a:lnTo>
                  <a:pt x="88006" y="51000"/>
                </a:lnTo>
                <a:lnTo>
                  <a:pt x="88006" y="49657"/>
                </a:lnTo>
                <a:cubicBezTo>
                  <a:pt x="88006" y="49386"/>
                  <a:pt x="87780" y="49160"/>
                  <a:pt x="87508" y="49160"/>
                </a:cubicBezTo>
                <a:lnTo>
                  <a:pt x="87041" y="49160"/>
                </a:lnTo>
                <a:cubicBezTo>
                  <a:pt x="87222" y="49099"/>
                  <a:pt x="87357" y="48963"/>
                  <a:pt x="87418" y="48782"/>
                </a:cubicBezTo>
                <a:cubicBezTo>
                  <a:pt x="87448" y="48526"/>
                  <a:pt x="87403" y="48254"/>
                  <a:pt x="87312" y="48028"/>
                </a:cubicBezTo>
                <a:cubicBezTo>
                  <a:pt x="87176" y="47741"/>
                  <a:pt x="87071" y="47455"/>
                  <a:pt x="87010" y="47153"/>
                </a:cubicBezTo>
                <a:cubicBezTo>
                  <a:pt x="86694" y="47409"/>
                  <a:pt x="86437" y="47741"/>
                  <a:pt x="86256" y="48103"/>
                </a:cubicBezTo>
                <a:cubicBezTo>
                  <a:pt x="86181" y="48224"/>
                  <a:pt x="86135" y="48360"/>
                  <a:pt x="86105" y="48481"/>
                </a:cubicBezTo>
                <a:cubicBezTo>
                  <a:pt x="86090" y="48586"/>
                  <a:pt x="86090" y="48692"/>
                  <a:pt x="86120" y="48797"/>
                </a:cubicBezTo>
                <a:cubicBezTo>
                  <a:pt x="86165" y="48963"/>
                  <a:pt x="86286" y="49099"/>
                  <a:pt x="86452" y="49144"/>
                </a:cubicBezTo>
                <a:lnTo>
                  <a:pt x="86196" y="49144"/>
                </a:lnTo>
                <a:cubicBezTo>
                  <a:pt x="85909" y="49144"/>
                  <a:pt x="85683" y="49371"/>
                  <a:pt x="85683" y="49657"/>
                </a:cubicBezTo>
                <a:lnTo>
                  <a:pt x="85683" y="50985"/>
                </a:lnTo>
                <a:lnTo>
                  <a:pt x="85064" y="50985"/>
                </a:lnTo>
                <a:cubicBezTo>
                  <a:pt x="84898" y="50985"/>
                  <a:pt x="84777" y="51121"/>
                  <a:pt x="84777" y="51272"/>
                </a:cubicBezTo>
                <a:lnTo>
                  <a:pt x="84777" y="51574"/>
                </a:lnTo>
                <a:lnTo>
                  <a:pt x="83721" y="51574"/>
                </a:lnTo>
                <a:cubicBezTo>
                  <a:pt x="83525" y="51574"/>
                  <a:pt x="83374" y="51755"/>
                  <a:pt x="83404" y="51951"/>
                </a:cubicBezTo>
                <a:cubicBezTo>
                  <a:pt x="83495" y="52826"/>
                  <a:pt x="84083" y="53550"/>
                  <a:pt x="84913" y="53837"/>
                </a:cubicBezTo>
                <a:lnTo>
                  <a:pt x="72949" y="53837"/>
                </a:lnTo>
                <a:lnTo>
                  <a:pt x="72949" y="32141"/>
                </a:lnTo>
                <a:lnTo>
                  <a:pt x="74096" y="32141"/>
                </a:lnTo>
                <a:cubicBezTo>
                  <a:pt x="74412" y="32141"/>
                  <a:pt x="74669" y="31884"/>
                  <a:pt x="74669" y="31568"/>
                </a:cubicBezTo>
                <a:lnTo>
                  <a:pt x="74669" y="30783"/>
                </a:lnTo>
                <a:lnTo>
                  <a:pt x="83495" y="30783"/>
                </a:lnTo>
                <a:lnTo>
                  <a:pt x="83495" y="30858"/>
                </a:lnTo>
                <a:cubicBezTo>
                  <a:pt x="83495" y="31175"/>
                  <a:pt x="83752" y="31432"/>
                  <a:pt x="84068" y="31432"/>
                </a:cubicBezTo>
                <a:lnTo>
                  <a:pt x="84823" y="31432"/>
                </a:lnTo>
                <a:lnTo>
                  <a:pt x="84823" y="34208"/>
                </a:lnTo>
                <a:lnTo>
                  <a:pt x="79738" y="42415"/>
                </a:lnTo>
                <a:cubicBezTo>
                  <a:pt x="79165" y="43351"/>
                  <a:pt x="79829" y="44558"/>
                  <a:pt x="80930" y="44558"/>
                </a:cubicBezTo>
                <a:lnTo>
                  <a:pt x="91884" y="44558"/>
                </a:lnTo>
                <a:cubicBezTo>
                  <a:pt x="92985" y="44558"/>
                  <a:pt x="93649" y="43351"/>
                  <a:pt x="93076" y="42415"/>
                </a:cubicBezTo>
                <a:lnTo>
                  <a:pt x="87991" y="34208"/>
                </a:lnTo>
                <a:lnTo>
                  <a:pt x="87991" y="31432"/>
                </a:lnTo>
                <a:lnTo>
                  <a:pt x="88745" y="31432"/>
                </a:lnTo>
                <a:cubicBezTo>
                  <a:pt x="89062" y="31432"/>
                  <a:pt x="89319" y="31175"/>
                  <a:pt x="89319" y="30858"/>
                </a:cubicBezTo>
                <a:lnTo>
                  <a:pt x="89319" y="29893"/>
                </a:lnTo>
                <a:cubicBezTo>
                  <a:pt x="89319" y="29576"/>
                  <a:pt x="89062" y="29319"/>
                  <a:pt x="88745" y="29319"/>
                </a:cubicBezTo>
                <a:lnTo>
                  <a:pt x="87991" y="29319"/>
                </a:lnTo>
                <a:lnTo>
                  <a:pt x="87991" y="29229"/>
                </a:lnTo>
                <a:lnTo>
                  <a:pt x="88127" y="29229"/>
                </a:lnTo>
                <a:cubicBezTo>
                  <a:pt x="88368" y="29229"/>
                  <a:pt x="88564" y="29033"/>
                  <a:pt x="88564" y="28806"/>
                </a:cubicBezTo>
                <a:lnTo>
                  <a:pt x="88564" y="28097"/>
                </a:lnTo>
                <a:cubicBezTo>
                  <a:pt x="88564" y="27856"/>
                  <a:pt x="88368" y="27660"/>
                  <a:pt x="88127" y="27660"/>
                </a:cubicBezTo>
                <a:lnTo>
                  <a:pt x="87327" y="27660"/>
                </a:lnTo>
                <a:lnTo>
                  <a:pt x="87327" y="13327"/>
                </a:lnTo>
                <a:lnTo>
                  <a:pt x="85502" y="13327"/>
                </a:lnTo>
                <a:lnTo>
                  <a:pt x="85502" y="24024"/>
                </a:lnTo>
                <a:lnTo>
                  <a:pt x="72964" y="24024"/>
                </a:lnTo>
                <a:lnTo>
                  <a:pt x="72964" y="13991"/>
                </a:lnTo>
                <a:lnTo>
                  <a:pt x="73824" y="13991"/>
                </a:lnTo>
                <a:cubicBezTo>
                  <a:pt x="74141" y="13991"/>
                  <a:pt x="74397" y="13734"/>
                  <a:pt x="74397" y="13417"/>
                </a:cubicBezTo>
                <a:lnTo>
                  <a:pt x="74397" y="12633"/>
                </a:lnTo>
                <a:lnTo>
                  <a:pt x="75770" y="12633"/>
                </a:lnTo>
                <a:lnTo>
                  <a:pt x="75770" y="13991"/>
                </a:lnTo>
                <a:lnTo>
                  <a:pt x="76359" y="13991"/>
                </a:lnTo>
                <a:lnTo>
                  <a:pt x="76359" y="10505"/>
                </a:lnTo>
                <a:lnTo>
                  <a:pt x="75770" y="10505"/>
                </a:lnTo>
                <a:lnTo>
                  <a:pt x="75770" y="11848"/>
                </a:lnTo>
                <a:lnTo>
                  <a:pt x="74397" y="11848"/>
                </a:lnTo>
                <a:lnTo>
                  <a:pt x="74397" y="11064"/>
                </a:lnTo>
                <a:cubicBezTo>
                  <a:pt x="74397" y="10762"/>
                  <a:pt x="74141" y="10505"/>
                  <a:pt x="73824" y="10505"/>
                </a:cubicBezTo>
                <a:lnTo>
                  <a:pt x="72964" y="10505"/>
                </a:lnTo>
                <a:lnTo>
                  <a:pt x="72964" y="2373"/>
                </a:lnTo>
                <a:lnTo>
                  <a:pt x="72421" y="2373"/>
                </a:lnTo>
                <a:cubicBezTo>
                  <a:pt x="72315" y="1830"/>
                  <a:pt x="72059" y="1332"/>
                  <a:pt x="71666" y="955"/>
                </a:cubicBezTo>
                <a:cubicBezTo>
                  <a:pt x="70793" y="95"/>
                  <a:pt x="69502" y="1"/>
                  <a:pt x="6915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97" name="Google Shape;897;p46"/>
          <p:cNvSpPr/>
          <p:nvPr/>
        </p:nvSpPr>
        <p:spPr>
          <a:xfrm>
            <a:off x="1320747" y="6339512"/>
            <a:ext cx="18336" cy="25021"/>
          </a:xfrm>
          <a:custGeom>
            <a:avLst/>
            <a:gdLst/>
            <a:ahLst/>
            <a:cxnLst/>
            <a:rect l="l" t="t" r="r" b="b"/>
            <a:pathLst>
              <a:path w="288" h="393" fill="none" extrusionOk="0">
                <a:moveTo>
                  <a:pt x="287" y="393"/>
                </a:moveTo>
                <a:lnTo>
                  <a:pt x="1" y="0"/>
                </a:lnTo>
              </a:path>
            </a:pathLst>
          </a:custGeom>
          <a:noFill/>
          <a:ln w="4900" cap="flat" cmpd="sng">
            <a:solidFill>
              <a:schemeClr val="lt2"/>
            </a:solidFill>
            <a:prstDash val="solid"/>
            <a:miter lim="15087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98" name="Google Shape;898;p46"/>
          <p:cNvSpPr/>
          <p:nvPr/>
        </p:nvSpPr>
        <p:spPr>
          <a:xfrm>
            <a:off x="718454" y="6339512"/>
            <a:ext cx="17381" cy="25021"/>
          </a:xfrm>
          <a:custGeom>
            <a:avLst/>
            <a:gdLst/>
            <a:ahLst/>
            <a:cxnLst/>
            <a:rect l="l" t="t" r="r" b="b"/>
            <a:pathLst>
              <a:path w="273" h="393" fill="none" extrusionOk="0">
                <a:moveTo>
                  <a:pt x="272" y="393"/>
                </a:moveTo>
                <a:lnTo>
                  <a:pt x="1" y="0"/>
                </a:lnTo>
              </a:path>
            </a:pathLst>
          </a:custGeom>
          <a:noFill/>
          <a:ln w="4900" cap="flat" cmpd="sng">
            <a:solidFill>
              <a:schemeClr val="accent1"/>
            </a:solidFill>
            <a:prstDash val="solid"/>
            <a:miter lim="15087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9" name="Google Shape;986;p51">
            <a:extLst>
              <a:ext uri="{FF2B5EF4-FFF2-40B4-BE49-F238E27FC236}">
                <a16:creationId xmlns:a16="http://schemas.microsoft.com/office/drawing/2014/main" id="{6A402E51-3A45-4F7A-B75E-813589E8E1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94757" y="72350"/>
            <a:ext cx="9740882" cy="837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4800" b="1" dirty="0"/>
              <a:t>Calibration code – Process / Calibrate?</a:t>
            </a:r>
            <a:endParaRPr sz="54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EC3894-01FF-49E7-9C43-42EA7322CF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756" y="1228550"/>
            <a:ext cx="9402487" cy="44009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8E1DC5A-10C7-4AC5-AB10-299966720BDE}"/>
              </a:ext>
            </a:extLst>
          </p:cNvPr>
          <p:cNvSpPr txBox="1"/>
          <p:nvPr/>
        </p:nvSpPr>
        <p:spPr>
          <a:xfrm>
            <a:off x="4522573" y="2321101"/>
            <a:ext cx="714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} Takes mean absolute difference of DHT22 measurement and reference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5D366C-59E9-4917-9907-C3CC2707194C}"/>
              </a:ext>
            </a:extLst>
          </p:cNvPr>
          <p:cNvSpPr txBox="1"/>
          <p:nvPr/>
        </p:nvSpPr>
        <p:spPr>
          <a:xfrm>
            <a:off x="3913191" y="4453845"/>
            <a:ext cx="6160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} Asks which measurement to carry out Temperature / Humidity</a:t>
            </a:r>
            <a:endParaRPr lang="en-S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37753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46"/>
          <p:cNvSpPr/>
          <p:nvPr/>
        </p:nvSpPr>
        <p:spPr>
          <a:xfrm>
            <a:off x="-15" y="4823177"/>
            <a:ext cx="3310233" cy="1898167"/>
          </a:xfrm>
          <a:custGeom>
            <a:avLst/>
            <a:gdLst/>
            <a:ahLst/>
            <a:cxnLst/>
            <a:rect l="l" t="t" r="r" b="b"/>
            <a:pathLst>
              <a:path w="99307" h="56945" extrusionOk="0">
                <a:moveTo>
                  <a:pt x="69093" y="608"/>
                </a:moveTo>
                <a:cubicBezTo>
                  <a:pt x="69197" y="608"/>
                  <a:pt x="70459" y="622"/>
                  <a:pt x="71244" y="1393"/>
                </a:cubicBezTo>
                <a:cubicBezTo>
                  <a:pt x="71516" y="1664"/>
                  <a:pt x="71712" y="1996"/>
                  <a:pt x="71802" y="2373"/>
                </a:cubicBezTo>
                <a:lnTo>
                  <a:pt x="71636" y="2373"/>
                </a:lnTo>
                <a:lnTo>
                  <a:pt x="71636" y="10505"/>
                </a:lnTo>
                <a:lnTo>
                  <a:pt x="70203" y="10505"/>
                </a:lnTo>
                <a:cubicBezTo>
                  <a:pt x="69901" y="10505"/>
                  <a:pt x="69645" y="10762"/>
                  <a:pt x="69645" y="11064"/>
                </a:cubicBezTo>
                <a:lnTo>
                  <a:pt x="69645" y="11848"/>
                </a:lnTo>
                <a:lnTo>
                  <a:pt x="63519" y="11848"/>
                </a:lnTo>
                <a:lnTo>
                  <a:pt x="63519" y="11773"/>
                </a:lnTo>
                <a:cubicBezTo>
                  <a:pt x="63519" y="11471"/>
                  <a:pt x="63263" y="11214"/>
                  <a:pt x="62946" y="11214"/>
                </a:cubicBezTo>
                <a:lnTo>
                  <a:pt x="61829" y="11214"/>
                </a:lnTo>
                <a:lnTo>
                  <a:pt x="61829" y="10943"/>
                </a:lnTo>
                <a:lnTo>
                  <a:pt x="62071" y="10943"/>
                </a:lnTo>
                <a:cubicBezTo>
                  <a:pt x="62282" y="10943"/>
                  <a:pt x="62448" y="10762"/>
                  <a:pt x="62448" y="10566"/>
                </a:cubicBezTo>
                <a:lnTo>
                  <a:pt x="62448" y="10068"/>
                </a:lnTo>
                <a:cubicBezTo>
                  <a:pt x="62448" y="9857"/>
                  <a:pt x="62282" y="9691"/>
                  <a:pt x="62071" y="9691"/>
                </a:cubicBezTo>
                <a:lnTo>
                  <a:pt x="60819" y="9691"/>
                </a:lnTo>
                <a:lnTo>
                  <a:pt x="60819" y="4787"/>
                </a:lnTo>
                <a:cubicBezTo>
                  <a:pt x="60849" y="4063"/>
                  <a:pt x="61015" y="3339"/>
                  <a:pt x="61301" y="2660"/>
                </a:cubicBezTo>
                <a:cubicBezTo>
                  <a:pt x="61905" y="1302"/>
                  <a:pt x="62931" y="608"/>
                  <a:pt x="64379" y="608"/>
                </a:cubicBezTo>
                <a:lnTo>
                  <a:pt x="69086" y="608"/>
                </a:lnTo>
                <a:cubicBezTo>
                  <a:pt x="69087" y="608"/>
                  <a:pt x="69089" y="608"/>
                  <a:pt x="69093" y="608"/>
                </a:cubicBezTo>
                <a:close/>
                <a:moveTo>
                  <a:pt x="49156" y="25608"/>
                </a:moveTo>
                <a:cubicBezTo>
                  <a:pt x="49775" y="25608"/>
                  <a:pt x="50453" y="25683"/>
                  <a:pt x="50846" y="26076"/>
                </a:cubicBezTo>
                <a:cubicBezTo>
                  <a:pt x="50846" y="26151"/>
                  <a:pt x="50816" y="26211"/>
                  <a:pt x="50800" y="26272"/>
                </a:cubicBezTo>
                <a:cubicBezTo>
                  <a:pt x="50574" y="26981"/>
                  <a:pt x="49835" y="27403"/>
                  <a:pt x="49201" y="27539"/>
                </a:cubicBezTo>
                <a:cubicBezTo>
                  <a:pt x="48942" y="27597"/>
                  <a:pt x="48657" y="27630"/>
                  <a:pt x="48378" y="27630"/>
                </a:cubicBezTo>
                <a:cubicBezTo>
                  <a:pt x="47927" y="27630"/>
                  <a:pt x="47495" y="27542"/>
                  <a:pt x="47225" y="27328"/>
                </a:cubicBezTo>
                <a:cubicBezTo>
                  <a:pt x="46983" y="27162"/>
                  <a:pt x="46848" y="26890"/>
                  <a:pt x="46878" y="26604"/>
                </a:cubicBezTo>
                <a:cubicBezTo>
                  <a:pt x="46938" y="26257"/>
                  <a:pt x="47179" y="25970"/>
                  <a:pt x="47496" y="25849"/>
                </a:cubicBezTo>
                <a:cubicBezTo>
                  <a:pt x="47919" y="25653"/>
                  <a:pt x="48402" y="25623"/>
                  <a:pt x="48915" y="25608"/>
                </a:cubicBezTo>
                <a:close/>
                <a:moveTo>
                  <a:pt x="85502" y="24612"/>
                </a:moveTo>
                <a:lnTo>
                  <a:pt x="85502" y="27660"/>
                </a:lnTo>
                <a:lnTo>
                  <a:pt x="84687" y="27660"/>
                </a:lnTo>
                <a:cubicBezTo>
                  <a:pt x="84446" y="27660"/>
                  <a:pt x="84249" y="27841"/>
                  <a:pt x="84249" y="28082"/>
                </a:cubicBezTo>
                <a:lnTo>
                  <a:pt x="84249" y="28791"/>
                </a:lnTo>
                <a:cubicBezTo>
                  <a:pt x="84249" y="29033"/>
                  <a:pt x="84446" y="29214"/>
                  <a:pt x="84687" y="29214"/>
                </a:cubicBezTo>
                <a:lnTo>
                  <a:pt x="84823" y="29214"/>
                </a:lnTo>
                <a:lnTo>
                  <a:pt x="84823" y="29319"/>
                </a:lnTo>
                <a:lnTo>
                  <a:pt x="84068" y="29319"/>
                </a:lnTo>
                <a:cubicBezTo>
                  <a:pt x="83752" y="29319"/>
                  <a:pt x="83495" y="29576"/>
                  <a:pt x="83495" y="29893"/>
                </a:cubicBezTo>
                <a:lnTo>
                  <a:pt x="83495" y="30029"/>
                </a:lnTo>
                <a:lnTo>
                  <a:pt x="74669" y="30029"/>
                </a:lnTo>
                <a:lnTo>
                  <a:pt x="74669" y="29229"/>
                </a:lnTo>
                <a:cubicBezTo>
                  <a:pt x="74669" y="28912"/>
                  <a:pt x="74412" y="28671"/>
                  <a:pt x="74096" y="28671"/>
                </a:cubicBezTo>
                <a:lnTo>
                  <a:pt x="72949" y="28671"/>
                </a:lnTo>
                <a:lnTo>
                  <a:pt x="72949" y="24612"/>
                </a:lnTo>
                <a:close/>
                <a:moveTo>
                  <a:pt x="48583" y="30119"/>
                </a:moveTo>
                <a:cubicBezTo>
                  <a:pt x="49050" y="30119"/>
                  <a:pt x="49503" y="30240"/>
                  <a:pt x="49895" y="30466"/>
                </a:cubicBezTo>
                <a:cubicBezTo>
                  <a:pt x="50318" y="30692"/>
                  <a:pt x="50665" y="31055"/>
                  <a:pt x="50891" y="31477"/>
                </a:cubicBezTo>
                <a:cubicBezTo>
                  <a:pt x="50589" y="31960"/>
                  <a:pt x="50091" y="32277"/>
                  <a:pt x="49548" y="32397"/>
                </a:cubicBezTo>
                <a:lnTo>
                  <a:pt x="49533" y="32397"/>
                </a:lnTo>
                <a:cubicBezTo>
                  <a:pt x="49358" y="32416"/>
                  <a:pt x="49183" y="32427"/>
                  <a:pt x="49008" y="32427"/>
                </a:cubicBezTo>
                <a:cubicBezTo>
                  <a:pt x="48761" y="32427"/>
                  <a:pt x="48513" y="32405"/>
                  <a:pt x="48266" y="32352"/>
                </a:cubicBezTo>
                <a:cubicBezTo>
                  <a:pt x="47858" y="32322"/>
                  <a:pt x="47466" y="32186"/>
                  <a:pt x="47119" y="31960"/>
                </a:cubicBezTo>
                <a:cubicBezTo>
                  <a:pt x="46863" y="31764"/>
                  <a:pt x="46636" y="31417"/>
                  <a:pt x="46742" y="31070"/>
                </a:cubicBezTo>
                <a:cubicBezTo>
                  <a:pt x="46832" y="30813"/>
                  <a:pt x="47029" y="30602"/>
                  <a:pt x="47270" y="30481"/>
                </a:cubicBezTo>
                <a:cubicBezTo>
                  <a:pt x="47662" y="30240"/>
                  <a:pt x="48130" y="30119"/>
                  <a:pt x="48583" y="30119"/>
                </a:cubicBezTo>
                <a:close/>
                <a:moveTo>
                  <a:pt x="48325" y="34733"/>
                </a:moveTo>
                <a:cubicBezTo>
                  <a:pt x="48355" y="34733"/>
                  <a:pt x="48386" y="34734"/>
                  <a:pt x="48417" y="34736"/>
                </a:cubicBezTo>
                <a:cubicBezTo>
                  <a:pt x="48658" y="34736"/>
                  <a:pt x="48884" y="34751"/>
                  <a:pt x="49111" y="34796"/>
                </a:cubicBezTo>
                <a:cubicBezTo>
                  <a:pt x="50001" y="34947"/>
                  <a:pt x="50589" y="35234"/>
                  <a:pt x="50921" y="35686"/>
                </a:cubicBezTo>
                <a:lnTo>
                  <a:pt x="50936" y="35717"/>
                </a:lnTo>
                <a:cubicBezTo>
                  <a:pt x="50861" y="35928"/>
                  <a:pt x="50755" y="36124"/>
                  <a:pt x="50604" y="36290"/>
                </a:cubicBezTo>
                <a:cubicBezTo>
                  <a:pt x="50296" y="36640"/>
                  <a:pt x="49767" y="36821"/>
                  <a:pt x="48993" y="36821"/>
                </a:cubicBezTo>
                <a:cubicBezTo>
                  <a:pt x="48933" y="36821"/>
                  <a:pt x="48872" y="36820"/>
                  <a:pt x="48809" y="36818"/>
                </a:cubicBezTo>
                <a:cubicBezTo>
                  <a:pt x="48774" y="36819"/>
                  <a:pt x="48739" y="36820"/>
                  <a:pt x="48703" y="36820"/>
                </a:cubicBezTo>
                <a:cubicBezTo>
                  <a:pt x="48316" y="36820"/>
                  <a:pt x="47933" y="36744"/>
                  <a:pt x="47587" y="36592"/>
                </a:cubicBezTo>
                <a:cubicBezTo>
                  <a:pt x="47255" y="36426"/>
                  <a:pt x="47029" y="36109"/>
                  <a:pt x="46983" y="35747"/>
                </a:cubicBezTo>
                <a:cubicBezTo>
                  <a:pt x="46983" y="35339"/>
                  <a:pt x="47345" y="34992"/>
                  <a:pt x="47692" y="34857"/>
                </a:cubicBezTo>
                <a:cubicBezTo>
                  <a:pt x="47903" y="34778"/>
                  <a:pt x="48114" y="34733"/>
                  <a:pt x="48325" y="34733"/>
                </a:cubicBezTo>
                <a:close/>
                <a:moveTo>
                  <a:pt x="69630" y="12618"/>
                </a:moveTo>
                <a:lnTo>
                  <a:pt x="69630" y="13402"/>
                </a:lnTo>
                <a:cubicBezTo>
                  <a:pt x="69630" y="13704"/>
                  <a:pt x="69886" y="13960"/>
                  <a:pt x="70203" y="13960"/>
                </a:cubicBezTo>
                <a:lnTo>
                  <a:pt x="71636" y="13960"/>
                </a:lnTo>
                <a:lnTo>
                  <a:pt x="71636" y="28671"/>
                </a:lnTo>
                <a:lnTo>
                  <a:pt x="70475" y="28671"/>
                </a:lnTo>
                <a:cubicBezTo>
                  <a:pt x="70173" y="28671"/>
                  <a:pt x="69916" y="28927"/>
                  <a:pt x="69916" y="29244"/>
                </a:cubicBezTo>
                <a:lnTo>
                  <a:pt x="69916" y="30029"/>
                </a:lnTo>
                <a:lnTo>
                  <a:pt x="68543" y="30029"/>
                </a:lnTo>
                <a:lnTo>
                  <a:pt x="68543" y="28671"/>
                </a:lnTo>
                <a:lnTo>
                  <a:pt x="67955" y="28671"/>
                </a:lnTo>
                <a:lnTo>
                  <a:pt x="67955" y="32126"/>
                </a:lnTo>
                <a:lnTo>
                  <a:pt x="68543" y="32126"/>
                </a:lnTo>
                <a:lnTo>
                  <a:pt x="68543" y="30783"/>
                </a:lnTo>
                <a:lnTo>
                  <a:pt x="69916" y="30783"/>
                </a:lnTo>
                <a:lnTo>
                  <a:pt x="69916" y="31568"/>
                </a:lnTo>
                <a:cubicBezTo>
                  <a:pt x="69916" y="31869"/>
                  <a:pt x="70173" y="32126"/>
                  <a:pt x="70475" y="32126"/>
                </a:cubicBezTo>
                <a:lnTo>
                  <a:pt x="71636" y="32126"/>
                </a:lnTo>
                <a:lnTo>
                  <a:pt x="71636" y="53837"/>
                </a:lnTo>
                <a:lnTo>
                  <a:pt x="68045" y="53837"/>
                </a:lnTo>
                <a:cubicBezTo>
                  <a:pt x="68528" y="53791"/>
                  <a:pt x="68905" y="53384"/>
                  <a:pt x="68921" y="52901"/>
                </a:cubicBezTo>
                <a:lnTo>
                  <a:pt x="68921" y="39126"/>
                </a:lnTo>
                <a:lnTo>
                  <a:pt x="68936" y="39126"/>
                </a:lnTo>
                <a:cubicBezTo>
                  <a:pt x="69056" y="39126"/>
                  <a:pt x="69177" y="39006"/>
                  <a:pt x="69177" y="38870"/>
                </a:cubicBezTo>
                <a:lnTo>
                  <a:pt x="69177" y="38689"/>
                </a:lnTo>
                <a:cubicBezTo>
                  <a:pt x="69177" y="38553"/>
                  <a:pt x="69056" y="38447"/>
                  <a:pt x="68936" y="38447"/>
                </a:cubicBezTo>
                <a:lnTo>
                  <a:pt x="63761" y="38447"/>
                </a:lnTo>
                <a:cubicBezTo>
                  <a:pt x="63625" y="38447"/>
                  <a:pt x="63504" y="38553"/>
                  <a:pt x="63504" y="38689"/>
                </a:cubicBezTo>
                <a:lnTo>
                  <a:pt x="63504" y="38870"/>
                </a:lnTo>
                <a:cubicBezTo>
                  <a:pt x="63504" y="39006"/>
                  <a:pt x="63625" y="39126"/>
                  <a:pt x="63761" y="39126"/>
                </a:cubicBezTo>
                <a:lnTo>
                  <a:pt x="63791" y="39126"/>
                </a:lnTo>
                <a:lnTo>
                  <a:pt x="63791" y="41571"/>
                </a:lnTo>
                <a:lnTo>
                  <a:pt x="63791" y="41857"/>
                </a:lnTo>
                <a:lnTo>
                  <a:pt x="63791" y="42581"/>
                </a:lnTo>
                <a:lnTo>
                  <a:pt x="63791" y="42868"/>
                </a:lnTo>
                <a:lnTo>
                  <a:pt x="63791" y="43577"/>
                </a:lnTo>
                <a:lnTo>
                  <a:pt x="63791" y="43864"/>
                </a:lnTo>
                <a:lnTo>
                  <a:pt x="63791" y="44588"/>
                </a:lnTo>
                <a:lnTo>
                  <a:pt x="63791" y="44875"/>
                </a:lnTo>
                <a:lnTo>
                  <a:pt x="63791" y="45599"/>
                </a:lnTo>
                <a:lnTo>
                  <a:pt x="63791" y="45886"/>
                </a:lnTo>
                <a:lnTo>
                  <a:pt x="63791" y="46685"/>
                </a:lnTo>
                <a:lnTo>
                  <a:pt x="63791" y="46972"/>
                </a:lnTo>
                <a:lnTo>
                  <a:pt x="63791" y="47711"/>
                </a:lnTo>
                <a:lnTo>
                  <a:pt x="63791" y="47998"/>
                </a:lnTo>
                <a:lnTo>
                  <a:pt x="63791" y="48722"/>
                </a:lnTo>
                <a:lnTo>
                  <a:pt x="63791" y="48994"/>
                </a:lnTo>
                <a:lnTo>
                  <a:pt x="63791" y="49718"/>
                </a:lnTo>
                <a:lnTo>
                  <a:pt x="63791" y="50004"/>
                </a:lnTo>
                <a:lnTo>
                  <a:pt x="63791" y="50729"/>
                </a:lnTo>
                <a:lnTo>
                  <a:pt x="63791" y="51015"/>
                </a:lnTo>
                <a:lnTo>
                  <a:pt x="63791" y="52916"/>
                </a:lnTo>
                <a:cubicBezTo>
                  <a:pt x="63791" y="53399"/>
                  <a:pt x="64168" y="53806"/>
                  <a:pt x="64651" y="53852"/>
                </a:cubicBezTo>
                <a:lnTo>
                  <a:pt x="55749" y="53852"/>
                </a:lnTo>
                <a:lnTo>
                  <a:pt x="55749" y="45342"/>
                </a:lnTo>
                <a:lnTo>
                  <a:pt x="55794" y="45342"/>
                </a:lnTo>
                <a:cubicBezTo>
                  <a:pt x="56021" y="45342"/>
                  <a:pt x="56187" y="45161"/>
                  <a:pt x="56187" y="44935"/>
                </a:cubicBezTo>
                <a:lnTo>
                  <a:pt x="56187" y="44633"/>
                </a:lnTo>
                <a:cubicBezTo>
                  <a:pt x="56187" y="44407"/>
                  <a:pt x="56021" y="44241"/>
                  <a:pt x="55794" y="44241"/>
                </a:cubicBezTo>
                <a:lnTo>
                  <a:pt x="53999" y="44241"/>
                </a:lnTo>
                <a:lnTo>
                  <a:pt x="53999" y="37482"/>
                </a:lnTo>
                <a:cubicBezTo>
                  <a:pt x="54014" y="36526"/>
                  <a:pt x="54798" y="35762"/>
                  <a:pt x="55751" y="35762"/>
                </a:cubicBezTo>
                <a:cubicBezTo>
                  <a:pt x="55761" y="35762"/>
                  <a:pt x="55770" y="35762"/>
                  <a:pt x="55779" y="35762"/>
                </a:cubicBezTo>
                <a:lnTo>
                  <a:pt x="58420" y="35762"/>
                </a:lnTo>
                <a:cubicBezTo>
                  <a:pt x="59717" y="35762"/>
                  <a:pt x="60788" y="34721"/>
                  <a:pt x="60803" y="33408"/>
                </a:cubicBezTo>
                <a:lnTo>
                  <a:pt x="60803" y="26890"/>
                </a:lnTo>
                <a:lnTo>
                  <a:pt x="61000" y="26890"/>
                </a:lnTo>
                <a:cubicBezTo>
                  <a:pt x="61181" y="26890"/>
                  <a:pt x="61347" y="26724"/>
                  <a:pt x="61347" y="26543"/>
                </a:cubicBezTo>
                <a:lnTo>
                  <a:pt x="61347" y="26151"/>
                </a:lnTo>
                <a:cubicBezTo>
                  <a:pt x="63911" y="25759"/>
                  <a:pt x="65843" y="23601"/>
                  <a:pt x="65963" y="21006"/>
                </a:cubicBezTo>
                <a:cubicBezTo>
                  <a:pt x="66084" y="18411"/>
                  <a:pt x="64349" y="16088"/>
                  <a:pt x="61829" y="15469"/>
                </a:cubicBezTo>
                <a:lnTo>
                  <a:pt x="61829" y="13312"/>
                </a:lnTo>
                <a:lnTo>
                  <a:pt x="62946" y="13312"/>
                </a:lnTo>
                <a:cubicBezTo>
                  <a:pt x="63263" y="13312"/>
                  <a:pt x="63519" y="13055"/>
                  <a:pt x="63519" y="12753"/>
                </a:cubicBezTo>
                <a:lnTo>
                  <a:pt x="63519" y="12618"/>
                </a:lnTo>
                <a:close/>
                <a:moveTo>
                  <a:pt x="69157" y="1"/>
                </a:moveTo>
                <a:cubicBezTo>
                  <a:pt x="69109" y="1"/>
                  <a:pt x="69079" y="3"/>
                  <a:pt x="69071" y="4"/>
                </a:cubicBezTo>
                <a:lnTo>
                  <a:pt x="64379" y="4"/>
                </a:lnTo>
                <a:cubicBezTo>
                  <a:pt x="60321" y="4"/>
                  <a:pt x="60200" y="4742"/>
                  <a:pt x="60200" y="4787"/>
                </a:cubicBezTo>
                <a:lnTo>
                  <a:pt x="60200" y="9691"/>
                </a:lnTo>
                <a:lnTo>
                  <a:pt x="58948" y="9691"/>
                </a:lnTo>
                <a:cubicBezTo>
                  <a:pt x="58736" y="9691"/>
                  <a:pt x="58571" y="9857"/>
                  <a:pt x="58571" y="10068"/>
                </a:cubicBezTo>
                <a:lnTo>
                  <a:pt x="58571" y="10566"/>
                </a:lnTo>
                <a:cubicBezTo>
                  <a:pt x="58571" y="10762"/>
                  <a:pt x="58736" y="10943"/>
                  <a:pt x="58948" y="10943"/>
                </a:cubicBezTo>
                <a:lnTo>
                  <a:pt x="59189" y="10943"/>
                </a:lnTo>
                <a:lnTo>
                  <a:pt x="59189" y="11214"/>
                </a:lnTo>
                <a:lnTo>
                  <a:pt x="58284" y="11214"/>
                </a:lnTo>
                <a:cubicBezTo>
                  <a:pt x="57967" y="11214"/>
                  <a:pt x="57711" y="11456"/>
                  <a:pt x="57711" y="11773"/>
                </a:cubicBezTo>
                <a:lnTo>
                  <a:pt x="57711" y="12753"/>
                </a:lnTo>
                <a:cubicBezTo>
                  <a:pt x="57711" y="13055"/>
                  <a:pt x="57967" y="13312"/>
                  <a:pt x="58284" y="13312"/>
                </a:cubicBezTo>
                <a:lnTo>
                  <a:pt x="59189" y="13312"/>
                </a:lnTo>
                <a:lnTo>
                  <a:pt x="59189" y="15469"/>
                </a:lnTo>
                <a:cubicBezTo>
                  <a:pt x="56654" y="16088"/>
                  <a:pt x="54934" y="18396"/>
                  <a:pt x="55040" y="20991"/>
                </a:cubicBezTo>
                <a:cubicBezTo>
                  <a:pt x="55161" y="23586"/>
                  <a:pt x="57092" y="25744"/>
                  <a:pt x="59657" y="26151"/>
                </a:cubicBezTo>
                <a:lnTo>
                  <a:pt x="59657" y="26543"/>
                </a:lnTo>
                <a:cubicBezTo>
                  <a:pt x="59657" y="26724"/>
                  <a:pt x="59808" y="26890"/>
                  <a:pt x="60004" y="26890"/>
                </a:cubicBezTo>
                <a:lnTo>
                  <a:pt x="60185" y="26890"/>
                </a:lnTo>
                <a:lnTo>
                  <a:pt x="60185" y="33408"/>
                </a:lnTo>
                <a:cubicBezTo>
                  <a:pt x="60170" y="34374"/>
                  <a:pt x="59385" y="35143"/>
                  <a:pt x="58420" y="35143"/>
                </a:cubicBezTo>
                <a:lnTo>
                  <a:pt x="55779" y="35143"/>
                </a:lnTo>
                <a:cubicBezTo>
                  <a:pt x="55770" y="35143"/>
                  <a:pt x="55761" y="35143"/>
                  <a:pt x="55751" y="35143"/>
                </a:cubicBezTo>
                <a:cubicBezTo>
                  <a:pt x="54451" y="35143"/>
                  <a:pt x="53395" y="36179"/>
                  <a:pt x="53380" y="37482"/>
                </a:cubicBezTo>
                <a:lnTo>
                  <a:pt x="53380" y="44241"/>
                </a:lnTo>
                <a:lnTo>
                  <a:pt x="51917" y="44241"/>
                </a:lnTo>
                <a:lnTo>
                  <a:pt x="51917" y="37784"/>
                </a:lnTo>
                <a:cubicBezTo>
                  <a:pt x="51932" y="37044"/>
                  <a:pt x="51917" y="36275"/>
                  <a:pt x="51585" y="35626"/>
                </a:cubicBezTo>
                <a:cubicBezTo>
                  <a:pt x="51600" y="35566"/>
                  <a:pt x="51615" y="35505"/>
                  <a:pt x="51630" y="35460"/>
                </a:cubicBezTo>
                <a:cubicBezTo>
                  <a:pt x="51721" y="35038"/>
                  <a:pt x="51766" y="34600"/>
                  <a:pt x="51781" y="34178"/>
                </a:cubicBezTo>
                <a:lnTo>
                  <a:pt x="51781" y="32578"/>
                </a:lnTo>
                <a:cubicBezTo>
                  <a:pt x="51781" y="32216"/>
                  <a:pt x="51721" y="31854"/>
                  <a:pt x="51585" y="31522"/>
                </a:cubicBezTo>
                <a:cubicBezTo>
                  <a:pt x="51826" y="31070"/>
                  <a:pt x="51947" y="30572"/>
                  <a:pt x="51917" y="30074"/>
                </a:cubicBezTo>
                <a:lnTo>
                  <a:pt x="51917" y="27434"/>
                </a:lnTo>
                <a:cubicBezTo>
                  <a:pt x="51887" y="26905"/>
                  <a:pt x="51826" y="26377"/>
                  <a:pt x="51525" y="25925"/>
                </a:cubicBezTo>
                <a:cubicBezTo>
                  <a:pt x="51645" y="25201"/>
                  <a:pt x="51691" y="24461"/>
                  <a:pt x="51645" y="23737"/>
                </a:cubicBezTo>
                <a:lnTo>
                  <a:pt x="51645" y="19513"/>
                </a:lnTo>
                <a:cubicBezTo>
                  <a:pt x="51645" y="17446"/>
                  <a:pt x="49971" y="15771"/>
                  <a:pt x="47889" y="15756"/>
                </a:cubicBezTo>
                <a:lnTo>
                  <a:pt x="33721" y="15756"/>
                </a:lnTo>
                <a:cubicBezTo>
                  <a:pt x="31654" y="15771"/>
                  <a:pt x="29980" y="17446"/>
                  <a:pt x="29980" y="19513"/>
                </a:cubicBezTo>
                <a:lnTo>
                  <a:pt x="29980" y="27162"/>
                </a:lnTo>
                <a:lnTo>
                  <a:pt x="29437" y="27162"/>
                </a:lnTo>
                <a:cubicBezTo>
                  <a:pt x="29428" y="27162"/>
                  <a:pt x="29420" y="27161"/>
                  <a:pt x="29411" y="27161"/>
                </a:cubicBezTo>
                <a:cubicBezTo>
                  <a:pt x="29106" y="27161"/>
                  <a:pt x="28863" y="27427"/>
                  <a:pt x="28863" y="27735"/>
                </a:cubicBezTo>
                <a:lnTo>
                  <a:pt x="28863" y="28505"/>
                </a:lnTo>
                <a:lnTo>
                  <a:pt x="28275" y="28505"/>
                </a:lnTo>
                <a:cubicBezTo>
                  <a:pt x="28033" y="28505"/>
                  <a:pt x="27837" y="28686"/>
                  <a:pt x="27837" y="28927"/>
                </a:cubicBezTo>
                <a:lnTo>
                  <a:pt x="27837" y="29350"/>
                </a:lnTo>
                <a:lnTo>
                  <a:pt x="27852" y="29350"/>
                </a:lnTo>
                <a:cubicBezTo>
                  <a:pt x="27551" y="29365"/>
                  <a:pt x="27309" y="29621"/>
                  <a:pt x="27309" y="29923"/>
                </a:cubicBezTo>
                <a:lnTo>
                  <a:pt x="27309" y="30059"/>
                </a:lnTo>
                <a:lnTo>
                  <a:pt x="18030" y="30059"/>
                </a:lnTo>
                <a:lnTo>
                  <a:pt x="18030" y="29274"/>
                </a:lnTo>
                <a:cubicBezTo>
                  <a:pt x="18030" y="28957"/>
                  <a:pt x="17774" y="28701"/>
                  <a:pt x="17457" y="28701"/>
                </a:cubicBezTo>
                <a:lnTo>
                  <a:pt x="16416" y="28701"/>
                </a:lnTo>
                <a:lnTo>
                  <a:pt x="16416" y="13900"/>
                </a:lnTo>
                <a:lnTo>
                  <a:pt x="17472" y="13900"/>
                </a:lnTo>
                <a:cubicBezTo>
                  <a:pt x="17789" y="13900"/>
                  <a:pt x="18046" y="13644"/>
                  <a:pt x="18046" y="13342"/>
                </a:cubicBezTo>
                <a:lnTo>
                  <a:pt x="18046" y="12557"/>
                </a:lnTo>
                <a:lnTo>
                  <a:pt x="19419" y="12557"/>
                </a:lnTo>
                <a:lnTo>
                  <a:pt x="19419" y="13900"/>
                </a:lnTo>
                <a:lnTo>
                  <a:pt x="19992" y="13900"/>
                </a:lnTo>
                <a:lnTo>
                  <a:pt x="19992" y="10430"/>
                </a:lnTo>
                <a:lnTo>
                  <a:pt x="19419" y="10430"/>
                </a:lnTo>
                <a:lnTo>
                  <a:pt x="19419" y="11773"/>
                </a:lnTo>
                <a:lnTo>
                  <a:pt x="18046" y="11773"/>
                </a:lnTo>
                <a:lnTo>
                  <a:pt x="18046" y="10988"/>
                </a:lnTo>
                <a:cubicBezTo>
                  <a:pt x="18046" y="10686"/>
                  <a:pt x="17789" y="10430"/>
                  <a:pt x="17472" y="10430"/>
                </a:cubicBezTo>
                <a:lnTo>
                  <a:pt x="16416" y="10430"/>
                </a:lnTo>
                <a:lnTo>
                  <a:pt x="16416" y="2373"/>
                </a:lnTo>
                <a:lnTo>
                  <a:pt x="15088" y="2373"/>
                </a:lnTo>
                <a:lnTo>
                  <a:pt x="15088" y="10430"/>
                </a:lnTo>
                <a:lnTo>
                  <a:pt x="13851" y="10430"/>
                </a:lnTo>
                <a:cubicBezTo>
                  <a:pt x="13549" y="10430"/>
                  <a:pt x="13293" y="10686"/>
                  <a:pt x="13293" y="10988"/>
                </a:cubicBezTo>
                <a:lnTo>
                  <a:pt x="13293" y="11773"/>
                </a:lnTo>
                <a:lnTo>
                  <a:pt x="6896" y="11773"/>
                </a:lnTo>
                <a:lnTo>
                  <a:pt x="6896" y="11697"/>
                </a:lnTo>
                <a:cubicBezTo>
                  <a:pt x="6896" y="11396"/>
                  <a:pt x="6639" y="11139"/>
                  <a:pt x="6338" y="11139"/>
                </a:cubicBezTo>
                <a:lnTo>
                  <a:pt x="6036" y="11139"/>
                </a:lnTo>
                <a:lnTo>
                  <a:pt x="6036" y="10324"/>
                </a:lnTo>
                <a:lnTo>
                  <a:pt x="6051" y="10324"/>
                </a:lnTo>
                <a:cubicBezTo>
                  <a:pt x="6308" y="10324"/>
                  <a:pt x="6519" y="10113"/>
                  <a:pt x="6519" y="9857"/>
                </a:cubicBezTo>
                <a:lnTo>
                  <a:pt x="6519" y="9525"/>
                </a:lnTo>
                <a:cubicBezTo>
                  <a:pt x="6519" y="9268"/>
                  <a:pt x="6308" y="9057"/>
                  <a:pt x="6051" y="9057"/>
                </a:cubicBezTo>
                <a:lnTo>
                  <a:pt x="6036" y="9057"/>
                </a:lnTo>
                <a:lnTo>
                  <a:pt x="6036" y="8303"/>
                </a:lnTo>
                <a:cubicBezTo>
                  <a:pt x="6036" y="7971"/>
                  <a:pt x="5779" y="7714"/>
                  <a:pt x="5463" y="7714"/>
                </a:cubicBezTo>
                <a:lnTo>
                  <a:pt x="2234" y="7714"/>
                </a:lnTo>
                <a:cubicBezTo>
                  <a:pt x="1917" y="7714"/>
                  <a:pt x="1661" y="7971"/>
                  <a:pt x="1661" y="8303"/>
                </a:cubicBezTo>
                <a:lnTo>
                  <a:pt x="1661" y="9057"/>
                </a:lnTo>
                <a:lnTo>
                  <a:pt x="1570" y="9057"/>
                </a:lnTo>
                <a:cubicBezTo>
                  <a:pt x="1561" y="9056"/>
                  <a:pt x="1553" y="9056"/>
                  <a:pt x="1544" y="9056"/>
                </a:cubicBezTo>
                <a:cubicBezTo>
                  <a:pt x="1300" y="9056"/>
                  <a:pt x="1102" y="9262"/>
                  <a:pt x="1102" y="9510"/>
                </a:cubicBezTo>
                <a:lnTo>
                  <a:pt x="1102" y="9857"/>
                </a:lnTo>
                <a:cubicBezTo>
                  <a:pt x="1102" y="10113"/>
                  <a:pt x="1314" y="10324"/>
                  <a:pt x="1570" y="10324"/>
                </a:cubicBezTo>
                <a:lnTo>
                  <a:pt x="1661" y="10324"/>
                </a:lnTo>
                <a:lnTo>
                  <a:pt x="1661" y="11139"/>
                </a:lnTo>
                <a:cubicBezTo>
                  <a:pt x="1344" y="11139"/>
                  <a:pt x="1102" y="11396"/>
                  <a:pt x="1102" y="11697"/>
                </a:cubicBezTo>
                <a:lnTo>
                  <a:pt x="1102" y="12678"/>
                </a:lnTo>
                <a:cubicBezTo>
                  <a:pt x="1102" y="12980"/>
                  <a:pt x="1344" y="13236"/>
                  <a:pt x="1661" y="13236"/>
                </a:cubicBezTo>
                <a:lnTo>
                  <a:pt x="1661" y="15530"/>
                </a:lnTo>
                <a:lnTo>
                  <a:pt x="1661" y="22334"/>
                </a:lnTo>
                <a:cubicBezTo>
                  <a:pt x="1645" y="22983"/>
                  <a:pt x="1947" y="23601"/>
                  <a:pt x="2460" y="24024"/>
                </a:cubicBezTo>
                <a:cubicBezTo>
                  <a:pt x="2505" y="24069"/>
                  <a:pt x="2566" y="24114"/>
                  <a:pt x="2626" y="24144"/>
                </a:cubicBezTo>
                <a:cubicBezTo>
                  <a:pt x="2747" y="24235"/>
                  <a:pt x="2868" y="24295"/>
                  <a:pt x="3003" y="24356"/>
                </a:cubicBezTo>
                <a:cubicBezTo>
                  <a:pt x="3260" y="24461"/>
                  <a:pt x="3562" y="24522"/>
                  <a:pt x="3848" y="24522"/>
                </a:cubicBezTo>
                <a:cubicBezTo>
                  <a:pt x="3999" y="24522"/>
                  <a:pt x="4150" y="24507"/>
                  <a:pt x="4286" y="24476"/>
                </a:cubicBezTo>
                <a:cubicBezTo>
                  <a:pt x="4708" y="24401"/>
                  <a:pt x="5101" y="24190"/>
                  <a:pt x="5402" y="23888"/>
                </a:cubicBezTo>
                <a:cubicBezTo>
                  <a:pt x="5448" y="23828"/>
                  <a:pt x="5493" y="23782"/>
                  <a:pt x="5538" y="23722"/>
                </a:cubicBezTo>
                <a:cubicBezTo>
                  <a:pt x="5629" y="23616"/>
                  <a:pt x="5704" y="23496"/>
                  <a:pt x="5779" y="23375"/>
                </a:cubicBezTo>
                <a:cubicBezTo>
                  <a:pt x="5810" y="23315"/>
                  <a:pt x="5840" y="23254"/>
                  <a:pt x="5870" y="23194"/>
                </a:cubicBezTo>
                <a:cubicBezTo>
                  <a:pt x="5991" y="22922"/>
                  <a:pt x="6036" y="22636"/>
                  <a:pt x="6036" y="22334"/>
                </a:cubicBezTo>
                <a:lnTo>
                  <a:pt x="6036" y="21308"/>
                </a:lnTo>
                <a:lnTo>
                  <a:pt x="6036" y="20855"/>
                </a:lnTo>
                <a:lnTo>
                  <a:pt x="6036" y="20116"/>
                </a:lnTo>
                <a:lnTo>
                  <a:pt x="6036" y="19648"/>
                </a:lnTo>
                <a:lnTo>
                  <a:pt x="6036" y="18909"/>
                </a:lnTo>
                <a:lnTo>
                  <a:pt x="6036" y="18456"/>
                </a:lnTo>
                <a:lnTo>
                  <a:pt x="6036" y="17732"/>
                </a:lnTo>
                <a:lnTo>
                  <a:pt x="6036" y="17265"/>
                </a:lnTo>
                <a:lnTo>
                  <a:pt x="6036" y="16525"/>
                </a:lnTo>
                <a:lnTo>
                  <a:pt x="6036" y="16073"/>
                </a:lnTo>
                <a:lnTo>
                  <a:pt x="6036" y="15530"/>
                </a:lnTo>
                <a:lnTo>
                  <a:pt x="6036" y="15333"/>
                </a:lnTo>
                <a:lnTo>
                  <a:pt x="6036" y="14881"/>
                </a:lnTo>
                <a:lnTo>
                  <a:pt x="6036" y="14126"/>
                </a:lnTo>
                <a:lnTo>
                  <a:pt x="6036" y="13674"/>
                </a:lnTo>
                <a:lnTo>
                  <a:pt x="6036" y="13251"/>
                </a:lnTo>
                <a:lnTo>
                  <a:pt x="6338" y="13251"/>
                </a:lnTo>
                <a:cubicBezTo>
                  <a:pt x="6655" y="13251"/>
                  <a:pt x="6896" y="12995"/>
                  <a:pt x="6896" y="12678"/>
                </a:cubicBezTo>
                <a:lnTo>
                  <a:pt x="6896" y="12542"/>
                </a:lnTo>
                <a:lnTo>
                  <a:pt x="13293" y="12542"/>
                </a:lnTo>
                <a:lnTo>
                  <a:pt x="13293" y="13327"/>
                </a:lnTo>
                <a:cubicBezTo>
                  <a:pt x="13293" y="13644"/>
                  <a:pt x="13534" y="13900"/>
                  <a:pt x="13851" y="13900"/>
                </a:cubicBezTo>
                <a:lnTo>
                  <a:pt x="15088" y="13900"/>
                </a:lnTo>
                <a:lnTo>
                  <a:pt x="15088" y="28701"/>
                </a:lnTo>
                <a:lnTo>
                  <a:pt x="13836" y="28701"/>
                </a:lnTo>
                <a:cubicBezTo>
                  <a:pt x="13534" y="28701"/>
                  <a:pt x="13278" y="28957"/>
                  <a:pt x="13278" y="29259"/>
                </a:cubicBezTo>
                <a:lnTo>
                  <a:pt x="13278" y="30044"/>
                </a:lnTo>
                <a:lnTo>
                  <a:pt x="11905" y="30044"/>
                </a:lnTo>
                <a:lnTo>
                  <a:pt x="11905" y="28701"/>
                </a:lnTo>
                <a:lnTo>
                  <a:pt x="11317" y="28701"/>
                </a:lnTo>
                <a:lnTo>
                  <a:pt x="11317" y="32171"/>
                </a:lnTo>
                <a:lnTo>
                  <a:pt x="11905" y="32171"/>
                </a:lnTo>
                <a:lnTo>
                  <a:pt x="11905" y="30813"/>
                </a:lnTo>
                <a:lnTo>
                  <a:pt x="13278" y="30813"/>
                </a:lnTo>
                <a:lnTo>
                  <a:pt x="13278" y="31598"/>
                </a:lnTo>
                <a:cubicBezTo>
                  <a:pt x="13278" y="31915"/>
                  <a:pt x="13534" y="32171"/>
                  <a:pt x="13836" y="32171"/>
                </a:cubicBezTo>
                <a:lnTo>
                  <a:pt x="15088" y="32171"/>
                </a:lnTo>
                <a:lnTo>
                  <a:pt x="15088" y="43864"/>
                </a:lnTo>
                <a:lnTo>
                  <a:pt x="11664" y="43864"/>
                </a:lnTo>
                <a:lnTo>
                  <a:pt x="11694" y="43849"/>
                </a:lnTo>
                <a:lnTo>
                  <a:pt x="11724" y="43834"/>
                </a:lnTo>
                <a:cubicBezTo>
                  <a:pt x="11739" y="43834"/>
                  <a:pt x="11739" y="43819"/>
                  <a:pt x="11754" y="43819"/>
                </a:cubicBezTo>
                <a:lnTo>
                  <a:pt x="11799" y="43803"/>
                </a:lnTo>
                <a:lnTo>
                  <a:pt x="11830" y="43773"/>
                </a:lnTo>
                <a:lnTo>
                  <a:pt x="11875" y="43758"/>
                </a:lnTo>
                <a:cubicBezTo>
                  <a:pt x="11890" y="43743"/>
                  <a:pt x="11920" y="43728"/>
                  <a:pt x="11935" y="43728"/>
                </a:cubicBezTo>
                <a:lnTo>
                  <a:pt x="11980" y="43698"/>
                </a:lnTo>
                <a:lnTo>
                  <a:pt x="12041" y="43653"/>
                </a:lnTo>
                <a:lnTo>
                  <a:pt x="12071" y="43622"/>
                </a:lnTo>
                <a:lnTo>
                  <a:pt x="12131" y="43577"/>
                </a:lnTo>
                <a:lnTo>
                  <a:pt x="12161" y="43547"/>
                </a:lnTo>
                <a:lnTo>
                  <a:pt x="12222" y="43502"/>
                </a:lnTo>
                <a:lnTo>
                  <a:pt x="12252" y="43456"/>
                </a:lnTo>
                <a:lnTo>
                  <a:pt x="12297" y="43396"/>
                </a:lnTo>
                <a:cubicBezTo>
                  <a:pt x="12312" y="43381"/>
                  <a:pt x="12327" y="43366"/>
                  <a:pt x="12342" y="43351"/>
                </a:cubicBezTo>
                <a:lnTo>
                  <a:pt x="12388" y="43290"/>
                </a:lnTo>
                <a:cubicBezTo>
                  <a:pt x="12388" y="43275"/>
                  <a:pt x="12403" y="43260"/>
                  <a:pt x="12418" y="43245"/>
                </a:cubicBezTo>
                <a:cubicBezTo>
                  <a:pt x="12433" y="43215"/>
                  <a:pt x="12448" y="43185"/>
                  <a:pt x="12463" y="43155"/>
                </a:cubicBezTo>
                <a:cubicBezTo>
                  <a:pt x="12478" y="43140"/>
                  <a:pt x="12478" y="43125"/>
                  <a:pt x="12493" y="43109"/>
                </a:cubicBezTo>
                <a:cubicBezTo>
                  <a:pt x="12493" y="43094"/>
                  <a:pt x="12524" y="43019"/>
                  <a:pt x="12539" y="42974"/>
                </a:cubicBezTo>
                <a:cubicBezTo>
                  <a:pt x="12584" y="42853"/>
                  <a:pt x="12614" y="42732"/>
                  <a:pt x="12629" y="42612"/>
                </a:cubicBezTo>
                <a:cubicBezTo>
                  <a:pt x="12644" y="42476"/>
                  <a:pt x="12539" y="42370"/>
                  <a:pt x="12418" y="42370"/>
                </a:cubicBezTo>
                <a:lnTo>
                  <a:pt x="8329" y="42370"/>
                </a:lnTo>
                <a:cubicBezTo>
                  <a:pt x="8193" y="42370"/>
                  <a:pt x="8088" y="42476"/>
                  <a:pt x="8103" y="42612"/>
                </a:cubicBezTo>
                <a:cubicBezTo>
                  <a:pt x="8118" y="42732"/>
                  <a:pt x="8148" y="42853"/>
                  <a:pt x="8193" y="42974"/>
                </a:cubicBezTo>
                <a:cubicBezTo>
                  <a:pt x="8209" y="43019"/>
                  <a:pt x="8224" y="43064"/>
                  <a:pt x="8254" y="43109"/>
                </a:cubicBezTo>
                <a:lnTo>
                  <a:pt x="8284" y="43170"/>
                </a:lnTo>
                <a:cubicBezTo>
                  <a:pt x="8299" y="43185"/>
                  <a:pt x="8299" y="43215"/>
                  <a:pt x="8314" y="43245"/>
                </a:cubicBezTo>
                <a:cubicBezTo>
                  <a:pt x="8329" y="43260"/>
                  <a:pt x="8344" y="43275"/>
                  <a:pt x="8359" y="43290"/>
                </a:cubicBezTo>
                <a:lnTo>
                  <a:pt x="8405" y="43351"/>
                </a:lnTo>
                <a:cubicBezTo>
                  <a:pt x="8405" y="43366"/>
                  <a:pt x="8420" y="43381"/>
                  <a:pt x="8435" y="43396"/>
                </a:cubicBezTo>
                <a:lnTo>
                  <a:pt x="8480" y="43456"/>
                </a:lnTo>
                <a:lnTo>
                  <a:pt x="8525" y="43502"/>
                </a:lnTo>
                <a:lnTo>
                  <a:pt x="8571" y="43547"/>
                </a:lnTo>
                <a:lnTo>
                  <a:pt x="8616" y="43577"/>
                </a:lnTo>
                <a:lnTo>
                  <a:pt x="8661" y="43622"/>
                </a:lnTo>
                <a:lnTo>
                  <a:pt x="8706" y="43653"/>
                </a:lnTo>
                <a:lnTo>
                  <a:pt x="8767" y="43698"/>
                </a:lnTo>
                <a:lnTo>
                  <a:pt x="8797" y="43728"/>
                </a:lnTo>
                <a:cubicBezTo>
                  <a:pt x="8827" y="43728"/>
                  <a:pt x="8842" y="43743"/>
                  <a:pt x="8872" y="43758"/>
                </a:cubicBezTo>
                <a:lnTo>
                  <a:pt x="8903" y="43773"/>
                </a:lnTo>
                <a:lnTo>
                  <a:pt x="8948" y="43803"/>
                </a:lnTo>
                <a:lnTo>
                  <a:pt x="8978" y="43819"/>
                </a:lnTo>
                <a:cubicBezTo>
                  <a:pt x="8993" y="43819"/>
                  <a:pt x="9008" y="43834"/>
                  <a:pt x="9023" y="43834"/>
                </a:cubicBezTo>
                <a:lnTo>
                  <a:pt x="9038" y="43849"/>
                </a:lnTo>
                <a:lnTo>
                  <a:pt x="9084" y="43864"/>
                </a:lnTo>
                <a:lnTo>
                  <a:pt x="5553" y="43864"/>
                </a:lnTo>
                <a:lnTo>
                  <a:pt x="5583" y="43849"/>
                </a:lnTo>
                <a:lnTo>
                  <a:pt x="5613" y="43834"/>
                </a:lnTo>
                <a:cubicBezTo>
                  <a:pt x="5629" y="43834"/>
                  <a:pt x="5644" y="43819"/>
                  <a:pt x="5644" y="43819"/>
                </a:cubicBezTo>
                <a:lnTo>
                  <a:pt x="5689" y="43803"/>
                </a:lnTo>
                <a:lnTo>
                  <a:pt x="5734" y="43773"/>
                </a:lnTo>
                <a:lnTo>
                  <a:pt x="5764" y="43758"/>
                </a:lnTo>
                <a:lnTo>
                  <a:pt x="5825" y="43728"/>
                </a:lnTo>
                <a:lnTo>
                  <a:pt x="5870" y="43698"/>
                </a:lnTo>
                <a:lnTo>
                  <a:pt x="5930" y="43653"/>
                </a:lnTo>
                <a:lnTo>
                  <a:pt x="5960" y="43622"/>
                </a:lnTo>
                <a:lnTo>
                  <a:pt x="6021" y="43577"/>
                </a:lnTo>
                <a:lnTo>
                  <a:pt x="6051" y="43547"/>
                </a:lnTo>
                <a:lnTo>
                  <a:pt x="6111" y="43502"/>
                </a:lnTo>
                <a:lnTo>
                  <a:pt x="6142" y="43456"/>
                </a:lnTo>
                <a:lnTo>
                  <a:pt x="6187" y="43396"/>
                </a:lnTo>
                <a:cubicBezTo>
                  <a:pt x="6202" y="43381"/>
                  <a:pt x="6217" y="43366"/>
                  <a:pt x="6232" y="43351"/>
                </a:cubicBezTo>
                <a:lnTo>
                  <a:pt x="6277" y="43290"/>
                </a:lnTo>
                <a:lnTo>
                  <a:pt x="6308" y="43245"/>
                </a:lnTo>
                <a:cubicBezTo>
                  <a:pt x="6323" y="43215"/>
                  <a:pt x="6338" y="43185"/>
                  <a:pt x="6353" y="43155"/>
                </a:cubicBezTo>
                <a:cubicBezTo>
                  <a:pt x="6368" y="43140"/>
                  <a:pt x="6368" y="43125"/>
                  <a:pt x="6383" y="43109"/>
                </a:cubicBezTo>
                <a:cubicBezTo>
                  <a:pt x="6398" y="43064"/>
                  <a:pt x="6413" y="43019"/>
                  <a:pt x="6443" y="42974"/>
                </a:cubicBezTo>
                <a:cubicBezTo>
                  <a:pt x="6473" y="42853"/>
                  <a:pt x="6504" y="42732"/>
                  <a:pt x="6519" y="42612"/>
                </a:cubicBezTo>
                <a:cubicBezTo>
                  <a:pt x="6534" y="42476"/>
                  <a:pt x="6443" y="42370"/>
                  <a:pt x="6308" y="42370"/>
                </a:cubicBezTo>
                <a:lnTo>
                  <a:pt x="2219" y="42370"/>
                </a:lnTo>
                <a:cubicBezTo>
                  <a:pt x="2083" y="42370"/>
                  <a:pt x="1977" y="42476"/>
                  <a:pt x="2008" y="42612"/>
                </a:cubicBezTo>
                <a:cubicBezTo>
                  <a:pt x="2023" y="42732"/>
                  <a:pt x="2038" y="42853"/>
                  <a:pt x="2083" y="42974"/>
                </a:cubicBezTo>
                <a:cubicBezTo>
                  <a:pt x="2098" y="43019"/>
                  <a:pt x="2128" y="43064"/>
                  <a:pt x="2143" y="43109"/>
                </a:cubicBezTo>
                <a:cubicBezTo>
                  <a:pt x="2158" y="43125"/>
                  <a:pt x="2158" y="43140"/>
                  <a:pt x="2174" y="43170"/>
                </a:cubicBezTo>
                <a:lnTo>
                  <a:pt x="2219" y="43245"/>
                </a:lnTo>
                <a:cubicBezTo>
                  <a:pt x="2219" y="43260"/>
                  <a:pt x="2234" y="43275"/>
                  <a:pt x="2249" y="43290"/>
                </a:cubicBezTo>
                <a:lnTo>
                  <a:pt x="2294" y="43351"/>
                </a:lnTo>
                <a:lnTo>
                  <a:pt x="2324" y="43396"/>
                </a:lnTo>
                <a:lnTo>
                  <a:pt x="2370" y="43456"/>
                </a:lnTo>
                <a:lnTo>
                  <a:pt x="2415" y="43502"/>
                </a:lnTo>
                <a:lnTo>
                  <a:pt x="2460" y="43547"/>
                </a:lnTo>
                <a:lnTo>
                  <a:pt x="2505" y="43577"/>
                </a:lnTo>
                <a:lnTo>
                  <a:pt x="2551" y="43622"/>
                </a:lnTo>
                <a:lnTo>
                  <a:pt x="2596" y="43653"/>
                </a:lnTo>
                <a:lnTo>
                  <a:pt x="2656" y="43698"/>
                </a:lnTo>
                <a:lnTo>
                  <a:pt x="2702" y="43728"/>
                </a:lnTo>
                <a:lnTo>
                  <a:pt x="2762" y="43758"/>
                </a:lnTo>
                <a:lnTo>
                  <a:pt x="2792" y="43773"/>
                </a:lnTo>
                <a:lnTo>
                  <a:pt x="2837" y="43803"/>
                </a:lnTo>
                <a:lnTo>
                  <a:pt x="2868" y="43819"/>
                </a:lnTo>
                <a:lnTo>
                  <a:pt x="2913" y="43834"/>
                </a:lnTo>
                <a:lnTo>
                  <a:pt x="2943" y="43849"/>
                </a:lnTo>
                <a:lnTo>
                  <a:pt x="2973" y="43864"/>
                </a:lnTo>
                <a:lnTo>
                  <a:pt x="1" y="43864"/>
                </a:lnTo>
                <a:lnTo>
                  <a:pt x="1" y="44618"/>
                </a:lnTo>
                <a:lnTo>
                  <a:pt x="15088" y="44618"/>
                </a:lnTo>
                <a:lnTo>
                  <a:pt x="15088" y="53867"/>
                </a:lnTo>
                <a:lnTo>
                  <a:pt x="11317" y="53867"/>
                </a:lnTo>
                <a:lnTo>
                  <a:pt x="11317" y="54893"/>
                </a:lnTo>
                <a:lnTo>
                  <a:pt x="13897" y="54893"/>
                </a:lnTo>
                <a:lnTo>
                  <a:pt x="13897" y="56432"/>
                </a:lnTo>
                <a:cubicBezTo>
                  <a:pt x="13897" y="56658"/>
                  <a:pt x="14078" y="56854"/>
                  <a:pt x="14319" y="56854"/>
                </a:cubicBezTo>
                <a:lnTo>
                  <a:pt x="16733" y="56854"/>
                </a:lnTo>
                <a:cubicBezTo>
                  <a:pt x="16959" y="56854"/>
                  <a:pt x="17155" y="56658"/>
                  <a:pt x="17155" y="56432"/>
                </a:cubicBezTo>
                <a:lnTo>
                  <a:pt x="17155" y="54878"/>
                </a:lnTo>
                <a:lnTo>
                  <a:pt x="40541" y="54878"/>
                </a:lnTo>
                <a:lnTo>
                  <a:pt x="40541" y="56417"/>
                </a:lnTo>
                <a:cubicBezTo>
                  <a:pt x="40541" y="56658"/>
                  <a:pt x="40737" y="56854"/>
                  <a:pt x="40963" y="56854"/>
                </a:cubicBezTo>
                <a:lnTo>
                  <a:pt x="43377" y="56854"/>
                </a:lnTo>
                <a:cubicBezTo>
                  <a:pt x="43604" y="56854"/>
                  <a:pt x="43800" y="56658"/>
                  <a:pt x="43800" y="56417"/>
                </a:cubicBezTo>
                <a:lnTo>
                  <a:pt x="43800" y="54878"/>
                </a:lnTo>
                <a:lnTo>
                  <a:pt x="45972" y="54878"/>
                </a:lnTo>
                <a:lnTo>
                  <a:pt x="45972" y="53852"/>
                </a:lnTo>
                <a:lnTo>
                  <a:pt x="16416" y="53852"/>
                </a:lnTo>
                <a:lnTo>
                  <a:pt x="16416" y="32171"/>
                </a:lnTo>
                <a:lnTo>
                  <a:pt x="17457" y="32171"/>
                </a:lnTo>
                <a:cubicBezTo>
                  <a:pt x="17774" y="32171"/>
                  <a:pt x="18030" y="31915"/>
                  <a:pt x="18030" y="31598"/>
                </a:cubicBezTo>
                <a:lnTo>
                  <a:pt x="18030" y="30828"/>
                </a:lnTo>
                <a:lnTo>
                  <a:pt x="27309" y="30828"/>
                </a:lnTo>
                <a:lnTo>
                  <a:pt x="27309" y="30889"/>
                </a:lnTo>
                <a:cubicBezTo>
                  <a:pt x="27309" y="31205"/>
                  <a:pt x="27566" y="31462"/>
                  <a:pt x="27883" y="31462"/>
                </a:cubicBezTo>
                <a:lnTo>
                  <a:pt x="28818" y="31462"/>
                </a:lnTo>
                <a:lnTo>
                  <a:pt x="28818" y="32593"/>
                </a:lnTo>
                <a:cubicBezTo>
                  <a:pt x="25906" y="33152"/>
                  <a:pt x="23734" y="35475"/>
                  <a:pt x="23734" y="38251"/>
                </a:cubicBezTo>
                <a:cubicBezTo>
                  <a:pt x="23734" y="40243"/>
                  <a:pt x="24865" y="41993"/>
                  <a:pt x="26570" y="43034"/>
                </a:cubicBezTo>
                <a:cubicBezTo>
                  <a:pt x="26781" y="43155"/>
                  <a:pt x="27008" y="43230"/>
                  <a:pt x="27249" y="43230"/>
                </a:cubicBezTo>
                <a:lnTo>
                  <a:pt x="33193" y="43230"/>
                </a:lnTo>
                <a:cubicBezTo>
                  <a:pt x="33435" y="43230"/>
                  <a:pt x="33661" y="43155"/>
                  <a:pt x="33857" y="43034"/>
                </a:cubicBezTo>
                <a:cubicBezTo>
                  <a:pt x="35577" y="41993"/>
                  <a:pt x="36709" y="40243"/>
                  <a:pt x="36709" y="38251"/>
                </a:cubicBezTo>
                <a:cubicBezTo>
                  <a:pt x="36709" y="35475"/>
                  <a:pt x="34521" y="33167"/>
                  <a:pt x="31609" y="32593"/>
                </a:cubicBezTo>
                <a:lnTo>
                  <a:pt x="31609" y="31462"/>
                </a:lnTo>
                <a:lnTo>
                  <a:pt x="32560" y="31462"/>
                </a:lnTo>
                <a:cubicBezTo>
                  <a:pt x="32877" y="31462"/>
                  <a:pt x="33118" y="31205"/>
                  <a:pt x="33118" y="30904"/>
                </a:cubicBezTo>
                <a:lnTo>
                  <a:pt x="33118" y="29923"/>
                </a:lnTo>
                <a:cubicBezTo>
                  <a:pt x="33118" y="29621"/>
                  <a:pt x="32877" y="29365"/>
                  <a:pt x="32575" y="29350"/>
                </a:cubicBezTo>
                <a:lnTo>
                  <a:pt x="32590" y="29350"/>
                </a:lnTo>
                <a:lnTo>
                  <a:pt x="32590" y="28927"/>
                </a:lnTo>
                <a:cubicBezTo>
                  <a:pt x="32590" y="28695"/>
                  <a:pt x="32422" y="28504"/>
                  <a:pt x="32193" y="28504"/>
                </a:cubicBezTo>
                <a:cubicBezTo>
                  <a:pt x="32185" y="28504"/>
                  <a:pt x="32176" y="28504"/>
                  <a:pt x="32167" y="28505"/>
                </a:cubicBezTo>
                <a:lnTo>
                  <a:pt x="31730" y="28505"/>
                </a:lnTo>
                <a:lnTo>
                  <a:pt x="31730" y="27735"/>
                </a:lnTo>
                <a:cubicBezTo>
                  <a:pt x="31730" y="27418"/>
                  <a:pt x="31458" y="27147"/>
                  <a:pt x="31141" y="27147"/>
                </a:cubicBezTo>
                <a:lnTo>
                  <a:pt x="30598" y="27147"/>
                </a:lnTo>
                <a:lnTo>
                  <a:pt x="30598" y="19513"/>
                </a:lnTo>
                <a:cubicBezTo>
                  <a:pt x="30613" y="17778"/>
                  <a:pt x="32017" y="16374"/>
                  <a:pt x="33737" y="16374"/>
                </a:cubicBezTo>
                <a:lnTo>
                  <a:pt x="47904" y="16374"/>
                </a:lnTo>
                <a:cubicBezTo>
                  <a:pt x="49639" y="16374"/>
                  <a:pt x="51042" y="17778"/>
                  <a:pt x="51042" y="19513"/>
                </a:cubicBezTo>
                <a:lnTo>
                  <a:pt x="51042" y="23767"/>
                </a:lnTo>
                <a:cubicBezTo>
                  <a:pt x="51072" y="24310"/>
                  <a:pt x="51057" y="24854"/>
                  <a:pt x="50997" y="25397"/>
                </a:cubicBezTo>
                <a:cubicBezTo>
                  <a:pt x="50488" y="25079"/>
                  <a:pt x="49841" y="24997"/>
                  <a:pt x="49244" y="24997"/>
                </a:cubicBezTo>
                <a:cubicBezTo>
                  <a:pt x="49132" y="24997"/>
                  <a:pt x="49022" y="25000"/>
                  <a:pt x="48915" y="25004"/>
                </a:cubicBezTo>
                <a:cubicBezTo>
                  <a:pt x="48850" y="25001"/>
                  <a:pt x="48787" y="24999"/>
                  <a:pt x="48723" y="24999"/>
                </a:cubicBezTo>
                <a:cubicBezTo>
                  <a:pt x="48217" y="24999"/>
                  <a:pt x="47724" y="25105"/>
                  <a:pt x="47255" y="25306"/>
                </a:cubicBezTo>
                <a:cubicBezTo>
                  <a:pt x="46742" y="25517"/>
                  <a:pt x="46380" y="25985"/>
                  <a:pt x="46289" y="26528"/>
                </a:cubicBezTo>
                <a:cubicBezTo>
                  <a:pt x="46244" y="27026"/>
                  <a:pt x="46470" y="27509"/>
                  <a:pt x="46863" y="27811"/>
                </a:cubicBezTo>
                <a:cubicBezTo>
                  <a:pt x="47255" y="28126"/>
                  <a:pt x="47829" y="28242"/>
                  <a:pt x="48400" y="28242"/>
                </a:cubicBezTo>
                <a:cubicBezTo>
                  <a:pt x="48730" y="28242"/>
                  <a:pt x="49059" y="28203"/>
                  <a:pt x="49352" y="28143"/>
                </a:cubicBezTo>
                <a:cubicBezTo>
                  <a:pt x="50046" y="28007"/>
                  <a:pt x="50861" y="27554"/>
                  <a:pt x="51238" y="26830"/>
                </a:cubicBezTo>
                <a:cubicBezTo>
                  <a:pt x="51283" y="27041"/>
                  <a:pt x="51313" y="27252"/>
                  <a:pt x="51313" y="27464"/>
                </a:cubicBezTo>
                <a:lnTo>
                  <a:pt x="51313" y="30089"/>
                </a:lnTo>
                <a:cubicBezTo>
                  <a:pt x="51329" y="30330"/>
                  <a:pt x="51298" y="30587"/>
                  <a:pt x="51223" y="30813"/>
                </a:cubicBezTo>
                <a:cubicBezTo>
                  <a:pt x="50966" y="30451"/>
                  <a:pt x="50619" y="30149"/>
                  <a:pt x="50212" y="29923"/>
                </a:cubicBezTo>
                <a:cubicBezTo>
                  <a:pt x="49724" y="29642"/>
                  <a:pt x="49174" y="29502"/>
                  <a:pt x="48623" y="29502"/>
                </a:cubicBezTo>
                <a:cubicBezTo>
                  <a:pt x="48050" y="29502"/>
                  <a:pt x="47476" y="29653"/>
                  <a:pt x="46968" y="29953"/>
                </a:cubicBezTo>
                <a:cubicBezTo>
                  <a:pt x="46591" y="30149"/>
                  <a:pt x="46304" y="30496"/>
                  <a:pt x="46154" y="30904"/>
                </a:cubicBezTo>
                <a:cubicBezTo>
                  <a:pt x="45988" y="31522"/>
                  <a:pt x="46350" y="32111"/>
                  <a:pt x="46772" y="32427"/>
                </a:cubicBezTo>
                <a:cubicBezTo>
                  <a:pt x="47195" y="32729"/>
                  <a:pt x="47692" y="32895"/>
                  <a:pt x="48190" y="32956"/>
                </a:cubicBezTo>
                <a:cubicBezTo>
                  <a:pt x="48456" y="33005"/>
                  <a:pt x="48726" y="33028"/>
                  <a:pt x="48996" y="33028"/>
                </a:cubicBezTo>
                <a:cubicBezTo>
                  <a:pt x="49217" y="33028"/>
                  <a:pt x="49437" y="33013"/>
                  <a:pt x="49654" y="32986"/>
                </a:cubicBezTo>
                <a:cubicBezTo>
                  <a:pt x="50227" y="32880"/>
                  <a:pt x="50755" y="32593"/>
                  <a:pt x="51147" y="32156"/>
                </a:cubicBezTo>
                <a:cubicBezTo>
                  <a:pt x="51163" y="32292"/>
                  <a:pt x="51178" y="32427"/>
                  <a:pt x="51178" y="32563"/>
                </a:cubicBezTo>
                <a:lnTo>
                  <a:pt x="51178" y="34147"/>
                </a:lnTo>
                <a:cubicBezTo>
                  <a:pt x="51163" y="34434"/>
                  <a:pt x="51147" y="34706"/>
                  <a:pt x="51117" y="34962"/>
                </a:cubicBezTo>
                <a:cubicBezTo>
                  <a:pt x="50680" y="34570"/>
                  <a:pt x="50046" y="34313"/>
                  <a:pt x="49216" y="34178"/>
                </a:cubicBezTo>
                <a:cubicBezTo>
                  <a:pt x="48979" y="34134"/>
                  <a:pt x="48711" y="34098"/>
                  <a:pt x="48429" y="34098"/>
                </a:cubicBezTo>
                <a:cubicBezTo>
                  <a:pt x="48121" y="34098"/>
                  <a:pt x="47797" y="34142"/>
                  <a:pt x="47481" y="34268"/>
                </a:cubicBezTo>
                <a:cubicBezTo>
                  <a:pt x="46817" y="34525"/>
                  <a:pt x="46365" y="35128"/>
                  <a:pt x="46380" y="35747"/>
                </a:cubicBezTo>
                <a:cubicBezTo>
                  <a:pt x="46425" y="36335"/>
                  <a:pt x="46772" y="36848"/>
                  <a:pt x="47315" y="37105"/>
                </a:cubicBezTo>
                <a:cubicBezTo>
                  <a:pt x="47754" y="37317"/>
                  <a:pt x="48232" y="37423"/>
                  <a:pt x="48713" y="37423"/>
                </a:cubicBezTo>
                <a:cubicBezTo>
                  <a:pt x="48745" y="37423"/>
                  <a:pt x="48777" y="37422"/>
                  <a:pt x="48809" y="37421"/>
                </a:cubicBezTo>
                <a:cubicBezTo>
                  <a:pt x="48865" y="37423"/>
                  <a:pt x="48921" y="37424"/>
                  <a:pt x="48976" y="37424"/>
                </a:cubicBezTo>
                <a:cubicBezTo>
                  <a:pt x="49957" y="37424"/>
                  <a:pt x="50644" y="37168"/>
                  <a:pt x="51087" y="36682"/>
                </a:cubicBezTo>
                <a:cubicBezTo>
                  <a:pt x="51147" y="36607"/>
                  <a:pt x="51208" y="36546"/>
                  <a:pt x="51253" y="36456"/>
                </a:cubicBezTo>
                <a:cubicBezTo>
                  <a:pt x="51313" y="36893"/>
                  <a:pt x="51344" y="37331"/>
                  <a:pt x="51313" y="37768"/>
                </a:cubicBezTo>
                <a:lnTo>
                  <a:pt x="51313" y="44226"/>
                </a:lnTo>
                <a:lnTo>
                  <a:pt x="47436" y="44226"/>
                </a:lnTo>
                <a:cubicBezTo>
                  <a:pt x="47210" y="44226"/>
                  <a:pt x="47029" y="44407"/>
                  <a:pt x="47029" y="44618"/>
                </a:cubicBezTo>
                <a:lnTo>
                  <a:pt x="47029" y="44920"/>
                </a:lnTo>
                <a:cubicBezTo>
                  <a:pt x="47029" y="45146"/>
                  <a:pt x="47210" y="45327"/>
                  <a:pt x="47436" y="45327"/>
                </a:cubicBezTo>
                <a:lnTo>
                  <a:pt x="47451" y="45327"/>
                </a:lnTo>
                <a:lnTo>
                  <a:pt x="47451" y="55391"/>
                </a:lnTo>
                <a:cubicBezTo>
                  <a:pt x="47451" y="56251"/>
                  <a:pt x="48145" y="56945"/>
                  <a:pt x="48990" y="56945"/>
                </a:cubicBezTo>
                <a:lnTo>
                  <a:pt x="54195" y="56945"/>
                </a:lnTo>
                <a:cubicBezTo>
                  <a:pt x="55055" y="56945"/>
                  <a:pt x="55749" y="56251"/>
                  <a:pt x="55749" y="55391"/>
                </a:cubicBezTo>
                <a:lnTo>
                  <a:pt x="55749" y="54878"/>
                </a:lnTo>
                <a:lnTo>
                  <a:pt x="58208" y="54878"/>
                </a:lnTo>
                <a:lnTo>
                  <a:pt x="58208" y="56417"/>
                </a:lnTo>
                <a:cubicBezTo>
                  <a:pt x="58208" y="56658"/>
                  <a:pt x="58405" y="56854"/>
                  <a:pt x="58631" y="56854"/>
                </a:cubicBezTo>
                <a:lnTo>
                  <a:pt x="61045" y="56854"/>
                </a:lnTo>
                <a:cubicBezTo>
                  <a:pt x="61286" y="56854"/>
                  <a:pt x="61467" y="56658"/>
                  <a:pt x="61467" y="56417"/>
                </a:cubicBezTo>
                <a:lnTo>
                  <a:pt x="61467" y="54878"/>
                </a:lnTo>
                <a:lnTo>
                  <a:pt x="93875" y="54878"/>
                </a:lnTo>
                <a:lnTo>
                  <a:pt x="93875" y="56417"/>
                </a:lnTo>
                <a:cubicBezTo>
                  <a:pt x="93875" y="56658"/>
                  <a:pt x="94071" y="56854"/>
                  <a:pt x="94313" y="56854"/>
                </a:cubicBezTo>
                <a:lnTo>
                  <a:pt x="96712" y="56854"/>
                </a:lnTo>
                <a:cubicBezTo>
                  <a:pt x="96953" y="56854"/>
                  <a:pt x="97149" y="56658"/>
                  <a:pt x="97149" y="56417"/>
                </a:cubicBezTo>
                <a:lnTo>
                  <a:pt x="97149" y="54878"/>
                </a:lnTo>
                <a:lnTo>
                  <a:pt x="99307" y="54878"/>
                </a:lnTo>
                <a:lnTo>
                  <a:pt x="99307" y="53852"/>
                </a:lnTo>
                <a:lnTo>
                  <a:pt x="88700" y="53852"/>
                </a:lnTo>
                <a:cubicBezTo>
                  <a:pt x="89530" y="53565"/>
                  <a:pt x="90118" y="52826"/>
                  <a:pt x="90209" y="51966"/>
                </a:cubicBezTo>
                <a:cubicBezTo>
                  <a:pt x="90239" y="51770"/>
                  <a:pt x="90088" y="51589"/>
                  <a:pt x="89892" y="51589"/>
                </a:cubicBezTo>
                <a:lnTo>
                  <a:pt x="88911" y="51589"/>
                </a:lnTo>
                <a:lnTo>
                  <a:pt x="88911" y="51287"/>
                </a:lnTo>
                <a:cubicBezTo>
                  <a:pt x="88911" y="51129"/>
                  <a:pt x="88789" y="50999"/>
                  <a:pt x="88648" y="50999"/>
                </a:cubicBezTo>
                <a:cubicBezTo>
                  <a:pt x="88640" y="50999"/>
                  <a:pt x="88632" y="50999"/>
                  <a:pt x="88625" y="51000"/>
                </a:cubicBezTo>
                <a:lnTo>
                  <a:pt x="88006" y="51000"/>
                </a:lnTo>
                <a:lnTo>
                  <a:pt x="88006" y="49657"/>
                </a:lnTo>
                <a:cubicBezTo>
                  <a:pt x="88006" y="49386"/>
                  <a:pt x="87780" y="49160"/>
                  <a:pt x="87508" y="49160"/>
                </a:cubicBezTo>
                <a:lnTo>
                  <a:pt x="87041" y="49160"/>
                </a:lnTo>
                <a:cubicBezTo>
                  <a:pt x="87222" y="49099"/>
                  <a:pt x="87357" y="48963"/>
                  <a:pt x="87418" y="48782"/>
                </a:cubicBezTo>
                <a:cubicBezTo>
                  <a:pt x="87448" y="48526"/>
                  <a:pt x="87403" y="48254"/>
                  <a:pt x="87312" y="48028"/>
                </a:cubicBezTo>
                <a:cubicBezTo>
                  <a:pt x="87176" y="47741"/>
                  <a:pt x="87071" y="47455"/>
                  <a:pt x="87010" y="47153"/>
                </a:cubicBezTo>
                <a:cubicBezTo>
                  <a:pt x="86694" y="47409"/>
                  <a:pt x="86437" y="47741"/>
                  <a:pt x="86256" y="48103"/>
                </a:cubicBezTo>
                <a:cubicBezTo>
                  <a:pt x="86181" y="48224"/>
                  <a:pt x="86135" y="48360"/>
                  <a:pt x="86105" y="48481"/>
                </a:cubicBezTo>
                <a:cubicBezTo>
                  <a:pt x="86090" y="48586"/>
                  <a:pt x="86090" y="48692"/>
                  <a:pt x="86120" y="48797"/>
                </a:cubicBezTo>
                <a:cubicBezTo>
                  <a:pt x="86165" y="48963"/>
                  <a:pt x="86286" y="49099"/>
                  <a:pt x="86452" y="49144"/>
                </a:cubicBezTo>
                <a:lnTo>
                  <a:pt x="86196" y="49144"/>
                </a:lnTo>
                <a:cubicBezTo>
                  <a:pt x="85909" y="49144"/>
                  <a:pt x="85683" y="49371"/>
                  <a:pt x="85683" y="49657"/>
                </a:cubicBezTo>
                <a:lnTo>
                  <a:pt x="85683" y="50985"/>
                </a:lnTo>
                <a:lnTo>
                  <a:pt x="85064" y="50985"/>
                </a:lnTo>
                <a:cubicBezTo>
                  <a:pt x="84898" y="50985"/>
                  <a:pt x="84777" y="51121"/>
                  <a:pt x="84777" y="51272"/>
                </a:cubicBezTo>
                <a:lnTo>
                  <a:pt x="84777" y="51574"/>
                </a:lnTo>
                <a:lnTo>
                  <a:pt x="83721" y="51574"/>
                </a:lnTo>
                <a:cubicBezTo>
                  <a:pt x="83525" y="51574"/>
                  <a:pt x="83374" y="51755"/>
                  <a:pt x="83404" y="51951"/>
                </a:cubicBezTo>
                <a:cubicBezTo>
                  <a:pt x="83495" y="52826"/>
                  <a:pt x="84083" y="53550"/>
                  <a:pt x="84913" y="53837"/>
                </a:cubicBezTo>
                <a:lnTo>
                  <a:pt x="72949" y="53837"/>
                </a:lnTo>
                <a:lnTo>
                  <a:pt x="72949" y="32141"/>
                </a:lnTo>
                <a:lnTo>
                  <a:pt x="74096" y="32141"/>
                </a:lnTo>
                <a:cubicBezTo>
                  <a:pt x="74412" y="32141"/>
                  <a:pt x="74669" y="31884"/>
                  <a:pt x="74669" y="31568"/>
                </a:cubicBezTo>
                <a:lnTo>
                  <a:pt x="74669" y="30783"/>
                </a:lnTo>
                <a:lnTo>
                  <a:pt x="83495" y="30783"/>
                </a:lnTo>
                <a:lnTo>
                  <a:pt x="83495" y="30858"/>
                </a:lnTo>
                <a:cubicBezTo>
                  <a:pt x="83495" y="31175"/>
                  <a:pt x="83752" y="31432"/>
                  <a:pt x="84068" y="31432"/>
                </a:cubicBezTo>
                <a:lnTo>
                  <a:pt x="84823" y="31432"/>
                </a:lnTo>
                <a:lnTo>
                  <a:pt x="84823" y="34208"/>
                </a:lnTo>
                <a:lnTo>
                  <a:pt x="79738" y="42415"/>
                </a:lnTo>
                <a:cubicBezTo>
                  <a:pt x="79165" y="43351"/>
                  <a:pt x="79829" y="44558"/>
                  <a:pt x="80930" y="44558"/>
                </a:cubicBezTo>
                <a:lnTo>
                  <a:pt x="91884" y="44558"/>
                </a:lnTo>
                <a:cubicBezTo>
                  <a:pt x="92985" y="44558"/>
                  <a:pt x="93649" y="43351"/>
                  <a:pt x="93076" y="42415"/>
                </a:cubicBezTo>
                <a:lnTo>
                  <a:pt x="87991" y="34208"/>
                </a:lnTo>
                <a:lnTo>
                  <a:pt x="87991" y="31432"/>
                </a:lnTo>
                <a:lnTo>
                  <a:pt x="88745" y="31432"/>
                </a:lnTo>
                <a:cubicBezTo>
                  <a:pt x="89062" y="31432"/>
                  <a:pt x="89319" y="31175"/>
                  <a:pt x="89319" y="30858"/>
                </a:cubicBezTo>
                <a:lnTo>
                  <a:pt x="89319" y="29893"/>
                </a:lnTo>
                <a:cubicBezTo>
                  <a:pt x="89319" y="29576"/>
                  <a:pt x="89062" y="29319"/>
                  <a:pt x="88745" y="29319"/>
                </a:cubicBezTo>
                <a:lnTo>
                  <a:pt x="87991" y="29319"/>
                </a:lnTo>
                <a:lnTo>
                  <a:pt x="87991" y="29229"/>
                </a:lnTo>
                <a:lnTo>
                  <a:pt x="88127" y="29229"/>
                </a:lnTo>
                <a:cubicBezTo>
                  <a:pt x="88368" y="29229"/>
                  <a:pt x="88564" y="29033"/>
                  <a:pt x="88564" y="28806"/>
                </a:cubicBezTo>
                <a:lnTo>
                  <a:pt x="88564" y="28097"/>
                </a:lnTo>
                <a:cubicBezTo>
                  <a:pt x="88564" y="27856"/>
                  <a:pt x="88368" y="27660"/>
                  <a:pt x="88127" y="27660"/>
                </a:cubicBezTo>
                <a:lnTo>
                  <a:pt x="87327" y="27660"/>
                </a:lnTo>
                <a:lnTo>
                  <a:pt x="87327" y="13327"/>
                </a:lnTo>
                <a:lnTo>
                  <a:pt x="85502" y="13327"/>
                </a:lnTo>
                <a:lnTo>
                  <a:pt x="85502" y="24024"/>
                </a:lnTo>
                <a:lnTo>
                  <a:pt x="72964" y="24024"/>
                </a:lnTo>
                <a:lnTo>
                  <a:pt x="72964" y="13991"/>
                </a:lnTo>
                <a:lnTo>
                  <a:pt x="73824" y="13991"/>
                </a:lnTo>
                <a:cubicBezTo>
                  <a:pt x="74141" y="13991"/>
                  <a:pt x="74397" y="13734"/>
                  <a:pt x="74397" y="13417"/>
                </a:cubicBezTo>
                <a:lnTo>
                  <a:pt x="74397" y="12633"/>
                </a:lnTo>
                <a:lnTo>
                  <a:pt x="75770" y="12633"/>
                </a:lnTo>
                <a:lnTo>
                  <a:pt x="75770" y="13991"/>
                </a:lnTo>
                <a:lnTo>
                  <a:pt x="76359" y="13991"/>
                </a:lnTo>
                <a:lnTo>
                  <a:pt x="76359" y="10505"/>
                </a:lnTo>
                <a:lnTo>
                  <a:pt x="75770" y="10505"/>
                </a:lnTo>
                <a:lnTo>
                  <a:pt x="75770" y="11848"/>
                </a:lnTo>
                <a:lnTo>
                  <a:pt x="74397" y="11848"/>
                </a:lnTo>
                <a:lnTo>
                  <a:pt x="74397" y="11064"/>
                </a:lnTo>
                <a:cubicBezTo>
                  <a:pt x="74397" y="10762"/>
                  <a:pt x="74141" y="10505"/>
                  <a:pt x="73824" y="10505"/>
                </a:cubicBezTo>
                <a:lnTo>
                  <a:pt x="72964" y="10505"/>
                </a:lnTo>
                <a:lnTo>
                  <a:pt x="72964" y="2373"/>
                </a:lnTo>
                <a:lnTo>
                  <a:pt x="72421" y="2373"/>
                </a:lnTo>
                <a:cubicBezTo>
                  <a:pt x="72315" y="1830"/>
                  <a:pt x="72059" y="1332"/>
                  <a:pt x="71666" y="955"/>
                </a:cubicBezTo>
                <a:cubicBezTo>
                  <a:pt x="70793" y="95"/>
                  <a:pt x="69502" y="1"/>
                  <a:pt x="6915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97" name="Google Shape;897;p46"/>
          <p:cNvSpPr/>
          <p:nvPr/>
        </p:nvSpPr>
        <p:spPr>
          <a:xfrm>
            <a:off x="1320747" y="6339512"/>
            <a:ext cx="18336" cy="25021"/>
          </a:xfrm>
          <a:custGeom>
            <a:avLst/>
            <a:gdLst/>
            <a:ahLst/>
            <a:cxnLst/>
            <a:rect l="l" t="t" r="r" b="b"/>
            <a:pathLst>
              <a:path w="288" h="393" fill="none" extrusionOk="0">
                <a:moveTo>
                  <a:pt x="287" y="393"/>
                </a:moveTo>
                <a:lnTo>
                  <a:pt x="1" y="0"/>
                </a:lnTo>
              </a:path>
            </a:pathLst>
          </a:custGeom>
          <a:noFill/>
          <a:ln w="4900" cap="flat" cmpd="sng">
            <a:solidFill>
              <a:schemeClr val="lt2"/>
            </a:solidFill>
            <a:prstDash val="solid"/>
            <a:miter lim="15087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98" name="Google Shape;898;p46"/>
          <p:cNvSpPr/>
          <p:nvPr/>
        </p:nvSpPr>
        <p:spPr>
          <a:xfrm>
            <a:off x="718454" y="6339512"/>
            <a:ext cx="17381" cy="25021"/>
          </a:xfrm>
          <a:custGeom>
            <a:avLst/>
            <a:gdLst/>
            <a:ahLst/>
            <a:cxnLst/>
            <a:rect l="l" t="t" r="r" b="b"/>
            <a:pathLst>
              <a:path w="273" h="393" fill="none" extrusionOk="0">
                <a:moveTo>
                  <a:pt x="272" y="393"/>
                </a:moveTo>
                <a:lnTo>
                  <a:pt x="1" y="0"/>
                </a:lnTo>
              </a:path>
            </a:pathLst>
          </a:custGeom>
          <a:noFill/>
          <a:ln w="4900" cap="flat" cmpd="sng">
            <a:solidFill>
              <a:schemeClr val="accent1"/>
            </a:solidFill>
            <a:prstDash val="solid"/>
            <a:miter lim="15087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9" name="Google Shape;986;p51">
            <a:extLst>
              <a:ext uri="{FF2B5EF4-FFF2-40B4-BE49-F238E27FC236}">
                <a16:creationId xmlns:a16="http://schemas.microsoft.com/office/drawing/2014/main" id="{6A402E51-3A45-4F7A-B75E-813589E8E1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02500" y="145712"/>
            <a:ext cx="9385215" cy="837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r"/>
            <a:r>
              <a:rPr lang="en" sz="4800" b="1" dirty="0"/>
              <a:t>Calibration code - Measurement</a:t>
            </a:r>
            <a:endParaRPr sz="5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E0EDB6-22C4-4048-88C2-580B60AF63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598" y="1309391"/>
            <a:ext cx="9516803" cy="42392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10E15E1-A583-41D0-B2A3-86BDEC986D12}"/>
              </a:ext>
            </a:extLst>
          </p:cNvPr>
          <p:cNvSpPr txBox="1"/>
          <p:nvPr/>
        </p:nvSpPr>
        <p:spPr>
          <a:xfrm>
            <a:off x="2588740" y="3847607"/>
            <a:ext cx="6012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&lt;&lt;&lt; Function to read DHT22 for either Humidity / Temperature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FF32B9-3B26-4419-A8BB-E89D760EDBEF}"/>
              </a:ext>
            </a:extLst>
          </p:cNvPr>
          <p:cNvSpPr txBox="1"/>
          <p:nvPr/>
        </p:nvSpPr>
        <p:spPr>
          <a:xfrm>
            <a:off x="7028935" y="4150726"/>
            <a:ext cx="4788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&lt;&lt;&lt; Extracting ‘humidity’ / ‘temperature’ reading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5CFCCE-F7F2-44CF-AF99-CF4CBE68F835}"/>
              </a:ext>
            </a:extLst>
          </p:cNvPr>
          <p:cNvSpPr txBox="1"/>
          <p:nvPr/>
        </p:nvSpPr>
        <p:spPr>
          <a:xfrm>
            <a:off x="2588740" y="5205396"/>
            <a:ext cx="6584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&lt;&lt;&lt; Returns value to be appended to the table created before above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8DED96-6C72-42BA-9364-8C5C5615B645}"/>
              </a:ext>
            </a:extLst>
          </p:cNvPr>
          <p:cNvSpPr txBox="1"/>
          <p:nvPr/>
        </p:nvSpPr>
        <p:spPr>
          <a:xfrm>
            <a:off x="5231026" y="1763277"/>
            <a:ext cx="349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&lt;&lt;&lt; Creating .csv to insert numbers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4D5BD1-A32A-43F2-ACF7-C5ED67F26F5F}"/>
              </a:ext>
            </a:extLst>
          </p:cNvPr>
          <p:cNvSpPr txBox="1"/>
          <p:nvPr/>
        </p:nvSpPr>
        <p:spPr>
          <a:xfrm>
            <a:off x="3202459" y="2641061"/>
            <a:ext cx="2480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&lt;&lt;&lt; Calls function below</a:t>
            </a:r>
            <a:endParaRPr lang="en-S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97868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46"/>
          <p:cNvSpPr/>
          <p:nvPr/>
        </p:nvSpPr>
        <p:spPr>
          <a:xfrm>
            <a:off x="-15" y="4823177"/>
            <a:ext cx="3310233" cy="1898167"/>
          </a:xfrm>
          <a:custGeom>
            <a:avLst/>
            <a:gdLst/>
            <a:ahLst/>
            <a:cxnLst/>
            <a:rect l="l" t="t" r="r" b="b"/>
            <a:pathLst>
              <a:path w="99307" h="56945" extrusionOk="0">
                <a:moveTo>
                  <a:pt x="69093" y="608"/>
                </a:moveTo>
                <a:cubicBezTo>
                  <a:pt x="69197" y="608"/>
                  <a:pt x="70459" y="622"/>
                  <a:pt x="71244" y="1393"/>
                </a:cubicBezTo>
                <a:cubicBezTo>
                  <a:pt x="71516" y="1664"/>
                  <a:pt x="71712" y="1996"/>
                  <a:pt x="71802" y="2373"/>
                </a:cubicBezTo>
                <a:lnTo>
                  <a:pt x="71636" y="2373"/>
                </a:lnTo>
                <a:lnTo>
                  <a:pt x="71636" y="10505"/>
                </a:lnTo>
                <a:lnTo>
                  <a:pt x="70203" y="10505"/>
                </a:lnTo>
                <a:cubicBezTo>
                  <a:pt x="69901" y="10505"/>
                  <a:pt x="69645" y="10762"/>
                  <a:pt x="69645" y="11064"/>
                </a:cubicBezTo>
                <a:lnTo>
                  <a:pt x="69645" y="11848"/>
                </a:lnTo>
                <a:lnTo>
                  <a:pt x="63519" y="11848"/>
                </a:lnTo>
                <a:lnTo>
                  <a:pt x="63519" y="11773"/>
                </a:lnTo>
                <a:cubicBezTo>
                  <a:pt x="63519" y="11471"/>
                  <a:pt x="63263" y="11214"/>
                  <a:pt x="62946" y="11214"/>
                </a:cubicBezTo>
                <a:lnTo>
                  <a:pt x="61829" y="11214"/>
                </a:lnTo>
                <a:lnTo>
                  <a:pt x="61829" y="10943"/>
                </a:lnTo>
                <a:lnTo>
                  <a:pt x="62071" y="10943"/>
                </a:lnTo>
                <a:cubicBezTo>
                  <a:pt x="62282" y="10943"/>
                  <a:pt x="62448" y="10762"/>
                  <a:pt x="62448" y="10566"/>
                </a:cubicBezTo>
                <a:lnTo>
                  <a:pt x="62448" y="10068"/>
                </a:lnTo>
                <a:cubicBezTo>
                  <a:pt x="62448" y="9857"/>
                  <a:pt x="62282" y="9691"/>
                  <a:pt x="62071" y="9691"/>
                </a:cubicBezTo>
                <a:lnTo>
                  <a:pt x="60819" y="9691"/>
                </a:lnTo>
                <a:lnTo>
                  <a:pt x="60819" y="4787"/>
                </a:lnTo>
                <a:cubicBezTo>
                  <a:pt x="60849" y="4063"/>
                  <a:pt x="61015" y="3339"/>
                  <a:pt x="61301" y="2660"/>
                </a:cubicBezTo>
                <a:cubicBezTo>
                  <a:pt x="61905" y="1302"/>
                  <a:pt x="62931" y="608"/>
                  <a:pt x="64379" y="608"/>
                </a:cubicBezTo>
                <a:lnTo>
                  <a:pt x="69086" y="608"/>
                </a:lnTo>
                <a:cubicBezTo>
                  <a:pt x="69087" y="608"/>
                  <a:pt x="69089" y="608"/>
                  <a:pt x="69093" y="608"/>
                </a:cubicBezTo>
                <a:close/>
                <a:moveTo>
                  <a:pt x="49156" y="25608"/>
                </a:moveTo>
                <a:cubicBezTo>
                  <a:pt x="49775" y="25608"/>
                  <a:pt x="50453" y="25683"/>
                  <a:pt x="50846" y="26076"/>
                </a:cubicBezTo>
                <a:cubicBezTo>
                  <a:pt x="50846" y="26151"/>
                  <a:pt x="50816" y="26211"/>
                  <a:pt x="50800" y="26272"/>
                </a:cubicBezTo>
                <a:cubicBezTo>
                  <a:pt x="50574" y="26981"/>
                  <a:pt x="49835" y="27403"/>
                  <a:pt x="49201" y="27539"/>
                </a:cubicBezTo>
                <a:cubicBezTo>
                  <a:pt x="48942" y="27597"/>
                  <a:pt x="48657" y="27630"/>
                  <a:pt x="48378" y="27630"/>
                </a:cubicBezTo>
                <a:cubicBezTo>
                  <a:pt x="47927" y="27630"/>
                  <a:pt x="47495" y="27542"/>
                  <a:pt x="47225" y="27328"/>
                </a:cubicBezTo>
                <a:cubicBezTo>
                  <a:pt x="46983" y="27162"/>
                  <a:pt x="46848" y="26890"/>
                  <a:pt x="46878" y="26604"/>
                </a:cubicBezTo>
                <a:cubicBezTo>
                  <a:pt x="46938" y="26257"/>
                  <a:pt x="47179" y="25970"/>
                  <a:pt x="47496" y="25849"/>
                </a:cubicBezTo>
                <a:cubicBezTo>
                  <a:pt x="47919" y="25653"/>
                  <a:pt x="48402" y="25623"/>
                  <a:pt x="48915" y="25608"/>
                </a:cubicBezTo>
                <a:close/>
                <a:moveTo>
                  <a:pt x="85502" y="24612"/>
                </a:moveTo>
                <a:lnTo>
                  <a:pt x="85502" y="27660"/>
                </a:lnTo>
                <a:lnTo>
                  <a:pt x="84687" y="27660"/>
                </a:lnTo>
                <a:cubicBezTo>
                  <a:pt x="84446" y="27660"/>
                  <a:pt x="84249" y="27841"/>
                  <a:pt x="84249" y="28082"/>
                </a:cubicBezTo>
                <a:lnTo>
                  <a:pt x="84249" y="28791"/>
                </a:lnTo>
                <a:cubicBezTo>
                  <a:pt x="84249" y="29033"/>
                  <a:pt x="84446" y="29214"/>
                  <a:pt x="84687" y="29214"/>
                </a:cubicBezTo>
                <a:lnTo>
                  <a:pt x="84823" y="29214"/>
                </a:lnTo>
                <a:lnTo>
                  <a:pt x="84823" y="29319"/>
                </a:lnTo>
                <a:lnTo>
                  <a:pt x="84068" y="29319"/>
                </a:lnTo>
                <a:cubicBezTo>
                  <a:pt x="83752" y="29319"/>
                  <a:pt x="83495" y="29576"/>
                  <a:pt x="83495" y="29893"/>
                </a:cubicBezTo>
                <a:lnTo>
                  <a:pt x="83495" y="30029"/>
                </a:lnTo>
                <a:lnTo>
                  <a:pt x="74669" y="30029"/>
                </a:lnTo>
                <a:lnTo>
                  <a:pt x="74669" y="29229"/>
                </a:lnTo>
                <a:cubicBezTo>
                  <a:pt x="74669" y="28912"/>
                  <a:pt x="74412" y="28671"/>
                  <a:pt x="74096" y="28671"/>
                </a:cubicBezTo>
                <a:lnTo>
                  <a:pt x="72949" y="28671"/>
                </a:lnTo>
                <a:lnTo>
                  <a:pt x="72949" y="24612"/>
                </a:lnTo>
                <a:close/>
                <a:moveTo>
                  <a:pt x="48583" y="30119"/>
                </a:moveTo>
                <a:cubicBezTo>
                  <a:pt x="49050" y="30119"/>
                  <a:pt x="49503" y="30240"/>
                  <a:pt x="49895" y="30466"/>
                </a:cubicBezTo>
                <a:cubicBezTo>
                  <a:pt x="50318" y="30692"/>
                  <a:pt x="50665" y="31055"/>
                  <a:pt x="50891" y="31477"/>
                </a:cubicBezTo>
                <a:cubicBezTo>
                  <a:pt x="50589" y="31960"/>
                  <a:pt x="50091" y="32277"/>
                  <a:pt x="49548" y="32397"/>
                </a:cubicBezTo>
                <a:lnTo>
                  <a:pt x="49533" y="32397"/>
                </a:lnTo>
                <a:cubicBezTo>
                  <a:pt x="49358" y="32416"/>
                  <a:pt x="49183" y="32427"/>
                  <a:pt x="49008" y="32427"/>
                </a:cubicBezTo>
                <a:cubicBezTo>
                  <a:pt x="48761" y="32427"/>
                  <a:pt x="48513" y="32405"/>
                  <a:pt x="48266" y="32352"/>
                </a:cubicBezTo>
                <a:cubicBezTo>
                  <a:pt x="47858" y="32322"/>
                  <a:pt x="47466" y="32186"/>
                  <a:pt x="47119" y="31960"/>
                </a:cubicBezTo>
                <a:cubicBezTo>
                  <a:pt x="46863" y="31764"/>
                  <a:pt x="46636" y="31417"/>
                  <a:pt x="46742" y="31070"/>
                </a:cubicBezTo>
                <a:cubicBezTo>
                  <a:pt x="46832" y="30813"/>
                  <a:pt x="47029" y="30602"/>
                  <a:pt x="47270" y="30481"/>
                </a:cubicBezTo>
                <a:cubicBezTo>
                  <a:pt x="47662" y="30240"/>
                  <a:pt x="48130" y="30119"/>
                  <a:pt x="48583" y="30119"/>
                </a:cubicBezTo>
                <a:close/>
                <a:moveTo>
                  <a:pt x="48325" y="34733"/>
                </a:moveTo>
                <a:cubicBezTo>
                  <a:pt x="48355" y="34733"/>
                  <a:pt x="48386" y="34734"/>
                  <a:pt x="48417" y="34736"/>
                </a:cubicBezTo>
                <a:cubicBezTo>
                  <a:pt x="48658" y="34736"/>
                  <a:pt x="48884" y="34751"/>
                  <a:pt x="49111" y="34796"/>
                </a:cubicBezTo>
                <a:cubicBezTo>
                  <a:pt x="50001" y="34947"/>
                  <a:pt x="50589" y="35234"/>
                  <a:pt x="50921" y="35686"/>
                </a:cubicBezTo>
                <a:lnTo>
                  <a:pt x="50936" y="35717"/>
                </a:lnTo>
                <a:cubicBezTo>
                  <a:pt x="50861" y="35928"/>
                  <a:pt x="50755" y="36124"/>
                  <a:pt x="50604" y="36290"/>
                </a:cubicBezTo>
                <a:cubicBezTo>
                  <a:pt x="50296" y="36640"/>
                  <a:pt x="49767" y="36821"/>
                  <a:pt x="48993" y="36821"/>
                </a:cubicBezTo>
                <a:cubicBezTo>
                  <a:pt x="48933" y="36821"/>
                  <a:pt x="48872" y="36820"/>
                  <a:pt x="48809" y="36818"/>
                </a:cubicBezTo>
                <a:cubicBezTo>
                  <a:pt x="48774" y="36819"/>
                  <a:pt x="48739" y="36820"/>
                  <a:pt x="48703" y="36820"/>
                </a:cubicBezTo>
                <a:cubicBezTo>
                  <a:pt x="48316" y="36820"/>
                  <a:pt x="47933" y="36744"/>
                  <a:pt x="47587" y="36592"/>
                </a:cubicBezTo>
                <a:cubicBezTo>
                  <a:pt x="47255" y="36426"/>
                  <a:pt x="47029" y="36109"/>
                  <a:pt x="46983" y="35747"/>
                </a:cubicBezTo>
                <a:cubicBezTo>
                  <a:pt x="46983" y="35339"/>
                  <a:pt x="47345" y="34992"/>
                  <a:pt x="47692" y="34857"/>
                </a:cubicBezTo>
                <a:cubicBezTo>
                  <a:pt x="47903" y="34778"/>
                  <a:pt x="48114" y="34733"/>
                  <a:pt x="48325" y="34733"/>
                </a:cubicBezTo>
                <a:close/>
                <a:moveTo>
                  <a:pt x="69630" y="12618"/>
                </a:moveTo>
                <a:lnTo>
                  <a:pt x="69630" y="13402"/>
                </a:lnTo>
                <a:cubicBezTo>
                  <a:pt x="69630" y="13704"/>
                  <a:pt x="69886" y="13960"/>
                  <a:pt x="70203" y="13960"/>
                </a:cubicBezTo>
                <a:lnTo>
                  <a:pt x="71636" y="13960"/>
                </a:lnTo>
                <a:lnTo>
                  <a:pt x="71636" y="28671"/>
                </a:lnTo>
                <a:lnTo>
                  <a:pt x="70475" y="28671"/>
                </a:lnTo>
                <a:cubicBezTo>
                  <a:pt x="70173" y="28671"/>
                  <a:pt x="69916" y="28927"/>
                  <a:pt x="69916" y="29244"/>
                </a:cubicBezTo>
                <a:lnTo>
                  <a:pt x="69916" y="30029"/>
                </a:lnTo>
                <a:lnTo>
                  <a:pt x="68543" y="30029"/>
                </a:lnTo>
                <a:lnTo>
                  <a:pt x="68543" y="28671"/>
                </a:lnTo>
                <a:lnTo>
                  <a:pt x="67955" y="28671"/>
                </a:lnTo>
                <a:lnTo>
                  <a:pt x="67955" y="32126"/>
                </a:lnTo>
                <a:lnTo>
                  <a:pt x="68543" y="32126"/>
                </a:lnTo>
                <a:lnTo>
                  <a:pt x="68543" y="30783"/>
                </a:lnTo>
                <a:lnTo>
                  <a:pt x="69916" y="30783"/>
                </a:lnTo>
                <a:lnTo>
                  <a:pt x="69916" y="31568"/>
                </a:lnTo>
                <a:cubicBezTo>
                  <a:pt x="69916" y="31869"/>
                  <a:pt x="70173" y="32126"/>
                  <a:pt x="70475" y="32126"/>
                </a:cubicBezTo>
                <a:lnTo>
                  <a:pt x="71636" y="32126"/>
                </a:lnTo>
                <a:lnTo>
                  <a:pt x="71636" y="53837"/>
                </a:lnTo>
                <a:lnTo>
                  <a:pt x="68045" y="53837"/>
                </a:lnTo>
                <a:cubicBezTo>
                  <a:pt x="68528" y="53791"/>
                  <a:pt x="68905" y="53384"/>
                  <a:pt x="68921" y="52901"/>
                </a:cubicBezTo>
                <a:lnTo>
                  <a:pt x="68921" y="39126"/>
                </a:lnTo>
                <a:lnTo>
                  <a:pt x="68936" y="39126"/>
                </a:lnTo>
                <a:cubicBezTo>
                  <a:pt x="69056" y="39126"/>
                  <a:pt x="69177" y="39006"/>
                  <a:pt x="69177" y="38870"/>
                </a:cubicBezTo>
                <a:lnTo>
                  <a:pt x="69177" y="38689"/>
                </a:lnTo>
                <a:cubicBezTo>
                  <a:pt x="69177" y="38553"/>
                  <a:pt x="69056" y="38447"/>
                  <a:pt x="68936" y="38447"/>
                </a:cubicBezTo>
                <a:lnTo>
                  <a:pt x="63761" y="38447"/>
                </a:lnTo>
                <a:cubicBezTo>
                  <a:pt x="63625" y="38447"/>
                  <a:pt x="63504" y="38553"/>
                  <a:pt x="63504" y="38689"/>
                </a:cubicBezTo>
                <a:lnTo>
                  <a:pt x="63504" y="38870"/>
                </a:lnTo>
                <a:cubicBezTo>
                  <a:pt x="63504" y="39006"/>
                  <a:pt x="63625" y="39126"/>
                  <a:pt x="63761" y="39126"/>
                </a:cubicBezTo>
                <a:lnTo>
                  <a:pt x="63791" y="39126"/>
                </a:lnTo>
                <a:lnTo>
                  <a:pt x="63791" y="41571"/>
                </a:lnTo>
                <a:lnTo>
                  <a:pt x="63791" y="41857"/>
                </a:lnTo>
                <a:lnTo>
                  <a:pt x="63791" y="42581"/>
                </a:lnTo>
                <a:lnTo>
                  <a:pt x="63791" y="42868"/>
                </a:lnTo>
                <a:lnTo>
                  <a:pt x="63791" y="43577"/>
                </a:lnTo>
                <a:lnTo>
                  <a:pt x="63791" y="43864"/>
                </a:lnTo>
                <a:lnTo>
                  <a:pt x="63791" y="44588"/>
                </a:lnTo>
                <a:lnTo>
                  <a:pt x="63791" y="44875"/>
                </a:lnTo>
                <a:lnTo>
                  <a:pt x="63791" y="45599"/>
                </a:lnTo>
                <a:lnTo>
                  <a:pt x="63791" y="45886"/>
                </a:lnTo>
                <a:lnTo>
                  <a:pt x="63791" y="46685"/>
                </a:lnTo>
                <a:lnTo>
                  <a:pt x="63791" y="46972"/>
                </a:lnTo>
                <a:lnTo>
                  <a:pt x="63791" y="47711"/>
                </a:lnTo>
                <a:lnTo>
                  <a:pt x="63791" y="47998"/>
                </a:lnTo>
                <a:lnTo>
                  <a:pt x="63791" y="48722"/>
                </a:lnTo>
                <a:lnTo>
                  <a:pt x="63791" y="48994"/>
                </a:lnTo>
                <a:lnTo>
                  <a:pt x="63791" y="49718"/>
                </a:lnTo>
                <a:lnTo>
                  <a:pt x="63791" y="50004"/>
                </a:lnTo>
                <a:lnTo>
                  <a:pt x="63791" y="50729"/>
                </a:lnTo>
                <a:lnTo>
                  <a:pt x="63791" y="51015"/>
                </a:lnTo>
                <a:lnTo>
                  <a:pt x="63791" y="52916"/>
                </a:lnTo>
                <a:cubicBezTo>
                  <a:pt x="63791" y="53399"/>
                  <a:pt x="64168" y="53806"/>
                  <a:pt x="64651" y="53852"/>
                </a:cubicBezTo>
                <a:lnTo>
                  <a:pt x="55749" y="53852"/>
                </a:lnTo>
                <a:lnTo>
                  <a:pt x="55749" y="45342"/>
                </a:lnTo>
                <a:lnTo>
                  <a:pt x="55794" y="45342"/>
                </a:lnTo>
                <a:cubicBezTo>
                  <a:pt x="56021" y="45342"/>
                  <a:pt x="56187" y="45161"/>
                  <a:pt x="56187" y="44935"/>
                </a:cubicBezTo>
                <a:lnTo>
                  <a:pt x="56187" y="44633"/>
                </a:lnTo>
                <a:cubicBezTo>
                  <a:pt x="56187" y="44407"/>
                  <a:pt x="56021" y="44241"/>
                  <a:pt x="55794" y="44241"/>
                </a:cubicBezTo>
                <a:lnTo>
                  <a:pt x="53999" y="44241"/>
                </a:lnTo>
                <a:lnTo>
                  <a:pt x="53999" y="37482"/>
                </a:lnTo>
                <a:cubicBezTo>
                  <a:pt x="54014" y="36526"/>
                  <a:pt x="54798" y="35762"/>
                  <a:pt x="55751" y="35762"/>
                </a:cubicBezTo>
                <a:cubicBezTo>
                  <a:pt x="55761" y="35762"/>
                  <a:pt x="55770" y="35762"/>
                  <a:pt x="55779" y="35762"/>
                </a:cubicBezTo>
                <a:lnTo>
                  <a:pt x="58420" y="35762"/>
                </a:lnTo>
                <a:cubicBezTo>
                  <a:pt x="59717" y="35762"/>
                  <a:pt x="60788" y="34721"/>
                  <a:pt x="60803" y="33408"/>
                </a:cubicBezTo>
                <a:lnTo>
                  <a:pt x="60803" y="26890"/>
                </a:lnTo>
                <a:lnTo>
                  <a:pt x="61000" y="26890"/>
                </a:lnTo>
                <a:cubicBezTo>
                  <a:pt x="61181" y="26890"/>
                  <a:pt x="61347" y="26724"/>
                  <a:pt x="61347" y="26543"/>
                </a:cubicBezTo>
                <a:lnTo>
                  <a:pt x="61347" y="26151"/>
                </a:lnTo>
                <a:cubicBezTo>
                  <a:pt x="63911" y="25759"/>
                  <a:pt x="65843" y="23601"/>
                  <a:pt x="65963" y="21006"/>
                </a:cubicBezTo>
                <a:cubicBezTo>
                  <a:pt x="66084" y="18411"/>
                  <a:pt x="64349" y="16088"/>
                  <a:pt x="61829" y="15469"/>
                </a:cubicBezTo>
                <a:lnTo>
                  <a:pt x="61829" y="13312"/>
                </a:lnTo>
                <a:lnTo>
                  <a:pt x="62946" y="13312"/>
                </a:lnTo>
                <a:cubicBezTo>
                  <a:pt x="63263" y="13312"/>
                  <a:pt x="63519" y="13055"/>
                  <a:pt x="63519" y="12753"/>
                </a:cubicBezTo>
                <a:lnTo>
                  <a:pt x="63519" y="12618"/>
                </a:lnTo>
                <a:close/>
                <a:moveTo>
                  <a:pt x="69157" y="1"/>
                </a:moveTo>
                <a:cubicBezTo>
                  <a:pt x="69109" y="1"/>
                  <a:pt x="69079" y="3"/>
                  <a:pt x="69071" y="4"/>
                </a:cubicBezTo>
                <a:lnTo>
                  <a:pt x="64379" y="4"/>
                </a:lnTo>
                <a:cubicBezTo>
                  <a:pt x="60321" y="4"/>
                  <a:pt x="60200" y="4742"/>
                  <a:pt x="60200" y="4787"/>
                </a:cubicBezTo>
                <a:lnTo>
                  <a:pt x="60200" y="9691"/>
                </a:lnTo>
                <a:lnTo>
                  <a:pt x="58948" y="9691"/>
                </a:lnTo>
                <a:cubicBezTo>
                  <a:pt x="58736" y="9691"/>
                  <a:pt x="58571" y="9857"/>
                  <a:pt x="58571" y="10068"/>
                </a:cubicBezTo>
                <a:lnTo>
                  <a:pt x="58571" y="10566"/>
                </a:lnTo>
                <a:cubicBezTo>
                  <a:pt x="58571" y="10762"/>
                  <a:pt x="58736" y="10943"/>
                  <a:pt x="58948" y="10943"/>
                </a:cubicBezTo>
                <a:lnTo>
                  <a:pt x="59189" y="10943"/>
                </a:lnTo>
                <a:lnTo>
                  <a:pt x="59189" y="11214"/>
                </a:lnTo>
                <a:lnTo>
                  <a:pt x="58284" y="11214"/>
                </a:lnTo>
                <a:cubicBezTo>
                  <a:pt x="57967" y="11214"/>
                  <a:pt x="57711" y="11456"/>
                  <a:pt x="57711" y="11773"/>
                </a:cubicBezTo>
                <a:lnTo>
                  <a:pt x="57711" y="12753"/>
                </a:lnTo>
                <a:cubicBezTo>
                  <a:pt x="57711" y="13055"/>
                  <a:pt x="57967" y="13312"/>
                  <a:pt x="58284" y="13312"/>
                </a:cubicBezTo>
                <a:lnTo>
                  <a:pt x="59189" y="13312"/>
                </a:lnTo>
                <a:lnTo>
                  <a:pt x="59189" y="15469"/>
                </a:lnTo>
                <a:cubicBezTo>
                  <a:pt x="56654" y="16088"/>
                  <a:pt x="54934" y="18396"/>
                  <a:pt x="55040" y="20991"/>
                </a:cubicBezTo>
                <a:cubicBezTo>
                  <a:pt x="55161" y="23586"/>
                  <a:pt x="57092" y="25744"/>
                  <a:pt x="59657" y="26151"/>
                </a:cubicBezTo>
                <a:lnTo>
                  <a:pt x="59657" y="26543"/>
                </a:lnTo>
                <a:cubicBezTo>
                  <a:pt x="59657" y="26724"/>
                  <a:pt x="59808" y="26890"/>
                  <a:pt x="60004" y="26890"/>
                </a:cubicBezTo>
                <a:lnTo>
                  <a:pt x="60185" y="26890"/>
                </a:lnTo>
                <a:lnTo>
                  <a:pt x="60185" y="33408"/>
                </a:lnTo>
                <a:cubicBezTo>
                  <a:pt x="60170" y="34374"/>
                  <a:pt x="59385" y="35143"/>
                  <a:pt x="58420" y="35143"/>
                </a:cubicBezTo>
                <a:lnTo>
                  <a:pt x="55779" y="35143"/>
                </a:lnTo>
                <a:cubicBezTo>
                  <a:pt x="55770" y="35143"/>
                  <a:pt x="55761" y="35143"/>
                  <a:pt x="55751" y="35143"/>
                </a:cubicBezTo>
                <a:cubicBezTo>
                  <a:pt x="54451" y="35143"/>
                  <a:pt x="53395" y="36179"/>
                  <a:pt x="53380" y="37482"/>
                </a:cubicBezTo>
                <a:lnTo>
                  <a:pt x="53380" y="44241"/>
                </a:lnTo>
                <a:lnTo>
                  <a:pt x="51917" y="44241"/>
                </a:lnTo>
                <a:lnTo>
                  <a:pt x="51917" y="37784"/>
                </a:lnTo>
                <a:cubicBezTo>
                  <a:pt x="51932" y="37044"/>
                  <a:pt x="51917" y="36275"/>
                  <a:pt x="51585" y="35626"/>
                </a:cubicBezTo>
                <a:cubicBezTo>
                  <a:pt x="51600" y="35566"/>
                  <a:pt x="51615" y="35505"/>
                  <a:pt x="51630" y="35460"/>
                </a:cubicBezTo>
                <a:cubicBezTo>
                  <a:pt x="51721" y="35038"/>
                  <a:pt x="51766" y="34600"/>
                  <a:pt x="51781" y="34178"/>
                </a:cubicBezTo>
                <a:lnTo>
                  <a:pt x="51781" y="32578"/>
                </a:lnTo>
                <a:cubicBezTo>
                  <a:pt x="51781" y="32216"/>
                  <a:pt x="51721" y="31854"/>
                  <a:pt x="51585" y="31522"/>
                </a:cubicBezTo>
                <a:cubicBezTo>
                  <a:pt x="51826" y="31070"/>
                  <a:pt x="51947" y="30572"/>
                  <a:pt x="51917" y="30074"/>
                </a:cubicBezTo>
                <a:lnTo>
                  <a:pt x="51917" y="27434"/>
                </a:lnTo>
                <a:cubicBezTo>
                  <a:pt x="51887" y="26905"/>
                  <a:pt x="51826" y="26377"/>
                  <a:pt x="51525" y="25925"/>
                </a:cubicBezTo>
                <a:cubicBezTo>
                  <a:pt x="51645" y="25201"/>
                  <a:pt x="51691" y="24461"/>
                  <a:pt x="51645" y="23737"/>
                </a:cubicBezTo>
                <a:lnTo>
                  <a:pt x="51645" y="19513"/>
                </a:lnTo>
                <a:cubicBezTo>
                  <a:pt x="51645" y="17446"/>
                  <a:pt x="49971" y="15771"/>
                  <a:pt x="47889" y="15756"/>
                </a:cubicBezTo>
                <a:lnTo>
                  <a:pt x="33721" y="15756"/>
                </a:lnTo>
                <a:cubicBezTo>
                  <a:pt x="31654" y="15771"/>
                  <a:pt x="29980" y="17446"/>
                  <a:pt x="29980" y="19513"/>
                </a:cubicBezTo>
                <a:lnTo>
                  <a:pt x="29980" y="27162"/>
                </a:lnTo>
                <a:lnTo>
                  <a:pt x="29437" y="27162"/>
                </a:lnTo>
                <a:cubicBezTo>
                  <a:pt x="29428" y="27162"/>
                  <a:pt x="29420" y="27161"/>
                  <a:pt x="29411" y="27161"/>
                </a:cubicBezTo>
                <a:cubicBezTo>
                  <a:pt x="29106" y="27161"/>
                  <a:pt x="28863" y="27427"/>
                  <a:pt x="28863" y="27735"/>
                </a:cubicBezTo>
                <a:lnTo>
                  <a:pt x="28863" y="28505"/>
                </a:lnTo>
                <a:lnTo>
                  <a:pt x="28275" y="28505"/>
                </a:lnTo>
                <a:cubicBezTo>
                  <a:pt x="28033" y="28505"/>
                  <a:pt x="27837" y="28686"/>
                  <a:pt x="27837" y="28927"/>
                </a:cubicBezTo>
                <a:lnTo>
                  <a:pt x="27837" y="29350"/>
                </a:lnTo>
                <a:lnTo>
                  <a:pt x="27852" y="29350"/>
                </a:lnTo>
                <a:cubicBezTo>
                  <a:pt x="27551" y="29365"/>
                  <a:pt x="27309" y="29621"/>
                  <a:pt x="27309" y="29923"/>
                </a:cubicBezTo>
                <a:lnTo>
                  <a:pt x="27309" y="30059"/>
                </a:lnTo>
                <a:lnTo>
                  <a:pt x="18030" y="30059"/>
                </a:lnTo>
                <a:lnTo>
                  <a:pt x="18030" y="29274"/>
                </a:lnTo>
                <a:cubicBezTo>
                  <a:pt x="18030" y="28957"/>
                  <a:pt x="17774" y="28701"/>
                  <a:pt x="17457" y="28701"/>
                </a:cubicBezTo>
                <a:lnTo>
                  <a:pt x="16416" y="28701"/>
                </a:lnTo>
                <a:lnTo>
                  <a:pt x="16416" y="13900"/>
                </a:lnTo>
                <a:lnTo>
                  <a:pt x="17472" y="13900"/>
                </a:lnTo>
                <a:cubicBezTo>
                  <a:pt x="17789" y="13900"/>
                  <a:pt x="18046" y="13644"/>
                  <a:pt x="18046" y="13342"/>
                </a:cubicBezTo>
                <a:lnTo>
                  <a:pt x="18046" y="12557"/>
                </a:lnTo>
                <a:lnTo>
                  <a:pt x="19419" y="12557"/>
                </a:lnTo>
                <a:lnTo>
                  <a:pt x="19419" y="13900"/>
                </a:lnTo>
                <a:lnTo>
                  <a:pt x="19992" y="13900"/>
                </a:lnTo>
                <a:lnTo>
                  <a:pt x="19992" y="10430"/>
                </a:lnTo>
                <a:lnTo>
                  <a:pt x="19419" y="10430"/>
                </a:lnTo>
                <a:lnTo>
                  <a:pt x="19419" y="11773"/>
                </a:lnTo>
                <a:lnTo>
                  <a:pt x="18046" y="11773"/>
                </a:lnTo>
                <a:lnTo>
                  <a:pt x="18046" y="10988"/>
                </a:lnTo>
                <a:cubicBezTo>
                  <a:pt x="18046" y="10686"/>
                  <a:pt x="17789" y="10430"/>
                  <a:pt x="17472" y="10430"/>
                </a:cubicBezTo>
                <a:lnTo>
                  <a:pt x="16416" y="10430"/>
                </a:lnTo>
                <a:lnTo>
                  <a:pt x="16416" y="2373"/>
                </a:lnTo>
                <a:lnTo>
                  <a:pt x="15088" y="2373"/>
                </a:lnTo>
                <a:lnTo>
                  <a:pt x="15088" y="10430"/>
                </a:lnTo>
                <a:lnTo>
                  <a:pt x="13851" y="10430"/>
                </a:lnTo>
                <a:cubicBezTo>
                  <a:pt x="13549" y="10430"/>
                  <a:pt x="13293" y="10686"/>
                  <a:pt x="13293" y="10988"/>
                </a:cubicBezTo>
                <a:lnTo>
                  <a:pt x="13293" y="11773"/>
                </a:lnTo>
                <a:lnTo>
                  <a:pt x="6896" y="11773"/>
                </a:lnTo>
                <a:lnTo>
                  <a:pt x="6896" y="11697"/>
                </a:lnTo>
                <a:cubicBezTo>
                  <a:pt x="6896" y="11396"/>
                  <a:pt x="6639" y="11139"/>
                  <a:pt x="6338" y="11139"/>
                </a:cubicBezTo>
                <a:lnTo>
                  <a:pt x="6036" y="11139"/>
                </a:lnTo>
                <a:lnTo>
                  <a:pt x="6036" y="10324"/>
                </a:lnTo>
                <a:lnTo>
                  <a:pt x="6051" y="10324"/>
                </a:lnTo>
                <a:cubicBezTo>
                  <a:pt x="6308" y="10324"/>
                  <a:pt x="6519" y="10113"/>
                  <a:pt x="6519" y="9857"/>
                </a:cubicBezTo>
                <a:lnTo>
                  <a:pt x="6519" y="9525"/>
                </a:lnTo>
                <a:cubicBezTo>
                  <a:pt x="6519" y="9268"/>
                  <a:pt x="6308" y="9057"/>
                  <a:pt x="6051" y="9057"/>
                </a:cubicBezTo>
                <a:lnTo>
                  <a:pt x="6036" y="9057"/>
                </a:lnTo>
                <a:lnTo>
                  <a:pt x="6036" y="8303"/>
                </a:lnTo>
                <a:cubicBezTo>
                  <a:pt x="6036" y="7971"/>
                  <a:pt x="5779" y="7714"/>
                  <a:pt x="5463" y="7714"/>
                </a:cubicBezTo>
                <a:lnTo>
                  <a:pt x="2234" y="7714"/>
                </a:lnTo>
                <a:cubicBezTo>
                  <a:pt x="1917" y="7714"/>
                  <a:pt x="1661" y="7971"/>
                  <a:pt x="1661" y="8303"/>
                </a:cubicBezTo>
                <a:lnTo>
                  <a:pt x="1661" y="9057"/>
                </a:lnTo>
                <a:lnTo>
                  <a:pt x="1570" y="9057"/>
                </a:lnTo>
                <a:cubicBezTo>
                  <a:pt x="1561" y="9056"/>
                  <a:pt x="1553" y="9056"/>
                  <a:pt x="1544" y="9056"/>
                </a:cubicBezTo>
                <a:cubicBezTo>
                  <a:pt x="1300" y="9056"/>
                  <a:pt x="1102" y="9262"/>
                  <a:pt x="1102" y="9510"/>
                </a:cubicBezTo>
                <a:lnTo>
                  <a:pt x="1102" y="9857"/>
                </a:lnTo>
                <a:cubicBezTo>
                  <a:pt x="1102" y="10113"/>
                  <a:pt x="1314" y="10324"/>
                  <a:pt x="1570" y="10324"/>
                </a:cubicBezTo>
                <a:lnTo>
                  <a:pt x="1661" y="10324"/>
                </a:lnTo>
                <a:lnTo>
                  <a:pt x="1661" y="11139"/>
                </a:lnTo>
                <a:cubicBezTo>
                  <a:pt x="1344" y="11139"/>
                  <a:pt x="1102" y="11396"/>
                  <a:pt x="1102" y="11697"/>
                </a:cubicBezTo>
                <a:lnTo>
                  <a:pt x="1102" y="12678"/>
                </a:lnTo>
                <a:cubicBezTo>
                  <a:pt x="1102" y="12980"/>
                  <a:pt x="1344" y="13236"/>
                  <a:pt x="1661" y="13236"/>
                </a:cubicBezTo>
                <a:lnTo>
                  <a:pt x="1661" y="15530"/>
                </a:lnTo>
                <a:lnTo>
                  <a:pt x="1661" y="22334"/>
                </a:lnTo>
                <a:cubicBezTo>
                  <a:pt x="1645" y="22983"/>
                  <a:pt x="1947" y="23601"/>
                  <a:pt x="2460" y="24024"/>
                </a:cubicBezTo>
                <a:cubicBezTo>
                  <a:pt x="2505" y="24069"/>
                  <a:pt x="2566" y="24114"/>
                  <a:pt x="2626" y="24144"/>
                </a:cubicBezTo>
                <a:cubicBezTo>
                  <a:pt x="2747" y="24235"/>
                  <a:pt x="2868" y="24295"/>
                  <a:pt x="3003" y="24356"/>
                </a:cubicBezTo>
                <a:cubicBezTo>
                  <a:pt x="3260" y="24461"/>
                  <a:pt x="3562" y="24522"/>
                  <a:pt x="3848" y="24522"/>
                </a:cubicBezTo>
                <a:cubicBezTo>
                  <a:pt x="3999" y="24522"/>
                  <a:pt x="4150" y="24507"/>
                  <a:pt x="4286" y="24476"/>
                </a:cubicBezTo>
                <a:cubicBezTo>
                  <a:pt x="4708" y="24401"/>
                  <a:pt x="5101" y="24190"/>
                  <a:pt x="5402" y="23888"/>
                </a:cubicBezTo>
                <a:cubicBezTo>
                  <a:pt x="5448" y="23828"/>
                  <a:pt x="5493" y="23782"/>
                  <a:pt x="5538" y="23722"/>
                </a:cubicBezTo>
                <a:cubicBezTo>
                  <a:pt x="5629" y="23616"/>
                  <a:pt x="5704" y="23496"/>
                  <a:pt x="5779" y="23375"/>
                </a:cubicBezTo>
                <a:cubicBezTo>
                  <a:pt x="5810" y="23315"/>
                  <a:pt x="5840" y="23254"/>
                  <a:pt x="5870" y="23194"/>
                </a:cubicBezTo>
                <a:cubicBezTo>
                  <a:pt x="5991" y="22922"/>
                  <a:pt x="6036" y="22636"/>
                  <a:pt x="6036" y="22334"/>
                </a:cubicBezTo>
                <a:lnTo>
                  <a:pt x="6036" y="21308"/>
                </a:lnTo>
                <a:lnTo>
                  <a:pt x="6036" y="20855"/>
                </a:lnTo>
                <a:lnTo>
                  <a:pt x="6036" y="20116"/>
                </a:lnTo>
                <a:lnTo>
                  <a:pt x="6036" y="19648"/>
                </a:lnTo>
                <a:lnTo>
                  <a:pt x="6036" y="18909"/>
                </a:lnTo>
                <a:lnTo>
                  <a:pt x="6036" y="18456"/>
                </a:lnTo>
                <a:lnTo>
                  <a:pt x="6036" y="17732"/>
                </a:lnTo>
                <a:lnTo>
                  <a:pt x="6036" y="17265"/>
                </a:lnTo>
                <a:lnTo>
                  <a:pt x="6036" y="16525"/>
                </a:lnTo>
                <a:lnTo>
                  <a:pt x="6036" y="16073"/>
                </a:lnTo>
                <a:lnTo>
                  <a:pt x="6036" y="15530"/>
                </a:lnTo>
                <a:lnTo>
                  <a:pt x="6036" y="15333"/>
                </a:lnTo>
                <a:lnTo>
                  <a:pt x="6036" y="14881"/>
                </a:lnTo>
                <a:lnTo>
                  <a:pt x="6036" y="14126"/>
                </a:lnTo>
                <a:lnTo>
                  <a:pt x="6036" y="13674"/>
                </a:lnTo>
                <a:lnTo>
                  <a:pt x="6036" y="13251"/>
                </a:lnTo>
                <a:lnTo>
                  <a:pt x="6338" y="13251"/>
                </a:lnTo>
                <a:cubicBezTo>
                  <a:pt x="6655" y="13251"/>
                  <a:pt x="6896" y="12995"/>
                  <a:pt x="6896" y="12678"/>
                </a:cubicBezTo>
                <a:lnTo>
                  <a:pt x="6896" y="12542"/>
                </a:lnTo>
                <a:lnTo>
                  <a:pt x="13293" y="12542"/>
                </a:lnTo>
                <a:lnTo>
                  <a:pt x="13293" y="13327"/>
                </a:lnTo>
                <a:cubicBezTo>
                  <a:pt x="13293" y="13644"/>
                  <a:pt x="13534" y="13900"/>
                  <a:pt x="13851" y="13900"/>
                </a:cubicBezTo>
                <a:lnTo>
                  <a:pt x="15088" y="13900"/>
                </a:lnTo>
                <a:lnTo>
                  <a:pt x="15088" y="28701"/>
                </a:lnTo>
                <a:lnTo>
                  <a:pt x="13836" y="28701"/>
                </a:lnTo>
                <a:cubicBezTo>
                  <a:pt x="13534" y="28701"/>
                  <a:pt x="13278" y="28957"/>
                  <a:pt x="13278" y="29259"/>
                </a:cubicBezTo>
                <a:lnTo>
                  <a:pt x="13278" y="30044"/>
                </a:lnTo>
                <a:lnTo>
                  <a:pt x="11905" y="30044"/>
                </a:lnTo>
                <a:lnTo>
                  <a:pt x="11905" y="28701"/>
                </a:lnTo>
                <a:lnTo>
                  <a:pt x="11317" y="28701"/>
                </a:lnTo>
                <a:lnTo>
                  <a:pt x="11317" y="32171"/>
                </a:lnTo>
                <a:lnTo>
                  <a:pt x="11905" y="32171"/>
                </a:lnTo>
                <a:lnTo>
                  <a:pt x="11905" y="30813"/>
                </a:lnTo>
                <a:lnTo>
                  <a:pt x="13278" y="30813"/>
                </a:lnTo>
                <a:lnTo>
                  <a:pt x="13278" y="31598"/>
                </a:lnTo>
                <a:cubicBezTo>
                  <a:pt x="13278" y="31915"/>
                  <a:pt x="13534" y="32171"/>
                  <a:pt x="13836" y="32171"/>
                </a:cubicBezTo>
                <a:lnTo>
                  <a:pt x="15088" y="32171"/>
                </a:lnTo>
                <a:lnTo>
                  <a:pt x="15088" y="43864"/>
                </a:lnTo>
                <a:lnTo>
                  <a:pt x="11664" y="43864"/>
                </a:lnTo>
                <a:lnTo>
                  <a:pt x="11694" y="43849"/>
                </a:lnTo>
                <a:lnTo>
                  <a:pt x="11724" y="43834"/>
                </a:lnTo>
                <a:cubicBezTo>
                  <a:pt x="11739" y="43834"/>
                  <a:pt x="11739" y="43819"/>
                  <a:pt x="11754" y="43819"/>
                </a:cubicBezTo>
                <a:lnTo>
                  <a:pt x="11799" y="43803"/>
                </a:lnTo>
                <a:lnTo>
                  <a:pt x="11830" y="43773"/>
                </a:lnTo>
                <a:lnTo>
                  <a:pt x="11875" y="43758"/>
                </a:lnTo>
                <a:cubicBezTo>
                  <a:pt x="11890" y="43743"/>
                  <a:pt x="11920" y="43728"/>
                  <a:pt x="11935" y="43728"/>
                </a:cubicBezTo>
                <a:lnTo>
                  <a:pt x="11980" y="43698"/>
                </a:lnTo>
                <a:lnTo>
                  <a:pt x="12041" y="43653"/>
                </a:lnTo>
                <a:lnTo>
                  <a:pt x="12071" y="43622"/>
                </a:lnTo>
                <a:lnTo>
                  <a:pt x="12131" y="43577"/>
                </a:lnTo>
                <a:lnTo>
                  <a:pt x="12161" y="43547"/>
                </a:lnTo>
                <a:lnTo>
                  <a:pt x="12222" y="43502"/>
                </a:lnTo>
                <a:lnTo>
                  <a:pt x="12252" y="43456"/>
                </a:lnTo>
                <a:lnTo>
                  <a:pt x="12297" y="43396"/>
                </a:lnTo>
                <a:cubicBezTo>
                  <a:pt x="12312" y="43381"/>
                  <a:pt x="12327" y="43366"/>
                  <a:pt x="12342" y="43351"/>
                </a:cubicBezTo>
                <a:lnTo>
                  <a:pt x="12388" y="43290"/>
                </a:lnTo>
                <a:cubicBezTo>
                  <a:pt x="12388" y="43275"/>
                  <a:pt x="12403" y="43260"/>
                  <a:pt x="12418" y="43245"/>
                </a:cubicBezTo>
                <a:cubicBezTo>
                  <a:pt x="12433" y="43215"/>
                  <a:pt x="12448" y="43185"/>
                  <a:pt x="12463" y="43155"/>
                </a:cubicBezTo>
                <a:cubicBezTo>
                  <a:pt x="12478" y="43140"/>
                  <a:pt x="12478" y="43125"/>
                  <a:pt x="12493" y="43109"/>
                </a:cubicBezTo>
                <a:cubicBezTo>
                  <a:pt x="12493" y="43094"/>
                  <a:pt x="12524" y="43019"/>
                  <a:pt x="12539" y="42974"/>
                </a:cubicBezTo>
                <a:cubicBezTo>
                  <a:pt x="12584" y="42853"/>
                  <a:pt x="12614" y="42732"/>
                  <a:pt x="12629" y="42612"/>
                </a:cubicBezTo>
                <a:cubicBezTo>
                  <a:pt x="12644" y="42476"/>
                  <a:pt x="12539" y="42370"/>
                  <a:pt x="12418" y="42370"/>
                </a:cubicBezTo>
                <a:lnTo>
                  <a:pt x="8329" y="42370"/>
                </a:lnTo>
                <a:cubicBezTo>
                  <a:pt x="8193" y="42370"/>
                  <a:pt x="8088" y="42476"/>
                  <a:pt x="8103" y="42612"/>
                </a:cubicBezTo>
                <a:cubicBezTo>
                  <a:pt x="8118" y="42732"/>
                  <a:pt x="8148" y="42853"/>
                  <a:pt x="8193" y="42974"/>
                </a:cubicBezTo>
                <a:cubicBezTo>
                  <a:pt x="8209" y="43019"/>
                  <a:pt x="8224" y="43064"/>
                  <a:pt x="8254" y="43109"/>
                </a:cubicBezTo>
                <a:lnTo>
                  <a:pt x="8284" y="43170"/>
                </a:lnTo>
                <a:cubicBezTo>
                  <a:pt x="8299" y="43185"/>
                  <a:pt x="8299" y="43215"/>
                  <a:pt x="8314" y="43245"/>
                </a:cubicBezTo>
                <a:cubicBezTo>
                  <a:pt x="8329" y="43260"/>
                  <a:pt x="8344" y="43275"/>
                  <a:pt x="8359" y="43290"/>
                </a:cubicBezTo>
                <a:lnTo>
                  <a:pt x="8405" y="43351"/>
                </a:lnTo>
                <a:cubicBezTo>
                  <a:pt x="8405" y="43366"/>
                  <a:pt x="8420" y="43381"/>
                  <a:pt x="8435" y="43396"/>
                </a:cubicBezTo>
                <a:lnTo>
                  <a:pt x="8480" y="43456"/>
                </a:lnTo>
                <a:lnTo>
                  <a:pt x="8525" y="43502"/>
                </a:lnTo>
                <a:lnTo>
                  <a:pt x="8571" y="43547"/>
                </a:lnTo>
                <a:lnTo>
                  <a:pt x="8616" y="43577"/>
                </a:lnTo>
                <a:lnTo>
                  <a:pt x="8661" y="43622"/>
                </a:lnTo>
                <a:lnTo>
                  <a:pt x="8706" y="43653"/>
                </a:lnTo>
                <a:lnTo>
                  <a:pt x="8767" y="43698"/>
                </a:lnTo>
                <a:lnTo>
                  <a:pt x="8797" y="43728"/>
                </a:lnTo>
                <a:cubicBezTo>
                  <a:pt x="8827" y="43728"/>
                  <a:pt x="8842" y="43743"/>
                  <a:pt x="8872" y="43758"/>
                </a:cubicBezTo>
                <a:lnTo>
                  <a:pt x="8903" y="43773"/>
                </a:lnTo>
                <a:lnTo>
                  <a:pt x="8948" y="43803"/>
                </a:lnTo>
                <a:lnTo>
                  <a:pt x="8978" y="43819"/>
                </a:lnTo>
                <a:cubicBezTo>
                  <a:pt x="8993" y="43819"/>
                  <a:pt x="9008" y="43834"/>
                  <a:pt x="9023" y="43834"/>
                </a:cubicBezTo>
                <a:lnTo>
                  <a:pt x="9038" y="43849"/>
                </a:lnTo>
                <a:lnTo>
                  <a:pt x="9084" y="43864"/>
                </a:lnTo>
                <a:lnTo>
                  <a:pt x="5553" y="43864"/>
                </a:lnTo>
                <a:lnTo>
                  <a:pt x="5583" y="43849"/>
                </a:lnTo>
                <a:lnTo>
                  <a:pt x="5613" y="43834"/>
                </a:lnTo>
                <a:cubicBezTo>
                  <a:pt x="5629" y="43834"/>
                  <a:pt x="5644" y="43819"/>
                  <a:pt x="5644" y="43819"/>
                </a:cubicBezTo>
                <a:lnTo>
                  <a:pt x="5689" y="43803"/>
                </a:lnTo>
                <a:lnTo>
                  <a:pt x="5734" y="43773"/>
                </a:lnTo>
                <a:lnTo>
                  <a:pt x="5764" y="43758"/>
                </a:lnTo>
                <a:lnTo>
                  <a:pt x="5825" y="43728"/>
                </a:lnTo>
                <a:lnTo>
                  <a:pt x="5870" y="43698"/>
                </a:lnTo>
                <a:lnTo>
                  <a:pt x="5930" y="43653"/>
                </a:lnTo>
                <a:lnTo>
                  <a:pt x="5960" y="43622"/>
                </a:lnTo>
                <a:lnTo>
                  <a:pt x="6021" y="43577"/>
                </a:lnTo>
                <a:lnTo>
                  <a:pt x="6051" y="43547"/>
                </a:lnTo>
                <a:lnTo>
                  <a:pt x="6111" y="43502"/>
                </a:lnTo>
                <a:lnTo>
                  <a:pt x="6142" y="43456"/>
                </a:lnTo>
                <a:lnTo>
                  <a:pt x="6187" y="43396"/>
                </a:lnTo>
                <a:cubicBezTo>
                  <a:pt x="6202" y="43381"/>
                  <a:pt x="6217" y="43366"/>
                  <a:pt x="6232" y="43351"/>
                </a:cubicBezTo>
                <a:lnTo>
                  <a:pt x="6277" y="43290"/>
                </a:lnTo>
                <a:lnTo>
                  <a:pt x="6308" y="43245"/>
                </a:lnTo>
                <a:cubicBezTo>
                  <a:pt x="6323" y="43215"/>
                  <a:pt x="6338" y="43185"/>
                  <a:pt x="6353" y="43155"/>
                </a:cubicBezTo>
                <a:cubicBezTo>
                  <a:pt x="6368" y="43140"/>
                  <a:pt x="6368" y="43125"/>
                  <a:pt x="6383" y="43109"/>
                </a:cubicBezTo>
                <a:cubicBezTo>
                  <a:pt x="6398" y="43064"/>
                  <a:pt x="6413" y="43019"/>
                  <a:pt x="6443" y="42974"/>
                </a:cubicBezTo>
                <a:cubicBezTo>
                  <a:pt x="6473" y="42853"/>
                  <a:pt x="6504" y="42732"/>
                  <a:pt x="6519" y="42612"/>
                </a:cubicBezTo>
                <a:cubicBezTo>
                  <a:pt x="6534" y="42476"/>
                  <a:pt x="6443" y="42370"/>
                  <a:pt x="6308" y="42370"/>
                </a:cubicBezTo>
                <a:lnTo>
                  <a:pt x="2219" y="42370"/>
                </a:lnTo>
                <a:cubicBezTo>
                  <a:pt x="2083" y="42370"/>
                  <a:pt x="1977" y="42476"/>
                  <a:pt x="2008" y="42612"/>
                </a:cubicBezTo>
                <a:cubicBezTo>
                  <a:pt x="2023" y="42732"/>
                  <a:pt x="2038" y="42853"/>
                  <a:pt x="2083" y="42974"/>
                </a:cubicBezTo>
                <a:cubicBezTo>
                  <a:pt x="2098" y="43019"/>
                  <a:pt x="2128" y="43064"/>
                  <a:pt x="2143" y="43109"/>
                </a:cubicBezTo>
                <a:cubicBezTo>
                  <a:pt x="2158" y="43125"/>
                  <a:pt x="2158" y="43140"/>
                  <a:pt x="2174" y="43170"/>
                </a:cubicBezTo>
                <a:lnTo>
                  <a:pt x="2219" y="43245"/>
                </a:lnTo>
                <a:cubicBezTo>
                  <a:pt x="2219" y="43260"/>
                  <a:pt x="2234" y="43275"/>
                  <a:pt x="2249" y="43290"/>
                </a:cubicBezTo>
                <a:lnTo>
                  <a:pt x="2294" y="43351"/>
                </a:lnTo>
                <a:lnTo>
                  <a:pt x="2324" y="43396"/>
                </a:lnTo>
                <a:lnTo>
                  <a:pt x="2370" y="43456"/>
                </a:lnTo>
                <a:lnTo>
                  <a:pt x="2415" y="43502"/>
                </a:lnTo>
                <a:lnTo>
                  <a:pt x="2460" y="43547"/>
                </a:lnTo>
                <a:lnTo>
                  <a:pt x="2505" y="43577"/>
                </a:lnTo>
                <a:lnTo>
                  <a:pt x="2551" y="43622"/>
                </a:lnTo>
                <a:lnTo>
                  <a:pt x="2596" y="43653"/>
                </a:lnTo>
                <a:lnTo>
                  <a:pt x="2656" y="43698"/>
                </a:lnTo>
                <a:lnTo>
                  <a:pt x="2702" y="43728"/>
                </a:lnTo>
                <a:lnTo>
                  <a:pt x="2762" y="43758"/>
                </a:lnTo>
                <a:lnTo>
                  <a:pt x="2792" y="43773"/>
                </a:lnTo>
                <a:lnTo>
                  <a:pt x="2837" y="43803"/>
                </a:lnTo>
                <a:lnTo>
                  <a:pt x="2868" y="43819"/>
                </a:lnTo>
                <a:lnTo>
                  <a:pt x="2913" y="43834"/>
                </a:lnTo>
                <a:lnTo>
                  <a:pt x="2943" y="43849"/>
                </a:lnTo>
                <a:lnTo>
                  <a:pt x="2973" y="43864"/>
                </a:lnTo>
                <a:lnTo>
                  <a:pt x="1" y="43864"/>
                </a:lnTo>
                <a:lnTo>
                  <a:pt x="1" y="44618"/>
                </a:lnTo>
                <a:lnTo>
                  <a:pt x="15088" y="44618"/>
                </a:lnTo>
                <a:lnTo>
                  <a:pt x="15088" y="53867"/>
                </a:lnTo>
                <a:lnTo>
                  <a:pt x="11317" y="53867"/>
                </a:lnTo>
                <a:lnTo>
                  <a:pt x="11317" y="54893"/>
                </a:lnTo>
                <a:lnTo>
                  <a:pt x="13897" y="54893"/>
                </a:lnTo>
                <a:lnTo>
                  <a:pt x="13897" y="56432"/>
                </a:lnTo>
                <a:cubicBezTo>
                  <a:pt x="13897" y="56658"/>
                  <a:pt x="14078" y="56854"/>
                  <a:pt x="14319" y="56854"/>
                </a:cubicBezTo>
                <a:lnTo>
                  <a:pt x="16733" y="56854"/>
                </a:lnTo>
                <a:cubicBezTo>
                  <a:pt x="16959" y="56854"/>
                  <a:pt x="17155" y="56658"/>
                  <a:pt x="17155" y="56432"/>
                </a:cubicBezTo>
                <a:lnTo>
                  <a:pt x="17155" y="54878"/>
                </a:lnTo>
                <a:lnTo>
                  <a:pt x="40541" y="54878"/>
                </a:lnTo>
                <a:lnTo>
                  <a:pt x="40541" y="56417"/>
                </a:lnTo>
                <a:cubicBezTo>
                  <a:pt x="40541" y="56658"/>
                  <a:pt x="40737" y="56854"/>
                  <a:pt x="40963" y="56854"/>
                </a:cubicBezTo>
                <a:lnTo>
                  <a:pt x="43377" y="56854"/>
                </a:lnTo>
                <a:cubicBezTo>
                  <a:pt x="43604" y="56854"/>
                  <a:pt x="43800" y="56658"/>
                  <a:pt x="43800" y="56417"/>
                </a:cubicBezTo>
                <a:lnTo>
                  <a:pt x="43800" y="54878"/>
                </a:lnTo>
                <a:lnTo>
                  <a:pt x="45972" y="54878"/>
                </a:lnTo>
                <a:lnTo>
                  <a:pt x="45972" y="53852"/>
                </a:lnTo>
                <a:lnTo>
                  <a:pt x="16416" y="53852"/>
                </a:lnTo>
                <a:lnTo>
                  <a:pt x="16416" y="32171"/>
                </a:lnTo>
                <a:lnTo>
                  <a:pt x="17457" y="32171"/>
                </a:lnTo>
                <a:cubicBezTo>
                  <a:pt x="17774" y="32171"/>
                  <a:pt x="18030" y="31915"/>
                  <a:pt x="18030" y="31598"/>
                </a:cubicBezTo>
                <a:lnTo>
                  <a:pt x="18030" y="30828"/>
                </a:lnTo>
                <a:lnTo>
                  <a:pt x="27309" y="30828"/>
                </a:lnTo>
                <a:lnTo>
                  <a:pt x="27309" y="30889"/>
                </a:lnTo>
                <a:cubicBezTo>
                  <a:pt x="27309" y="31205"/>
                  <a:pt x="27566" y="31462"/>
                  <a:pt x="27883" y="31462"/>
                </a:cubicBezTo>
                <a:lnTo>
                  <a:pt x="28818" y="31462"/>
                </a:lnTo>
                <a:lnTo>
                  <a:pt x="28818" y="32593"/>
                </a:lnTo>
                <a:cubicBezTo>
                  <a:pt x="25906" y="33152"/>
                  <a:pt x="23734" y="35475"/>
                  <a:pt x="23734" y="38251"/>
                </a:cubicBezTo>
                <a:cubicBezTo>
                  <a:pt x="23734" y="40243"/>
                  <a:pt x="24865" y="41993"/>
                  <a:pt x="26570" y="43034"/>
                </a:cubicBezTo>
                <a:cubicBezTo>
                  <a:pt x="26781" y="43155"/>
                  <a:pt x="27008" y="43230"/>
                  <a:pt x="27249" y="43230"/>
                </a:cubicBezTo>
                <a:lnTo>
                  <a:pt x="33193" y="43230"/>
                </a:lnTo>
                <a:cubicBezTo>
                  <a:pt x="33435" y="43230"/>
                  <a:pt x="33661" y="43155"/>
                  <a:pt x="33857" y="43034"/>
                </a:cubicBezTo>
                <a:cubicBezTo>
                  <a:pt x="35577" y="41993"/>
                  <a:pt x="36709" y="40243"/>
                  <a:pt x="36709" y="38251"/>
                </a:cubicBezTo>
                <a:cubicBezTo>
                  <a:pt x="36709" y="35475"/>
                  <a:pt x="34521" y="33167"/>
                  <a:pt x="31609" y="32593"/>
                </a:cubicBezTo>
                <a:lnTo>
                  <a:pt x="31609" y="31462"/>
                </a:lnTo>
                <a:lnTo>
                  <a:pt x="32560" y="31462"/>
                </a:lnTo>
                <a:cubicBezTo>
                  <a:pt x="32877" y="31462"/>
                  <a:pt x="33118" y="31205"/>
                  <a:pt x="33118" y="30904"/>
                </a:cubicBezTo>
                <a:lnTo>
                  <a:pt x="33118" y="29923"/>
                </a:lnTo>
                <a:cubicBezTo>
                  <a:pt x="33118" y="29621"/>
                  <a:pt x="32877" y="29365"/>
                  <a:pt x="32575" y="29350"/>
                </a:cubicBezTo>
                <a:lnTo>
                  <a:pt x="32590" y="29350"/>
                </a:lnTo>
                <a:lnTo>
                  <a:pt x="32590" y="28927"/>
                </a:lnTo>
                <a:cubicBezTo>
                  <a:pt x="32590" y="28695"/>
                  <a:pt x="32422" y="28504"/>
                  <a:pt x="32193" y="28504"/>
                </a:cubicBezTo>
                <a:cubicBezTo>
                  <a:pt x="32185" y="28504"/>
                  <a:pt x="32176" y="28504"/>
                  <a:pt x="32167" y="28505"/>
                </a:cubicBezTo>
                <a:lnTo>
                  <a:pt x="31730" y="28505"/>
                </a:lnTo>
                <a:lnTo>
                  <a:pt x="31730" y="27735"/>
                </a:lnTo>
                <a:cubicBezTo>
                  <a:pt x="31730" y="27418"/>
                  <a:pt x="31458" y="27147"/>
                  <a:pt x="31141" y="27147"/>
                </a:cubicBezTo>
                <a:lnTo>
                  <a:pt x="30598" y="27147"/>
                </a:lnTo>
                <a:lnTo>
                  <a:pt x="30598" y="19513"/>
                </a:lnTo>
                <a:cubicBezTo>
                  <a:pt x="30613" y="17778"/>
                  <a:pt x="32017" y="16374"/>
                  <a:pt x="33737" y="16374"/>
                </a:cubicBezTo>
                <a:lnTo>
                  <a:pt x="47904" y="16374"/>
                </a:lnTo>
                <a:cubicBezTo>
                  <a:pt x="49639" y="16374"/>
                  <a:pt x="51042" y="17778"/>
                  <a:pt x="51042" y="19513"/>
                </a:cubicBezTo>
                <a:lnTo>
                  <a:pt x="51042" y="23767"/>
                </a:lnTo>
                <a:cubicBezTo>
                  <a:pt x="51072" y="24310"/>
                  <a:pt x="51057" y="24854"/>
                  <a:pt x="50997" y="25397"/>
                </a:cubicBezTo>
                <a:cubicBezTo>
                  <a:pt x="50488" y="25079"/>
                  <a:pt x="49841" y="24997"/>
                  <a:pt x="49244" y="24997"/>
                </a:cubicBezTo>
                <a:cubicBezTo>
                  <a:pt x="49132" y="24997"/>
                  <a:pt x="49022" y="25000"/>
                  <a:pt x="48915" y="25004"/>
                </a:cubicBezTo>
                <a:cubicBezTo>
                  <a:pt x="48850" y="25001"/>
                  <a:pt x="48787" y="24999"/>
                  <a:pt x="48723" y="24999"/>
                </a:cubicBezTo>
                <a:cubicBezTo>
                  <a:pt x="48217" y="24999"/>
                  <a:pt x="47724" y="25105"/>
                  <a:pt x="47255" y="25306"/>
                </a:cubicBezTo>
                <a:cubicBezTo>
                  <a:pt x="46742" y="25517"/>
                  <a:pt x="46380" y="25985"/>
                  <a:pt x="46289" y="26528"/>
                </a:cubicBezTo>
                <a:cubicBezTo>
                  <a:pt x="46244" y="27026"/>
                  <a:pt x="46470" y="27509"/>
                  <a:pt x="46863" y="27811"/>
                </a:cubicBezTo>
                <a:cubicBezTo>
                  <a:pt x="47255" y="28126"/>
                  <a:pt x="47829" y="28242"/>
                  <a:pt x="48400" y="28242"/>
                </a:cubicBezTo>
                <a:cubicBezTo>
                  <a:pt x="48730" y="28242"/>
                  <a:pt x="49059" y="28203"/>
                  <a:pt x="49352" y="28143"/>
                </a:cubicBezTo>
                <a:cubicBezTo>
                  <a:pt x="50046" y="28007"/>
                  <a:pt x="50861" y="27554"/>
                  <a:pt x="51238" y="26830"/>
                </a:cubicBezTo>
                <a:cubicBezTo>
                  <a:pt x="51283" y="27041"/>
                  <a:pt x="51313" y="27252"/>
                  <a:pt x="51313" y="27464"/>
                </a:cubicBezTo>
                <a:lnTo>
                  <a:pt x="51313" y="30089"/>
                </a:lnTo>
                <a:cubicBezTo>
                  <a:pt x="51329" y="30330"/>
                  <a:pt x="51298" y="30587"/>
                  <a:pt x="51223" y="30813"/>
                </a:cubicBezTo>
                <a:cubicBezTo>
                  <a:pt x="50966" y="30451"/>
                  <a:pt x="50619" y="30149"/>
                  <a:pt x="50212" y="29923"/>
                </a:cubicBezTo>
                <a:cubicBezTo>
                  <a:pt x="49724" y="29642"/>
                  <a:pt x="49174" y="29502"/>
                  <a:pt x="48623" y="29502"/>
                </a:cubicBezTo>
                <a:cubicBezTo>
                  <a:pt x="48050" y="29502"/>
                  <a:pt x="47476" y="29653"/>
                  <a:pt x="46968" y="29953"/>
                </a:cubicBezTo>
                <a:cubicBezTo>
                  <a:pt x="46591" y="30149"/>
                  <a:pt x="46304" y="30496"/>
                  <a:pt x="46154" y="30904"/>
                </a:cubicBezTo>
                <a:cubicBezTo>
                  <a:pt x="45988" y="31522"/>
                  <a:pt x="46350" y="32111"/>
                  <a:pt x="46772" y="32427"/>
                </a:cubicBezTo>
                <a:cubicBezTo>
                  <a:pt x="47195" y="32729"/>
                  <a:pt x="47692" y="32895"/>
                  <a:pt x="48190" y="32956"/>
                </a:cubicBezTo>
                <a:cubicBezTo>
                  <a:pt x="48456" y="33005"/>
                  <a:pt x="48726" y="33028"/>
                  <a:pt x="48996" y="33028"/>
                </a:cubicBezTo>
                <a:cubicBezTo>
                  <a:pt x="49217" y="33028"/>
                  <a:pt x="49437" y="33013"/>
                  <a:pt x="49654" y="32986"/>
                </a:cubicBezTo>
                <a:cubicBezTo>
                  <a:pt x="50227" y="32880"/>
                  <a:pt x="50755" y="32593"/>
                  <a:pt x="51147" y="32156"/>
                </a:cubicBezTo>
                <a:cubicBezTo>
                  <a:pt x="51163" y="32292"/>
                  <a:pt x="51178" y="32427"/>
                  <a:pt x="51178" y="32563"/>
                </a:cubicBezTo>
                <a:lnTo>
                  <a:pt x="51178" y="34147"/>
                </a:lnTo>
                <a:cubicBezTo>
                  <a:pt x="51163" y="34434"/>
                  <a:pt x="51147" y="34706"/>
                  <a:pt x="51117" y="34962"/>
                </a:cubicBezTo>
                <a:cubicBezTo>
                  <a:pt x="50680" y="34570"/>
                  <a:pt x="50046" y="34313"/>
                  <a:pt x="49216" y="34178"/>
                </a:cubicBezTo>
                <a:cubicBezTo>
                  <a:pt x="48979" y="34134"/>
                  <a:pt x="48711" y="34098"/>
                  <a:pt x="48429" y="34098"/>
                </a:cubicBezTo>
                <a:cubicBezTo>
                  <a:pt x="48121" y="34098"/>
                  <a:pt x="47797" y="34142"/>
                  <a:pt x="47481" y="34268"/>
                </a:cubicBezTo>
                <a:cubicBezTo>
                  <a:pt x="46817" y="34525"/>
                  <a:pt x="46365" y="35128"/>
                  <a:pt x="46380" y="35747"/>
                </a:cubicBezTo>
                <a:cubicBezTo>
                  <a:pt x="46425" y="36335"/>
                  <a:pt x="46772" y="36848"/>
                  <a:pt x="47315" y="37105"/>
                </a:cubicBezTo>
                <a:cubicBezTo>
                  <a:pt x="47754" y="37317"/>
                  <a:pt x="48232" y="37423"/>
                  <a:pt x="48713" y="37423"/>
                </a:cubicBezTo>
                <a:cubicBezTo>
                  <a:pt x="48745" y="37423"/>
                  <a:pt x="48777" y="37422"/>
                  <a:pt x="48809" y="37421"/>
                </a:cubicBezTo>
                <a:cubicBezTo>
                  <a:pt x="48865" y="37423"/>
                  <a:pt x="48921" y="37424"/>
                  <a:pt x="48976" y="37424"/>
                </a:cubicBezTo>
                <a:cubicBezTo>
                  <a:pt x="49957" y="37424"/>
                  <a:pt x="50644" y="37168"/>
                  <a:pt x="51087" y="36682"/>
                </a:cubicBezTo>
                <a:cubicBezTo>
                  <a:pt x="51147" y="36607"/>
                  <a:pt x="51208" y="36546"/>
                  <a:pt x="51253" y="36456"/>
                </a:cubicBezTo>
                <a:cubicBezTo>
                  <a:pt x="51313" y="36893"/>
                  <a:pt x="51344" y="37331"/>
                  <a:pt x="51313" y="37768"/>
                </a:cubicBezTo>
                <a:lnTo>
                  <a:pt x="51313" y="44226"/>
                </a:lnTo>
                <a:lnTo>
                  <a:pt x="47436" y="44226"/>
                </a:lnTo>
                <a:cubicBezTo>
                  <a:pt x="47210" y="44226"/>
                  <a:pt x="47029" y="44407"/>
                  <a:pt x="47029" y="44618"/>
                </a:cubicBezTo>
                <a:lnTo>
                  <a:pt x="47029" y="44920"/>
                </a:lnTo>
                <a:cubicBezTo>
                  <a:pt x="47029" y="45146"/>
                  <a:pt x="47210" y="45327"/>
                  <a:pt x="47436" y="45327"/>
                </a:cubicBezTo>
                <a:lnTo>
                  <a:pt x="47451" y="45327"/>
                </a:lnTo>
                <a:lnTo>
                  <a:pt x="47451" y="55391"/>
                </a:lnTo>
                <a:cubicBezTo>
                  <a:pt x="47451" y="56251"/>
                  <a:pt x="48145" y="56945"/>
                  <a:pt x="48990" y="56945"/>
                </a:cubicBezTo>
                <a:lnTo>
                  <a:pt x="54195" y="56945"/>
                </a:lnTo>
                <a:cubicBezTo>
                  <a:pt x="55055" y="56945"/>
                  <a:pt x="55749" y="56251"/>
                  <a:pt x="55749" y="55391"/>
                </a:cubicBezTo>
                <a:lnTo>
                  <a:pt x="55749" y="54878"/>
                </a:lnTo>
                <a:lnTo>
                  <a:pt x="58208" y="54878"/>
                </a:lnTo>
                <a:lnTo>
                  <a:pt x="58208" y="56417"/>
                </a:lnTo>
                <a:cubicBezTo>
                  <a:pt x="58208" y="56658"/>
                  <a:pt x="58405" y="56854"/>
                  <a:pt x="58631" y="56854"/>
                </a:cubicBezTo>
                <a:lnTo>
                  <a:pt x="61045" y="56854"/>
                </a:lnTo>
                <a:cubicBezTo>
                  <a:pt x="61286" y="56854"/>
                  <a:pt x="61467" y="56658"/>
                  <a:pt x="61467" y="56417"/>
                </a:cubicBezTo>
                <a:lnTo>
                  <a:pt x="61467" y="54878"/>
                </a:lnTo>
                <a:lnTo>
                  <a:pt x="93875" y="54878"/>
                </a:lnTo>
                <a:lnTo>
                  <a:pt x="93875" y="56417"/>
                </a:lnTo>
                <a:cubicBezTo>
                  <a:pt x="93875" y="56658"/>
                  <a:pt x="94071" y="56854"/>
                  <a:pt x="94313" y="56854"/>
                </a:cubicBezTo>
                <a:lnTo>
                  <a:pt x="96712" y="56854"/>
                </a:lnTo>
                <a:cubicBezTo>
                  <a:pt x="96953" y="56854"/>
                  <a:pt x="97149" y="56658"/>
                  <a:pt x="97149" y="56417"/>
                </a:cubicBezTo>
                <a:lnTo>
                  <a:pt x="97149" y="54878"/>
                </a:lnTo>
                <a:lnTo>
                  <a:pt x="99307" y="54878"/>
                </a:lnTo>
                <a:lnTo>
                  <a:pt x="99307" y="53852"/>
                </a:lnTo>
                <a:lnTo>
                  <a:pt x="88700" y="53852"/>
                </a:lnTo>
                <a:cubicBezTo>
                  <a:pt x="89530" y="53565"/>
                  <a:pt x="90118" y="52826"/>
                  <a:pt x="90209" y="51966"/>
                </a:cubicBezTo>
                <a:cubicBezTo>
                  <a:pt x="90239" y="51770"/>
                  <a:pt x="90088" y="51589"/>
                  <a:pt x="89892" y="51589"/>
                </a:cubicBezTo>
                <a:lnTo>
                  <a:pt x="88911" y="51589"/>
                </a:lnTo>
                <a:lnTo>
                  <a:pt x="88911" y="51287"/>
                </a:lnTo>
                <a:cubicBezTo>
                  <a:pt x="88911" y="51129"/>
                  <a:pt x="88789" y="50999"/>
                  <a:pt x="88648" y="50999"/>
                </a:cubicBezTo>
                <a:cubicBezTo>
                  <a:pt x="88640" y="50999"/>
                  <a:pt x="88632" y="50999"/>
                  <a:pt x="88625" y="51000"/>
                </a:cubicBezTo>
                <a:lnTo>
                  <a:pt x="88006" y="51000"/>
                </a:lnTo>
                <a:lnTo>
                  <a:pt x="88006" y="49657"/>
                </a:lnTo>
                <a:cubicBezTo>
                  <a:pt x="88006" y="49386"/>
                  <a:pt x="87780" y="49160"/>
                  <a:pt x="87508" y="49160"/>
                </a:cubicBezTo>
                <a:lnTo>
                  <a:pt x="87041" y="49160"/>
                </a:lnTo>
                <a:cubicBezTo>
                  <a:pt x="87222" y="49099"/>
                  <a:pt x="87357" y="48963"/>
                  <a:pt x="87418" y="48782"/>
                </a:cubicBezTo>
                <a:cubicBezTo>
                  <a:pt x="87448" y="48526"/>
                  <a:pt x="87403" y="48254"/>
                  <a:pt x="87312" y="48028"/>
                </a:cubicBezTo>
                <a:cubicBezTo>
                  <a:pt x="87176" y="47741"/>
                  <a:pt x="87071" y="47455"/>
                  <a:pt x="87010" y="47153"/>
                </a:cubicBezTo>
                <a:cubicBezTo>
                  <a:pt x="86694" y="47409"/>
                  <a:pt x="86437" y="47741"/>
                  <a:pt x="86256" y="48103"/>
                </a:cubicBezTo>
                <a:cubicBezTo>
                  <a:pt x="86181" y="48224"/>
                  <a:pt x="86135" y="48360"/>
                  <a:pt x="86105" y="48481"/>
                </a:cubicBezTo>
                <a:cubicBezTo>
                  <a:pt x="86090" y="48586"/>
                  <a:pt x="86090" y="48692"/>
                  <a:pt x="86120" y="48797"/>
                </a:cubicBezTo>
                <a:cubicBezTo>
                  <a:pt x="86165" y="48963"/>
                  <a:pt x="86286" y="49099"/>
                  <a:pt x="86452" y="49144"/>
                </a:cubicBezTo>
                <a:lnTo>
                  <a:pt x="86196" y="49144"/>
                </a:lnTo>
                <a:cubicBezTo>
                  <a:pt x="85909" y="49144"/>
                  <a:pt x="85683" y="49371"/>
                  <a:pt x="85683" y="49657"/>
                </a:cubicBezTo>
                <a:lnTo>
                  <a:pt x="85683" y="50985"/>
                </a:lnTo>
                <a:lnTo>
                  <a:pt x="85064" y="50985"/>
                </a:lnTo>
                <a:cubicBezTo>
                  <a:pt x="84898" y="50985"/>
                  <a:pt x="84777" y="51121"/>
                  <a:pt x="84777" y="51272"/>
                </a:cubicBezTo>
                <a:lnTo>
                  <a:pt x="84777" y="51574"/>
                </a:lnTo>
                <a:lnTo>
                  <a:pt x="83721" y="51574"/>
                </a:lnTo>
                <a:cubicBezTo>
                  <a:pt x="83525" y="51574"/>
                  <a:pt x="83374" y="51755"/>
                  <a:pt x="83404" y="51951"/>
                </a:cubicBezTo>
                <a:cubicBezTo>
                  <a:pt x="83495" y="52826"/>
                  <a:pt x="84083" y="53550"/>
                  <a:pt x="84913" y="53837"/>
                </a:cubicBezTo>
                <a:lnTo>
                  <a:pt x="72949" y="53837"/>
                </a:lnTo>
                <a:lnTo>
                  <a:pt x="72949" y="32141"/>
                </a:lnTo>
                <a:lnTo>
                  <a:pt x="74096" y="32141"/>
                </a:lnTo>
                <a:cubicBezTo>
                  <a:pt x="74412" y="32141"/>
                  <a:pt x="74669" y="31884"/>
                  <a:pt x="74669" y="31568"/>
                </a:cubicBezTo>
                <a:lnTo>
                  <a:pt x="74669" y="30783"/>
                </a:lnTo>
                <a:lnTo>
                  <a:pt x="83495" y="30783"/>
                </a:lnTo>
                <a:lnTo>
                  <a:pt x="83495" y="30858"/>
                </a:lnTo>
                <a:cubicBezTo>
                  <a:pt x="83495" y="31175"/>
                  <a:pt x="83752" y="31432"/>
                  <a:pt x="84068" y="31432"/>
                </a:cubicBezTo>
                <a:lnTo>
                  <a:pt x="84823" y="31432"/>
                </a:lnTo>
                <a:lnTo>
                  <a:pt x="84823" y="34208"/>
                </a:lnTo>
                <a:lnTo>
                  <a:pt x="79738" y="42415"/>
                </a:lnTo>
                <a:cubicBezTo>
                  <a:pt x="79165" y="43351"/>
                  <a:pt x="79829" y="44558"/>
                  <a:pt x="80930" y="44558"/>
                </a:cubicBezTo>
                <a:lnTo>
                  <a:pt x="91884" y="44558"/>
                </a:lnTo>
                <a:cubicBezTo>
                  <a:pt x="92985" y="44558"/>
                  <a:pt x="93649" y="43351"/>
                  <a:pt x="93076" y="42415"/>
                </a:cubicBezTo>
                <a:lnTo>
                  <a:pt x="87991" y="34208"/>
                </a:lnTo>
                <a:lnTo>
                  <a:pt x="87991" y="31432"/>
                </a:lnTo>
                <a:lnTo>
                  <a:pt x="88745" y="31432"/>
                </a:lnTo>
                <a:cubicBezTo>
                  <a:pt x="89062" y="31432"/>
                  <a:pt x="89319" y="31175"/>
                  <a:pt x="89319" y="30858"/>
                </a:cubicBezTo>
                <a:lnTo>
                  <a:pt x="89319" y="29893"/>
                </a:lnTo>
                <a:cubicBezTo>
                  <a:pt x="89319" y="29576"/>
                  <a:pt x="89062" y="29319"/>
                  <a:pt x="88745" y="29319"/>
                </a:cubicBezTo>
                <a:lnTo>
                  <a:pt x="87991" y="29319"/>
                </a:lnTo>
                <a:lnTo>
                  <a:pt x="87991" y="29229"/>
                </a:lnTo>
                <a:lnTo>
                  <a:pt x="88127" y="29229"/>
                </a:lnTo>
                <a:cubicBezTo>
                  <a:pt x="88368" y="29229"/>
                  <a:pt x="88564" y="29033"/>
                  <a:pt x="88564" y="28806"/>
                </a:cubicBezTo>
                <a:lnTo>
                  <a:pt x="88564" y="28097"/>
                </a:lnTo>
                <a:cubicBezTo>
                  <a:pt x="88564" y="27856"/>
                  <a:pt x="88368" y="27660"/>
                  <a:pt x="88127" y="27660"/>
                </a:cubicBezTo>
                <a:lnTo>
                  <a:pt x="87327" y="27660"/>
                </a:lnTo>
                <a:lnTo>
                  <a:pt x="87327" y="13327"/>
                </a:lnTo>
                <a:lnTo>
                  <a:pt x="85502" y="13327"/>
                </a:lnTo>
                <a:lnTo>
                  <a:pt x="85502" y="24024"/>
                </a:lnTo>
                <a:lnTo>
                  <a:pt x="72964" y="24024"/>
                </a:lnTo>
                <a:lnTo>
                  <a:pt x="72964" y="13991"/>
                </a:lnTo>
                <a:lnTo>
                  <a:pt x="73824" y="13991"/>
                </a:lnTo>
                <a:cubicBezTo>
                  <a:pt x="74141" y="13991"/>
                  <a:pt x="74397" y="13734"/>
                  <a:pt x="74397" y="13417"/>
                </a:cubicBezTo>
                <a:lnTo>
                  <a:pt x="74397" y="12633"/>
                </a:lnTo>
                <a:lnTo>
                  <a:pt x="75770" y="12633"/>
                </a:lnTo>
                <a:lnTo>
                  <a:pt x="75770" y="13991"/>
                </a:lnTo>
                <a:lnTo>
                  <a:pt x="76359" y="13991"/>
                </a:lnTo>
                <a:lnTo>
                  <a:pt x="76359" y="10505"/>
                </a:lnTo>
                <a:lnTo>
                  <a:pt x="75770" y="10505"/>
                </a:lnTo>
                <a:lnTo>
                  <a:pt x="75770" y="11848"/>
                </a:lnTo>
                <a:lnTo>
                  <a:pt x="74397" y="11848"/>
                </a:lnTo>
                <a:lnTo>
                  <a:pt x="74397" y="11064"/>
                </a:lnTo>
                <a:cubicBezTo>
                  <a:pt x="74397" y="10762"/>
                  <a:pt x="74141" y="10505"/>
                  <a:pt x="73824" y="10505"/>
                </a:cubicBezTo>
                <a:lnTo>
                  <a:pt x="72964" y="10505"/>
                </a:lnTo>
                <a:lnTo>
                  <a:pt x="72964" y="2373"/>
                </a:lnTo>
                <a:lnTo>
                  <a:pt x="72421" y="2373"/>
                </a:lnTo>
                <a:cubicBezTo>
                  <a:pt x="72315" y="1830"/>
                  <a:pt x="72059" y="1332"/>
                  <a:pt x="71666" y="955"/>
                </a:cubicBezTo>
                <a:cubicBezTo>
                  <a:pt x="70793" y="95"/>
                  <a:pt x="69502" y="1"/>
                  <a:pt x="6915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97" name="Google Shape;897;p46"/>
          <p:cNvSpPr/>
          <p:nvPr/>
        </p:nvSpPr>
        <p:spPr>
          <a:xfrm>
            <a:off x="1320747" y="6339512"/>
            <a:ext cx="18336" cy="25021"/>
          </a:xfrm>
          <a:custGeom>
            <a:avLst/>
            <a:gdLst/>
            <a:ahLst/>
            <a:cxnLst/>
            <a:rect l="l" t="t" r="r" b="b"/>
            <a:pathLst>
              <a:path w="288" h="393" fill="none" extrusionOk="0">
                <a:moveTo>
                  <a:pt x="287" y="393"/>
                </a:moveTo>
                <a:lnTo>
                  <a:pt x="1" y="0"/>
                </a:lnTo>
              </a:path>
            </a:pathLst>
          </a:custGeom>
          <a:noFill/>
          <a:ln w="4900" cap="flat" cmpd="sng">
            <a:solidFill>
              <a:schemeClr val="lt2"/>
            </a:solidFill>
            <a:prstDash val="solid"/>
            <a:miter lim="15087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98" name="Google Shape;898;p46"/>
          <p:cNvSpPr/>
          <p:nvPr/>
        </p:nvSpPr>
        <p:spPr>
          <a:xfrm>
            <a:off x="718454" y="6339512"/>
            <a:ext cx="17381" cy="25021"/>
          </a:xfrm>
          <a:custGeom>
            <a:avLst/>
            <a:gdLst/>
            <a:ahLst/>
            <a:cxnLst/>
            <a:rect l="l" t="t" r="r" b="b"/>
            <a:pathLst>
              <a:path w="273" h="393" fill="none" extrusionOk="0">
                <a:moveTo>
                  <a:pt x="272" y="393"/>
                </a:moveTo>
                <a:lnTo>
                  <a:pt x="1" y="0"/>
                </a:lnTo>
              </a:path>
            </a:pathLst>
          </a:custGeom>
          <a:noFill/>
          <a:ln w="4900" cap="flat" cmpd="sng">
            <a:solidFill>
              <a:schemeClr val="accent1"/>
            </a:solidFill>
            <a:prstDash val="solid"/>
            <a:miter lim="15087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9" name="Google Shape;986;p51">
            <a:extLst>
              <a:ext uri="{FF2B5EF4-FFF2-40B4-BE49-F238E27FC236}">
                <a16:creationId xmlns:a16="http://schemas.microsoft.com/office/drawing/2014/main" id="{6A402E51-3A45-4F7A-B75E-813589E8E1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50423" y="72350"/>
            <a:ext cx="9385215" cy="837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4800" b="1" dirty="0"/>
              <a:t>Air Station code</a:t>
            </a:r>
            <a:endParaRPr sz="5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16D647-0285-4FA7-86F4-3AB04F685D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256" y="1799997"/>
            <a:ext cx="9583487" cy="32580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AC90FEB-02BD-45CF-B5DA-DCF44F7F154E}"/>
              </a:ext>
            </a:extLst>
          </p:cNvPr>
          <p:cNvSpPr txBox="1"/>
          <p:nvPr/>
        </p:nvSpPr>
        <p:spPr>
          <a:xfrm>
            <a:off x="4643297" y="2932406"/>
            <a:ext cx="2794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&lt;&lt;&lt; Change filename here!!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47418D-8453-4392-ACEA-373045A478B9}"/>
              </a:ext>
            </a:extLst>
          </p:cNvPr>
          <p:cNvSpPr txBox="1"/>
          <p:nvPr/>
        </p:nvSpPr>
        <p:spPr>
          <a:xfrm>
            <a:off x="4647808" y="2219833"/>
            <a:ext cx="3143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&lt;&lt;&lt; Change interval if you want</a:t>
            </a:r>
            <a:endParaRPr lang="en-S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09225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46"/>
          <p:cNvSpPr/>
          <p:nvPr/>
        </p:nvSpPr>
        <p:spPr>
          <a:xfrm>
            <a:off x="-15" y="4823177"/>
            <a:ext cx="3310233" cy="1898167"/>
          </a:xfrm>
          <a:custGeom>
            <a:avLst/>
            <a:gdLst/>
            <a:ahLst/>
            <a:cxnLst/>
            <a:rect l="l" t="t" r="r" b="b"/>
            <a:pathLst>
              <a:path w="99307" h="56945" extrusionOk="0">
                <a:moveTo>
                  <a:pt x="69093" y="608"/>
                </a:moveTo>
                <a:cubicBezTo>
                  <a:pt x="69197" y="608"/>
                  <a:pt x="70459" y="622"/>
                  <a:pt x="71244" y="1393"/>
                </a:cubicBezTo>
                <a:cubicBezTo>
                  <a:pt x="71516" y="1664"/>
                  <a:pt x="71712" y="1996"/>
                  <a:pt x="71802" y="2373"/>
                </a:cubicBezTo>
                <a:lnTo>
                  <a:pt x="71636" y="2373"/>
                </a:lnTo>
                <a:lnTo>
                  <a:pt x="71636" y="10505"/>
                </a:lnTo>
                <a:lnTo>
                  <a:pt x="70203" y="10505"/>
                </a:lnTo>
                <a:cubicBezTo>
                  <a:pt x="69901" y="10505"/>
                  <a:pt x="69645" y="10762"/>
                  <a:pt x="69645" y="11064"/>
                </a:cubicBezTo>
                <a:lnTo>
                  <a:pt x="69645" y="11848"/>
                </a:lnTo>
                <a:lnTo>
                  <a:pt x="63519" y="11848"/>
                </a:lnTo>
                <a:lnTo>
                  <a:pt x="63519" y="11773"/>
                </a:lnTo>
                <a:cubicBezTo>
                  <a:pt x="63519" y="11471"/>
                  <a:pt x="63263" y="11214"/>
                  <a:pt x="62946" y="11214"/>
                </a:cubicBezTo>
                <a:lnTo>
                  <a:pt x="61829" y="11214"/>
                </a:lnTo>
                <a:lnTo>
                  <a:pt x="61829" y="10943"/>
                </a:lnTo>
                <a:lnTo>
                  <a:pt x="62071" y="10943"/>
                </a:lnTo>
                <a:cubicBezTo>
                  <a:pt x="62282" y="10943"/>
                  <a:pt x="62448" y="10762"/>
                  <a:pt x="62448" y="10566"/>
                </a:cubicBezTo>
                <a:lnTo>
                  <a:pt x="62448" y="10068"/>
                </a:lnTo>
                <a:cubicBezTo>
                  <a:pt x="62448" y="9857"/>
                  <a:pt x="62282" y="9691"/>
                  <a:pt x="62071" y="9691"/>
                </a:cubicBezTo>
                <a:lnTo>
                  <a:pt x="60819" y="9691"/>
                </a:lnTo>
                <a:lnTo>
                  <a:pt x="60819" y="4787"/>
                </a:lnTo>
                <a:cubicBezTo>
                  <a:pt x="60849" y="4063"/>
                  <a:pt x="61015" y="3339"/>
                  <a:pt x="61301" y="2660"/>
                </a:cubicBezTo>
                <a:cubicBezTo>
                  <a:pt x="61905" y="1302"/>
                  <a:pt x="62931" y="608"/>
                  <a:pt x="64379" y="608"/>
                </a:cubicBezTo>
                <a:lnTo>
                  <a:pt x="69086" y="608"/>
                </a:lnTo>
                <a:cubicBezTo>
                  <a:pt x="69087" y="608"/>
                  <a:pt x="69089" y="608"/>
                  <a:pt x="69093" y="608"/>
                </a:cubicBezTo>
                <a:close/>
                <a:moveTo>
                  <a:pt x="49156" y="25608"/>
                </a:moveTo>
                <a:cubicBezTo>
                  <a:pt x="49775" y="25608"/>
                  <a:pt x="50453" y="25683"/>
                  <a:pt x="50846" y="26076"/>
                </a:cubicBezTo>
                <a:cubicBezTo>
                  <a:pt x="50846" y="26151"/>
                  <a:pt x="50816" y="26211"/>
                  <a:pt x="50800" y="26272"/>
                </a:cubicBezTo>
                <a:cubicBezTo>
                  <a:pt x="50574" y="26981"/>
                  <a:pt x="49835" y="27403"/>
                  <a:pt x="49201" y="27539"/>
                </a:cubicBezTo>
                <a:cubicBezTo>
                  <a:pt x="48942" y="27597"/>
                  <a:pt x="48657" y="27630"/>
                  <a:pt x="48378" y="27630"/>
                </a:cubicBezTo>
                <a:cubicBezTo>
                  <a:pt x="47927" y="27630"/>
                  <a:pt x="47495" y="27542"/>
                  <a:pt x="47225" y="27328"/>
                </a:cubicBezTo>
                <a:cubicBezTo>
                  <a:pt x="46983" y="27162"/>
                  <a:pt x="46848" y="26890"/>
                  <a:pt x="46878" y="26604"/>
                </a:cubicBezTo>
                <a:cubicBezTo>
                  <a:pt x="46938" y="26257"/>
                  <a:pt x="47179" y="25970"/>
                  <a:pt x="47496" y="25849"/>
                </a:cubicBezTo>
                <a:cubicBezTo>
                  <a:pt x="47919" y="25653"/>
                  <a:pt x="48402" y="25623"/>
                  <a:pt x="48915" y="25608"/>
                </a:cubicBezTo>
                <a:close/>
                <a:moveTo>
                  <a:pt x="85502" y="24612"/>
                </a:moveTo>
                <a:lnTo>
                  <a:pt x="85502" y="27660"/>
                </a:lnTo>
                <a:lnTo>
                  <a:pt x="84687" y="27660"/>
                </a:lnTo>
                <a:cubicBezTo>
                  <a:pt x="84446" y="27660"/>
                  <a:pt x="84249" y="27841"/>
                  <a:pt x="84249" y="28082"/>
                </a:cubicBezTo>
                <a:lnTo>
                  <a:pt x="84249" y="28791"/>
                </a:lnTo>
                <a:cubicBezTo>
                  <a:pt x="84249" y="29033"/>
                  <a:pt x="84446" y="29214"/>
                  <a:pt x="84687" y="29214"/>
                </a:cubicBezTo>
                <a:lnTo>
                  <a:pt x="84823" y="29214"/>
                </a:lnTo>
                <a:lnTo>
                  <a:pt x="84823" y="29319"/>
                </a:lnTo>
                <a:lnTo>
                  <a:pt x="84068" y="29319"/>
                </a:lnTo>
                <a:cubicBezTo>
                  <a:pt x="83752" y="29319"/>
                  <a:pt x="83495" y="29576"/>
                  <a:pt x="83495" y="29893"/>
                </a:cubicBezTo>
                <a:lnTo>
                  <a:pt x="83495" y="30029"/>
                </a:lnTo>
                <a:lnTo>
                  <a:pt x="74669" y="30029"/>
                </a:lnTo>
                <a:lnTo>
                  <a:pt x="74669" y="29229"/>
                </a:lnTo>
                <a:cubicBezTo>
                  <a:pt x="74669" y="28912"/>
                  <a:pt x="74412" y="28671"/>
                  <a:pt x="74096" y="28671"/>
                </a:cubicBezTo>
                <a:lnTo>
                  <a:pt x="72949" y="28671"/>
                </a:lnTo>
                <a:lnTo>
                  <a:pt x="72949" y="24612"/>
                </a:lnTo>
                <a:close/>
                <a:moveTo>
                  <a:pt x="48583" y="30119"/>
                </a:moveTo>
                <a:cubicBezTo>
                  <a:pt x="49050" y="30119"/>
                  <a:pt x="49503" y="30240"/>
                  <a:pt x="49895" y="30466"/>
                </a:cubicBezTo>
                <a:cubicBezTo>
                  <a:pt x="50318" y="30692"/>
                  <a:pt x="50665" y="31055"/>
                  <a:pt x="50891" y="31477"/>
                </a:cubicBezTo>
                <a:cubicBezTo>
                  <a:pt x="50589" y="31960"/>
                  <a:pt x="50091" y="32277"/>
                  <a:pt x="49548" y="32397"/>
                </a:cubicBezTo>
                <a:lnTo>
                  <a:pt x="49533" y="32397"/>
                </a:lnTo>
                <a:cubicBezTo>
                  <a:pt x="49358" y="32416"/>
                  <a:pt x="49183" y="32427"/>
                  <a:pt x="49008" y="32427"/>
                </a:cubicBezTo>
                <a:cubicBezTo>
                  <a:pt x="48761" y="32427"/>
                  <a:pt x="48513" y="32405"/>
                  <a:pt x="48266" y="32352"/>
                </a:cubicBezTo>
                <a:cubicBezTo>
                  <a:pt x="47858" y="32322"/>
                  <a:pt x="47466" y="32186"/>
                  <a:pt x="47119" y="31960"/>
                </a:cubicBezTo>
                <a:cubicBezTo>
                  <a:pt x="46863" y="31764"/>
                  <a:pt x="46636" y="31417"/>
                  <a:pt x="46742" y="31070"/>
                </a:cubicBezTo>
                <a:cubicBezTo>
                  <a:pt x="46832" y="30813"/>
                  <a:pt x="47029" y="30602"/>
                  <a:pt x="47270" y="30481"/>
                </a:cubicBezTo>
                <a:cubicBezTo>
                  <a:pt x="47662" y="30240"/>
                  <a:pt x="48130" y="30119"/>
                  <a:pt x="48583" y="30119"/>
                </a:cubicBezTo>
                <a:close/>
                <a:moveTo>
                  <a:pt x="48325" y="34733"/>
                </a:moveTo>
                <a:cubicBezTo>
                  <a:pt x="48355" y="34733"/>
                  <a:pt x="48386" y="34734"/>
                  <a:pt x="48417" y="34736"/>
                </a:cubicBezTo>
                <a:cubicBezTo>
                  <a:pt x="48658" y="34736"/>
                  <a:pt x="48884" y="34751"/>
                  <a:pt x="49111" y="34796"/>
                </a:cubicBezTo>
                <a:cubicBezTo>
                  <a:pt x="50001" y="34947"/>
                  <a:pt x="50589" y="35234"/>
                  <a:pt x="50921" y="35686"/>
                </a:cubicBezTo>
                <a:lnTo>
                  <a:pt x="50936" y="35717"/>
                </a:lnTo>
                <a:cubicBezTo>
                  <a:pt x="50861" y="35928"/>
                  <a:pt x="50755" y="36124"/>
                  <a:pt x="50604" y="36290"/>
                </a:cubicBezTo>
                <a:cubicBezTo>
                  <a:pt x="50296" y="36640"/>
                  <a:pt x="49767" y="36821"/>
                  <a:pt x="48993" y="36821"/>
                </a:cubicBezTo>
                <a:cubicBezTo>
                  <a:pt x="48933" y="36821"/>
                  <a:pt x="48872" y="36820"/>
                  <a:pt x="48809" y="36818"/>
                </a:cubicBezTo>
                <a:cubicBezTo>
                  <a:pt x="48774" y="36819"/>
                  <a:pt x="48739" y="36820"/>
                  <a:pt x="48703" y="36820"/>
                </a:cubicBezTo>
                <a:cubicBezTo>
                  <a:pt x="48316" y="36820"/>
                  <a:pt x="47933" y="36744"/>
                  <a:pt x="47587" y="36592"/>
                </a:cubicBezTo>
                <a:cubicBezTo>
                  <a:pt x="47255" y="36426"/>
                  <a:pt x="47029" y="36109"/>
                  <a:pt x="46983" y="35747"/>
                </a:cubicBezTo>
                <a:cubicBezTo>
                  <a:pt x="46983" y="35339"/>
                  <a:pt x="47345" y="34992"/>
                  <a:pt x="47692" y="34857"/>
                </a:cubicBezTo>
                <a:cubicBezTo>
                  <a:pt x="47903" y="34778"/>
                  <a:pt x="48114" y="34733"/>
                  <a:pt x="48325" y="34733"/>
                </a:cubicBezTo>
                <a:close/>
                <a:moveTo>
                  <a:pt x="69630" y="12618"/>
                </a:moveTo>
                <a:lnTo>
                  <a:pt x="69630" y="13402"/>
                </a:lnTo>
                <a:cubicBezTo>
                  <a:pt x="69630" y="13704"/>
                  <a:pt x="69886" y="13960"/>
                  <a:pt x="70203" y="13960"/>
                </a:cubicBezTo>
                <a:lnTo>
                  <a:pt x="71636" y="13960"/>
                </a:lnTo>
                <a:lnTo>
                  <a:pt x="71636" y="28671"/>
                </a:lnTo>
                <a:lnTo>
                  <a:pt x="70475" y="28671"/>
                </a:lnTo>
                <a:cubicBezTo>
                  <a:pt x="70173" y="28671"/>
                  <a:pt x="69916" y="28927"/>
                  <a:pt x="69916" y="29244"/>
                </a:cubicBezTo>
                <a:lnTo>
                  <a:pt x="69916" y="30029"/>
                </a:lnTo>
                <a:lnTo>
                  <a:pt x="68543" y="30029"/>
                </a:lnTo>
                <a:lnTo>
                  <a:pt x="68543" y="28671"/>
                </a:lnTo>
                <a:lnTo>
                  <a:pt x="67955" y="28671"/>
                </a:lnTo>
                <a:lnTo>
                  <a:pt x="67955" y="32126"/>
                </a:lnTo>
                <a:lnTo>
                  <a:pt x="68543" y="32126"/>
                </a:lnTo>
                <a:lnTo>
                  <a:pt x="68543" y="30783"/>
                </a:lnTo>
                <a:lnTo>
                  <a:pt x="69916" y="30783"/>
                </a:lnTo>
                <a:lnTo>
                  <a:pt x="69916" y="31568"/>
                </a:lnTo>
                <a:cubicBezTo>
                  <a:pt x="69916" y="31869"/>
                  <a:pt x="70173" y="32126"/>
                  <a:pt x="70475" y="32126"/>
                </a:cubicBezTo>
                <a:lnTo>
                  <a:pt x="71636" y="32126"/>
                </a:lnTo>
                <a:lnTo>
                  <a:pt x="71636" y="53837"/>
                </a:lnTo>
                <a:lnTo>
                  <a:pt x="68045" y="53837"/>
                </a:lnTo>
                <a:cubicBezTo>
                  <a:pt x="68528" y="53791"/>
                  <a:pt x="68905" y="53384"/>
                  <a:pt x="68921" y="52901"/>
                </a:cubicBezTo>
                <a:lnTo>
                  <a:pt x="68921" y="39126"/>
                </a:lnTo>
                <a:lnTo>
                  <a:pt x="68936" y="39126"/>
                </a:lnTo>
                <a:cubicBezTo>
                  <a:pt x="69056" y="39126"/>
                  <a:pt x="69177" y="39006"/>
                  <a:pt x="69177" y="38870"/>
                </a:cubicBezTo>
                <a:lnTo>
                  <a:pt x="69177" y="38689"/>
                </a:lnTo>
                <a:cubicBezTo>
                  <a:pt x="69177" y="38553"/>
                  <a:pt x="69056" y="38447"/>
                  <a:pt x="68936" y="38447"/>
                </a:cubicBezTo>
                <a:lnTo>
                  <a:pt x="63761" y="38447"/>
                </a:lnTo>
                <a:cubicBezTo>
                  <a:pt x="63625" y="38447"/>
                  <a:pt x="63504" y="38553"/>
                  <a:pt x="63504" y="38689"/>
                </a:cubicBezTo>
                <a:lnTo>
                  <a:pt x="63504" y="38870"/>
                </a:lnTo>
                <a:cubicBezTo>
                  <a:pt x="63504" y="39006"/>
                  <a:pt x="63625" y="39126"/>
                  <a:pt x="63761" y="39126"/>
                </a:cubicBezTo>
                <a:lnTo>
                  <a:pt x="63791" y="39126"/>
                </a:lnTo>
                <a:lnTo>
                  <a:pt x="63791" y="41571"/>
                </a:lnTo>
                <a:lnTo>
                  <a:pt x="63791" y="41857"/>
                </a:lnTo>
                <a:lnTo>
                  <a:pt x="63791" y="42581"/>
                </a:lnTo>
                <a:lnTo>
                  <a:pt x="63791" y="42868"/>
                </a:lnTo>
                <a:lnTo>
                  <a:pt x="63791" y="43577"/>
                </a:lnTo>
                <a:lnTo>
                  <a:pt x="63791" y="43864"/>
                </a:lnTo>
                <a:lnTo>
                  <a:pt x="63791" y="44588"/>
                </a:lnTo>
                <a:lnTo>
                  <a:pt x="63791" y="44875"/>
                </a:lnTo>
                <a:lnTo>
                  <a:pt x="63791" y="45599"/>
                </a:lnTo>
                <a:lnTo>
                  <a:pt x="63791" y="45886"/>
                </a:lnTo>
                <a:lnTo>
                  <a:pt x="63791" y="46685"/>
                </a:lnTo>
                <a:lnTo>
                  <a:pt x="63791" y="46972"/>
                </a:lnTo>
                <a:lnTo>
                  <a:pt x="63791" y="47711"/>
                </a:lnTo>
                <a:lnTo>
                  <a:pt x="63791" y="47998"/>
                </a:lnTo>
                <a:lnTo>
                  <a:pt x="63791" y="48722"/>
                </a:lnTo>
                <a:lnTo>
                  <a:pt x="63791" y="48994"/>
                </a:lnTo>
                <a:lnTo>
                  <a:pt x="63791" y="49718"/>
                </a:lnTo>
                <a:lnTo>
                  <a:pt x="63791" y="50004"/>
                </a:lnTo>
                <a:lnTo>
                  <a:pt x="63791" y="50729"/>
                </a:lnTo>
                <a:lnTo>
                  <a:pt x="63791" y="51015"/>
                </a:lnTo>
                <a:lnTo>
                  <a:pt x="63791" y="52916"/>
                </a:lnTo>
                <a:cubicBezTo>
                  <a:pt x="63791" y="53399"/>
                  <a:pt x="64168" y="53806"/>
                  <a:pt x="64651" y="53852"/>
                </a:cubicBezTo>
                <a:lnTo>
                  <a:pt x="55749" y="53852"/>
                </a:lnTo>
                <a:lnTo>
                  <a:pt x="55749" y="45342"/>
                </a:lnTo>
                <a:lnTo>
                  <a:pt x="55794" y="45342"/>
                </a:lnTo>
                <a:cubicBezTo>
                  <a:pt x="56021" y="45342"/>
                  <a:pt x="56187" y="45161"/>
                  <a:pt x="56187" y="44935"/>
                </a:cubicBezTo>
                <a:lnTo>
                  <a:pt x="56187" y="44633"/>
                </a:lnTo>
                <a:cubicBezTo>
                  <a:pt x="56187" y="44407"/>
                  <a:pt x="56021" y="44241"/>
                  <a:pt x="55794" y="44241"/>
                </a:cubicBezTo>
                <a:lnTo>
                  <a:pt x="53999" y="44241"/>
                </a:lnTo>
                <a:lnTo>
                  <a:pt x="53999" y="37482"/>
                </a:lnTo>
                <a:cubicBezTo>
                  <a:pt x="54014" y="36526"/>
                  <a:pt x="54798" y="35762"/>
                  <a:pt x="55751" y="35762"/>
                </a:cubicBezTo>
                <a:cubicBezTo>
                  <a:pt x="55761" y="35762"/>
                  <a:pt x="55770" y="35762"/>
                  <a:pt x="55779" y="35762"/>
                </a:cubicBezTo>
                <a:lnTo>
                  <a:pt x="58420" y="35762"/>
                </a:lnTo>
                <a:cubicBezTo>
                  <a:pt x="59717" y="35762"/>
                  <a:pt x="60788" y="34721"/>
                  <a:pt x="60803" y="33408"/>
                </a:cubicBezTo>
                <a:lnTo>
                  <a:pt x="60803" y="26890"/>
                </a:lnTo>
                <a:lnTo>
                  <a:pt x="61000" y="26890"/>
                </a:lnTo>
                <a:cubicBezTo>
                  <a:pt x="61181" y="26890"/>
                  <a:pt x="61347" y="26724"/>
                  <a:pt x="61347" y="26543"/>
                </a:cubicBezTo>
                <a:lnTo>
                  <a:pt x="61347" y="26151"/>
                </a:lnTo>
                <a:cubicBezTo>
                  <a:pt x="63911" y="25759"/>
                  <a:pt x="65843" y="23601"/>
                  <a:pt x="65963" y="21006"/>
                </a:cubicBezTo>
                <a:cubicBezTo>
                  <a:pt x="66084" y="18411"/>
                  <a:pt x="64349" y="16088"/>
                  <a:pt x="61829" y="15469"/>
                </a:cubicBezTo>
                <a:lnTo>
                  <a:pt x="61829" y="13312"/>
                </a:lnTo>
                <a:lnTo>
                  <a:pt x="62946" y="13312"/>
                </a:lnTo>
                <a:cubicBezTo>
                  <a:pt x="63263" y="13312"/>
                  <a:pt x="63519" y="13055"/>
                  <a:pt x="63519" y="12753"/>
                </a:cubicBezTo>
                <a:lnTo>
                  <a:pt x="63519" y="12618"/>
                </a:lnTo>
                <a:close/>
                <a:moveTo>
                  <a:pt x="69157" y="1"/>
                </a:moveTo>
                <a:cubicBezTo>
                  <a:pt x="69109" y="1"/>
                  <a:pt x="69079" y="3"/>
                  <a:pt x="69071" y="4"/>
                </a:cubicBezTo>
                <a:lnTo>
                  <a:pt x="64379" y="4"/>
                </a:lnTo>
                <a:cubicBezTo>
                  <a:pt x="60321" y="4"/>
                  <a:pt x="60200" y="4742"/>
                  <a:pt x="60200" y="4787"/>
                </a:cubicBezTo>
                <a:lnTo>
                  <a:pt x="60200" y="9691"/>
                </a:lnTo>
                <a:lnTo>
                  <a:pt x="58948" y="9691"/>
                </a:lnTo>
                <a:cubicBezTo>
                  <a:pt x="58736" y="9691"/>
                  <a:pt x="58571" y="9857"/>
                  <a:pt x="58571" y="10068"/>
                </a:cubicBezTo>
                <a:lnTo>
                  <a:pt x="58571" y="10566"/>
                </a:lnTo>
                <a:cubicBezTo>
                  <a:pt x="58571" y="10762"/>
                  <a:pt x="58736" y="10943"/>
                  <a:pt x="58948" y="10943"/>
                </a:cubicBezTo>
                <a:lnTo>
                  <a:pt x="59189" y="10943"/>
                </a:lnTo>
                <a:lnTo>
                  <a:pt x="59189" y="11214"/>
                </a:lnTo>
                <a:lnTo>
                  <a:pt x="58284" y="11214"/>
                </a:lnTo>
                <a:cubicBezTo>
                  <a:pt x="57967" y="11214"/>
                  <a:pt x="57711" y="11456"/>
                  <a:pt x="57711" y="11773"/>
                </a:cubicBezTo>
                <a:lnTo>
                  <a:pt x="57711" y="12753"/>
                </a:lnTo>
                <a:cubicBezTo>
                  <a:pt x="57711" y="13055"/>
                  <a:pt x="57967" y="13312"/>
                  <a:pt x="58284" y="13312"/>
                </a:cubicBezTo>
                <a:lnTo>
                  <a:pt x="59189" y="13312"/>
                </a:lnTo>
                <a:lnTo>
                  <a:pt x="59189" y="15469"/>
                </a:lnTo>
                <a:cubicBezTo>
                  <a:pt x="56654" y="16088"/>
                  <a:pt x="54934" y="18396"/>
                  <a:pt x="55040" y="20991"/>
                </a:cubicBezTo>
                <a:cubicBezTo>
                  <a:pt x="55161" y="23586"/>
                  <a:pt x="57092" y="25744"/>
                  <a:pt x="59657" y="26151"/>
                </a:cubicBezTo>
                <a:lnTo>
                  <a:pt x="59657" y="26543"/>
                </a:lnTo>
                <a:cubicBezTo>
                  <a:pt x="59657" y="26724"/>
                  <a:pt x="59808" y="26890"/>
                  <a:pt x="60004" y="26890"/>
                </a:cubicBezTo>
                <a:lnTo>
                  <a:pt x="60185" y="26890"/>
                </a:lnTo>
                <a:lnTo>
                  <a:pt x="60185" y="33408"/>
                </a:lnTo>
                <a:cubicBezTo>
                  <a:pt x="60170" y="34374"/>
                  <a:pt x="59385" y="35143"/>
                  <a:pt x="58420" y="35143"/>
                </a:cubicBezTo>
                <a:lnTo>
                  <a:pt x="55779" y="35143"/>
                </a:lnTo>
                <a:cubicBezTo>
                  <a:pt x="55770" y="35143"/>
                  <a:pt x="55761" y="35143"/>
                  <a:pt x="55751" y="35143"/>
                </a:cubicBezTo>
                <a:cubicBezTo>
                  <a:pt x="54451" y="35143"/>
                  <a:pt x="53395" y="36179"/>
                  <a:pt x="53380" y="37482"/>
                </a:cubicBezTo>
                <a:lnTo>
                  <a:pt x="53380" y="44241"/>
                </a:lnTo>
                <a:lnTo>
                  <a:pt x="51917" y="44241"/>
                </a:lnTo>
                <a:lnTo>
                  <a:pt x="51917" y="37784"/>
                </a:lnTo>
                <a:cubicBezTo>
                  <a:pt x="51932" y="37044"/>
                  <a:pt x="51917" y="36275"/>
                  <a:pt x="51585" y="35626"/>
                </a:cubicBezTo>
                <a:cubicBezTo>
                  <a:pt x="51600" y="35566"/>
                  <a:pt x="51615" y="35505"/>
                  <a:pt x="51630" y="35460"/>
                </a:cubicBezTo>
                <a:cubicBezTo>
                  <a:pt x="51721" y="35038"/>
                  <a:pt x="51766" y="34600"/>
                  <a:pt x="51781" y="34178"/>
                </a:cubicBezTo>
                <a:lnTo>
                  <a:pt x="51781" y="32578"/>
                </a:lnTo>
                <a:cubicBezTo>
                  <a:pt x="51781" y="32216"/>
                  <a:pt x="51721" y="31854"/>
                  <a:pt x="51585" y="31522"/>
                </a:cubicBezTo>
                <a:cubicBezTo>
                  <a:pt x="51826" y="31070"/>
                  <a:pt x="51947" y="30572"/>
                  <a:pt x="51917" y="30074"/>
                </a:cubicBezTo>
                <a:lnTo>
                  <a:pt x="51917" y="27434"/>
                </a:lnTo>
                <a:cubicBezTo>
                  <a:pt x="51887" y="26905"/>
                  <a:pt x="51826" y="26377"/>
                  <a:pt x="51525" y="25925"/>
                </a:cubicBezTo>
                <a:cubicBezTo>
                  <a:pt x="51645" y="25201"/>
                  <a:pt x="51691" y="24461"/>
                  <a:pt x="51645" y="23737"/>
                </a:cubicBezTo>
                <a:lnTo>
                  <a:pt x="51645" y="19513"/>
                </a:lnTo>
                <a:cubicBezTo>
                  <a:pt x="51645" y="17446"/>
                  <a:pt x="49971" y="15771"/>
                  <a:pt x="47889" y="15756"/>
                </a:cubicBezTo>
                <a:lnTo>
                  <a:pt x="33721" y="15756"/>
                </a:lnTo>
                <a:cubicBezTo>
                  <a:pt x="31654" y="15771"/>
                  <a:pt x="29980" y="17446"/>
                  <a:pt x="29980" y="19513"/>
                </a:cubicBezTo>
                <a:lnTo>
                  <a:pt x="29980" y="27162"/>
                </a:lnTo>
                <a:lnTo>
                  <a:pt x="29437" y="27162"/>
                </a:lnTo>
                <a:cubicBezTo>
                  <a:pt x="29428" y="27162"/>
                  <a:pt x="29420" y="27161"/>
                  <a:pt x="29411" y="27161"/>
                </a:cubicBezTo>
                <a:cubicBezTo>
                  <a:pt x="29106" y="27161"/>
                  <a:pt x="28863" y="27427"/>
                  <a:pt x="28863" y="27735"/>
                </a:cubicBezTo>
                <a:lnTo>
                  <a:pt x="28863" y="28505"/>
                </a:lnTo>
                <a:lnTo>
                  <a:pt x="28275" y="28505"/>
                </a:lnTo>
                <a:cubicBezTo>
                  <a:pt x="28033" y="28505"/>
                  <a:pt x="27837" y="28686"/>
                  <a:pt x="27837" y="28927"/>
                </a:cubicBezTo>
                <a:lnTo>
                  <a:pt x="27837" y="29350"/>
                </a:lnTo>
                <a:lnTo>
                  <a:pt x="27852" y="29350"/>
                </a:lnTo>
                <a:cubicBezTo>
                  <a:pt x="27551" y="29365"/>
                  <a:pt x="27309" y="29621"/>
                  <a:pt x="27309" y="29923"/>
                </a:cubicBezTo>
                <a:lnTo>
                  <a:pt x="27309" y="30059"/>
                </a:lnTo>
                <a:lnTo>
                  <a:pt x="18030" y="30059"/>
                </a:lnTo>
                <a:lnTo>
                  <a:pt x="18030" y="29274"/>
                </a:lnTo>
                <a:cubicBezTo>
                  <a:pt x="18030" y="28957"/>
                  <a:pt x="17774" y="28701"/>
                  <a:pt x="17457" y="28701"/>
                </a:cubicBezTo>
                <a:lnTo>
                  <a:pt x="16416" y="28701"/>
                </a:lnTo>
                <a:lnTo>
                  <a:pt x="16416" y="13900"/>
                </a:lnTo>
                <a:lnTo>
                  <a:pt x="17472" y="13900"/>
                </a:lnTo>
                <a:cubicBezTo>
                  <a:pt x="17789" y="13900"/>
                  <a:pt x="18046" y="13644"/>
                  <a:pt x="18046" y="13342"/>
                </a:cubicBezTo>
                <a:lnTo>
                  <a:pt x="18046" y="12557"/>
                </a:lnTo>
                <a:lnTo>
                  <a:pt x="19419" y="12557"/>
                </a:lnTo>
                <a:lnTo>
                  <a:pt x="19419" y="13900"/>
                </a:lnTo>
                <a:lnTo>
                  <a:pt x="19992" y="13900"/>
                </a:lnTo>
                <a:lnTo>
                  <a:pt x="19992" y="10430"/>
                </a:lnTo>
                <a:lnTo>
                  <a:pt x="19419" y="10430"/>
                </a:lnTo>
                <a:lnTo>
                  <a:pt x="19419" y="11773"/>
                </a:lnTo>
                <a:lnTo>
                  <a:pt x="18046" y="11773"/>
                </a:lnTo>
                <a:lnTo>
                  <a:pt x="18046" y="10988"/>
                </a:lnTo>
                <a:cubicBezTo>
                  <a:pt x="18046" y="10686"/>
                  <a:pt x="17789" y="10430"/>
                  <a:pt x="17472" y="10430"/>
                </a:cubicBezTo>
                <a:lnTo>
                  <a:pt x="16416" y="10430"/>
                </a:lnTo>
                <a:lnTo>
                  <a:pt x="16416" y="2373"/>
                </a:lnTo>
                <a:lnTo>
                  <a:pt x="15088" y="2373"/>
                </a:lnTo>
                <a:lnTo>
                  <a:pt x="15088" y="10430"/>
                </a:lnTo>
                <a:lnTo>
                  <a:pt x="13851" y="10430"/>
                </a:lnTo>
                <a:cubicBezTo>
                  <a:pt x="13549" y="10430"/>
                  <a:pt x="13293" y="10686"/>
                  <a:pt x="13293" y="10988"/>
                </a:cubicBezTo>
                <a:lnTo>
                  <a:pt x="13293" y="11773"/>
                </a:lnTo>
                <a:lnTo>
                  <a:pt x="6896" y="11773"/>
                </a:lnTo>
                <a:lnTo>
                  <a:pt x="6896" y="11697"/>
                </a:lnTo>
                <a:cubicBezTo>
                  <a:pt x="6896" y="11396"/>
                  <a:pt x="6639" y="11139"/>
                  <a:pt x="6338" y="11139"/>
                </a:cubicBezTo>
                <a:lnTo>
                  <a:pt x="6036" y="11139"/>
                </a:lnTo>
                <a:lnTo>
                  <a:pt x="6036" y="10324"/>
                </a:lnTo>
                <a:lnTo>
                  <a:pt x="6051" y="10324"/>
                </a:lnTo>
                <a:cubicBezTo>
                  <a:pt x="6308" y="10324"/>
                  <a:pt x="6519" y="10113"/>
                  <a:pt x="6519" y="9857"/>
                </a:cubicBezTo>
                <a:lnTo>
                  <a:pt x="6519" y="9525"/>
                </a:lnTo>
                <a:cubicBezTo>
                  <a:pt x="6519" y="9268"/>
                  <a:pt x="6308" y="9057"/>
                  <a:pt x="6051" y="9057"/>
                </a:cubicBezTo>
                <a:lnTo>
                  <a:pt x="6036" y="9057"/>
                </a:lnTo>
                <a:lnTo>
                  <a:pt x="6036" y="8303"/>
                </a:lnTo>
                <a:cubicBezTo>
                  <a:pt x="6036" y="7971"/>
                  <a:pt x="5779" y="7714"/>
                  <a:pt x="5463" y="7714"/>
                </a:cubicBezTo>
                <a:lnTo>
                  <a:pt x="2234" y="7714"/>
                </a:lnTo>
                <a:cubicBezTo>
                  <a:pt x="1917" y="7714"/>
                  <a:pt x="1661" y="7971"/>
                  <a:pt x="1661" y="8303"/>
                </a:cubicBezTo>
                <a:lnTo>
                  <a:pt x="1661" y="9057"/>
                </a:lnTo>
                <a:lnTo>
                  <a:pt x="1570" y="9057"/>
                </a:lnTo>
                <a:cubicBezTo>
                  <a:pt x="1561" y="9056"/>
                  <a:pt x="1553" y="9056"/>
                  <a:pt x="1544" y="9056"/>
                </a:cubicBezTo>
                <a:cubicBezTo>
                  <a:pt x="1300" y="9056"/>
                  <a:pt x="1102" y="9262"/>
                  <a:pt x="1102" y="9510"/>
                </a:cubicBezTo>
                <a:lnTo>
                  <a:pt x="1102" y="9857"/>
                </a:lnTo>
                <a:cubicBezTo>
                  <a:pt x="1102" y="10113"/>
                  <a:pt x="1314" y="10324"/>
                  <a:pt x="1570" y="10324"/>
                </a:cubicBezTo>
                <a:lnTo>
                  <a:pt x="1661" y="10324"/>
                </a:lnTo>
                <a:lnTo>
                  <a:pt x="1661" y="11139"/>
                </a:lnTo>
                <a:cubicBezTo>
                  <a:pt x="1344" y="11139"/>
                  <a:pt x="1102" y="11396"/>
                  <a:pt x="1102" y="11697"/>
                </a:cubicBezTo>
                <a:lnTo>
                  <a:pt x="1102" y="12678"/>
                </a:lnTo>
                <a:cubicBezTo>
                  <a:pt x="1102" y="12980"/>
                  <a:pt x="1344" y="13236"/>
                  <a:pt x="1661" y="13236"/>
                </a:cubicBezTo>
                <a:lnTo>
                  <a:pt x="1661" y="15530"/>
                </a:lnTo>
                <a:lnTo>
                  <a:pt x="1661" y="22334"/>
                </a:lnTo>
                <a:cubicBezTo>
                  <a:pt x="1645" y="22983"/>
                  <a:pt x="1947" y="23601"/>
                  <a:pt x="2460" y="24024"/>
                </a:cubicBezTo>
                <a:cubicBezTo>
                  <a:pt x="2505" y="24069"/>
                  <a:pt x="2566" y="24114"/>
                  <a:pt x="2626" y="24144"/>
                </a:cubicBezTo>
                <a:cubicBezTo>
                  <a:pt x="2747" y="24235"/>
                  <a:pt x="2868" y="24295"/>
                  <a:pt x="3003" y="24356"/>
                </a:cubicBezTo>
                <a:cubicBezTo>
                  <a:pt x="3260" y="24461"/>
                  <a:pt x="3562" y="24522"/>
                  <a:pt x="3848" y="24522"/>
                </a:cubicBezTo>
                <a:cubicBezTo>
                  <a:pt x="3999" y="24522"/>
                  <a:pt x="4150" y="24507"/>
                  <a:pt x="4286" y="24476"/>
                </a:cubicBezTo>
                <a:cubicBezTo>
                  <a:pt x="4708" y="24401"/>
                  <a:pt x="5101" y="24190"/>
                  <a:pt x="5402" y="23888"/>
                </a:cubicBezTo>
                <a:cubicBezTo>
                  <a:pt x="5448" y="23828"/>
                  <a:pt x="5493" y="23782"/>
                  <a:pt x="5538" y="23722"/>
                </a:cubicBezTo>
                <a:cubicBezTo>
                  <a:pt x="5629" y="23616"/>
                  <a:pt x="5704" y="23496"/>
                  <a:pt x="5779" y="23375"/>
                </a:cubicBezTo>
                <a:cubicBezTo>
                  <a:pt x="5810" y="23315"/>
                  <a:pt x="5840" y="23254"/>
                  <a:pt x="5870" y="23194"/>
                </a:cubicBezTo>
                <a:cubicBezTo>
                  <a:pt x="5991" y="22922"/>
                  <a:pt x="6036" y="22636"/>
                  <a:pt x="6036" y="22334"/>
                </a:cubicBezTo>
                <a:lnTo>
                  <a:pt x="6036" y="21308"/>
                </a:lnTo>
                <a:lnTo>
                  <a:pt x="6036" y="20855"/>
                </a:lnTo>
                <a:lnTo>
                  <a:pt x="6036" y="20116"/>
                </a:lnTo>
                <a:lnTo>
                  <a:pt x="6036" y="19648"/>
                </a:lnTo>
                <a:lnTo>
                  <a:pt x="6036" y="18909"/>
                </a:lnTo>
                <a:lnTo>
                  <a:pt x="6036" y="18456"/>
                </a:lnTo>
                <a:lnTo>
                  <a:pt x="6036" y="17732"/>
                </a:lnTo>
                <a:lnTo>
                  <a:pt x="6036" y="17265"/>
                </a:lnTo>
                <a:lnTo>
                  <a:pt x="6036" y="16525"/>
                </a:lnTo>
                <a:lnTo>
                  <a:pt x="6036" y="16073"/>
                </a:lnTo>
                <a:lnTo>
                  <a:pt x="6036" y="15530"/>
                </a:lnTo>
                <a:lnTo>
                  <a:pt x="6036" y="15333"/>
                </a:lnTo>
                <a:lnTo>
                  <a:pt x="6036" y="14881"/>
                </a:lnTo>
                <a:lnTo>
                  <a:pt x="6036" y="14126"/>
                </a:lnTo>
                <a:lnTo>
                  <a:pt x="6036" y="13674"/>
                </a:lnTo>
                <a:lnTo>
                  <a:pt x="6036" y="13251"/>
                </a:lnTo>
                <a:lnTo>
                  <a:pt x="6338" y="13251"/>
                </a:lnTo>
                <a:cubicBezTo>
                  <a:pt x="6655" y="13251"/>
                  <a:pt x="6896" y="12995"/>
                  <a:pt x="6896" y="12678"/>
                </a:cubicBezTo>
                <a:lnTo>
                  <a:pt x="6896" y="12542"/>
                </a:lnTo>
                <a:lnTo>
                  <a:pt x="13293" y="12542"/>
                </a:lnTo>
                <a:lnTo>
                  <a:pt x="13293" y="13327"/>
                </a:lnTo>
                <a:cubicBezTo>
                  <a:pt x="13293" y="13644"/>
                  <a:pt x="13534" y="13900"/>
                  <a:pt x="13851" y="13900"/>
                </a:cubicBezTo>
                <a:lnTo>
                  <a:pt x="15088" y="13900"/>
                </a:lnTo>
                <a:lnTo>
                  <a:pt x="15088" y="28701"/>
                </a:lnTo>
                <a:lnTo>
                  <a:pt x="13836" y="28701"/>
                </a:lnTo>
                <a:cubicBezTo>
                  <a:pt x="13534" y="28701"/>
                  <a:pt x="13278" y="28957"/>
                  <a:pt x="13278" y="29259"/>
                </a:cubicBezTo>
                <a:lnTo>
                  <a:pt x="13278" y="30044"/>
                </a:lnTo>
                <a:lnTo>
                  <a:pt x="11905" y="30044"/>
                </a:lnTo>
                <a:lnTo>
                  <a:pt x="11905" y="28701"/>
                </a:lnTo>
                <a:lnTo>
                  <a:pt x="11317" y="28701"/>
                </a:lnTo>
                <a:lnTo>
                  <a:pt x="11317" y="32171"/>
                </a:lnTo>
                <a:lnTo>
                  <a:pt x="11905" y="32171"/>
                </a:lnTo>
                <a:lnTo>
                  <a:pt x="11905" y="30813"/>
                </a:lnTo>
                <a:lnTo>
                  <a:pt x="13278" y="30813"/>
                </a:lnTo>
                <a:lnTo>
                  <a:pt x="13278" y="31598"/>
                </a:lnTo>
                <a:cubicBezTo>
                  <a:pt x="13278" y="31915"/>
                  <a:pt x="13534" y="32171"/>
                  <a:pt x="13836" y="32171"/>
                </a:cubicBezTo>
                <a:lnTo>
                  <a:pt x="15088" y="32171"/>
                </a:lnTo>
                <a:lnTo>
                  <a:pt x="15088" y="43864"/>
                </a:lnTo>
                <a:lnTo>
                  <a:pt x="11664" y="43864"/>
                </a:lnTo>
                <a:lnTo>
                  <a:pt x="11694" y="43849"/>
                </a:lnTo>
                <a:lnTo>
                  <a:pt x="11724" y="43834"/>
                </a:lnTo>
                <a:cubicBezTo>
                  <a:pt x="11739" y="43834"/>
                  <a:pt x="11739" y="43819"/>
                  <a:pt x="11754" y="43819"/>
                </a:cubicBezTo>
                <a:lnTo>
                  <a:pt x="11799" y="43803"/>
                </a:lnTo>
                <a:lnTo>
                  <a:pt x="11830" y="43773"/>
                </a:lnTo>
                <a:lnTo>
                  <a:pt x="11875" y="43758"/>
                </a:lnTo>
                <a:cubicBezTo>
                  <a:pt x="11890" y="43743"/>
                  <a:pt x="11920" y="43728"/>
                  <a:pt x="11935" y="43728"/>
                </a:cubicBezTo>
                <a:lnTo>
                  <a:pt x="11980" y="43698"/>
                </a:lnTo>
                <a:lnTo>
                  <a:pt x="12041" y="43653"/>
                </a:lnTo>
                <a:lnTo>
                  <a:pt x="12071" y="43622"/>
                </a:lnTo>
                <a:lnTo>
                  <a:pt x="12131" y="43577"/>
                </a:lnTo>
                <a:lnTo>
                  <a:pt x="12161" y="43547"/>
                </a:lnTo>
                <a:lnTo>
                  <a:pt x="12222" y="43502"/>
                </a:lnTo>
                <a:lnTo>
                  <a:pt x="12252" y="43456"/>
                </a:lnTo>
                <a:lnTo>
                  <a:pt x="12297" y="43396"/>
                </a:lnTo>
                <a:cubicBezTo>
                  <a:pt x="12312" y="43381"/>
                  <a:pt x="12327" y="43366"/>
                  <a:pt x="12342" y="43351"/>
                </a:cubicBezTo>
                <a:lnTo>
                  <a:pt x="12388" y="43290"/>
                </a:lnTo>
                <a:cubicBezTo>
                  <a:pt x="12388" y="43275"/>
                  <a:pt x="12403" y="43260"/>
                  <a:pt x="12418" y="43245"/>
                </a:cubicBezTo>
                <a:cubicBezTo>
                  <a:pt x="12433" y="43215"/>
                  <a:pt x="12448" y="43185"/>
                  <a:pt x="12463" y="43155"/>
                </a:cubicBezTo>
                <a:cubicBezTo>
                  <a:pt x="12478" y="43140"/>
                  <a:pt x="12478" y="43125"/>
                  <a:pt x="12493" y="43109"/>
                </a:cubicBezTo>
                <a:cubicBezTo>
                  <a:pt x="12493" y="43094"/>
                  <a:pt x="12524" y="43019"/>
                  <a:pt x="12539" y="42974"/>
                </a:cubicBezTo>
                <a:cubicBezTo>
                  <a:pt x="12584" y="42853"/>
                  <a:pt x="12614" y="42732"/>
                  <a:pt x="12629" y="42612"/>
                </a:cubicBezTo>
                <a:cubicBezTo>
                  <a:pt x="12644" y="42476"/>
                  <a:pt x="12539" y="42370"/>
                  <a:pt x="12418" y="42370"/>
                </a:cubicBezTo>
                <a:lnTo>
                  <a:pt x="8329" y="42370"/>
                </a:lnTo>
                <a:cubicBezTo>
                  <a:pt x="8193" y="42370"/>
                  <a:pt x="8088" y="42476"/>
                  <a:pt x="8103" y="42612"/>
                </a:cubicBezTo>
                <a:cubicBezTo>
                  <a:pt x="8118" y="42732"/>
                  <a:pt x="8148" y="42853"/>
                  <a:pt x="8193" y="42974"/>
                </a:cubicBezTo>
                <a:cubicBezTo>
                  <a:pt x="8209" y="43019"/>
                  <a:pt x="8224" y="43064"/>
                  <a:pt x="8254" y="43109"/>
                </a:cubicBezTo>
                <a:lnTo>
                  <a:pt x="8284" y="43170"/>
                </a:lnTo>
                <a:cubicBezTo>
                  <a:pt x="8299" y="43185"/>
                  <a:pt x="8299" y="43215"/>
                  <a:pt x="8314" y="43245"/>
                </a:cubicBezTo>
                <a:cubicBezTo>
                  <a:pt x="8329" y="43260"/>
                  <a:pt x="8344" y="43275"/>
                  <a:pt x="8359" y="43290"/>
                </a:cubicBezTo>
                <a:lnTo>
                  <a:pt x="8405" y="43351"/>
                </a:lnTo>
                <a:cubicBezTo>
                  <a:pt x="8405" y="43366"/>
                  <a:pt x="8420" y="43381"/>
                  <a:pt x="8435" y="43396"/>
                </a:cubicBezTo>
                <a:lnTo>
                  <a:pt x="8480" y="43456"/>
                </a:lnTo>
                <a:lnTo>
                  <a:pt x="8525" y="43502"/>
                </a:lnTo>
                <a:lnTo>
                  <a:pt x="8571" y="43547"/>
                </a:lnTo>
                <a:lnTo>
                  <a:pt x="8616" y="43577"/>
                </a:lnTo>
                <a:lnTo>
                  <a:pt x="8661" y="43622"/>
                </a:lnTo>
                <a:lnTo>
                  <a:pt x="8706" y="43653"/>
                </a:lnTo>
                <a:lnTo>
                  <a:pt x="8767" y="43698"/>
                </a:lnTo>
                <a:lnTo>
                  <a:pt x="8797" y="43728"/>
                </a:lnTo>
                <a:cubicBezTo>
                  <a:pt x="8827" y="43728"/>
                  <a:pt x="8842" y="43743"/>
                  <a:pt x="8872" y="43758"/>
                </a:cubicBezTo>
                <a:lnTo>
                  <a:pt x="8903" y="43773"/>
                </a:lnTo>
                <a:lnTo>
                  <a:pt x="8948" y="43803"/>
                </a:lnTo>
                <a:lnTo>
                  <a:pt x="8978" y="43819"/>
                </a:lnTo>
                <a:cubicBezTo>
                  <a:pt x="8993" y="43819"/>
                  <a:pt x="9008" y="43834"/>
                  <a:pt x="9023" y="43834"/>
                </a:cubicBezTo>
                <a:lnTo>
                  <a:pt x="9038" y="43849"/>
                </a:lnTo>
                <a:lnTo>
                  <a:pt x="9084" y="43864"/>
                </a:lnTo>
                <a:lnTo>
                  <a:pt x="5553" y="43864"/>
                </a:lnTo>
                <a:lnTo>
                  <a:pt x="5583" y="43849"/>
                </a:lnTo>
                <a:lnTo>
                  <a:pt x="5613" y="43834"/>
                </a:lnTo>
                <a:cubicBezTo>
                  <a:pt x="5629" y="43834"/>
                  <a:pt x="5644" y="43819"/>
                  <a:pt x="5644" y="43819"/>
                </a:cubicBezTo>
                <a:lnTo>
                  <a:pt x="5689" y="43803"/>
                </a:lnTo>
                <a:lnTo>
                  <a:pt x="5734" y="43773"/>
                </a:lnTo>
                <a:lnTo>
                  <a:pt x="5764" y="43758"/>
                </a:lnTo>
                <a:lnTo>
                  <a:pt x="5825" y="43728"/>
                </a:lnTo>
                <a:lnTo>
                  <a:pt x="5870" y="43698"/>
                </a:lnTo>
                <a:lnTo>
                  <a:pt x="5930" y="43653"/>
                </a:lnTo>
                <a:lnTo>
                  <a:pt x="5960" y="43622"/>
                </a:lnTo>
                <a:lnTo>
                  <a:pt x="6021" y="43577"/>
                </a:lnTo>
                <a:lnTo>
                  <a:pt x="6051" y="43547"/>
                </a:lnTo>
                <a:lnTo>
                  <a:pt x="6111" y="43502"/>
                </a:lnTo>
                <a:lnTo>
                  <a:pt x="6142" y="43456"/>
                </a:lnTo>
                <a:lnTo>
                  <a:pt x="6187" y="43396"/>
                </a:lnTo>
                <a:cubicBezTo>
                  <a:pt x="6202" y="43381"/>
                  <a:pt x="6217" y="43366"/>
                  <a:pt x="6232" y="43351"/>
                </a:cubicBezTo>
                <a:lnTo>
                  <a:pt x="6277" y="43290"/>
                </a:lnTo>
                <a:lnTo>
                  <a:pt x="6308" y="43245"/>
                </a:lnTo>
                <a:cubicBezTo>
                  <a:pt x="6323" y="43215"/>
                  <a:pt x="6338" y="43185"/>
                  <a:pt x="6353" y="43155"/>
                </a:cubicBezTo>
                <a:cubicBezTo>
                  <a:pt x="6368" y="43140"/>
                  <a:pt x="6368" y="43125"/>
                  <a:pt x="6383" y="43109"/>
                </a:cubicBezTo>
                <a:cubicBezTo>
                  <a:pt x="6398" y="43064"/>
                  <a:pt x="6413" y="43019"/>
                  <a:pt x="6443" y="42974"/>
                </a:cubicBezTo>
                <a:cubicBezTo>
                  <a:pt x="6473" y="42853"/>
                  <a:pt x="6504" y="42732"/>
                  <a:pt x="6519" y="42612"/>
                </a:cubicBezTo>
                <a:cubicBezTo>
                  <a:pt x="6534" y="42476"/>
                  <a:pt x="6443" y="42370"/>
                  <a:pt x="6308" y="42370"/>
                </a:cubicBezTo>
                <a:lnTo>
                  <a:pt x="2219" y="42370"/>
                </a:lnTo>
                <a:cubicBezTo>
                  <a:pt x="2083" y="42370"/>
                  <a:pt x="1977" y="42476"/>
                  <a:pt x="2008" y="42612"/>
                </a:cubicBezTo>
                <a:cubicBezTo>
                  <a:pt x="2023" y="42732"/>
                  <a:pt x="2038" y="42853"/>
                  <a:pt x="2083" y="42974"/>
                </a:cubicBezTo>
                <a:cubicBezTo>
                  <a:pt x="2098" y="43019"/>
                  <a:pt x="2128" y="43064"/>
                  <a:pt x="2143" y="43109"/>
                </a:cubicBezTo>
                <a:cubicBezTo>
                  <a:pt x="2158" y="43125"/>
                  <a:pt x="2158" y="43140"/>
                  <a:pt x="2174" y="43170"/>
                </a:cubicBezTo>
                <a:lnTo>
                  <a:pt x="2219" y="43245"/>
                </a:lnTo>
                <a:cubicBezTo>
                  <a:pt x="2219" y="43260"/>
                  <a:pt x="2234" y="43275"/>
                  <a:pt x="2249" y="43290"/>
                </a:cubicBezTo>
                <a:lnTo>
                  <a:pt x="2294" y="43351"/>
                </a:lnTo>
                <a:lnTo>
                  <a:pt x="2324" y="43396"/>
                </a:lnTo>
                <a:lnTo>
                  <a:pt x="2370" y="43456"/>
                </a:lnTo>
                <a:lnTo>
                  <a:pt x="2415" y="43502"/>
                </a:lnTo>
                <a:lnTo>
                  <a:pt x="2460" y="43547"/>
                </a:lnTo>
                <a:lnTo>
                  <a:pt x="2505" y="43577"/>
                </a:lnTo>
                <a:lnTo>
                  <a:pt x="2551" y="43622"/>
                </a:lnTo>
                <a:lnTo>
                  <a:pt x="2596" y="43653"/>
                </a:lnTo>
                <a:lnTo>
                  <a:pt x="2656" y="43698"/>
                </a:lnTo>
                <a:lnTo>
                  <a:pt x="2702" y="43728"/>
                </a:lnTo>
                <a:lnTo>
                  <a:pt x="2762" y="43758"/>
                </a:lnTo>
                <a:lnTo>
                  <a:pt x="2792" y="43773"/>
                </a:lnTo>
                <a:lnTo>
                  <a:pt x="2837" y="43803"/>
                </a:lnTo>
                <a:lnTo>
                  <a:pt x="2868" y="43819"/>
                </a:lnTo>
                <a:lnTo>
                  <a:pt x="2913" y="43834"/>
                </a:lnTo>
                <a:lnTo>
                  <a:pt x="2943" y="43849"/>
                </a:lnTo>
                <a:lnTo>
                  <a:pt x="2973" y="43864"/>
                </a:lnTo>
                <a:lnTo>
                  <a:pt x="1" y="43864"/>
                </a:lnTo>
                <a:lnTo>
                  <a:pt x="1" y="44618"/>
                </a:lnTo>
                <a:lnTo>
                  <a:pt x="15088" y="44618"/>
                </a:lnTo>
                <a:lnTo>
                  <a:pt x="15088" y="53867"/>
                </a:lnTo>
                <a:lnTo>
                  <a:pt x="11317" y="53867"/>
                </a:lnTo>
                <a:lnTo>
                  <a:pt x="11317" y="54893"/>
                </a:lnTo>
                <a:lnTo>
                  <a:pt x="13897" y="54893"/>
                </a:lnTo>
                <a:lnTo>
                  <a:pt x="13897" y="56432"/>
                </a:lnTo>
                <a:cubicBezTo>
                  <a:pt x="13897" y="56658"/>
                  <a:pt x="14078" y="56854"/>
                  <a:pt x="14319" y="56854"/>
                </a:cubicBezTo>
                <a:lnTo>
                  <a:pt x="16733" y="56854"/>
                </a:lnTo>
                <a:cubicBezTo>
                  <a:pt x="16959" y="56854"/>
                  <a:pt x="17155" y="56658"/>
                  <a:pt x="17155" y="56432"/>
                </a:cubicBezTo>
                <a:lnTo>
                  <a:pt x="17155" y="54878"/>
                </a:lnTo>
                <a:lnTo>
                  <a:pt x="40541" y="54878"/>
                </a:lnTo>
                <a:lnTo>
                  <a:pt x="40541" y="56417"/>
                </a:lnTo>
                <a:cubicBezTo>
                  <a:pt x="40541" y="56658"/>
                  <a:pt x="40737" y="56854"/>
                  <a:pt x="40963" y="56854"/>
                </a:cubicBezTo>
                <a:lnTo>
                  <a:pt x="43377" y="56854"/>
                </a:lnTo>
                <a:cubicBezTo>
                  <a:pt x="43604" y="56854"/>
                  <a:pt x="43800" y="56658"/>
                  <a:pt x="43800" y="56417"/>
                </a:cubicBezTo>
                <a:lnTo>
                  <a:pt x="43800" y="54878"/>
                </a:lnTo>
                <a:lnTo>
                  <a:pt x="45972" y="54878"/>
                </a:lnTo>
                <a:lnTo>
                  <a:pt x="45972" y="53852"/>
                </a:lnTo>
                <a:lnTo>
                  <a:pt x="16416" y="53852"/>
                </a:lnTo>
                <a:lnTo>
                  <a:pt x="16416" y="32171"/>
                </a:lnTo>
                <a:lnTo>
                  <a:pt x="17457" y="32171"/>
                </a:lnTo>
                <a:cubicBezTo>
                  <a:pt x="17774" y="32171"/>
                  <a:pt x="18030" y="31915"/>
                  <a:pt x="18030" y="31598"/>
                </a:cubicBezTo>
                <a:lnTo>
                  <a:pt x="18030" y="30828"/>
                </a:lnTo>
                <a:lnTo>
                  <a:pt x="27309" y="30828"/>
                </a:lnTo>
                <a:lnTo>
                  <a:pt x="27309" y="30889"/>
                </a:lnTo>
                <a:cubicBezTo>
                  <a:pt x="27309" y="31205"/>
                  <a:pt x="27566" y="31462"/>
                  <a:pt x="27883" y="31462"/>
                </a:cubicBezTo>
                <a:lnTo>
                  <a:pt x="28818" y="31462"/>
                </a:lnTo>
                <a:lnTo>
                  <a:pt x="28818" y="32593"/>
                </a:lnTo>
                <a:cubicBezTo>
                  <a:pt x="25906" y="33152"/>
                  <a:pt x="23734" y="35475"/>
                  <a:pt x="23734" y="38251"/>
                </a:cubicBezTo>
                <a:cubicBezTo>
                  <a:pt x="23734" y="40243"/>
                  <a:pt x="24865" y="41993"/>
                  <a:pt x="26570" y="43034"/>
                </a:cubicBezTo>
                <a:cubicBezTo>
                  <a:pt x="26781" y="43155"/>
                  <a:pt x="27008" y="43230"/>
                  <a:pt x="27249" y="43230"/>
                </a:cubicBezTo>
                <a:lnTo>
                  <a:pt x="33193" y="43230"/>
                </a:lnTo>
                <a:cubicBezTo>
                  <a:pt x="33435" y="43230"/>
                  <a:pt x="33661" y="43155"/>
                  <a:pt x="33857" y="43034"/>
                </a:cubicBezTo>
                <a:cubicBezTo>
                  <a:pt x="35577" y="41993"/>
                  <a:pt x="36709" y="40243"/>
                  <a:pt x="36709" y="38251"/>
                </a:cubicBezTo>
                <a:cubicBezTo>
                  <a:pt x="36709" y="35475"/>
                  <a:pt x="34521" y="33167"/>
                  <a:pt x="31609" y="32593"/>
                </a:cubicBezTo>
                <a:lnTo>
                  <a:pt x="31609" y="31462"/>
                </a:lnTo>
                <a:lnTo>
                  <a:pt x="32560" y="31462"/>
                </a:lnTo>
                <a:cubicBezTo>
                  <a:pt x="32877" y="31462"/>
                  <a:pt x="33118" y="31205"/>
                  <a:pt x="33118" y="30904"/>
                </a:cubicBezTo>
                <a:lnTo>
                  <a:pt x="33118" y="29923"/>
                </a:lnTo>
                <a:cubicBezTo>
                  <a:pt x="33118" y="29621"/>
                  <a:pt x="32877" y="29365"/>
                  <a:pt x="32575" y="29350"/>
                </a:cubicBezTo>
                <a:lnTo>
                  <a:pt x="32590" y="29350"/>
                </a:lnTo>
                <a:lnTo>
                  <a:pt x="32590" y="28927"/>
                </a:lnTo>
                <a:cubicBezTo>
                  <a:pt x="32590" y="28695"/>
                  <a:pt x="32422" y="28504"/>
                  <a:pt x="32193" y="28504"/>
                </a:cubicBezTo>
                <a:cubicBezTo>
                  <a:pt x="32185" y="28504"/>
                  <a:pt x="32176" y="28504"/>
                  <a:pt x="32167" y="28505"/>
                </a:cubicBezTo>
                <a:lnTo>
                  <a:pt x="31730" y="28505"/>
                </a:lnTo>
                <a:lnTo>
                  <a:pt x="31730" y="27735"/>
                </a:lnTo>
                <a:cubicBezTo>
                  <a:pt x="31730" y="27418"/>
                  <a:pt x="31458" y="27147"/>
                  <a:pt x="31141" y="27147"/>
                </a:cubicBezTo>
                <a:lnTo>
                  <a:pt x="30598" y="27147"/>
                </a:lnTo>
                <a:lnTo>
                  <a:pt x="30598" y="19513"/>
                </a:lnTo>
                <a:cubicBezTo>
                  <a:pt x="30613" y="17778"/>
                  <a:pt x="32017" y="16374"/>
                  <a:pt x="33737" y="16374"/>
                </a:cubicBezTo>
                <a:lnTo>
                  <a:pt x="47904" y="16374"/>
                </a:lnTo>
                <a:cubicBezTo>
                  <a:pt x="49639" y="16374"/>
                  <a:pt x="51042" y="17778"/>
                  <a:pt x="51042" y="19513"/>
                </a:cubicBezTo>
                <a:lnTo>
                  <a:pt x="51042" y="23767"/>
                </a:lnTo>
                <a:cubicBezTo>
                  <a:pt x="51072" y="24310"/>
                  <a:pt x="51057" y="24854"/>
                  <a:pt x="50997" y="25397"/>
                </a:cubicBezTo>
                <a:cubicBezTo>
                  <a:pt x="50488" y="25079"/>
                  <a:pt x="49841" y="24997"/>
                  <a:pt x="49244" y="24997"/>
                </a:cubicBezTo>
                <a:cubicBezTo>
                  <a:pt x="49132" y="24997"/>
                  <a:pt x="49022" y="25000"/>
                  <a:pt x="48915" y="25004"/>
                </a:cubicBezTo>
                <a:cubicBezTo>
                  <a:pt x="48850" y="25001"/>
                  <a:pt x="48787" y="24999"/>
                  <a:pt x="48723" y="24999"/>
                </a:cubicBezTo>
                <a:cubicBezTo>
                  <a:pt x="48217" y="24999"/>
                  <a:pt x="47724" y="25105"/>
                  <a:pt x="47255" y="25306"/>
                </a:cubicBezTo>
                <a:cubicBezTo>
                  <a:pt x="46742" y="25517"/>
                  <a:pt x="46380" y="25985"/>
                  <a:pt x="46289" y="26528"/>
                </a:cubicBezTo>
                <a:cubicBezTo>
                  <a:pt x="46244" y="27026"/>
                  <a:pt x="46470" y="27509"/>
                  <a:pt x="46863" y="27811"/>
                </a:cubicBezTo>
                <a:cubicBezTo>
                  <a:pt x="47255" y="28126"/>
                  <a:pt x="47829" y="28242"/>
                  <a:pt x="48400" y="28242"/>
                </a:cubicBezTo>
                <a:cubicBezTo>
                  <a:pt x="48730" y="28242"/>
                  <a:pt x="49059" y="28203"/>
                  <a:pt x="49352" y="28143"/>
                </a:cubicBezTo>
                <a:cubicBezTo>
                  <a:pt x="50046" y="28007"/>
                  <a:pt x="50861" y="27554"/>
                  <a:pt x="51238" y="26830"/>
                </a:cubicBezTo>
                <a:cubicBezTo>
                  <a:pt x="51283" y="27041"/>
                  <a:pt x="51313" y="27252"/>
                  <a:pt x="51313" y="27464"/>
                </a:cubicBezTo>
                <a:lnTo>
                  <a:pt x="51313" y="30089"/>
                </a:lnTo>
                <a:cubicBezTo>
                  <a:pt x="51329" y="30330"/>
                  <a:pt x="51298" y="30587"/>
                  <a:pt x="51223" y="30813"/>
                </a:cubicBezTo>
                <a:cubicBezTo>
                  <a:pt x="50966" y="30451"/>
                  <a:pt x="50619" y="30149"/>
                  <a:pt x="50212" y="29923"/>
                </a:cubicBezTo>
                <a:cubicBezTo>
                  <a:pt x="49724" y="29642"/>
                  <a:pt x="49174" y="29502"/>
                  <a:pt x="48623" y="29502"/>
                </a:cubicBezTo>
                <a:cubicBezTo>
                  <a:pt x="48050" y="29502"/>
                  <a:pt x="47476" y="29653"/>
                  <a:pt x="46968" y="29953"/>
                </a:cubicBezTo>
                <a:cubicBezTo>
                  <a:pt x="46591" y="30149"/>
                  <a:pt x="46304" y="30496"/>
                  <a:pt x="46154" y="30904"/>
                </a:cubicBezTo>
                <a:cubicBezTo>
                  <a:pt x="45988" y="31522"/>
                  <a:pt x="46350" y="32111"/>
                  <a:pt x="46772" y="32427"/>
                </a:cubicBezTo>
                <a:cubicBezTo>
                  <a:pt x="47195" y="32729"/>
                  <a:pt x="47692" y="32895"/>
                  <a:pt x="48190" y="32956"/>
                </a:cubicBezTo>
                <a:cubicBezTo>
                  <a:pt x="48456" y="33005"/>
                  <a:pt x="48726" y="33028"/>
                  <a:pt x="48996" y="33028"/>
                </a:cubicBezTo>
                <a:cubicBezTo>
                  <a:pt x="49217" y="33028"/>
                  <a:pt x="49437" y="33013"/>
                  <a:pt x="49654" y="32986"/>
                </a:cubicBezTo>
                <a:cubicBezTo>
                  <a:pt x="50227" y="32880"/>
                  <a:pt x="50755" y="32593"/>
                  <a:pt x="51147" y="32156"/>
                </a:cubicBezTo>
                <a:cubicBezTo>
                  <a:pt x="51163" y="32292"/>
                  <a:pt x="51178" y="32427"/>
                  <a:pt x="51178" y="32563"/>
                </a:cubicBezTo>
                <a:lnTo>
                  <a:pt x="51178" y="34147"/>
                </a:lnTo>
                <a:cubicBezTo>
                  <a:pt x="51163" y="34434"/>
                  <a:pt x="51147" y="34706"/>
                  <a:pt x="51117" y="34962"/>
                </a:cubicBezTo>
                <a:cubicBezTo>
                  <a:pt x="50680" y="34570"/>
                  <a:pt x="50046" y="34313"/>
                  <a:pt x="49216" y="34178"/>
                </a:cubicBezTo>
                <a:cubicBezTo>
                  <a:pt x="48979" y="34134"/>
                  <a:pt x="48711" y="34098"/>
                  <a:pt x="48429" y="34098"/>
                </a:cubicBezTo>
                <a:cubicBezTo>
                  <a:pt x="48121" y="34098"/>
                  <a:pt x="47797" y="34142"/>
                  <a:pt x="47481" y="34268"/>
                </a:cubicBezTo>
                <a:cubicBezTo>
                  <a:pt x="46817" y="34525"/>
                  <a:pt x="46365" y="35128"/>
                  <a:pt x="46380" y="35747"/>
                </a:cubicBezTo>
                <a:cubicBezTo>
                  <a:pt x="46425" y="36335"/>
                  <a:pt x="46772" y="36848"/>
                  <a:pt x="47315" y="37105"/>
                </a:cubicBezTo>
                <a:cubicBezTo>
                  <a:pt x="47754" y="37317"/>
                  <a:pt x="48232" y="37423"/>
                  <a:pt x="48713" y="37423"/>
                </a:cubicBezTo>
                <a:cubicBezTo>
                  <a:pt x="48745" y="37423"/>
                  <a:pt x="48777" y="37422"/>
                  <a:pt x="48809" y="37421"/>
                </a:cubicBezTo>
                <a:cubicBezTo>
                  <a:pt x="48865" y="37423"/>
                  <a:pt x="48921" y="37424"/>
                  <a:pt x="48976" y="37424"/>
                </a:cubicBezTo>
                <a:cubicBezTo>
                  <a:pt x="49957" y="37424"/>
                  <a:pt x="50644" y="37168"/>
                  <a:pt x="51087" y="36682"/>
                </a:cubicBezTo>
                <a:cubicBezTo>
                  <a:pt x="51147" y="36607"/>
                  <a:pt x="51208" y="36546"/>
                  <a:pt x="51253" y="36456"/>
                </a:cubicBezTo>
                <a:cubicBezTo>
                  <a:pt x="51313" y="36893"/>
                  <a:pt x="51344" y="37331"/>
                  <a:pt x="51313" y="37768"/>
                </a:cubicBezTo>
                <a:lnTo>
                  <a:pt x="51313" y="44226"/>
                </a:lnTo>
                <a:lnTo>
                  <a:pt x="47436" y="44226"/>
                </a:lnTo>
                <a:cubicBezTo>
                  <a:pt x="47210" y="44226"/>
                  <a:pt x="47029" y="44407"/>
                  <a:pt x="47029" y="44618"/>
                </a:cubicBezTo>
                <a:lnTo>
                  <a:pt x="47029" y="44920"/>
                </a:lnTo>
                <a:cubicBezTo>
                  <a:pt x="47029" y="45146"/>
                  <a:pt x="47210" y="45327"/>
                  <a:pt x="47436" y="45327"/>
                </a:cubicBezTo>
                <a:lnTo>
                  <a:pt x="47451" y="45327"/>
                </a:lnTo>
                <a:lnTo>
                  <a:pt x="47451" y="55391"/>
                </a:lnTo>
                <a:cubicBezTo>
                  <a:pt x="47451" y="56251"/>
                  <a:pt x="48145" y="56945"/>
                  <a:pt x="48990" y="56945"/>
                </a:cubicBezTo>
                <a:lnTo>
                  <a:pt x="54195" y="56945"/>
                </a:lnTo>
                <a:cubicBezTo>
                  <a:pt x="55055" y="56945"/>
                  <a:pt x="55749" y="56251"/>
                  <a:pt x="55749" y="55391"/>
                </a:cubicBezTo>
                <a:lnTo>
                  <a:pt x="55749" y="54878"/>
                </a:lnTo>
                <a:lnTo>
                  <a:pt x="58208" y="54878"/>
                </a:lnTo>
                <a:lnTo>
                  <a:pt x="58208" y="56417"/>
                </a:lnTo>
                <a:cubicBezTo>
                  <a:pt x="58208" y="56658"/>
                  <a:pt x="58405" y="56854"/>
                  <a:pt x="58631" y="56854"/>
                </a:cubicBezTo>
                <a:lnTo>
                  <a:pt x="61045" y="56854"/>
                </a:lnTo>
                <a:cubicBezTo>
                  <a:pt x="61286" y="56854"/>
                  <a:pt x="61467" y="56658"/>
                  <a:pt x="61467" y="56417"/>
                </a:cubicBezTo>
                <a:lnTo>
                  <a:pt x="61467" y="54878"/>
                </a:lnTo>
                <a:lnTo>
                  <a:pt x="93875" y="54878"/>
                </a:lnTo>
                <a:lnTo>
                  <a:pt x="93875" y="56417"/>
                </a:lnTo>
                <a:cubicBezTo>
                  <a:pt x="93875" y="56658"/>
                  <a:pt x="94071" y="56854"/>
                  <a:pt x="94313" y="56854"/>
                </a:cubicBezTo>
                <a:lnTo>
                  <a:pt x="96712" y="56854"/>
                </a:lnTo>
                <a:cubicBezTo>
                  <a:pt x="96953" y="56854"/>
                  <a:pt x="97149" y="56658"/>
                  <a:pt x="97149" y="56417"/>
                </a:cubicBezTo>
                <a:lnTo>
                  <a:pt x="97149" y="54878"/>
                </a:lnTo>
                <a:lnTo>
                  <a:pt x="99307" y="54878"/>
                </a:lnTo>
                <a:lnTo>
                  <a:pt x="99307" y="53852"/>
                </a:lnTo>
                <a:lnTo>
                  <a:pt x="88700" y="53852"/>
                </a:lnTo>
                <a:cubicBezTo>
                  <a:pt x="89530" y="53565"/>
                  <a:pt x="90118" y="52826"/>
                  <a:pt x="90209" y="51966"/>
                </a:cubicBezTo>
                <a:cubicBezTo>
                  <a:pt x="90239" y="51770"/>
                  <a:pt x="90088" y="51589"/>
                  <a:pt x="89892" y="51589"/>
                </a:cubicBezTo>
                <a:lnTo>
                  <a:pt x="88911" y="51589"/>
                </a:lnTo>
                <a:lnTo>
                  <a:pt x="88911" y="51287"/>
                </a:lnTo>
                <a:cubicBezTo>
                  <a:pt x="88911" y="51129"/>
                  <a:pt x="88789" y="50999"/>
                  <a:pt x="88648" y="50999"/>
                </a:cubicBezTo>
                <a:cubicBezTo>
                  <a:pt x="88640" y="50999"/>
                  <a:pt x="88632" y="50999"/>
                  <a:pt x="88625" y="51000"/>
                </a:cubicBezTo>
                <a:lnTo>
                  <a:pt x="88006" y="51000"/>
                </a:lnTo>
                <a:lnTo>
                  <a:pt x="88006" y="49657"/>
                </a:lnTo>
                <a:cubicBezTo>
                  <a:pt x="88006" y="49386"/>
                  <a:pt x="87780" y="49160"/>
                  <a:pt x="87508" y="49160"/>
                </a:cubicBezTo>
                <a:lnTo>
                  <a:pt x="87041" y="49160"/>
                </a:lnTo>
                <a:cubicBezTo>
                  <a:pt x="87222" y="49099"/>
                  <a:pt x="87357" y="48963"/>
                  <a:pt x="87418" y="48782"/>
                </a:cubicBezTo>
                <a:cubicBezTo>
                  <a:pt x="87448" y="48526"/>
                  <a:pt x="87403" y="48254"/>
                  <a:pt x="87312" y="48028"/>
                </a:cubicBezTo>
                <a:cubicBezTo>
                  <a:pt x="87176" y="47741"/>
                  <a:pt x="87071" y="47455"/>
                  <a:pt x="87010" y="47153"/>
                </a:cubicBezTo>
                <a:cubicBezTo>
                  <a:pt x="86694" y="47409"/>
                  <a:pt x="86437" y="47741"/>
                  <a:pt x="86256" y="48103"/>
                </a:cubicBezTo>
                <a:cubicBezTo>
                  <a:pt x="86181" y="48224"/>
                  <a:pt x="86135" y="48360"/>
                  <a:pt x="86105" y="48481"/>
                </a:cubicBezTo>
                <a:cubicBezTo>
                  <a:pt x="86090" y="48586"/>
                  <a:pt x="86090" y="48692"/>
                  <a:pt x="86120" y="48797"/>
                </a:cubicBezTo>
                <a:cubicBezTo>
                  <a:pt x="86165" y="48963"/>
                  <a:pt x="86286" y="49099"/>
                  <a:pt x="86452" y="49144"/>
                </a:cubicBezTo>
                <a:lnTo>
                  <a:pt x="86196" y="49144"/>
                </a:lnTo>
                <a:cubicBezTo>
                  <a:pt x="85909" y="49144"/>
                  <a:pt x="85683" y="49371"/>
                  <a:pt x="85683" y="49657"/>
                </a:cubicBezTo>
                <a:lnTo>
                  <a:pt x="85683" y="50985"/>
                </a:lnTo>
                <a:lnTo>
                  <a:pt x="85064" y="50985"/>
                </a:lnTo>
                <a:cubicBezTo>
                  <a:pt x="84898" y="50985"/>
                  <a:pt x="84777" y="51121"/>
                  <a:pt x="84777" y="51272"/>
                </a:cubicBezTo>
                <a:lnTo>
                  <a:pt x="84777" y="51574"/>
                </a:lnTo>
                <a:lnTo>
                  <a:pt x="83721" y="51574"/>
                </a:lnTo>
                <a:cubicBezTo>
                  <a:pt x="83525" y="51574"/>
                  <a:pt x="83374" y="51755"/>
                  <a:pt x="83404" y="51951"/>
                </a:cubicBezTo>
                <a:cubicBezTo>
                  <a:pt x="83495" y="52826"/>
                  <a:pt x="84083" y="53550"/>
                  <a:pt x="84913" y="53837"/>
                </a:cubicBezTo>
                <a:lnTo>
                  <a:pt x="72949" y="53837"/>
                </a:lnTo>
                <a:lnTo>
                  <a:pt x="72949" y="32141"/>
                </a:lnTo>
                <a:lnTo>
                  <a:pt x="74096" y="32141"/>
                </a:lnTo>
                <a:cubicBezTo>
                  <a:pt x="74412" y="32141"/>
                  <a:pt x="74669" y="31884"/>
                  <a:pt x="74669" y="31568"/>
                </a:cubicBezTo>
                <a:lnTo>
                  <a:pt x="74669" y="30783"/>
                </a:lnTo>
                <a:lnTo>
                  <a:pt x="83495" y="30783"/>
                </a:lnTo>
                <a:lnTo>
                  <a:pt x="83495" y="30858"/>
                </a:lnTo>
                <a:cubicBezTo>
                  <a:pt x="83495" y="31175"/>
                  <a:pt x="83752" y="31432"/>
                  <a:pt x="84068" y="31432"/>
                </a:cubicBezTo>
                <a:lnTo>
                  <a:pt x="84823" y="31432"/>
                </a:lnTo>
                <a:lnTo>
                  <a:pt x="84823" y="34208"/>
                </a:lnTo>
                <a:lnTo>
                  <a:pt x="79738" y="42415"/>
                </a:lnTo>
                <a:cubicBezTo>
                  <a:pt x="79165" y="43351"/>
                  <a:pt x="79829" y="44558"/>
                  <a:pt x="80930" y="44558"/>
                </a:cubicBezTo>
                <a:lnTo>
                  <a:pt x="91884" y="44558"/>
                </a:lnTo>
                <a:cubicBezTo>
                  <a:pt x="92985" y="44558"/>
                  <a:pt x="93649" y="43351"/>
                  <a:pt x="93076" y="42415"/>
                </a:cubicBezTo>
                <a:lnTo>
                  <a:pt x="87991" y="34208"/>
                </a:lnTo>
                <a:lnTo>
                  <a:pt x="87991" y="31432"/>
                </a:lnTo>
                <a:lnTo>
                  <a:pt x="88745" y="31432"/>
                </a:lnTo>
                <a:cubicBezTo>
                  <a:pt x="89062" y="31432"/>
                  <a:pt x="89319" y="31175"/>
                  <a:pt x="89319" y="30858"/>
                </a:cubicBezTo>
                <a:lnTo>
                  <a:pt x="89319" y="29893"/>
                </a:lnTo>
                <a:cubicBezTo>
                  <a:pt x="89319" y="29576"/>
                  <a:pt x="89062" y="29319"/>
                  <a:pt x="88745" y="29319"/>
                </a:cubicBezTo>
                <a:lnTo>
                  <a:pt x="87991" y="29319"/>
                </a:lnTo>
                <a:lnTo>
                  <a:pt x="87991" y="29229"/>
                </a:lnTo>
                <a:lnTo>
                  <a:pt x="88127" y="29229"/>
                </a:lnTo>
                <a:cubicBezTo>
                  <a:pt x="88368" y="29229"/>
                  <a:pt x="88564" y="29033"/>
                  <a:pt x="88564" y="28806"/>
                </a:cubicBezTo>
                <a:lnTo>
                  <a:pt x="88564" y="28097"/>
                </a:lnTo>
                <a:cubicBezTo>
                  <a:pt x="88564" y="27856"/>
                  <a:pt x="88368" y="27660"/>
                  <a:pt x="88127" y="27660"/>
                </a:cubicBezTo>
                <a:lnTo>
                  <a:pt x="87327" y="27660"/>
                </a:lnTo>
                <a:lnTo>
                  <a:pt x="87327" y="13327"/>
                </a:lnTo>
                <a:lnTo>
                  <a:pt x="85502" y="13327"/>
                </a:lnTo>
                <a:lnTo>
                  <a:pt x="85502" y="24024"/>
                </a:lnTo>
                <a:lnTo>
                  <a:pt x="72964" y="24024"/>
                </a:lnTo>
                <a:lnTo>
                  <a:pt x="72964" y="13991"/>
                </a:lnTo>
                <a:lnTo>
                  <a:pt x="73824" y="13991"/>
                </a:lnTo>
                <a:cubicBezTo>
                  <a:pt x="74141" y="13991"/>
                  <a:pt x="74397" y="13734"/>
                  <a:pt x="74397" y="13417"/>
                </a:cubicBezTo>
                <a:lnTo>
                  <a:pt x="74397" y="12633"/>
                </a:lnTo>
                <a:lnTo>
                  <a:pt x="75770" y="12633"/>
                </a:lnTo>
                <a:lnTo>
                  <a:pt x="75770" y="13991"/>
                </a:lnTo>
                <a:lnTo>
                  <a:pt x="76359" y="13991"/>
                </a:lnTo>
                <a:lnTo>
                  <a:pt x="76359" y="10505"/>
                </a:lnTo>
                <a:lnTo>
                  <a:pt x="75770" y="10505"/>
                </a:lnTo>
                <a:lnTo>
                  <a:pt x="75770" y="11848"/>
                </a:lnTo>
                <a:lnTo>
                  <a:pt x="74397" y="11848"/>
                </a:lnTo>
                <a:lnTo>
                  <a:pt x="74397" y="11064"/>
                </a:lnTo>
                <a:cubicBezTo>
                  <a:pt x="74397" y="10762"/>
                  <a:pt x="74141" y="10505"/>
                  <a:pt x="73824" y="10505"/>
                </a:cubicBezTo>
                <a:lnTo>
                  <a:pt x="72964" y="10505"/>
                </a:lnTo>
                <a:lnTo>
                  <a:pt x="72964" y="2373"/>
                </a:lnTo>
                <a:lnTo>
                  <a:pt x="72421" y="2373"/>
                </a:lnTo>
                <a:cubicBezTo>
                  <a:pt x="72315" y="1830"/>
                  <a:pt x="72059" y="1332"/>
                  <a:pt x="71666" y="955"/>
                </a:cubicBezTo>
                <a:cubicBezTo>
                  <a:pt x="70793" y="95"/>
                  <a:pt x="69502" y="1"/>
                  <a:pt x="6915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97" name="Google Shape;897;p46"/>
          <p:cNvSpPr/>
          <p:nvPr/>
        </p:nvSpPr>
        <p:spPr>
          <a:xfrm>
            <a:off x="1320747" y="6339512"/>
            <a:ext cx="18336" cy="25021"/>
          </a:xfrm>
          <a:custGeom>
            <a:avLst/>
            <a:gdLst/>
            <a:ahLst/>
            <a:cxnLst/>
            <a:rect l="l" t="t" r="r" b="b"/>
            <a:pathLst>
              <a:path w="288" h="393" fill="none" extrusionOk="0">
                <a:moveTo>
                  <a:pt x="287" y="393"/>
                </a:moveTo>
                <a:lnTo>
                  <a:pt x="1" y="0"/>
                </a:lnTo>
              </a:path>
            </a:pathLst>
          </a:custGeom>
          <a:noFill/>
          <a:ln w="4900" cap="flat" cmpd="sng">
            <a:solidFill>
              <a:schemeClr val="lt2"/>
            </a:solidFill>
            <a:prstDash val="solid"/>
            <a:miter lim="15087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98" name="Google Shape;898;p46"/>
          <p:cNvSpPr/>
          <p:nvPr/>
        </p:nvSpPr>
        <p:spPr>
          <a:xfrm>
            <a:off x="718454" y="6339512"/>
            <a:ext cx="17381" cy="25021"/>
          </a:xfrm>
          <a:custGeom>
            <a:avLst/>
            <a:gdLst/>
            <a:ahLst/>
            <a:cxnLst/>
            <a:rect l="l" t="t" r="r" b="b"/>
            <a:pathLst>
              <a:path w="273" h="393" fill="none" extrusionOk="0">
                <a:moveTo>
                  <a:pt x="272" y="393"/>
                </a:moveTo>
                <a:lnTo>
                  <a:pt x="1" y="0"/>
                </a:lnTo>
              </a:path>
            </a:pathLst>
          </a:custGeom>
          <a:noFill/>
          <a:ln w="4900" cap="flat" cmpd="sng">
            <a:solidFill>
              <a:schemeClr val="accent1"/>
            </a:solidFill>
            <a:prstDash val="solid"/>
            <a:miter lim="15087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9" name="Google Shape;986;p51">
            <a:extLst>
              <a:ext uri="{FF2B5EF4-FFF2-40B4-BE49-F238E27FC236}">
                <a16:creationId xmlns:a16="http://schemas.microsoft.com/office/drawing/2014/main" id="{6A402E51-3A45-4F7A-B75E-813589E8E1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50423" y="72350"/>
            <a:ext cx="9385215" cy="837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4800" b="1" dirty="0"/>
              <a:t>Air Station code</a:t>
            </a:r>
            <a:endParaRPr sz="5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3D0F73-3D7F-407F-9B9A-18E8D243CA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2" y="937865"/>
            <a:ext cx="12003175" cy="49822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D423A03-06C2-4BEF-9D1E-B4228B10B8E2}"/>
              </a:ext>
            </a:extLst>
          </p:cNvPr>
          <p:cNvSpPr txBox="1"/>
          <p:nvPr/>
        </p:nvSpPr>
        <p:spPr>
          <a:xfrm>
            <a:off x="5509054" y="1187415"/>
            <a:ext cx="648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&lt;&lt;&lt; Reading ‘humidity’ / ‘temperature’ reading from DHT22 Sensor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1D5D0C-D8A2-4B55-8DCB-633DD546CE71}"/>
              </a:ext>
            </a:extLst>
          </p:cNvPr>
          <p:cNvSpPr txBox="1"/>
          <p:nvPr/>
        </p:nvSpPr>
        <p:spPr>
          <a:xfrm>
            <a:off x="2659414" y="3590337"/>
            <a:ext cx="91798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>
                <a:solidFill>
                  <a:srgbClr val="0070C0"/>
                </a:solidFill>
              </a:rPr>
              <a:t>Appends data point into created file (’hour of recording’, ‘serial no. of time of recording’, PM2.5, PM10, temp, humidity)</a:t>
            </a:r>
            <a:endParaRPr lang="en-SG" sz="1400" u="sng" dirty="0">
              <a:solidFill>
                <a:srgbClr val="0070C0"/>
              </a:solidFill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C9A6DB9-E2E4-4816-9ABE-104C788AC4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58651"/>
              </p:ext>
            </p:extLst>
          </p:nvPr>
        </p:nvGraphicFramePr>
        <p:xfrm>
          <a:off x="7249357" y="4066160"/>
          <a:ext cx="2592800" cy="2719490"/>
        </p:xfrm>
        <a:graphic>
          <a:graphicData uri="http://schemas.openxmlformats.org/drawingml/2006/table">
            <a:tbl>
              <a:tblPr/>
              <a:tblGrid>
                <a:gridCol w="2592800">
                  <a:extLst>
                    <a:ext uri="{9D8B030D-6E8A-4147-A177-3AD203B41FA5}">
                      <a16:colId xmlns:a16="http://schemas.microsoft.com/office/drawing/2014/main" val="1899858218"/>
                    </a:ext>
                  </a:extLst>
                </a:gridCol>
              </a:tblGrid>
              <a:tr h="271949"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16   737787.20    5.66   10.2   27.60    74.54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8529765"/>
                  </a:ext>
                </a:extLst>
              </a:tr>
              <a:tr h="271949"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17   737787.24    5.43   9.6     26.80    75.69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8921964"/>
                  </a:ext>
                </a:extLst>
              </a:tr>
              <a:tr h="271949"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18   737787.29    5.45   9.9     27.00    76.46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216105"/>
                  </a:ext>
                </a:extLst>
              </a:tr>
              <a:tr h="271949"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19   737787.33    5.76   9.4     26.90    80.15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2954217"/>
                  </a:ext>
                </a:extLst>
              </a:tr>
              <a:tr h="271949"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20   737787.37    6.01   8.8     27.40    81.27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771635"/>
                  </a:ext>
                </a:extLst>
              </a:tr>
              <a:tr h="271949"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21   737787.41    5.43   8.9     27.40    79.33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1559213"/>
                  </a:ext>
                </a:extLst>
              </a:tr>
              <a:tr h="271949"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22   737787.45    5.43   10.3   27.70    79.98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9111613"/>
                  </a:ext>
                </a:extLst>
              </a:tr>
              <a:tr h="271949"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23   737787.49    5.85   9.7     27.80    75.45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3535628"/>
                  </a:ext>
                </a:extLst>
              </a:tr>
              <a:tr h="271949"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00   737787.53    5.12   9.8     28.50    77.63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000148"/>
                  </a:ext>
                </a:extLst>
              </a:tr>
              <a:tr h="271949"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01   737787.57    5.90   9.3     28.90    78.21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220941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324036C-8CCC-49D1-B752-5DC59CF27E2F}"/>
              </a:ext>
            </a:extLst>
          </p:cNvPr>
          <p:cNvSpPr txBox="1"/>
          <p:nvPr/>
        </p:nvSpPr>
        <p:spPr>
          <a:xfrm>
            <a:off x="4855574" y="2784293"/>
            <a:ext cx="4379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&lt;&lt;&lt; Outputs a time (</a:t>
            </a:r>
            <a:r>
              <a:rPr lang="en-US" dirty="0" err="1">
                <a:solidFill>
                  <a:srgbClr val="FF0000"/>
                </a:solidFill>
              </a:rPr>
              <a:t>yy</a:t>
            </a:r>
            <a:r>
              <a:rPr lang="en-US" dirty="0">
                <a:solidFill>
                  <a:srgbClr val="FF0000"/>
                </a:solidFill>
              </a:rPr>
              <a:t>-mm-dd   HH:MM:SS) </a:t>
            </a:r>
            <a:endParaRPr lang="en-S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24525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46"/>
          <p:cNvSpPr/>
          <p:nvPr/>
        </p:nvSpPr>
        <p:spPr>
          <a:xfrm>
            <a:off x="-15" y="4823177"/>
            <a:ext cx="3310233" cy="1898167"/>
          </a:xfrm>
          <a:custGeom>
            <a:avLst/>
            <a:gdLst/>
            <a:ahLst/>
            <a:cxnLst/>
            <a:rect l="l" t="t" r="r" b="b"/>
            <a:pathLst>
              <a:path w="99307" h="56945" extrusionOk="0">
                <a:moveTo>
                  <a:pt x="69093" y="608"/>
                </a:moveTo>
                <a:cubicBezTo>
                  <a:pt x="69197" y="608"/>
                  <a:pt x="70459" y="622"/>
                  <a:pt x="71244" y="1393"/>
                </a:cubicBezTo>
                <a:cubicBezTo>
                  <a:pt x="71516" y="1664"/>
                  <a:pt x="71712" y="1996"/>
                  <a:pt x="71802" y="2373"/>
                </a:cubicBezTo>
                <a:lnTo>
                  <a:pt x="71636" y="2373"/>
                </a:lnTo>
                <a:lnTo>
                  <a:pt x="71636" y="10505"/>
                </a:lnTo>
                <a:lnTo>
                  <a:pt x="70203" y="10505"/>
                </a:lnTo>
                <a:cubicBezTo>
                  <a:pt x="69901" y="10505"/>
                  <a:pt x="69645" y="10762"/>
                  <a:pt x="69645" y="11064"/>
                </a:cubicBezTo>
                <a:lnTo>
                  <a:pt x="69645" y="11848"/>
                </a:lnTo>
                <a:lnTo>
                  <a:pt x="63519" y="11848"/>
                </a:lnTo>
                <a:lnTo>
                  <a:pt x="63519" y="11773"/>
                </a:lnTo>
                <a:cubicBezTo>
                  <a:pt x="63519" y="11471"/>
                  <a:pt x="63263" y="11214"/>
                  <a:pt x="62946" y="11214"/>
                </a:cubicBezTo>
                <a:lnTo>
                  <a:pt x="61829" y="11214"/>
                </a:lnTo>
                <a:lnTo>
                  <a:pt x="61829" y="10943"/>
                </a:lnTo>
                <a:lnTo>
                  <a:pt x="62071" y="10943"/>
                </a:lnTo>
                <a:cubicBezTo>
                  <a:pt x="62282" y="10943"/>
                  <a:pt x="62448" y="10762"/>
                  <a:pt x="62448" y="10566"/>
                </a:cubicBezTo>
                <a:lnTo>
                  <a:pt x="62448" y="10068"/>
                </a:lnTo>
                <a:cubicBezTo>
                  <a:pt x="62448" y="9857"/>
                  <a:pt x="62282" y="9691"/>
                  <a:pt x="62071" y="9691"/>
                </a:cubicBezTo>
                <a:lnTo>
                  <a:pt x="60819" y="9691"/>
                </a:lnTo>
                <a:lnTo>
                  <a:pt x="60819" y="4787"/>
                </a:lnTo>
                <a:cubicBezTo>
                  <a:pt x="60849" y="4063"/>
                  <a:pt x="61015" y="3339"/>
                  <a:pt x="61301" y="2660"/>
                </a:cubicBezTo>
                <a:cubicBezTo>
                  <a:pt x="61905" y="1302"/>
                  <a:pt x="62931" y="608"/>
                  <a:pt x="64379" y="608"/>
                </a:cubicBezTo>
                <a:lnTo>
                  <a:pt x="69086" y="608"/>
                </a:lnTo>
                <a:cubicBezTo>
                  <a:pt x="69087" y="608"/>
                  <a:pt x="69089" y="608"/>
                  <a:pt x="69093" y="608"/>
                </a:cubicBezTo>
                <a:close/>
                <a:moveTo>
                  <a:pt x="49156" y="25608"/>
                </a:moveTo>
                <a:cubicBezTo>
                  <a:pt x="49775" y="25608"/>
                  <a:pt x="50453" y="25683"/>
                  <a:pt x="50846" y="26076"/>
                </a:cubicBezTo>
                <a:cubicBezTo>
                  <a:pt x="50846" y="26151"/>
                  <a:pt x="50816" y="26211"/>
                  <a:pt x="50800" y="26272"/>
                </a:cubicBezTo>
                <a:cubicBezTo>
                  <a:pt x="50574" y="26981"/>
                  <a:pt x="49835" y="27403"/>
                  <a:pt x="49201" y="27539"/>
                </a:cubicBezTo>
                <a:cubicBezTo>
                  <a:pt x="48942" y="27597"/>
                  <a:pt x="48657" y="27630"/>
                  <a:pt x="48378" y="27630"/>
                </a:cubicBezTo>
                <a:cubicBezTo>
                  <a:pt x="47927" y="27630"/>
                  <a:pt x="47495" y="27542"/>
                  <a:pt x="47225" y="27328"/>
                </a:cubicBezTo>
                <a:cubicBezTo>
                  <a:pt x="46983" y="27162"/>
                  <a:pt x="46848" y="26890"/>
                  <a:pt x="46878" y="26604"/>
                </a:cubicBezTo>
                <a:cubicBezTo>
                  <a:pt x="46938" y="26257"/>
                  <a:pt x="47179" y="25970"/>
                  <a:pt x="47496" y="25849"/>
                </a:cubicBezTo>
                <a:cubicBezTo>
                  <a:pt x="47919" y="25653"/>
                  <a:pt x="48402" y="25623"/>
                  <a:pt x="48915" y="25608"/>
                </a:cubicBezTo>
                <a:close/>
                <a:moveTo>
                  <a:pt x="85502" y="24612"/>
                </a:moveTo>
                <a:lnTo>
                  <a:pt x="85502" y="27660"/>
                </a:lnTo>
                <a:lnTo>
                  <a:pt x="84687" y="27660"/>
                </a:lnTo>
                <a:cubicBezTo>
                  <a:pt x="84446" y="27660"/>
                  <a:pt x="84249" y="27841"/>
                  <a:pt x="84249" y="28082"/>
                </a:cubicBezTo>
                <a:lnTo>
                  <a:pt x="84249" y="28791"/>
                </a:lnTo>
                <a:cubicBezTo>
                  <a:pt x="84249" y="29033"/>
                  <a:pt x="84446" y="29214"/>
                  <a:pt x="84687" y="29214"/>
                </a:cubicBezTo>
                <a:lnTo>
                  <a:pt x="84823" y="29214"/>
                </a:lnTo>
                <a:lnTo>
                  <a:pt x="84823" y="29319"/>
                </a:lnTo>
                <a:lnTo>
                  <a:pt x="84068" y="29319"/>
                </a:lnTo>
                <a:cubicBezTo>
                  <a:pt x="83752" y="29319"/>
                  <a:pt x="83495" y="29576"/>
                  <a:pt x="83495" y="29893"/>
                </a:cubicBezTo>
                <a:lnTo>
                  <a:pt x="83495" y="30029"/>
                </a:lnTo>
                <a:lnTo>
                  <a:pt x="74669" y="30029"/>
                </a:lnTo>
                <a:lnTo>
                  <a:pt x="74669" y="29229"/>
                </a:lnTo>
                <a:cubicBezTo>
                  <a:pt x="74669" y="28912"/>
                  <a:pt x="74412" y="28671"/>
                  <a:pt x="74096" y="28671"/>
                </a:cubicBezTo>
                <a:lnTo>
                  <a:pt x="72949" y="28671"/>
                </a:lnTo>
                <a:lnTo>
                  <a:pt x="72949" y="24612"/>
                </a:lnTo>
                <a:close/>
                <a:moveTo>
                  <a:pt x="48583" y="30119"/>
                </a:moveTo>
                <a:cubicBezTo>
                  <a:pt x="49050" y="30119"/>
                  <a:pt x="49503" y="30240"/>
                  <a:pt x="49895" y="30466"/>
                </a:cubicBezTo>
                <a:cubicBezTo>
                  <a:pt x="50318" y="30692"/>
                  <a:pt x="50665" y="31055"/>
                  <a:pt x="50891" y="31477"/>
                </a:cubicBezTo>
                <a:cubicBezTo>
                  <a:pt x="50589" y="31960"/>
                  <a:pt x="50091" y="32277"/>
                  <a:pt x="49548" y="32397"/>
                </a:cubicBezTo>
                <a:lnTo>
                  <a:pt x="49533" y="32397"/>
                </a:lnTo>
                <a:cubicBezTo>
                  <a:pt x="49358" y="32416"/>
                  <a:pt x="49183" y="32427"/>
                  <a:pt x="49008" y="32427"/>
                </a:cubicBezTo>
                <a:cubicBezTo>
                  <a:pt x="48761" y="32427"/>
                  <a:pt x="48513" y="32405"/>
                  <a:pt x="48266" y="32352"/>
                </a:cubicBezTo>
                <a:cubicBezTo>
                  <a:pt x="47858" y="32322"/>
                  <a:pt x="47466" y="32186"/>
                  <a:pt x="47119" y="31960"/>
                </a:cubicBezTo>
                <a:cubicBezTo>
                  <a:pt x="46863" y="31764"/>
                  <a:pt x="46636" y="31417"/>
                  <a:pt x="46742" y="31070"/>
                </a:cubicBezTo>
                <a:cubicBezTo>
                  <a:pt x="46832" y="30813"/>
                  <a:pt x="47029" y="30602"/>
                  <a:pt x="47270" y="30481"/>
                </a:cubicBezTo>
                <a:cubicBezTo>
                  <a:pt x="47662" y="30240"/>
                  <a:pt x="48130" y="30119"/>
                  <a:pt x="48583" y="30119"/>
                </a:cubicBezTo>
                <a:close/>
                <a:moveTo>
                  <a:pt x="48325" y="34733"/>
                </a:moveTo>
                <a:cubicBezTo>
                  <a:pt x="48355" y="34733"/>
                  <a:pt x="48386" y="34734"/>
                  <a:pt x="48417" y="34736"/>
                </a:cubicBezTo>
                <a:cubicBezTo>
                  <a:pt x="48658" y="34736"/>
                  <a:pt x="48884" y="34751"/>
                  <a:pt x="49111" y="34796"/>
                </a:cubicBezTo>
                <a:cubicBezTo>
                  <a:pt x="50001" y="34947"/>
                  <a:pt x="50589" y="35234"/>
                  <a:pt x="50921" y="35686"/>
                </a:cubicBezTo>
                <a:lnTo>
                  <a:pt x="50936" y="35717"/>
                </a:lnTo>
                <a:cubicBezTo>
                  <a:pt x="50861" y="35928"/>
                  <a:pt x="50755" y="36124"/>
                  <a:pt x="50604" y="36290"/>
                </a:cubicBezTo>
                <a:cubicBezTo>
                  <a:pt x="50296" y="36640"/>
                  <a:pt x="49767" y="36821"/>
                  <a:pt x="48993" y="36821"/>
                </a:cubicBezTo>
                <a:cubicBezTo>
                  <a:pt x="48933" y="36821"/>
                  <a:pt x="48872" y="36820"/>
                  <a:pt x="48809" y="36818"/>
                </a:cubicBezTo>
                <a:cubicBezTo>
                  <a:pt x="48774" y="36819"/>
                  <a:pt x="48739" y="36820"/>
                  <a:pt x="48703" y="36820"/>
                </a:cubicBezTo>
                <a:cubicBezTo>
                  <a:pt x="48316" y="36820"/>
                  <a:pt x="47933" y="36744"/>
                  <a:pt x="47587" y="36592"/>
                </a:cubicBezTo>
                <a:cubicBezTo>
                  <a:pt x="47255" y="36426"/>
                  <a:pt x="47029" y="36109"/>
                  <a:pt x="46983" y="35747"/>
                </a:cubicBezTo>
                <a:cubicBezTo>
                  <a:pt x="46983" y="35339"/>
                  <a:pt x="47345" y="34992"/>
                  <a:pt x="47692" y="34857"/>
                </a:cubicBezTo>
                <a:cubicBezTo>
                  <a:pt x="47903" y="34778"/>
                  <a:pt x="48114" y="34733"/>
                  <a:pt x="48325" y="34733"/>
                </a:cubicBezTo>
                <a:close/>
                <a:moveTo>
                  <a:pt x="69630" y="12618"/>
                </a:moveTo>
                <a:lnTo>
                  <a:pt x="69630" y="13402"/>
                </a:lnTo>
                <a:cubicBezTo>
                  <a:pt x="69630" y="13704"/>
                  <a:pt x="69886" y="13960"/>
                  <a:pt x="70203" y="13960"/>
                </a:cubicBezTo>
                <a:lnTo>
                  <a:pt x="71636" y="13960"/>
                </a:lnTo>
                <a:lnTo>
                  <a:pt x="71636" y="28671"/>
                </a:lnTo>
                <a:lnTo>
                  <a:pt x="70475" y="28671"/>
                </a:lnTo>
                <a:cubicBezTo>
                  <a:pt x="70173" y="28671"/>
                  <a:pt x="69916" y="28927"/>
                  <a:pt x="69916" y="29244"/>
                </a:cubicBezTo>
                <a:lnTo>
                  <a:pt x="69916" y="30029"/>
                </a:lnTo>
                <a:lnTo>
                  <a:pt x="68543" y="30029"/>
                </a:lnTo>
                <a:lnTo>
                  <a:pt x="68543" y="28671"/>
                </a:lnTo>
                <a:lnTo>
                  <a:pt x="67955" y="28671"/>
                </a:lnTo>
                <a:lnTo>
                  <a:pt x="67955" y="32126"/>
                </a:lnTo>
                <a:lnTo>
                  <a:pt x="68543" y="32126"/>
                </a:lnTo>
                <a:lnTo>
                  <a:pt x="68543" y="30783"/>
                </a:lnTo>
                <a:lnTo>
                  <a:pt x="69916" y="30783"/>
                </a:lnTo>
                <a:lnTo>
                  <a:pt x="69916" y="31568"/>
                </a:lnTo>
                <a:cubicBezTo>
                  <a:pt x="69916" y="31869"/>
                  <a:pt x="70173" y="32126"/>
                  <a:pt x="70475" y="32126"/>
                </a:cubicBezTo>
                <a:lnTo>
                  <a:pt x="71636" y="32126"/>
                </a:lnTo>
                <a:lnTo>
                  <a:pt x="71636" y="53837"/>
                </a:lnTo>
                <a:lnTo>
                  <a:pt x="68045" y="53837"/>
                </a:lnTo>
                <a:cubicBezTo>
                  <a:pt x="68528" y="53791"/>
                  <a:pt x="68905" y="53384"/>
                  <a:pt x="68921" y="52901"/>
                </a:cubicBezTo>
                <a:lnTo>
                  <a:pt x="68921" y="39126"/>
                </a:lnTo>
                <a:lnTo>
                  <a:pt x="68936" y="39126"/>
                </a:lnTo>
                <a:cubicBezTo>
                  <a:pt x="69056" y="39126"/>
                  <a:pt x="69177" y="39006"/>
                  <a:pt x="69177" y="38870"/>
                </a:cubicBezTo>
                <a:lnTo>
                  <a:pt x="69177" y="38689"/>
                </a:lnTo>
                <a:cubicBezTo>
                  <a:pt x="69177" y="38553"/>
                  <a:pt x="69056" y="38447"/>
                  <a:pt x="68936" y="38447"/>
                </a:cubicBezTo>
                <a:lnTo>
                  <a:pt x="63761" y="38447"/>
                </a:lnTo>
                <a:cubicBezTo>
                  <a:pt x="63625" y="38447"/>
                  <a:pt x="63504" y="38553"/>
                  <a:pt x="63504" y="38689"/>
                </a:cubicBezTo>
                <a:lnTo>
                  <a:pt x="63504" y="38870"/>
                </a:lnTo>
                <a:cubicBezTo>
                  <a:pt x="63504" y="39006"/>
                  <a:pt x="63625" y="39126"/>
                  <a:pt x="63761" y="39126"/>
                </a:cubicBezTo>
                <a:lnTo>
                  <a:pt x="63791" y="39126"/>
                </a:lnTo>
                <a:lnTo>
                  <a:pt x="63791" y="41571"/>
                </a:lnTo>
                <a:lnTo>
                  <a:pt x="63791" y="41857"/>
                </a:lnTo>
                <a:lnTo>
                  <a:pt x="63791" y="42581"/>
                </a:lnTo>
                <a:lnTo>
                  <a:pt x="63791" y="42868"/>
                </a:lnTo>
                <a:lnTo>
                  <a:pt x="63791" y="43577"/>
                </a:lnTo>
                <a:lnTo>
                  <a:pt x="63791" y="43864"/>
                </a:lnTo>
                <a:lnTo>
                  <a:pt x="63791" y="44588"/>
                </a:lnTo>
                <a:lnTo>
                  <a:pt x="63791" y="44875"/>
                </a:lnTo>
                <a:lnTo>
                  <a:pt x="63791" y="45599"/>
                </a:lnTo>
                <a:lnTo>
                  <a:pt x="63791" y="45886"/>
                </a:lnTo>
                <a:lnTo>
                  <a:pt x="63791" y="46685"/>
                </a:lnTo>
                <a:lnTo>
                  <a:pt x="63791" y="46972"/>
                </a:lnTo>
                <a:lnTo>
                  <a:pt x="63791" y="47711"/>
                </a:lnTo>
                <a:lnTo>
                  <a:pt x="63791" y="47998"/>
                </a:lnTo>
                <a:lnTo>
                  <a:pt x="63791" y="48722"/>
                </a:lnTo>
                <a:lnTo>
                  <a:pt x="63791" y="48994"/>
                </a:lnTo>
                <a:lnTo>
                  <a:pt x="63791" y="49718"/>
                </a:lnTo>
                <a:lnTo>
                  <a:pt x="63791" y="50004"/>
                </a:lnTo>
                <a:lnTo>
                  <a:pt x="63791" y="50729"/>
                </a:lnTo>
                <a:lnTo>
                  <a:pt x="63791" y="51015"/>
                </a:lnTo>
                <a:lnTo>
                  <a:pt x="63791" y="52916"/>
                </a:lnTo>
                <a:cubicBezTo>
                  <a:pt x="63791" y="53399"/>
                  <a:pt x="64168" y="53806"/>
                  <a:pt x="64651" y="53852"/>
                </a:cubicBezTo>
                <a:lnTo>
                  <a:pt x="55749" y="53852"/>
                </a:lnTo>
                <a:lnTo>
                  <a:pt x="55749" y="45342"/>
                </a:lnTo>
                <a:lnTo>
                  <a:pt x="55794" y="45342"/>
                </a:lnTo>
                <a:cubicBezTo>
                  <a:pt x="56021" y="45342"/>
                  <a:pt x="56187" y="45161"/>
                  <a:pt x="56187" y="44935"/>
                </a:cubicBezTo>
                <a:lnTo>
                  <a:pt x="56187" y="44633"/>
                </a:lnTo>
                <a:cubicBezTo>
                  <a:pt x="56187" y="44407"/>
                  <a:pt x="56021" y="44241"/>
                  <a:pt x="55794" y="44241"/>
                </a:cubicBezTo>
                <a:lnTo>
                  <a:pt x="53999" y="44241"/>
                </a:lnTo>
                <a:lnTo>
                  <a:pt x="53999" y="37482"/>
                </a:lnTo>
                <a:cubicBezTo>
                  <a:pt x="54014" y="36526"/>
                  <a:pt x="54798" y="35762"/>
                  <a:pt x="55751" y="35762"/>
                </a:cubicBezTo>
                <a:cubicBezTo>
                  <a:pt x="55761" y="35762"/>
                  <a:pt x="55770" y="35762"/>
                  <a:pt x="55779" y="35762"/>
                </a:cubicBezTo>
                <a:lnTo>
                  <a:pt x="58420" y="35762"/>
                </a:lnTo>
                <a:cubicBezTo>
                  <a:pt x="59717" y="35762"/>
                  <a:pt x="60788" y="34721"/>
                  <a:pt x="60803" y="33408"/>
                </a:cubicBezTo>
                <a:lnTo>
                  <a:pt x="60803" y="26890"/>
                </a:lnTo>
                <a:lnTo>
                  <a:pt x="61000" y="26890"/>
                </a:lnTo>
                <a:cubicBezTo>
                  <a:pt x="61181" y="26890"/>
                  <a:pt x="61347" y="26724"/>
                  <a:pt x="61347" y="26543"/>
                </a:cubicBezTo>
                <a:lnTo>
                  <a:pt x="61347" y="26151"/>
                </a:lnTo>
                <a:cubicBezTo>
                  <a:pt x="63911" y="25759"/>
                  <a:pt x="65843" y="23601"/>
                  <a:pt x="65963" y="21006"/>
                </a:cubicBezTo>
                <a:cubicBezTo>
                  <a:pt x="66084" y="18411"/>
                  <a:pt x="64349" y="16088"/>
                  <a:pt x="61829" y="15469"/>
                </a:cubicBezTo>
                <a:lnTo>
                  <a:pt x="61829" y="13312"/>
                </a:lnTo>
                <a:lnTo>
                  <a:pt x="62946" y="13312"/>
                </a:lnTo>
                <a:cubicBezTo>
                  <a:pt x="63263" y="13312"/>
                  <a:pt x="63519" y="13055"/>
                  <a:pt x="63519" y="12753"/>
                </a:cubicBezTo>
                <a:lnTo>
                  <a:pt x="63519" y="12618"/>
                </a:lnTo>
                <a:close/>
                <a:moveTo>
                  <a:pt x="69157" y="1"/>
                </a:moveTo>
                <a:cubicBezTo>
                  <a:pt x="69109" y="1"/>
                  <a:pt x="69079" y="3"/>
                  <a:pt x="69071" y="4"/>
                </a:cubicBezTo>
                <a:lnTo>
                  <a:pt x="64379" y="4"/>
                </a:lnTo>
                <a:cubicBezTo>
                  <a:pt x="60321" y="4"/>
                  <a:pt x="60200" y="4742"/>
                  <a:pt x="60200" y="4787"/>
                </a:cubicBezTo>
                <a:lnTo>
                  <a:pt x="60200" y="9691"/>
                </a:lnTo>
                <a:lnTo>
                  <a:pt x="58948" y="9691"/>
                </a:lnTo>
                <a:cubicBezTo>
                  <a:pt x="58736" y="9691"/>
                  <a:pt x="58571" y="9857"/>
                  <a:pt x="58571" y="10068"/>
                </a:cubicBezTo>
                <a:lnTo>
                  <a:pt x="58571" y="10566"/>
                </a:lnTo>
                <a:cubicBezTo>
                  <a:pt x="58571" y="10762"/>
                  <a:pt x="58736" y="10943"/>
                  <a:pt x="58948" y="10943"/>
                </a:cubicBezTo>
                <a:lnTo>
                  <a:pt x="59189" y="10943"/>
                </a:lnTo>
                <a:lnTo>
                  <a:pt x="59189" y="11214"/>
                </a:lnTo>
                <a:lnTo>
                  <a:pt x="58284" y="11214"/>
                </a:lnTo>
                <a:cubicBezTo>
                  <a:pt x="57967" y="11214"/>
                  <a:pt x="57711" y="11456"/>
                  <a:pt x="57711" y="11773"/>
                </a:cubicBezTo>
                <a:lnTo>
                  <a:pt x="57711" y="12753"/>
                </a:lnTo>
                <a:cubicBezTo>
                  <a:pt x="57711" y="13055"/>
                  <a:pt x="57967" y="13312"/>
                  <a:pt x="58284" y="13312"/>
                </a:cubicBezTo>
                <a:lnTo>
                  <a:pt x="59189" y="13312"/>
                </a:lnTo>
                <a:lnTo>
                  <a:pt x="59189" y="15469"/>
                </a:lnTo>
                <a:cubicBezTo>
                  <a:pt x="56654" y="16088"/>
                  <a:pt x="54934" y="18396"/>
                  <a:pt x="55040" y="20991"/>
                </a:cubicBezTo>
                <a:cubicBezTo>
                  <a:pt x="55161" y="23586"/>
                  <a:pt x="57092" y="25744"/>
                  <a:pt x="59657" y="26151"/>
                </a:cubicBezTo>
                <a:lnTo>
                  <a:pt x="59657" y="26543"/>
                </a:lnTo>
                <a:cubicBezTo>
                  <a:pt x="59657" y="26724"/>
                  <a:pt x="59808" y="26890"/>
                  <a:pt x="60004" y="26890"/>
                </a:cubicBezTo>
                <a:lnTo>
                  <a:pt x="60185" y="26890"/>
                </a:lnTo>
                <a:lnTo>
                  <a:pt x="60185" y="33408"/>
                </a:lnTo>
                <a:cubicBezTo>
                  <a:pt x="60170" y="34374"/>
                  <a:pt x="59385" y="35143"/>
                  <a:pt x="58420" y="35143"/>
                </a:cubicBezTo>
                <a:lnTo>
                  <a:pt x="55779" y="35143"/>
                </a:lnTo>
                <a:cubicBezTo>
                  <a:pt x="55770" y="35143"/>
                  <a:pt x="55761" y="35143"/>
                  <a:pt x="55751" y="35143"/>
                </a:cubicBezTo>
                <a:cubicBezTo>
                  <a:pt x="54451" y="35143"/>
                  <a:pt x="53395" y="36179"/>
                  <a:pt x="53380" y="37482"/>
                </a:cubicBezTo>
                <a:lnTo>
                  <a:pt x="53380" y="44241"/>
                </a:lnTo>
                <a:lnTo>
                  <a:pt x="51917" y="44241"/>
                </a:lnTo>
                <a:lnTo>
                  <a:pt x="51917" y="37784"/>
                </a:lnTo>
                <a:cubicBezTo>
                  <a:pt x="51932" y="37044"/>
                  <a:pt x="51917" y="36275"/>
                  <a:pt x="51585" y="35626"/>
                </a:cubicBezTo>
                <a:cubicBezTo>
                  <a:pt x="51600" y="35566"/>
                  <a:pt x="51615" y="35505"/>
                  <a:pt x="51630" y="35460"/>
                </a:cubicBezTo>
                <a:cubicBezTo>
                  <a:pt x="51721" y="35038"/>
                  <a:pt x="51766" y="34600"/>
                  <a:pt x="51781" y="34178"/>
                </a:cubicBezTo>
                <a:lnTo>
                  <a:pt x="51781" y="32578"/>
                </a:lnTo>
                <a:cubicBezTo>
                  <a:pt x="51781" y="32216"/>
                  <a:pt x="51721" y="31854"/>
                  <a:pt x="51585" y="31522"/>
                </a:cubicBezTo>
                <a:cubicBezTo>
                  <a:pt x="51826" y="31070"/>
                  <a:pt x="51947" y="30572"/>
                  <a:pt x="51917" y="30074"/>
                </a:cubicBezTo>
                <a:lnTo>
                  <a:pt x="51917" y="27434"/>
                </a:lnTo>
                <a:cubicBezTo>
                  <a:pt x="51887" y="26905"/>
                  <a:pt x="51826" y="26377"/>
                  <a:pt x="51525" y="25925"/>
                </a:cubicBezTo>
                <a:cubicBezTo>
                  <a:pt x="51645" y="25201"/>
                  <a:pt x="51691" y="24461"/>
                  <a:pt x="51645" y="23737"/>
                </a:cubicBezTo>
                <a:lnTo>
                  <a:pt x="51645" y="19513"/>
                </a:lnTo>
                <a:cubicBezTo>
                  <a:pt x="51645" y="17446"/>
                  <a:pt x="49971" y="15771"/>
                  <a:pt x="47889" y="15756"/>
                </a:cubicBezTo>
                <a:lnTo>
                  <a:pt x="33721" y="15756"/>
                </a:lnTo>
                <a:cubicBezTo>
                  <a:pt x="31654" y="15771"/>
                  <a:pt x="29980" y="17446"/>
                  <a:pt x="29980" y="19513"/>
                </a:cubicBezTo>
                <a:lnTo>
                  <a:pt x="29980" y="27162"/>
                </a:lnTo>
                <a:lnTo>
                  <a:pt x="29437" y="27162"/>
                </a:lnTo>
                <a:cubicBezTo>
                  <a:pt x="29428" y="27162"/>
                  <a:pt x="29420" y="27161"/>
                  <a:pt x="29411" y="27161"/>
                </a:cubicBezTo>
                <a:cubicBezTo>
                  <a:pt x="29106" y="27161"/>
                  <a:pt x="28863" y="27427"/>
                  <a:pt x="28863" y="27735"/>
                </a:cubicBezTo>
                <a:lnTo>
                  <a:pt x="28863" y="28505"/>
                </a:lnTo>
                <a:lnTo>
                  <a:pt x="28275" y="28505"/>
                </a:lnTo>
                <a:cubicBezTo>
                  <a:pt x="28033" y="28505"/>
                  <a:pt x="27837" y="28686"/>
                  <a:pt x="27837" y="28927"/>
                </a:cubicBezTo>
                <a:lnTo>
                  <a:pt x="27837" y="29350"/>
                </a:lnTo>
                <a:lnTo>
                  <a:pt x="27852" y="29350"/>
                </a:lnTo>
                <a:cubicBezTo>
                  <a:pt x="27551" y="29365"/>
                  <a:pt x="27309" y="29621"/>
                  <a:pt x="27309" y="29923"/>
                </a:cubicBezTo>
                <a:lnTo>
                  <a:pt x="27309" y="30059"/>
                </a:lnTo>
                <a:lnTo>
                  <a:pt x="18030" y="30059"/>
                </a:lnTo>
                <a:lnTo>
                  <a:pt x="18030" y="29274"/>
                </a:lnTo>
                <a:cubicBezTo>
                  <a:pt x="18030" y="28957"/>
                  <a:pt x="17774" y="28701"/>
                  <a:pt x="17457" y="28701"/>
                </a:cubicBezTo>
                <a:lnTo>
                  <a:pt x="16416" y="28701"/>
                </a:lnTo>
                <a:lnTo>
                  <a:pt x="16416" y="13900"/>
                </a:lnTo>
                <a:lnTo>
                  <a:pt x="17472" y="13900"/>
                </a:lnTo>
                <a:cubicBezTo>
                  <a:pt x="17789" y="13900"/>
                  <a:pt x="18046" y="13644"/>
                  <a:pt x="18046" y="13342"/>
                </a:cubicBezTo>
                <a:lnTo>
                  <a:pt x="18046" y="12557"/>
                </a:lnTo>
                <a:lnTo>
                  <a:pt x="19419" y="12557"/>
                </a:lnTo>
                <a:lnTo>
                  <a:pt x="19419" y="13900"/>
                </a:lnTo>
                <a:lnTo>
                  <a:pt x="19992" y="13900"/>
                </a:lnTo>
                <a:lnTo>
                  <a:pt x="19992" y="10430"/>
                </a:lnTo>
                <a:lnTo>
                  <a:pt x="19419" y="10430"/>
                </a:lnTo>
                <a:lnTo>
                  <a:pt x="19419" y="11773"/>
                </a:lnTo>
                <a:lnTo>
                  <a:pt x="18046" y="11773"/>
                </a:lnTo>
                <a:lnTo>
                  <a:pt x="18046" y="10988"/>
                </a:lnTo>
                <a:cubicBezTo>
                  <a:pt x="18046" y="10686"/>
                  <a:pt x="17789" y="10430"/>
                  <a:pt x="17472" y="10430"/>
                </a:cubicBezTo>
                <a:lnTo>
                  <a:pt x="16416" y="10430"/>
                </a:lnTo>
                <a:lnTo>
                  <a:pt x="16416" y="2373"/>
                </a:lnTo>
                <a:lnTo>
                  <a:pt x="15088" y="2373"/>
                </a:lnTo>
                <a:lnTo>
                  <a:pt x="15088" y="10430"/>
                </a:lnTo>
                <a:lnTo>
                  <a:pt x="13851" y="10430"/>
                </a:lnTo>
                <a:cubicBezTo>
                  <a:pt x="13549" y="10430"/>
                  <a:pt x="13293" y="10686"/>
                  <a:pt x="13293" y="10988"/>
                </a:cubicBezTo>
                <a:lnTo>
                  <a:pt x="13293" y="11773"/>
                </a:lnTo>
                <a:lnTo>
                  <a:pt x="6896" y="11773"/>
                </a:lnTo>
                <a:lnTo>
                  <a:pt x="6896" y="11697"/>
                </a:lnTo>
                <a:cubicBezTo>
                  <a:pt x="6896" y="11396"/>
                  <a:pt x="6639" y="11139"/>
                  <a:pt x="6338" y="11139"/>
                </a:cubicBezTo>
                <a:lnTo>
                  <a:pt x="6036" y="11139"/>
                </a:lnTo>
                <a:lnTo>
                  <a:pt x="6036" y="10324"/>
                </a:lnTo>
                <a:lnTo>
                  <a:pt x="6051" y="10324"/>
                </a:lnTo>
                <a:cubicBezTo>
                  <a:pt x="6308" y="10324"/>
                  <a:pt x="6519" y="10113"/>
                  <a:pt x="6519" y="9857"/>
                </a:cubicBezTo>
                <a:lnTo>
                  <a:pt x="6519" y="9525"/>
                </a:lnTo>
                <a:cubicBezTo>
                  <a:pt x="6519" y="9268"/>
                  <a:pt x="6308" y="9057"/>
                  <a:pt x="6051" y="9057"/>
                </a:cubicBezTo>
                <a:lnTo>
                  <a:pt x="6036" y="9057"/>
                </a:lnTo>
                <a:lnTo>
                  <a:pt x="6036" y="8303"/>
                </a:lnTo>
                <a:cubicBezTo>
                  <a:pt x="6036" y="7971"/>
                  <a:pt x="5779" y="7714"/>
                  <a:pt x="5463" y="7714"/>
                </a:cubicBezTo>
                <a:lnTo>
                  <a:pt x="2234" y="7714"/>
                </a:lnTo>
                <a:cubicBezTo>
                  <a:pt x="1917" y="7714"/>
                  <a:pt x="1661" y="7971"/>
                  <a:pt x="1661" y="8303"/>
                </a:cubicBezTo>
                <a:lnTo>
                  <a:pt x="1661" y="9057"/>
                </a:lnTo>
                <a:lnTo>
                  <a:pt x="1570" y="9057"/>
                </a:lnTo>
                <a:cubicBezTo>
                  <a:pt x="1561" y="9056"/>
                  <a:pt x="1553" y="9056"/>
                  <a:pt x="1544" y="9056"/>
                </a:cubicBezTo>
                <a:cubicBezTo>
                  <a:pt x="1300" y="9056"/>
                  <a:pt x="1102" y="9262"/>
                  <a:pt x="1102" y="9510"/>
                </a:cubicBezTo>
                <a:lnTo>
                  <a:pt x="1102" y="9857"/>
                </a:lnTo>
                <a:cubicBezTo>
                  <a:pt x="1102" y="10113"/>
                  <a:pt x="1314" y="10324"/>
                  <a:pt x="1570" y="10324"/>
                </a:cubicBezTo>
                <a:lnTo>
                  <a:pt x="1661" y="10324"/>
                </a:lnTo>
                <a:lnTo>
                  <a:pt x="1661" y="11139"/>
                </a:lnTo>
                <a:cubicBezTo>
                  <a:pt x="1344" y="11139"/>
                  <a:pt x="1102" y="11396"/>
                  <a:pt x="1102" y="11697"/>
                </a:cubicBezTo>
                <a:lnTo>
                  <a:pt x="1102" y="12678"/>
                </a:lnTo>
                <a:cubicBezTo>
                  <a:pt x="1102" y="12980"/>
                  <a:pt x="1344" y="13236"/>
                  <a:pt x="1661" y="13236"/>
                </a:cubicBezTo>
                <a:lnTo>
                  <a:pt x="1661" y="15530"/>
                </a:lnTo>
                <a:lnTo>
                  <a:pt x="1661" y="22334"/>
                </a:lnTo>
                <a:cubicBezTo>
                  <a:pt x="1645" y="22983"/>
                  <a:pt x="1947" y="23601"/>
                  <a:pt x="2460" y="24024"/>
                </a:cubicBezTo>
                <a:cubicBezTo>
                  <a:pt x="2505" y="24069"/>
                  <a:pt x="2566" y="24114"/>
                  <a:pt x="2626" y="24144"/>
                </a:cubicBezTo>
                <a:cubicBezTo>
                  <a:pt x="2747" y="24235"/>
                  <a:pt x="2868" y="24295"/>
                  <a:pt x="3003" y="24356"/>
                </a:cubicBezTo>
                <a:cubicBezTo>
                  <a:pt x="3260" y="24461"/>
                  <a:pt x="3562" y="24522"/>
                  <a:pt x="3848" y="24522"/>
                </a:cubicBezTo>
                <a:cubicBezTo>
                  <a:pt x="3999" y="24522"/>
                  <a:pt x="4150" y="24507"/>
                  <a:pt x="4286" y="24476"/>
                </a:cubicBezTo>
                <a:cubicBezTo>
                  <a:pt x="4708" y="24401"/>
                  <a:pt x="5101" y="24190"/>
                  <a:pt x="5402" y="23888"/>
                </a:cubicBezTo>
                <a:cubicBezTo>
                  <a:pt x="5448" y="23828"/>
                  <a:pt x="5493" y="23782"/>
                  <a:pt x="5538" y="23722"/>
                </a:cubicBezTo>
                <a:cubicBezTo>
                  <a:pt x="5629" y="23616"/>
                  <a:pt x="5704" y="23496"/>
                  <a:pt x="5779" y="23375"/>
                </a:cubicBezTo>
                <a:cubicBezTo>
                  <a:pt x="5810" y="23315"/>
                  <a:pt x="5840" y="23254"/>
                  <a:pt x="5870" y="23194"/>
                </a:cubicBezTo>
                <a:cubicBezTo>
                  <a:pt x="5991" y="22922"/>
                  <a:pt x="6036" y="22636"/>
                  <a:pt x="6036" y="22334"/>
                </a:cubicBezTo>
                <a:lnTo>
                  <a:pt x="6036" y="21308"/>
                </a:lnTo>
                <a:lnTo>
                  <a:pt x="6036" y="20855"/>
                </a:lnTo>
                <a:lnTo>
                  <a:pt x="6036" y="20116"/>
                </a:lnTo>
                <a:lnTo>
                  <a:pt x="6036" y="19648"/>
                </a:lnTo>
                <a:lnTo>
                  <a:pt x="6036" y="18909"/>
                </a:lnTo>
                <a:lnTo>
                  <a:pt x="6036" y="18456"/>
                </a:lnTo>
                <a:lnTo>
                  <a:pt x="6036" y="17732"/>
                </a:lnTo>
                <a:lnTo>
                  <a:pt x="6036" y="17265"/>
                </a:lnTo>
                <a:lnTo>
                  <a:pt x="6036" y="16525"/>
                </a:lnTo>
                <a:lnTo>
                  <a:pt x="6036" y="16073"/>
                </a:lnTo>
                <a:lnTo>
                  <a:pt x="6036" y="15530"/>
                </a:lnTo>
                <a:lnTo>
                  <a:pt x="6036" y="15333"/>
                </a:lnTo>
                <a:lnTo>
                  <a:pt x="6036" y="14881"/>
                </a:lnTo>
                <a:lnTo>
                  <a:pt x="6036" y="14126"/>
                </a:lnTo>
                <a:lnTo>
                  <a:pt x="6036" y="13674"/>
                </a:lnTo>
                <a:lnTo>
                  <a:pt x="6036" y="13251"/>
                </a:lnTo>
                <a:lnTo>
                  <a:pt x="6338" y="13251"/>
                </a:lnTo>
                <a:cubicBezTo>
                  <a:pt x="6655" y="13251"/>
                  <a:pt x="6896" y="12995"/>
                  <a:pt x="6896" y="12678"/>
                </a:cubicBezTo>
                <a:lnTo>
                  <a:pt x="6896" y="12542"/>
                </a:lnTo>
                <a:lnTo>
                  <a:pt x="13293" y="12542"/>
                </a:lnTo>
                <a:lnTo>
                  <a:pt x="13293" y="13327"/>
                </a:lnTo>
                <a:cubicBezTo>
                  <a:pt x="13293" y="13644"/>
                  <a:pt x="13534" y="13900"/>
                  <a:pt x="13851" y="13900"/>
                </a:cubicBezTo>
                <a:lnTo>
                  <a:pt x="15088" y="13900"/>
                </a:lnTo>
                <a:lnTo>
                  <a:pt x="15088" y="28701"/>
                </a:lnTo>
                <a:lnTo>
                  <a:pt x="13836" y="28701"/>
                </a:lnTo>
                <a:cubicBezTo>
                  <a:pt x="13534" y="28701"/>
                  <a:pt x="13278" y="28957"/>
                  <a:pt x="13278" y="29259"/>
                </a:cubicBezTo>
                <a:lnTo>
                  <a:pt x="13278" y="30044"/>
                </a:lnTo>
                <a:lnTo>
                  <a:pt x="11905" y="30044"/>
                </a:lnTo>
                <a:lnTo>
                  <a:pt x="11905" y="28701"/>
                </a:lnTo>
                <a:lnTo>
                  <a:pt x="11317" y="28701"/>
                </a:lnTo>
                <a:lnTo>
                  <a:pt x="11317" y="32171"/>
                </a:lnTo>
                <a:lnTo>
                  <a:pt x="11905" y="32171"/>
                </a:lnTo>
                <a:lnTo>
                  <a:pt x="11905" y="30813"/>
                </a:lnTo>
                <a:lnTo>
                  <a:pt x="13278" y="30813"/>
                </a:lnTo>
                <a:lnTo>
                  <a:pt x="13278" y="31598"/>
                </a:lnTo>
                <a:cubicBezTo>
                  <a:pt x="13278" y="31915"/>
                  <a:pt x="13534" y="32171"/>
                  <a:pt x="13836" y="32171"/>
                </a:cubicBezTo>
                <a:lnTo>
                  <a:pt x="15088" y="32171"/>
                </a:lnTo>
                <a:lnTo>
                  <a:pt x="15088" y="43864"/>
                </a:lnTo>
                <a:lnTo>
                  <a:pt x="11664" y="43864"/>
                </a:lnTo>
                <a:lnTo>
                  <a:pt x="11694" y="43849"/>
                </a:lnTo>
                <a:lnTo>
                  <a:pt x="11724" y="43834"/>
                </a:lnTo>
                <a:cubicBezTo>
                  <a:pt x="11739" y="43834"/>
                  <a:pt x="11739" y="43819"/>
                  <a:pt x="11754" y="43819"/>
                </a:cubicBezTo>
                <a:lnTo>
                  <a:pt x="11799" y="43803"/>
                </a:lnTo>
                <a:lnTo>
                  <a:pt x="11830" y="43773"/>
                </a:lnTo>
                <a:lnTo>
                  <a:pt x="11875" y="43758"/>
                </a:lnTo>
                <a:cubicBezTo>
                  <a:pt x="11890" y="43743"/>
                  <a:pt x="11920" y="43728"/>
                  <a:pt x="11935" y="43728"/>
                </a:cubicBezTo>
                <a:lnTo>
                  <a:pt x="11980" y="43698"/>
                </a:lnTo>
                <a:lnTo>
                  <a:pt x="12041" y="43653"/>
                </a:lnTo>
                <a:lnTo>
                  <a:pt x="12071" y="43622"/>
                </a:lnTo>
                <a:lnTo>
                  <a:pt x="12131" y="43577"/>
                </a:lnTo>
                <a:lnTo>
                  <a:pt x="12161" y="43547"/>
                </a:lnTo>
                <a:lnTo>
                  <a:pt x="12222" y="43502"/>
                </a:lnTo>
                <a:lnTo>
                  <a:pt x="12252" y="43456"/>
                </a:lnTo>
                <a:lnTo>
                  <a:pt x="12297" y="43396"/>
                </a:lnTo>
                <a:cubicBezTo>
                  <a:pt x="12312" y="43381"/>
                  <a:pt x="12327" y="43366"/>
                  <a:pt x="12342" y="43351"/>
                </a:cubicBezTo>
                <a:lnTo>
                  <a:pt x="12388" y="43290"/>
                </a:lnTo>
                <a:cubicBezTo>
                  <a:pt x="12388" y="43275"/>
                  <a:pt x="12403" y="43260"/>
                  <a:pt x="12418" y="43245"/>
                </a:cubicBezTo>
                <a:cubicBezTo>
                  <a:pt x="12433" y="43215"/>
                  <a:pt x="12448" y="43185"/>
                  <a:pt x="12463" y="43155"/>
                </a:cubicBezTo>
                <a:cubicBezTo>
                  <a:pt x="12478" y="43140"/>
                  <a:pt x="12478" y="43125"/>
                  <a:pt x="12493" y="43109"/>
                </a:cubicBezTo>
                <a:cubicBezTo>
                  <a:pt x="12493" y="43094"/>
                  <a:pt x="12524" y="43019"/>
                  <a:pt x="12539" y="42974"/>
                </a:cubicBezTo>
                <a:cubicBezTo>
                  <a:pt x="12584" y="42853"/>
                  <a:pt x="12614" y="42732"/>
                  <a:pt x="12629" y="42612"/>
                </a:cubicBezTo>
                <a:cubicBezTo>
                  <a:pt x="12644" y="42476"/>
                  <a:pt x="12539" y="42370"/>
                  <a:pt x="12418" y="42370"/>
                </a:cubicBezTo>
                <a:lnTo>
                  <a:pt x="8329" y="42370"/>
                </a:lnTo>
                <a:cubicBezTo>
                  <a:pt x="8193" y="42370"/>
                  <a:pt x="8088" y="42476"/>
                  <a:pt x="8103" y="42612"/>
                </a:cubicBezTo>
                <a:cubicBezTo>
                  <a:pt x="8118" y="42732"/>
                  <a:pt x="8148" y="42853"/>
                  <a:pt x="8193" y="42974"/>
                </a:cubicBezTo>
                <a:cubicBezTo>
                  <a:pt x="8209" y="43019"/>
                  <a:pt x="8224" y="43064"/>
                  <a:pt x="8254" y="43109"/>
                </a:cubicBezTo>
                <a:lnTo>
                  <a:pt x="8284" y="43170"/>
                </a:lnTo>
                <a:cubicBezTo>
                  <a:pt x="8299" y="43185"/>
                  <a:pt x="8299" y="43215"/>
                  <a:pt x="8314" y="43245"/>
                </a:cubicBezTo>
                <a:cubicBezTo>
                  <a:pt x="8329" y="43260"/>
                  <a:pt x="8344" y="43275"/>
                  <a:pt x="8359" y="43290"/>
                </a:cubicBezTo>
                <a:lnTo>
                  <a:pt x="8405" y="43351"/>
                </a:lnTo>
                <a:cubicBezTo>
                  <a:pt x="8405" y="43366"/>
                  <a:pt x="8420" y="43381"/>
                  <a:pt x="8435" y="43396"/>
                </a:cubicBezTo>
                <a:lnTo>
                  <a:pt x="8480" y="43456"/>
                </a:lnTo>
                <a:lnTo>
                  <a:pt x="8525" y="43502"/>
                </a:lnTo>
                <a:lnTo>
                  <a:pt x="8571" y="43547"/>
                </a:lnTo>
                <a:lnTo>
                  <a:pt x="8616" y="43577"/>
                </a:lnTo>
                <a:lnTo>
                  <a:pt x="8661" y="43622"/>
                </a:lnTo>
                <a:lnTo>
                  <a:pt x="8706" y="43653"/>
                </a:lnTo>
                <a:lnTo>
                  <a:pt x="8767" y="43698"/>
                </a:lnTo>
                <a:lnTo>
                  <a:pt x="8797" y="43728"/>
                </a:lnTo>
                <a:cubicBezTo>
                  <a:pt x="8827" y="43728"/>
                  <a:pt x="8842" y="43743"/>
                  <a:pt x="8872" y="43758"/>
                </a:cubicBezTo>
                <a:lnTo>
                  <a:pt x="8903" y="43773"/>
                </a:lnTo>
                <a:lnTo>
                  <a:pt x="8948" y="43803"/>
                </a:lnTo>
                <a:lnTo>
                  <a:pt x="8978" y="43819"/>
                </a:lnTo>
                <a:cubicBezTo>
                  <a:pt x="8993" y="43819"/>
                  <a:pt x="9008" y="43834"/>
                  <a:pt x="9023" y="43834"/>
                </a:cubicBezTo>
                <a:lnTo>
                  <a:pt x="9038" y="43849"/>
                </a:lnTo>
                <a:lnTo>
                  <a:pt x="9084" y="43864"/>
                </a:lnTo>
                <a:lnTo>
                  <a:pt x="5553" y="43864"/>
                </a:lnTo>
                <a:lnTo>
                  <a:pt x="5583" y="43849"/>
                </a:lnTo>
                <a:lnTo>
                  <a:pt x="5613" y="43834"/>
                </a:lnTo>
                <a:cubicBezTo>
                  <a:pt x="5629" y="43834"/>
                  <a:pt x="5644" y="43819"/>
                  <a:pt x="5644" y="43819"/>
                </a:cubicBezTo>
                <a:lnTo>
                  <a:pt x="5689" y="43803"/>
                </a:lnTo>
                <a:lnTo>
                  <a:pt x="5734" y="43773"/>
                </a:lnTo>
                <a:lnTo>
                  <a:pt x="5764" y="43758"/>
                </a:lnTo>
                <a:lnTo>
                  <a:pt x="5825" y="43728"/>
                </a:lnTo>
                <a:lnTo>
                  <a:pt x="5870" y="43698"/>
                </a:lnTo>
                <a:lnTo>
                  <a:pt x="5930" y="43653"/>
                </a:lnTo>
                <a:lnTo>
                  <a:pt x="5960" y="43622"/>
                </a:lnTo>
                <a:lnTo>
                  <a:pt x="6021" y="43577"/>
                </a:lnTo>
                <a:lnTo>
                  <a:pt x="6051" y="43547"/>
                </a:lnTo>
                <a:lnTo>
                  <a:pt x="6111" y="43502"/>
                </a:lnTo>
                <a:lnTo>
                  <a:pt x="6142" y="43456"/>
                </a:lnTo>
                <a:lnTo>
                  <a:pt x="6187" y="43396"/>
                </a:lnTo>
                <a:cubicBezTo>
                  <a:pt x="6202" y="43381"/>
                  <a:pt x="6217" y="43366"/>
                  <a:pt x="6232" y="43351"/>
                </a:cubicBezTo>
                <a:lnTo>
                  <a:pt x="6277" y="43290"/>
                </a:lnTo>
                <a:lnTo>
                  <a:pt x="6308" y="43245"/>
                </a:lnTo>
                <a:cubicBezTo>
                  <a:pt x="6323" y="43215"/>
                  <a:pt x="6338" y="43185"/>
                  <a:pt x="6353" y="43155"/>
                </a:cubicBezTo>
                <a:cubicBezTo>
                  <a:pt x="6368" y="43140"/>
                  <a:pt x="6368" y="43125"/>
                  <a:pt x="6383" y="43109"/>
                </a:cubicBezTo>
                <a:cubicBezTo>
                  <a:pt x="6398" y="43064"/>
                  <a:pt x="6413" y="43019"/>
                  <a:pt x="6443" y="42974"/>
                </a:cubicBezTo>
                <a:cubicBezTo>
                  <a:pt x="6473" y="42853"/>
                  <a:pt x="6504" y="42732"/>
                  <a:pt x="6519" y="42612"/>
                </a:cubicBezTo>
                <a:cubicBezTo>
                  <a:pt x="6534" y="42476"/>
                  <a:pt x="6443" y="42370"/>
                  <a:pt x="6308" y="42370"/>
                </a:cubicBezTo>
                <a:lnTo>
                  <a:pt x="2219" y="42370"/>
                </a:lnTo>
                <a:cubicBezTo>
                  <a:pt x="2083" y="42370"/>
                  <a:pt x="1977" y="42476"/>
                  <a:pt x="2008" y="42612"/>
                </a:cubicBezTo>
                <a:cubicBezTo>
                  <a:pt x="2023" y="42732"/>
                  <a:pt x="2038" y="42853"/>
                  <a:pt x="2083" y="42974"/>
                </a:cubicBezTo>
                <a:cubicBezTo>
                  <a:pt x="2098" y="43019"/>
                  <a:pt x="2128" y="43064"/>
                  <a:pt x="2143" y="43109"/>
                </a:cubicBezTo>
                <a:cubicBezTo>
                  <a:pt x="2158" y="43125"/>
                  <a:pt x="2158" y="43140"/>
                  <a:pt x="2174" y="43170"/>
                </a:cubicBezTo>
                <a:lnTo>
                  <a:pt x="2219" y="43245"/>
                </a:lnTo>
                <a:cubicBezTo>
                  <a:pt x="2219" y="43260"/>
                  <a:pt x="2234" y="43275"/>
                  <a:pt x="2249" y="43290"/>
                </a:cubicBezTo>
                <a:lnTo>
                  <a:pt x="2294" y="43351"/>
                </a:lnTo>
                <a:lnTo>
                  <a:pt x="2324" y="43396"/>
                </a:lnTo>
                <a:lnTo>
                  <a:pt x="2370" y="43456"/>
                </a:lnTo>
                <a:lnTo>
                  <a:pt x="2415" y="43502"/>
                </a:lnTo>
                <a:lnTo>
                  <a:pt x="2460" y="43547"/>
                </a:lnTo>
                <a:lnTo>
                  <a:pt x="2505" y="43577"/>
                </a:lnTo>
                <a:lnTo>
                  <a:pt x="2551" y="43622"/>
                </a:lnTo>
                <a:lnTo>
                  <a:pt x="2596" y="43653"/>
                </a:lnTo>
                <a:lnTo>
                  <a:pt x="2656" y="43698"/>
                </a:lnTo>
                <a:lnTo>
                  <a:pt x="2702" y="43728"/>
                </a:lnTo>
                <a:lnTo>
                  <a:pt x="2762" y="43758"/>
                </a:lnTo>
                <a:lnTo>
                  <a:pt x="2792" y="43773"/>
                </a:lnTo>
                <a:lnTo>
                  <a:pt x="2837" y="43803"/>
                </a:lnTo>
                <a:lnTo>
                  <a:pt x="2868" y="43819"/>
                </a:lnTo>
                <a:lnTo>
                  <a:pt x="2913" y="43834"/>
                </a:lnTo>
                <a:lnTo>
                  <a:pt x="2943" y="43849"/>
                </a:lnTo>
                <a:lnTo>
                  <a:pt x="2973" y="43864"/>
                </a:lnTo>
                <a:lnTo>
                  <a:pt x="1" y="43864"/>
                </a:lnTo>
                <a:lnTo>
                  <a:pt x="1" y="44618"/>
                </a:lnTo>
                <a:lnTo>
                  <a:pt x="15088" y="44618"/>
                </a:lnTo>
                <a:lnTo>
                  <a:pt x="15088" y="53867"/>
                </a:lnTo>
                <a:lnTo>
                  <a:pt x="11317" y="53867"/>
                </a:lnTo>
                <a:lnTo>
                  <a:pt x="11317" y="54893"/>
                </a:lnTo>
                <a:lnTo>
                  <a:pt x="13897" y="54893"/>
                </a:lnTo>
                <a:lnTo>
                  <a:pt x="13897" y="56432"/>
                </a:lnTo>
                <a:cubicBezTo>
                  <a:pt x="13897" y="56658"/>
                  <a:pt x="14078" y="56854"/>
                  <a:pt x="14319" y="56854"/>
                </a:cubicBezTo>
                <a:lnTo>
                  <a:pt x="16733" y="56854"/>
                </a:lnTo>
                <a:cubicBezTo>
                  <a:pt x="16959" y="56854"/>
                  <a:pt x="17155" y="56658"/>
                  <a:pt x="17155" y="56432"/>
                </a:cubicBezTo>
                <a:lnTo>
                  <a:pt x="17155" y="54878"/>
                </a:lnTo>
                <a:lnTo>
                  <a:pt x="40541" y="54878"/>
                </a:lnTo>
                <a:lnTo>
                  <a:pt x="40541" y="56417"/>
                </a:lnTo>
                <a:cubicBezTo>
                  <a:pt x="40541" y="56658"/>
                  <a:pt x="40737" y="56854"/>
                  <a:pt x="40963" y="56854"/>
                </a:cubicBezTo>
                <a:lnTo>
                  <a:pt x="43377" y="56854"/>
                </a:lnTo>
                <a:cubicBezTo>
                  <a:pt x="43604" y="56854"/>
                  <a:pt x="43800" y="56658"/>
                  <a:pt x="43800" y="56417"/>
                </a:cubicBezTo>
                <a:lnTo>
                  <a:pt x="43800" y="54878"/>
                </a:lnTo>
                <a:lnTo>
                  <a:pt x="45972" y="54878"/>
                </a:lnTo>
                <a:lnTo>
                  <a:pt x="45972" y="53852"/>
                </a:lnTo>
                <a:lnTo>
                  <a:pt x="16416" y="53852"/>
                </a:lnTo>
                <a:lnTo>
                  <a:pt x="16416" y="32171"/>
                </a:lnTo>
                <a:lnTo>
                  <a:pt x="17457" y="32171"/>
                </a:lnTo>
                <a:cubicBezTo>
                  <a:pt x="17774" y="32171"/>
                  <a:pt x="18030" y="31915"/>
                  <a:pt x="18030" y="31598"/>
                </a:cubicBezTo>
                <a:lnTo>
                  <a:pt x="18030" y="30828"/>
                </a:lnTo>
                <a:lnTo>
                  <a:pt x="27309" y="30828"/>
                </a:lnTo>
                <a:lnTo>
                  <a:pt x="27309" y="30889"/>
                </a:lnTo>
                <a:cubicBezTo>
                  <a:pt x="27309" y="31205"/>
                  <a:pt x="27566" y="31462"/>
                  <a:pt x="27883" y="31462"/>
                </a:cubicBezTo>
                <a:lnTo>
                  <a:pt x="28818" y="31462"/>
                </a:lnTo>
                <a:lnTo>
                  <a:pt x="28818" y="32593"/>
                </a:lnTo>
                <a:cubicBezTo>
                  <a:pt x="25906" y="33152"/>
                  <a:pt x="23734" y="35475"/>
                  <a:pt x="23734" y="38251"/>
                </a:cubicBezTo>
                <a:cubicBezTo>
                  <a:pt x="23734" y="40243"/>
                  <a:pt x="24865" y="41993"/>
                  <a:pt x="26570" y="43034"/>
                </a:cubicBezTo>
                <a:cubicBezTo>
                  <a:pt x="26781" y="43155"/>
                  <a:pt x="27008" y="43230"/>
                  <a:pt x="27249" y="43230"/>
                </a:cubicBezTo>
                <a:lnTo>
                  <a:pt x="33193" y="43230"/>
                </a:lnTo>
                <a:cubicBezTo>
                  <a:pt x="33435" y="43230"/>
                  <a:pt x="33661" y="43155"/>
                  <a:pt x="33857" y="43034"/>
                </a:cubicBezTo>
                <a:cubicBezTo>
                  <a:pt x="35577" y="41993"/>
                  <a:pt x="36709" y="40243"/>
                  <a:pt x="36709" y="38251"/>
                </a:cubicBezTo>
                <a:cubicBezTo>
                  <a:pt x="36709" y="35475"/>
                  <a:pt x="34521" y="33167"/>
                  <a:pt x="31609" y="32593"/>
                </a:cubicBezTo>
                <a:lnTo>
                  <a:pt x="31609" y="31462"/>
                </a:lnTo>
                <a:lnTo>
                  <a:pt x="32560" y="31462"/>
                </a:lnTo>
                <a:cubicBezTo>
                  <a:pt x="32877" y="31462"/>
                  <a:pt x="33118" y="31205"/>
                  <a:pt x="33118" y="30904"/>
                </a:cubicBezTo>
                <a:lnTo>
                  <a:pt x="33118" y="29923"/>
                </a:lnTo>
                <a:cubicBezTo>
                  <a:pt x="33118" y="29621"/>
                  <a:pt x="32877" y="29365"/>
                  <a:pt x="32575" y="29350"/>
                </a:cubicBezTo>
                <a:lnTo>
                  <a:pt x="32590" y="29350"/>
                </a:lnTo>
                <a:lnTo>
                  <a:pt x="32590" y="28927"/>
                </a:lnTo>
                <a:cubicBezTo>
                  <a:pt x="32590" y="28695"/>
                  <a:pt x="32422" y="28504"/>
                  <a:pt x="32193" y="28504"/>
                </a:cubicBezTo>
                <a:cubicBezTo>
                  <a:pt x="32185" y="28504"/>
                  <a:pt x="32176" y="28504"/>
                  <a:pt x="32167" y="28505"/>
                </a:cubicBezTo>
                <a:lnTo>
                  <a:pt x="31730" y="28505"/>
                </a:lnTo>
                <a:lnTo>
                  <a:pt x="31730" y="27735"/>
                </a:lnTo>
                <a:cubicBezTo>
                  <a:pt x="31730" y="27418"/>
                  <a:pt x="31458" y="27147"/>
                  <a:pt x="31141" y="27147"/>
                </a:cubicBezTo>
                <a:lnTo>
                  <a:pt x="30598" y="27147"/>
                </a:lnTo>
                <a:lnTo>
                  <a:pt x="30598" y="19513"/>
                </a:lnTo>
                <a:cubicBezTo>
                  <a:pt x="30613" y="17778"/>
                  <a:pt x="32017" y="16374"/>
                  <a:pt x="33737" y="16374"/>
                </a:cubicBezTo>
                <a:lnTo>
                  <a:pt x="47904" y="16374"/>
                </a:lnTo>
                <a:cubicBezTo>
                  <a:pt x="49639" y="16374"/>
                  <a:pt x="51042" y="17778"/>
                  <a:pt x="51042" y="19513"/>
                </a:cubicBezTo>
                <a:lnTo>
                  <a:pt x="51042" y="23767"/>
                </a:lnTo>
                <a:cubicBezTo>
                  <a:pt x="51072" y="24310"/>
                  <a:pt x="51057" y="24854"/>
                  <a:pt x="50997" y="25397"/>
                </a:cubicBezTo>
                <a:cubicBezTo>
                  <a:pt x="50488" y="25079"/>
                  <a:pt x="49841" y="24997"/>
                  <a:pt x="49244" y="24997"/>
                </a:cubicBezTo>
                <a:cubicBezTo>
                  <a:pt x="49132" y="24997"/>
                  <a:pt x="49022" y="25000"/>
                  <a:pt x="48915" y="25004"/>
                </a:cubicBezTo>
                <a:cubicBezTo>
                  <a:pt x="48850" y="25001"/>
                  <a:pt x="48787" y="24999"/>
                  <a:pt x="48723" y="24999"/>
                </a:cubicBezTo>
                <a:cubicBezTo>
                  <a:pt x="48217" y="24999"/>
                  <a:pt x="47724" y="25105"/>
                  <a:pt x="47255" y="25306"/>
                </a:cubicBezTo>
                <a:cubicBezTo>
                  <a:pt x="46742" y="25517"/>
                  <a:pt x="46380" y="25985"/>
                  <a:pt x="46289" y="26528"/>
                </a:cubicBezTo>
                <a:cubicBezTo>
                  <a:pt x="46244" y="27026"/>
                  <a:pt x="46470" y="27509"/>
                  <a:pt x="46863" y="27811"/>
                </a:cubicBezTo>
                <a:cubicBezTo>
                  <a:pt x="47255" y="28126"/>
                  <a:pt x="47829" y="28242"/>
                  <a:pt x="48400" y="28242"/>
                </a:cubicBezTo>
                <a:cubicBezTo>
                  <a:pt x="48730" y="28242"/>
                  <a:pt x="49059" y="28203"/>
                  <a:pt x="49352" y="28143"/>
                </a:cubicBezTo>
                <a:cubicBezTo>
                  <a:pt x="50046" y="28007"/>
                  <a:pt x="50861" y="27554"/>
                  <a:pt x="51238" y="26830"/>
                </a:cubicBezTo>
                <a:cubicBezTo>
                  <a:pt x="51283" y="27041"/>
                  <a:pt x="51313" y="27252"/>
                  <a:pt x="51313" y="27464"/>
                </a:cubicBezTo>
                <a:lnTo>
                  <a:pt x="51313" y="30089"/>
                </a:lnTo>
                <a:cubicBezTo>
                  <a:pt x="51329" y="30330"/>
                  <a:pt x="51298" y="30587"/>
                  <a:pt x="51223" y="30813"/>
                </a:cubicBezTo>
                <a:cubicBezTo>
                  <a:pt x="50966" y="30451"/>
                  <a:pt x="50619" y="30149"/>
                  <a:pt x="50212" y="29923"/>
                </a:cubicBezTo>
                <a:cubicBezTo>
                  <a:pt x="49724" y="29642"/>
                  <a:pt x="49174" y="29502"/>
                  <a:pt x="48623" y="29502"/>
                </a:cubicBezTo>
                <a:cubicBezTo>
                  <a:pt x="48050" y="29502"/>
                  <a:pt x="47476" y="29653"/>
                  <a:pt x="46968" y="29953"/>
                </a:cubicBezTo>
                <a:cubicBezTo>
                  <a:pt x="46591" y="30149"/>
                  <a:pt x="46304" y="30496"/>
                  <a:pt x="46154" y="30904"/>
                </a:cubicBezTo>
                <a:cubicBezTo>
                  <a:pt x="45988" y="31522"/>
                  <a:pt x="46350" y="32111"/>
                  <a:pt x="46772" y="32427"/>
                </a:cubicBezTo>
                <a:cubicBezTo>
                  <a:pt x="47195" y="32729"/>
                  <a:pt x="47692" y="32895"/>
                  <a:pt x="48190" y="32956"/>
                </a:cubicBezTo>
                <a:cubicBezTo>
                  <a:pt x="48456" y="33005"/>
                  <a:pt x="48726" y="33028"/>
                  <a:pt x="48996" y="33028"/>
                </a:cubicBezTo>
                <a:cubicBezTo>
                  <a:pt x="49217" y="33028"/>
                  <a:pt x="49437" y="33013"/>
                  <a:pt x="49654" y="32986"/>
                </a:cubicBezTo>
                <a:cubicBezTo>
                  <a:pt x="50227" y="32880"/>
                  <a:pt x="50755" y="32593"/>
                  <a:pt x="51147" y="32156"/>
                </a:cubicBezTo>
                <a:cubicBezTo>
                  <a:pt x="51163" y="32292"/>
                  <a:pt x="51178" y="32427"/>
                  <a:pt x="51178" y="32563"/>
                </a:cubicBezTo>
                <a:lnTo>
                  <a:pt x="51178" y="34147"/>
                </a:lnTo>
                <a:cubicBezTo>
                  <a:pt x="51163" y="34434"/>
                  <a:pt x="51147" y="34706"/>
                  <a:pt x="51117" y="34962"/>
                </a:cubicBezTo>
                <a:cubicBezTo>
                  <a:pt x="50680" y="34570"/>
                  <a:pt x="50046" y="34313"/>
                  <a:pt x="49216" y="34178"/>
                </a:cubicBezTo>
                <a:cubicBezTo>
                  <a:pt x="48979" y="34134"/>
                  <a:pt x="48711" y="34098"/>
                  <a:pt x="48429" y="34098"/>
                </a:cubicBezTo>
                <a:cubicBezTo>
                  <a:pt x="48121" y="34098"/>
                  <a:pt x="47797" y="34142"/>
                  <a:pt x="47481" y="34268"/>
                </a:cubicBezTo>
                <a:cubicBezTo>
                  <a:pt x="46817" y="34525"/>
                  <a:pt x="46365" y="35128"/>
                  <a:pt x="46380" y="35747"/>
                </a:cubicBezTo>
                <a:cubicBezTo>
                  <a:pt x="46425" y="36335"/>
                  <a:pt x="46772" y="36848"/>
                  <a:pt x="47315" y="37105"/>
                </a:cubicBezTo>
                <a:cubicBezTo>
                  <a:pt x="47754" y="37317"/>
                  <a:pt x="48232" y="37423"/>
                  <a:pt x="48713" y="37423"/>
                </a:cubicBezTo>
                <a:cubicBezTo>
                  <a:pt x="48745" y="37423"/>
                  <a:pt x="48777" y="37422"/>
                  <a:pt x="48809" y="37421"/>
                </a:cubicBezTo>
                <a:cubicBezTo>
                  <a:pt x="48865" y="37423"/>
                  <a:pt x="48921" y="37424"/>
                  <a:pt x="48976" y="37424"/>
                </a:cubicBezTo>
                <a:cubicBezTo>
                  <a:pt x="49957" y="37424"/>
                  <a:pt x="50644" y="37168"/>
                  <a:pt x="51087" y="36682"/>
                </a:cubicBezTo>
                <a:cubicBezTo>
                  <a:pt x="51147" y="36607"/>
                  <a:pt x="51208" y="36546"/>
                  <a:pt x="51253" y="36456"/>
                </a:cubicBezTo>
                <a:cubicBezTo>
                  <a:pt x="51313" y="36893"/>
                  <a:pt x="51344" y="37331"/>
                  <a:pt x="51313" y="37768"/>
                </a:cubicBezTo>
                <a:lnTo>
                  <a:pt x="51313" y="44226"/>
                </a:lnTo>
                <a:lnTo>
                  <a:pt x="47436" y="44226"/>
                </a:lnTo>
                <a:cubicBezTo>
                  <a:pt x="47210" y="44226"/>
                  <a:pt x="47029" y="44407"/>
                  <a:pt x="47029" y="44618"/>
                </a:cubicBezTo>
                <a:lnTo>
                  <a:pt x="47029" y="44920"/>
                </a:lnTo>
                <a:cubicBezTo>
                  <a:pt x="47029" y="45146"/>
                  <a:pt x="47210" y="45327"/>
                  <a:pt x="47436" y="45327"/>
                </a:cubicBezTo>
                <a:lnTo>
                  <a:pt x="47451" y="45327"/>
                </a:lnTo>
                <a:lnTo>
                  <a:pt x="47451" y="55391"/>
                </a:lnTo>
                <a:cubicBezTo>
                  <a:pt x="47451" y="56251"/>
                  <a:pt x="48145" y="56945"/>
                  <a:pt x="48990" y="56945"/>
                </a:cubicBezTo>
                <a:lnTo>
                  <a:pt x="54195" y="56945"/>
                </a:lnTo>
                <a:cubicBezTo>
                  <a:pt x="55055" y="56945"/>
                  <a:pt x="55749" y="56251"/>
                  <a:pt x="55749" y="55391"/>
                </a:cubicBezTo>
                <a:lnTo>
                  <a:pt x="55749" y="54878"/>
                </a:lnTo>
                <a:lnTo>
                  <a:pt x="58208" y="54878"/>
                </a:lnTo>
                <a:lnTo>
                  <a:pt x="58208" y="56417"/>
                </a:lnTo>
                <a:cubicBezTo>
                  <a:pt x="58208" y="56658"/>
                  <a:pt x="58405" y="56854"/>
                  <a:pt x="58631" y="56854"/>
                </a:cubicBezTo>
                <a:lnTo>
                  <a:pt x="61045" y="56854"/>
                </a:lnTo>
                <a:cubicBezTo>
                  <a:pt x="61286" y="56854"/>
                  <a:pt x="61467" y="56658"/>
                  <a:pt x="61467" y="56417"/>
                </a:cubicBezTo>
                <a:lnTo>
                  <a:pt x="61467" y="54878"/>
                </a:lnTo>
                <a:lnTo>
                  <a:pt x="93875" y="54878"/>
                </a:lnTo>
                <a:lnTo>
                  <a:pt x="93875" y="56417"/>
                </a:lnTo>
                <a:cubicBezTo>
                  <a:pt x="93875" y="56658"/>
                  <a:pt x="94071" y="56854"/>
                  <a:pt x="94313" y="56854"/>
                </a:cubicBezTo>
                <a:lnTo>
                  <a:pt x="96712" y="56854"/>
                </a:lnTo>
                <a:cubicBezTo>
                  <a:pt x="96953" y="56854"/>
                  <a:pt x="97149" y="56658"/>
                  <a:pt x="97149" y="56417"/>
                </a:cubicBezTo>
                <a:lnTo>
                  <a:pt x="97149" y="54878"/>
                </a:lnTo>
                <a:lnTo>
                  <a:pt x="99307" y="54878"/>
                </a:lnTo>
                <a:lnTo>
                  <a:pt x="99307" y="53852"/>
                </a:lnTo>
                <a:lnTo>
                  <a:pt x="88700" y="53852"/>
                </a:lnTo>
                <a:cubicBezTo>
                  <a:pt x="89530" y="53565"/>
                  <a:pt x="90118" y="52826"/>
                  <a:pt x="90209" y="51966"/>
                </a:cubicBezTo>
                <a:cubicBezTo>
                  <a:pt x="90239" y="51770"/>
                  <a:pt x="90088" y="51589"/>
                  <a:pt x="89892" y="51589"/>
                </a:cubicBezTo>
                <a:lnTo>
                  <a:pt x="88911" y="51589"/>
                </a:lnTo>
                <a:lnTo>
                  <a:pt x="88911" y="51287"/>
                </a:lnTo>
                <a:cubicBezTo>
                  <a:pt x="88911" y="51129"/>
                  <a:pt x="88789" y="50999"/>
                  <a:pt x="88648" y="50999"/>
                </a:cubicBezTo>
                <a:cubicBezTo>
                  <a:pt x="88640" y="50999"/>
                  <a:pt x="88632" y="50999"/>
                  <a:pt x="88625" y="51000"/>
                </a:cubicBezTo>
                <a:lnTo>
                  <a:pt x="88006" y="51000"/>
                </a:lnTo>
                <a:lnTo>
                  <a:pt x="88006" y="49657"/>
                </a:lnTo>
                <a:cubicBezTo>
                  <a:pt x="88006" y="49386"/>
                  <a:pt x="87780" y="49160"/>
                  <a:pt x="87508" y="49160"/>
                </a:cubicBezTo>
                <a:lnTo>
                  <a:pt x="87041" y="49160"/>
                </a:lnTo>
                <a:cubicBezTo>
                  <a:pt x="87222" y="49099"/>
                  <a:pt x="87357" y="48963"/>
                  <a:pt x="87418" y="48782"/>
                </a:cubicBezTo>
                <a:cubicBezTo>
                  <a:pt x="87448" y="48526"/>
                  <a:pt x="87403" y="48254"/>
                  <a:pt x="87312" y="48028"/>
                </a:cubicBezTo>
                <a:cubicBezTo>
                  <a:pt x="87176" y="47741"/>
                  <a:pt x="87071" y="47455"/>
                  <a:pt x="87010" y="47153"/>
                </a:cubicBezTo>
                <a:cubicBezTo>
                  <a:pt x="86694" y="47409"/>
                  <a:pt x="86437" y="47741"/>
                  <a:pt x="86256" y="48103"/>
                </a:cubicBezTo>
                <a:cubicBezTo>
                  <a:pt x="86181" y="48224"/>
                  <a:pt x="86135" y="48360"/>
                  <a:pt x="86105" y="48481"/>
                </a:cubicBezTo>
                <a:cubicBezTo>
                  <a:pt x="86090" y="48586"/>
                  <a:pt x="86090" y="48692"/>
                  <a:pt x="86120" y="48797"/>
                </a:cubicBezTo>
                <a:cubicBezTo>
                  <a:pt x="86165" y="48963"/>
                  <a:pt x="86286" y="49099"/>
                  <a:pt x="86452" y="49144"/>
                </a:cubicBezTo>
                <a:lnTo>
                  <a:pt x="86196" y="49144"/>
                </a:lnTo>
                <a:cubicBezTo>
                  <a:pt x="85909" y="49144"/>
                  <a:pt x="85683" y="49371"/>
                  <a:pt x="85683" y="49657"/>
                </a:cubicBezTo>
                <a:lnTo>
                  <a:pt x="85683" y="50985"/>
                </a:lnTo>
                <a:lnTo>
                  <a:pt x="85064" y="50985"/>
                </a:lnTo>
                <a:cubicBezTo>
                  <a:pt x="84898" y="50985"/>
                  <a:pt x="84777" y="51121"/>
                  <a:pt x="84777" y="51272"/>
                </a:cubicBezTo>
                <a:lnTo>
                  <a:pt x="84777" y="51574"/>
                </a:lnTo>
                <a:lnTo>
                  <a:pt x="83721" y="51574"/>
                </a:lnTo>
                <a:cubicBezTo>
                  <a:pt x="83525" y="51574"/>
                  <a:pt x="83374" y="51755"/>
                  <a:pt x="83404" y="51951"/>
                </a:cubicBezTo>
                <a:cubicBezTo>
                  <a:pt x="83495" y="52826"/>
                  <a:pt x="84083" y="53550"/>
                  <a:pt x="84913" y="53837"/>
                </a:cubicBezTo>
                <a:lnTo>
                  <a:pt x="72949" y="53837"/>
                </a:lnTo>
                <a:lnTo>
                  <a:pt x="72949" y="32141"/>
                </a:lnTo>
                <a:lnTo>
                  <a:pt x="74096" y="32141"/>
                </a:lnTo>
                <a:cubicBezTo>
                  <a:pt x="74412" y="32141"/>
                  <a:pt x="74669" y="31884"/>
                  <a:pt x="74669" y="31568"/>
                </a:cubicBezTo>
                <a:lnTo>
                  <a:pt x="74669" y="30783"/>
                </a:lnTo>
                <a:lnTo>
                  <a:pt x="83495" y="30783"/>
                </a:lnTo>
                <a:lnTo>
                  <a:pt x="83495" y="30858"/>
                </a:lnTo>
                <a:cubicBezTo>
                  <a:pt x="83495" y="31175"/>
                  <a:pt x="83752" y="31432"/>
                  <a:pt x="84068" y="31432"/>
                </a:cubicBezTo>
                <a:lnTo>
                  <a:pt x="84823" y="31432"/>
                </a:lnTo>
                <a:lnTo>
                  <a:pt x="84823" y="34208"/>
                </a:lnTo>
                <a:lnTo>
                  <a:pt x="79738" y="42415"/>
                </a:lnTo>
                <a:cubicBezTo>
                  <a:pt x="79165" y="43351"/>
                  <a:pt x="79829" y="44558"/>
                  <a:pt x="80930" y="44558"/>
                </a:cubicBezTo>
                <a:lnTo>
                  <a:pt x="91884" y="44558"/>
                </a:lnTo>
                <a:cubicBezTo>
                  <a:pt x="92985" y="44558"/>
                  <a:pt x="93649" y="43351"/>
                  <a:pt x="93076" y="42415"/>
                </a:cubicBezTo>
                <a:lnTo>
                  <a:pt x="87991" y="34208"/>
                </a:lnTo>
                <a:lnTo>
                  <a:pt x="87991" y="31432"/>
                </a:lnTo>
                <a:lnTo>
                  <a:pt x="88745" y="31432"/>
                </a:lnTo>
                <a:cubicBezTo>
                  <a:pt x="89062" y="31432"/>
                  <a:pt x="89319" y="31175"/>
                  <a:pt x="89319" y="30858"/>
                </a:cubicBezTo>
                <a:lnTo>
                  <a:pt x="89319" y="29893"/>
                </a:lnTo>
                <a:cubicBezTo>
                  <a:pt x="89319" y="29576"/>
                  <a:pt x="89062" y="29319"/>
                  <a:pt x="88745" y="29319"/>
                </a:cubicBezTo>
                <a:lnTo>
                  <a:pt x="87991" y="29319"/>
                </a:lnTo>
                <a:lnTo>
                  <a:pt x="87991" y="29229"/>
                </a:lnTo>
                <a:lnTo>
                  <a:pt x="88127" y="29229"/>
                </a:lnTo>
                <a:cubicBezTo>
                  <a:pt x="88368" y="29229"/>
                  <a:pt x="88564" y="29033"/>
                  <a:pt x="88564" y="28806"/>
                </a:cubicBezTo>
                <a:lnTo>
                  <a:pt x="88564" y="28097"/>
                </a:lnTo>
                <a:cubicBezTo>
                  <a:pt x="88564" y="27856"/>
                  <a:pt x="88368" y="27660"/>
                  <a:pt x="88127" y="27660"/>
                </a:cubicBezTo>
                <a:lnTo>
                  <a:pt x="87327" y="27660"/>
                </a:lnTo>
                <a:lnTo>
                  <a:pt x="87327" y="13327"/>
                </a:lnTo>
                <a:lnTo>
                  <a:pt x="85502" y="13327"/>
                </a:lnTo>
                <a:lnTo>
                  <a:pt x="85502" y="24024"/>
                </a:lnTo>
                <a:lnTo>
                  <a:pt x="72964" y="24024"/>
                </a:lnTo>
                <a:lnTo>
                  <a:pt x="72964" y="13991"/>
                </a:lnTo>
                <a:lnTo>
                  <a:pt x="73824" y="13991"/>
                </a:lnTo>
                <a:cubicBezTo>
                  <a:pt x="74141" y="13991"/>
                  <a:pt x="74397" y="13734"/>
                  <a:pt x="74397" y="13417"/>
                </a:cubicBezTo>
                <a:lnTo>
                  <a:pt x="74397" y="12633"/>
                </a:lnTo>
                <a:lnTo>
                  <a:pt x="75770" y="12633"/>
                </a:lnTo>
                <a:lnTo>
                  <a:pt x="75770" y="13991"/>
                </a:lnTo>
                <a:lnTo>
                  <a:pt x="76359" y="13991"/>
                </a:lnTo>
                <a:lnTo>
                  <a:pt x="76359" y="10505"/>
                </a:lnTo>
                <a:lnTo>
                  <a:pt x="75770" y="10505"/>
                </a:lnTo>
                <a:lnTo>
                  <a:pt x="75770" y="11848"/>
                </a:lnTo>
                <a:lnTo>
                  <a:pt x="74397" y="11848"/>
                </a:lnTo>
                <a:lnTo>
                  <a:pt x="74397" y="11064"/>
                </a:lnTo>
                <a:cubicBezTo>
                  <a:pt x="74397" y="10762"/>
                  <a:pt x="74141" y="10505"/>
                  <a:pt x="73824" y="10505"/>
                </a:cubicBezTo>
                <a:lnTo>
                  <a:pt x="72964" y="10505"/>
                </a:lnTo>
                <a:lnTo>
                  <a:pt x="72964" y="2373"/>
                </a:lnTo>
                <a:lnTo>
                  <a:pt x="72421" y="2373"/>
                </a:lnTo>
                <a:cubicBezTo>
                  <a:pt x="72315" y="1830"/>
                  <a:pt x="72059" y="1332"/>
                  <a:pt x="71666" y="955"/>
                </a:cubicBezTo>
                <a:cubicBezTo>
                  <a:pt x="70793" y="95"/>
                  <a:pt x="69502" y="1"/>
                  <a:pt x="6915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97" name="Google Shape;897;p46"/>
          <p:cNvSpPr/>
          <p:nvPr/>
        </p:nvSpPr>
        <p:spPr>
          <a:xfrm>
            <a:off x="1320747" y="6339512"/>
            <a:ext cx="18336" cy="25021"/>
          </a:xfrm>
          <a:custGeom>
            <a:avLst/>
            <a:gdLst/>
            <a:ahLst/>
            <a:cxnLst/>
            <a:rect l="l" t="t" r="r" b="b"/>
            <a:pathLst>
              <a:path w="288" h="393" fill="none" extrusionOk="0">
                <a:moveTo>
                  <a:pt x="287" y="393"/>
                </a:moveTo>
                <a:lnTo>
                  <a:pt x="1" y="0"/>
                </a:lnTo>
              </a:path>
            </a:pathLst>
          </a:custGeom>
          <a:noFill/>
          <a:ln w="4900" cap="flat" cmpd="sng">
            <a:solidFill>
              <a:schemeClr val="lt2"/>
            </a:solidFill>
            <a:prstDash val="solid"/>
            <a:miter lim="15087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98" name="Google Shape;898;p46"/>
          <p:cNvSpPr/>
          <p:nvPr/>
        </p:nvSpPr>
        <p:spPr>
          <a:xfrm>
            <a:off x="718454" y="6339512"/>
            <a:ext cx="17381" cy="25021"/>
          </a:xfrm>
          <a:custGeom>
            <a:avLst/>
            <a:gdLst/>
            <a:ahLst/>
            <a:cxnLst/>
            <a:rect l="l" t="t" r="r" b="b"/>
            <a:pathLst>
              <a:path w="273" h="393" fill="none" extrusionOk="0">
                <a:moveTo>
                  <a:pt x="272" y="393"/>
                </a:moveTo>
                <a:lnTo>
                  <a:pt x="1" y="0"/>
                </a:lnTo>
              </a:path>
            </a:pathLst>
          </a:custGeom>
          <a:noFill/>
          <a:ln w="4900" cap="flat" cmpd="sng">
            <a:solidFill>
              <a:schemeClr val="accent1"/>
            </a:solidFill>
            <a:prstDash val="solid"/>
            <a:miter lim="15087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9" name="Google Shape;986;p51">
            <a:extLst>
              <a:ext uri="{FF2B5EF4-FFF2-40B4-BE49-F238E27FC236}">
                <a16:creationId xmlns:a16="http://schemas.microsoft.com/office/drawing/2014/main" id="{6A402E51-3A45-4F7A-B75E-813589E8E1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50423" y="72350"/>
            <a:ext cx="9385215" cy="837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4800" b="1" dirty="0"/>
              <a:t>Air Station code</a:t>
            </a:r>
            <a:endParaRPr sz="5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7EB4B6-DC74-4C40-8CC6-D215463582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325" y="1474890"/>
            <a:ext cx="7837968" cy="412011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8FAEFED-86B5-428B-8244-5BBFF321B9BE}"/>
              </a:ext>
            </a:extLst>
          </p:cNvPr>
          <p:cNvSpPr txBox="1"/>
          <p:nvPr/>
        </p:nvSpPr>
        <p:spPr>
          <a:xfrm>
            <a:off x="2899327" y="1474890"/>
            <a:ext cx="414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&lt;&lt;&lt; Function to schedule running of script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A268C7-A616-4E7A-B766-FE09FEAE31A6}"/>
              </a:ext>
            </a:extLst>
          </p:cNvPr>
          <p:cNvSpPr txBox="1"/>
          <p:nvPr/>
        </p:nvSpPr>
        <p:spPr>
          <a:xfrm>
            <a:off x="6787584" y="3473448"/>
            <a:ext cx="3549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&lt;&lt;&lt; Every 00</a:t>
            </a:r>
            <a:r>
              <a:rPr lang="en-US" baseline="30000" dirty="0">
                <a:solidFill>
                  <a:srgbClr val="FF0000"/>
                </a:solidFill>
              </a:rPr>
              <a:t>th</a:t>
            </a:r>
            <a:r>
              <a:rPr lang="en-US" dirty="0">
                <a:solidFill>
                  <a:srgbClr val="FF0000"/>
                </a:solidFill>
              </a:rPr>
              <a:t> minute of every hour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B4A839-DAC5-4E62-970E-8A2D5AFC379A}"/>
              </a:ext>
            </a:extLst>
          </p:cNvPr>
          <p:cNvSpPr txBox="1"/>
          <p:nvPr/>
        </p:nvSpPr>
        <p:spPr>
          <a:xfrm>
            <a:off x="6893386" y="3886029"/>
            <a:ext cx="1606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} Other choices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359499-3338-44D7-AE42-1C7204643196}"/>
              </a:ext>
            </a:extLst>
          </p:cNvPr>
          <p:cNvSpPr/>
          <p:nvPr/>
        </p:nvSpPr>
        <p:spPr>
          <a:xfrm>
            <a:off x="1890583" y="3311611"/>
            <a:ext cx="4757351" cy="1149751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3462086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46"/>
          <p:cNvSpPr/>
          <p:nvPr/>
        </p:nvSpPr>
        <p:spPr>
          <a:xfrm>
            <a:off x="1320747" y="6339512"/>
            <a:ext cx="18336" cy="25021"/>
          </a:xfrm>
          <a:custGeom>
            <a:avLst/>
            <a:gdLst/>
            <a:ahLst/>
            <a:cxnLst/>
            <a:rect l="l" t="t" r="r" b="b"/>
            <a:pathLst>
              <a:path w="288" h="393" fill="none" extrusionOk="0">
                <a:moveTo>
                  <a:pt x="287" y="393"/>
                </a:moveTo>
                <a:lnTo>
                  <a:pt x="1" y="0"/>
                </a:lnTo>
              </a:path>
            </a:pathLst>
          </a:custGeom>
          <a:noFill/>
          <a:ln w="4900" cap="flat" cmpd="sng">
            <a:solidFill>
              <a:schemeClr val="lt2"/>
            </a:solidFill>
            <a:prstDash val="solid"/>
            <a:miter lim="15087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98" name="Google Shape;898;p46"/>
          <p:cNvSpPr/>
          <p:nvPr/>
        </p:nvSpPr>
        <p:spPr>
          <a:xfrm>
            <a:off x="718454" y="6339512"/>
            <a:ext cx="17381" cy="25021"/>
          </a:xfrm>
          <a:custGeom>
            <a:avLst/>
            <a:gdLst/>
            <a:ahLst/>
            <a:cxnLst/>
            <a:rect l="l" t="t" r="r" b="b"/>
            <a:pathLst>
              <a:path w="273" h="393" fill="none" extrusionOk="0">
                <a:moveTo>
                  <a:pt x="272" y="393"/>
                </a:moveTo>
                <a:lnTo>
                  <a:pt x="1" y="0"/>
                </a:lnTo>
              </a:path>
            </a:pathLst>
          </a:custGeom>
          <a:noFill/>
          <a:ln w="4900" cap="flat" cmpd="sng">
            <a:solidFill>
              <a:schemeClr val="accent1"/>
            </a:solidFill>
            <a:prstDash val="solid"/>
            <a:miter lim="15087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9" name="Google Shape;986;p51">
            <a:extLst>
              <a:ext uri="{FF2B5EF4-FFF2-40B4-BE49-F238E27FC236}">
                <a16:creationId xmlns:a16="http://schemas.microsoft.com/office/drawing/2014/main" id="{6A402E51-3A45-4F7A-B75E-813589E8E1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03392" y="62515"/>
            <a:ext cx="9385215" cy="837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4800" b="1" dirty="0"/>
              <a:t>Graph plotting code</a:t>
            </a:r>
            <a:endParaRPr sz="5400" b="1" dirty="0"/>
          </a:p>
        </p:txBody>
      </p:sp>
      <p:sp>
        <p:nvSpPr>
          <p:cNvPr id="8" name="Subtitle 3">
            <a:extLst>
              <a:ext uri="{FF2B5EF4-FFF2-40B4-BE49-F238E27FC236}">
                <a16:creationId xmlns:a16="http://schemas.microsoft.com/office/drawing/2014/main" id="{9D6C23E9-E6F6-46B1-894F-56EE00631E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1909" y="899715"/>
            <a:ext cx="10388180" cy="4500188"/>
          </a:xfrm>
        </p:spPr>
        <p:txBody>
          <a:bodyPr/>
          <a:lstStyle/>
          <a:p>
            <a:pPr marL="457200" indent="-457200" algn="l" fontAlgn="t">
              <a:lnSpc>
                <a:spcPct val="200000"/>
              </a:lnSpc>
              <a:buFont typeface="+mj-lt"/>
              <a:buAutoNum type="arabicPeriod"/>
            </a:pPr>
            <a:r>
              <a:rPr lang="en-US" sz="2800" b="0" i="0" dirty="0">
                <a:effectLst/>
              </a:rPr>
              <a:t>Want either 2 or 3 parameters on the same graph. for </a:t>
            </a:r>
            <a:r>
              <a:rPr lang="en-US" sz="2800" b="0" i="0" dirty="0" err="1">
                <a:effectLst/>
              </a:rPr>
              <a:t>e.g</a:t>
            </a:r>
            <a:r>
              <a:rPr lang="en-US" sz="2800" b="0" i="0" dirty="0">
                <a:effectLst/>
              </a:rPr>
              <a:t> (Time + Humidity OR Time + Humidity + PM2.5 )?</a:t>
            </a:r>
          </a:p>
          <a:p>
            <a:pPr marL="457200" indent="-457200" algn="l" fontAlgn="t">
              <a:lnSpc>
                <a:spcPct val="200000"/>
              </a:lnSpc>
              <a:buFont typeface="+mj-lt"/>
              <a:buAutoNum type="arabicPeriod"/>
            </a:pPr>
            <a:r>
              <a:rPr lang="en-US" sz="2800" dirty="0"/>
              <a:t>W</a:t>
            </a:r>
            <a:r>
              <a:rPr lang="en-US" sz="2800" b="0" i="0" dirty="0">
                <a:effectLst/>
              </a:rPr>
              <a:t>ant a continuous-time plot or plot of specific durations?</a:t>
            </a:r>
          </a:p>
          <a:p>
            <a:pPr marL="457200" indent="-457200" algn="l" fontAlgn="t">
              <a:lnSpc>
                <a:spcPct val="200000"/>
              </a:lnSpc>
              <a:buFont typeface="+mj-lt"/>
              <a:buAutoNum type="arabicPeriod"/>
            </a:pPr>
            <a:r>
              <a:rPr lang="en-US" sz="2800" b="0" i="0" dirty="0">
                <a:effectLst/>
              </a:rPr>
              <a:t>Which parameters to plot against time?</a:t>
            </a:r>
          </a:p>
          <a:p>
            <a:pPr marL="457200" indent="-457200" algn="l" fontAlgn="t">
              <a:lnSpc>
                <a:spcPct val="200000"/>
              </a:lnSpc>
              <a:buFont typeface="+mj-lt"/>
              <a:buAutoNum type="arabicPeriod"/>
            </a:pPr>
            <a:r>
              <a:rPr lang="en-US" sz="2800" b="0" i="0" dirty="0">
                <a:effectLst/>
              </a:rPr>
              <a:t>Graph is produced</a:t>
            </a:r>
            <a:br>
              <a:rPr lang="en-US" sz="1800" dirty="0"/>
            </a:br>
            <a:endParaRPr lang="en-SG" sz="1800" u="sng" dirty="0"/>
          </a:p>
        </p:txBody>
      </p:sp>
    </p:spTree>
    <p:extLst>
      <p:ext uri="{BB962C8B-B14F-4D97-AF65-F5344CB8AC3E}">
        <p14:creationId xmlns:p14="http://schemas.microsoft.com/office/powerpoint/2010/main" val="29783982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46"/>
          <p:cNvSpPr/>
          <p:nvPr/>
        </p:nvSpPr>
        <p:spPr>
          <a:xfrm>
            <a:off x="-15" y="4823177"/>
            <a:ext cx="3310233" cy="1898167"/>
          </a:xfrm>
          <a:custGeom>
            <a:avLst/>
            <a:gdLst/>
            <a:ahLst/>
            <a:cxnLst/>
            <a:rect l="l" t="t" r="r" b="b"/>
            <a:pathLst>
              <a:path w="99307" h="56945" extrusionOk="0">
                <a:moveTo>
                  <a:pt x="69093" y="608"/>
                </a:moveTo>
                <a:cubicBezTo>
                  <a:pt x="69197" y="608"/>
                  <a:pt x="70459" y="622"/>
                  <a:pt x="71244" y="1393"/>
                </a:cubicBezTo>
                <a:cubicBezTo>
                  <a:pt x="71516" y="1664"/>
                  <a:pt x="71712" y="1996"/>
                  <a:pt x="71802" y="2373"/>
                </a:cubicBezTo>
                <a:lnTo>
                  <a:pt x="71636" y="2373"/>
                </a:lnTo>
                <a:lnTo>
                  <a:pt x="71636" y="10505"/>
                </a:lnTo>
                <a:lnTo>
                  <a:pt x="70203" y="10505"/>
                </a:lnTo>
                <a:cubicBezTo>
                  <a:pt x="69901" y="10505"/>
                  <a:pt x="69645" y="10762"/>
                  <a:pt x="69645" y="11064"/>
                </a:cubicBezTo>
                <a:lnTo>
                  <a:pt x="69645" y="11848"/>
                </a:lnTo>
                <a:lnTo>
                  <a:pt x="63519" y="11848"/>
                </a:lnTo>
                <a:lnTo>
                  <a:pt x="63519" y="11773"/>
                </a:lnTo>
                <a:cubicBezTo>
                  <a:pt x="63519" y="11471"/>
                  <a:pt x="63263" y="11214"/>
                  <a:pt x="62946" y="11214"/>
                </a:cubicBezTo>
                <a:lnTo>
                  <a:pt x="61829" y="11214"/>
                </a:lnTo>
                <a:lnTo>
                  <a:pt x="61829" y="10943"/>
                </a:lnTo>
                <a:lnTo>
                  <a:pt x="62071" y="10943"/>
                </a:lnTo>
                <a:cubicBezTo>
                  <a:pt x="62282" y="10943"/>
                  <a:pt x="62448" y="10762"/>
                  <a:pt x="62448" y="10566"/>
                </a:cubicBezTo>
                <a:lnTo>
                  <a:pt x="62448" y="10068"/>
                </a:lnTo>
                <a:cubicBezTo>
                  <a:pt x="62448" y="9857"/>
                  <a:pt x="62282" y="9691"/>
                  <a:pt x="62071" y="9691"/>
                </a:cubicBezTo>
                <a:lnTo>
                  <a:pt x="60819" y="9691"/>
                </a:lnTo>
                <a:lnTo>
                  <a:pt x="60819" y="4787"/>
                </a:lnTo>
                <a:cubicBezTo>
                  <a:pt x="60849" y="4063"/>
                  <a:pt x="61015" y="3339"/>
                  <a:pt x="61301" y="2660"/>
                </a:cubicBezTo>
                <a:cubicBezTo>
                  <a:pt x="61905" y="1302"/>
                  <a:pt x="62931" y="608"/>
                  <a:pt x="64379" y="608"/>
                </a:cubicBezTo>
                <a:lnTo>
                  <a:pt x="69086" y="608"/>
                </a:lnTo>
                <a:cubicBezTo>
                  <a:pt x="69087" y="608"/>
                  <a:pt x="69089" y="608"/>
                  <a:pt x="69093" y="608"/>
                </a:cubicBezTo>
                <a:close/>
                <a:moveTo>
                  <a:pt x="49156" y="25608"/>
                </a:moveTo>
                <a:cubicBezTo>
                  <a:pt x="49775" y="25608"/>
                  <a:pt x="50453" y="25683"/>
                  <a:pt x="50846" y="26076"/>
                </a:cubicBezTo>
                <a:cubicBezTo>
                  <a:pt x="50846" y="26151"/>
                  <a:pt x="50816" y="26211"/>
                  <a:pt x="50800" y="26272"/>
                </a:cubicBezTo>
                <a:cubicBezTo>
                  <a:pt x="50574" y="26981"/>
                  <a:pt x="49835" y="27403"/>
                  <a:pt x="49201" y="27539"/>
                </a:cubicBezTo>
                <a:cubicBezTo>
                  <a:pt x="48942" y="27597"/>
                  <a:pt x="48657" y="27630"/>
                  <a:pt x="48378" y="27630"/>
                </a:cubicBezTo>
                <a:cubicBezTo>
                  <a:pt x="47927" y="27630"/>
                  <a:pt x="47495" y="27542"/>
                  <a:pt x="47225" y="27328"/>
                </a:cubicBezTo>
                <a:cubicBezTo>
                  <a:pt x="46983" y="27162"/>
                  <a:pt x="46848" y="26890"/>
                  <a:pt x="46878" y="26604"/>
                </a:cubicBezTo>
                <a:cubicBezTo>
                  <a:pt x="46938" y="26257"/>
                  <a:pt x="47179" y="25970"/>
                  <a:pt x="47496" y="25849"/>
                </a:cubicBezTo>
                <a:cubicBezTo>
                  <a:pt x="47919" y="25653"/>
                  <a:pt x="48402" y="25623"/>
                  <a:pt x="48915" y="25608"/>
                </a:cubicBezTo>
                <a:close/>
                <a:moveTo>
                  <a:pt x="85502" y="24612"/>
                </a:moveTo>
                <a:lnTo>
                  <a:pt x="85502" y="27660"/>
                </a:lnTo>
                <a:lnTo>
                  <a:pt x="84687" y="27660"/>
                </a:lnTo>
                <a:cubicBezTo>
                  <a:pt x="84446" y="27660"/>
                  <a:pt x="84249" y="27841"/>
                  <a:pt x="84249" y="28082"/>
                </a:cubicBezTo>
                <a:lnTo>
                  <a:pt x="84249" y="28791"/>
                </a:lnTo>
                <a:cubicBezTo>
                  <a:pt x="84249" y="29033"/>
                  <a:pt x="84446" y="29214"/>
                  <a:pt x="84687" y="29214"/>
                </a:cubicBezTo>
                <a:lnTo>
                  <a:pt x="84823" y="29214"/>
                </a:lnTo>
                <a:lnTo>
                  <a:pt x="84823" y="29319"/>
                </a:lnTo>
                <a:lnTo>
                  <a:pt x="84068" y="29319"/>
                </a:lnTo>
                <a:cubicBezTo>
                  <a:pt x="83752" y="29319"/>
                  <a:pt x="83495" y="29576"/>
                  <a:pt x="83495" y="29893"/>
                </a:cubicBezTo>
                <a:lnTo>
                  <a:pt x="83495" y="30029"/>
                </a:lnTo>
                <a:lnTo>
                  <a:pt x="74669" y="30029"/>
                </a:lnTo>
                <a:lnTo>
                  <a:pt x="74669" y="29229"/>
                </a:lnTo>
                <a:cubicBezTo>
                  <a:pt x="74669" y="28912"/>
                  <a:pt x="74412" y="28671"/>
                  <a:pt x="74096" y="28671"/>
                </a:cubicBezTo>
                <a:lnTo>
                  <a:pt x="72949" y="28671"/>
                </a:lnTo>
                <a:lnTo>
                  <a:pt x="72949" y="24612"/>
                </a:lnTo>
                <a:close/>
                <a:moveTo>
                  <a:pt x="48583" y="30119"/>
                </a:moveTo>
                <a:cubicBezTo>
                  <a:pt x="49050" y="30119"/>
                  <a:pt x="49503" y="30240"/>
                  <a:pt x="49895" y="30466"/>
                </a:cubicBezTo>
                <a:cubicBezTo>
                  <a:pt x="50318" y="30692"/>
                  <a:pt x="50665" y="31055"/>
                  <a:pt x="50891" y="31477"/>
                </a:cubicBezTo>
                <a:cubicBezTo>
                  <a:pt x="50589" y="31960"/>
                  <a:pt x="50091" y="32277"/>
                  <a:pt x="49548" y="32397"/>
                </a:cubicBezTo>
                <a:lnTo>
                  <a:pt x="49533" y="32397"/>
                </a:lnTo>
                <a:cubicBezTo>
                  <a:pt x="49358" y="32416"/>
                  <a:pt x="49183" y="32427"/>
                  <a:pt x="49008" y="32427"/>
                </a:cubicBezTo>
                <a:cubicBezTo>
                  <a:pt x="48761" y="32427"/>
                  <a:pt x="48513" y="32405"/>
                  <a:pt x="48266" y="32352"/>
                </a:cubicBezTo>
                <a:cubicBezTo>
                  <a:pt x="47858" y="32322"/>
                  <a:pt x="47466" y="32186"/>
                  <a:pt x="47119" y="31960"/>
                </a:cubicBezTo>
                <a:cubicBezTo>
                  <a:pt x="46863" y="31764"/>
                  <a:pt x="46636" y="31417"/>
                  <a:pt x="46742" y="31070"/>
                </a:cubicBezTo>
                <a:cubicBezTo>
                  <a:pt x="46832" y="30813"/>
                  <a:pt x="47029" y="30602"/>
                  <a:pt x="47270" y="30481"/>
                </a:cubicBezTo>
                <a:cubicBezTo>
                  <a:pt x="47662" y="30240"/>
                  <a:pt x="48130" y="30119"/>
                  <a:pt x="48583" y="30119"/>
                </a:cubicBezTo>
                <a:close/>
                <a:moveTo>
                  <a:pt x="48325" y="34733"/>
                </a:moveTo>
                <a:cubicBezTo>
                  <a:pt x="48355" y="34733"/>
                  <a:pt x="48386" y="34734"/>
                  <a:pt x="48417" y="34736"/>
                </a:cubicBezTo>
                <a:cubicBezTo>
                  <a:pt x="48658" y="34736"/>
                  <a:pt x="48884" y="34751"/>
                  <a:pt x="49111" y="34796"/>
                </a:cubicBezTo>
                <a:cubicBezTo>
                  <a:pt x="50001" y="34947"/>
                  <a:pt x="50589" y="35234"/>
                  <a:pt x="50921" y="35686"/>
                </a:cubicBezTo>
                <a:lnTo>
                  <a:pt x="50936" y="35717"/>
                </a:lnTo>
                <a:cubicBezTo>
                  <a:pt x="50861" y="35928"/>
                  <a:pt x="50755" y="36124"/>
                  <a:pt x="50604" y="36290"/>
                </a:cubicBezTo>
                <a:cubicBezTo>
                  <a:pt x="50296" y="36640"/>
                  <a:pt x="49767" y="36821"/>
                  <a:pt x="48993" y="36821"/>
                </a:cubicBezTo>
                <a:cubicBezTo>
                  <a:pt x="48933" y="36821"/>
                  <a:pt x="48872" y="36820"/>
                  <a:pt x="48809" y="36818"/>
                </a:cubicBezTo>
                <a:cubicBezTo>
                  <a:pt x="48774" y="36819"/>
                  <a:pt x="48739" y="36820"/>
                  <a:pt x="48703" y="36820"/>
                </a:cubicBezTo>
                <a:cubicBezTo>
                  <a:pt x="48316" y="36820"/>
                  <a:pt x="47933" y="36744"/>
                  <a:pt x="47587" y="36592"/>
                </a:cubicBezTo>
                <a:cubicBezTo>
                  <a:pt x="47255" y="36426"/>
                  <a:pt x="47029" y="36109"/>
                  <a:pt x="46983" y="35747"/>
                </a:cubicBezTo>
                <a:cubicBezTo>
                  <a:pt x="46983" y="35339"/>
                  <a:pt x="47345" y="34992"/>
                  <a:pt x="47692" y="34857"/>
                </a:cubicBezTo>
                <a:cubicBezTo>
                  <a:pt x="47903" y="34778"/>
                  <a:pt x="48114" y="34733"/>
                  <a:pt x="48325" y="34733"/>
                </a:cubicBezTo>
                <a:close/>
                <a:moveTo>
                  <a:pt x="69630" y="12618"/>
                </a:moveTo>
                <a:lnTo>
                  <a:pt x="69630" y="13402"/>
                </a:lnTo>
                <a:cubicBezTo>
                  <a:pt x="69630" y="13704"/>
                  <a:pt x="69886" y="13960"/>
                  <a:pt x="70203" y="13960"/>
                </a:cubicBezTo>
                <a:lnTo>
                  <a:pt x="71636" y="13960"/>
                </a:lnTo>
                <a:lnTo>
                  <a:pt x="71636" y="28671"/>
                </a:lnTo>
                <a:lnTo>
                  <a:pt x="70475" y="28671"/>
                </a:lnTo>
                <a:cubicBezTo>
                  <a:pt x="70173" y="28671"/>
                  <a:pt x="69916" y="28927"/>
                  <a:pt x="69916" y="29244"/>
                </a:cubicBezTo>
                <a:lnTo>
                  <a:pt x="69916" y="30029"/>
                </a:lnTo>
                <a:lnTo>
                  <a:pt x="68543" y="30029"/>
                </a:lnTo>
                <a:lnTo>
                  <a:pt x="68543" y="28671"/>
                </a:lnTo>
                <a:lnTo>
                  <a:pt x="67955" y="28671"/>
                </a:lnTo>
                <a:lnTo>
                  <a:pt x="67955" y="32126"/>
                </a:lnTo>
                <a:lnTo>
                  <a:pt x="68543" y="32126"/>
                </a:lnTo>
                <a:lnTo>
                  <a:pt x="68543" y="30783"/>
                </a:lnTo>
                <a:lnTo>
                  <a:pt x="69916" y="30783"/>
                </a:lnTo>
                <a:lnTo>
                  <a:pt x="69916" y="31568"/>
                </a:lnTo>
                <a:cubicBezTo>
                  <a:pt x="69916" y="31869"/>
                  <a:pt x="70173" y="32126"/>
                  <a:pt x="70475" y="32126"/>
                </a:cubicBezTo>
                <a:lnTo>
                  <a:pt x="71636" y="32126"/>
                </a:lnTo>
                <a:lnTo>
                  <a:pt x="71636" y="53837"/>
                </a:lnTo>
                <a:lnTo>
                  <a:pt x="68045" y="53837"/>
                </a:lnTo>
                <a:cubicBezTo>
                  <a:pt x="68528" y="53791"/>
                  <a:pt x="68905" y="53384"/>
                  <a:pt x="68921" y="52901"/>
                </a:cubicBezTo>
                <a:lnTo>
                  <a:pt x="68921" y="39126"/>
                </a:lnTo>
                <a:lnTo>
                  <a:pt x="68936" y="39126"/>
                </a:lnTo>
                <a:cubicBezTo>
                  <a:pt x="69056" y="39126"/>
                  <a:pt x="69177" y="39006"/>
                  <a:pt x="69177" y="38870"/>
                </a:cubicBezTo>
                <a:lnTo>
                  <a:pt x="69177" y="38689"/>
                </a:lnTo>
                <a:cubicBezTo>
                  <a:pt x="69177" y="38553"/>
                  <a:pt x="69056" y="38447"/>
                  <a:pt x="68936" y="38447"/>
                </a:cubicBezTo>
                <a:lnTo>
                  <a:pt x="63761" y="38447"/>
                </a:lnTo>
                <a:cubicBezTo>
                  <a:pt x="63625" y="38447"/>
                  <a:pt x="63504" y="38553"/>
                  <a:pt x="63504" y="38689"/>
                </a:cubicBezTo>
                <a:lnTo>
                  <a:pt x="63504" y="38870"/>
                </a:lnTo>
                <a:cubicBezTo>
                  <a:pt x="63504" y="39006"/>
                  <a:pt x="63625" y="39126"/>
                  <a:pt x="63761" y="39126"/>
                </a:cubicBezTo>
                <a:lnTo>
                  <a:pt x="63791" y="39126"/>
                </a:lnTo>
                <a:lnTo>
                  <a:pt x="63791" y="41571"/>
                </a:lnTo>
                <a:lnTo>
                  <a:pt x="63791" y="41857"/>
                </a:lnTo>
                <a:lnTo>
                  <a:pt x="63791" y="42581"/>
                </a:lnTo>
                <a:lnTo>
                  <a:pt x="63791" y="42868"/>
                </a:lnTo>
                <a:lnTo>
                  <a:pt x="63791" y="43577"/>
                </a:lnTo>
                <a:lnTo>
                  <a:pt x="63791" y="43864"/>
                </a:lnTo>
                <a:lnTo>
                  <a:pt x="63791" y="44588"/>
                </a:lnTo>
                <a:lnTo>
                  <a:pt x="63791" y="44875"/>
                </a:lnTo>
                <a:lnTo>
                  <a:pt x="63791" y="45599"/>
                </a:lnTo>
                <a:lnTo>
                  <a:pt x="63791" y="45886"/>
                </a:lnTo>
                <a:lnTo>
                  <a:pt x="63791" y="46685"/>
                </a:lnTo>
                <a:lnTo>
                  <a:pt x="63791" y="46972"/>
                </a:lnTo>
                <a:lnTo>
                  <a:pt x="63791" y="47711"/>
                </a:lnTo>
                <a:lnTo>
                  <a:pt x="63791" y="47998"/>
                </a:lnTo>
                <a:lnTo>
                  <a:pt x="63791" y="48722"/>
                </a:lnTo>
                <a:lnTo>
                  <a:pt x="63791" y="48994"/>
                </a:lnTo>
                <a:lnTo>
                  <a:pt x="63791" y="49718"/>
                </a:lnTo>
                <a:lnTo>
                  <a:pt x="63791" y="50004"/>
                </a:lnTo>
                <a:lnTo>
                  <a:pt x="63791" y="50729"/>
                </a:lnTo>
                <a:lnTo>
                  <a:pt x="63791" y="51015"/>
                </a:lnTo>
                <a:lnTo>
                  <a:pt x="63791" y="52916"/>
                </a:lnTo>
                <a:cubicBezTo>
                  <a:pt x="63791" y="53399"/>
                  <a:pt x="64168" y="53806"/>
                  <a:pt x="64651" y="53852"/>
                </a:cubicBezTo>
                <a:lnTo>
                  <a:pt x="55749" y="53852"/>
                </a:lnTo>
                <a:lnTo>
                  <a:pt x="55749" y="45342"/>
                </a:lnTo>
                <a:lnTo>
                  <a:pt x="55794" y="45342"/>
                </a:lnTo>
                <a:cubicBezTo>
                  <a:pt x="56021" y="45342"/>
                  <a:pt x="56187" y="45161"/>
                  <a:pt x="56187" y="44935"/>
                </a:cubicBezTo>
                <a:lnTo>
                  <a:pt x="56187" y="44633"/>
                </a:lnTo>
                <a:cubicBezTo>
                  <a:pt x="56187" y="44407"/>
                  <a:pt x="56021" y="44241"/>
                  <a:pt x="55794" y="44241"/>
                </a:cubicBezTo>
                <a:lnTo>
                  <a:pt x="53999" y="44241"/>
                </a:lnTo>
                <a:lnTo>
                  <a:pt x="53999" y="37482"/>
                </a:lnTo>
                <a:cubicBezTo>
                  <a:pt x="54014" y="36526"/>
                  <a:pt x="54798" y="35762"/>
                  <a:pt x="55751" y="35762"/>
                </a:cubicBezTo>
                <a:cubicBezTo>
                  <a:pt x="55761" y="35762"/>
                  <a:pt x="55770" y="35762"/>
                  <a:pt x="55779" y="35762"/>
                </a:cubicBezTo>
                <a:lnTo>
                  <a:pt x="58420" y="35762"/>
                </a:lnTo>
                <a:cubicBezTo>
                  <a:pt x="59717" y="35762"/>
                  <a:pt x="60788" y="34721"/>
                  <a:pt x="60803" y="33408"/>
                </a:cubicBezTo>
                <a:lnTo>
                  <a:pt x="60803" y="26890"/>
                </a:lnTo>
                <a:lnTo>
                  <a:pt x="61000" y="26890"/>
                </a:lnTo>
                <a:cubicBezTo>
                  <a:pt x="61181" y="26890"/>
                  <a:pt x="61347" y="26724"/>
                  <a:pt x="61347" y="26543"/>
                </a:cubicBezTo>
                <a:lnTo>
                  <a:pt x="61347" y="26151"/>
                </a:lnTo>
                <a:cubicBezTo>
                  <a:pt x="63911" y="25759"/>
                  <a:pt x="65843" y="23601"/>
                  <a:pt x="65963" y="21006"/>
                </a:cubicBezTo>
                <a:cubicBezTo>
                  <a:pt x="66084" y="18411"/>
                  <a:pt x="64349" y="16088"/>
                  <a:pt x="61829" y="15469"/>
                </a:cubicBezTo>
                <a:lnTo>
                  <a:pt x="61829" y="13312"/>
                </a:lnTo>
                <a:lnTo>
                  <a:pt x="62946" y="13312"/>
                </a:lnTo>
                <a:cubicBezTo>
                  <a:pt x="63263" y="13312"/>
                  <a:pt x="63519" y="13055"/>
                  <a:pt x="63519" y="12753"/>
                </a:cubicBezTo>
                <a:lnTo>
                  <a:pt x="63519" y="12618"/>
                </a:lnTo>
                <a:close/>
                <a:moveTo>
                  <a:pt x="69157" y="1"/>
                </a:moveTo>
                <a:cubicBezTo>
                  <a:pt x="69109" y="1"/>
                  <a:pt x="69079" y="3"/>
                  <a:pt x="69071" y="4"/>
                </a:cubicBezTo>
                <a:lnTo>
                  <a:pt x="64379" y="4"/>
                </a:lnTo>
                <a:cubicBezTo>
                  <a:pt x="60321" y="4"/>
                  <a:pt x="60200" y="4742"/>
                  <a:pt x="60200" y="4787"/>
                </a:cubicBezTo>
                <a:lnTo>
                  <a:pt x="60200" y="9691"/>
                </a:lnTo>
                <a:lnTo>
                  <a:pt x="58948" y="9691"/>
                </a:lnTo>
                <a:cubicBezTo>
                  <a:pt x="58736" y="9691"/>
                  <a:pt x="58571" y="9857"/>
                  <a:pt x="58571" y="10068"/>
                </a:cubicBezTo>
                <a:lnTo>
                  <a:pt x="58571" y="10566"/>
                </a:lnTo>
                <a:cubicBezTo>
                  <a:pt x="58571" y="10762"/>
                  <a:pt x="58736" y="10943"/>
                  <a:pt x="58948" y="10943"/>
                </a:cubicBezTo>
                <a:lnTo>
                  <a:pt x="59189" y="10943"/>
                </a:lnTo>
                <a:lnTo>
                  <a:pt x="59189" y="11214"/>
                </a:lnTo>
                <a:lnTo>
                  <a:pt x="58284" y="11214"/>
                </a:lnTo>
                <a:cubicBezTo>
                  <a:pt x="57967" y="11214"/>
                  <a:pt x="57711" y="11456"/>
                  <a:pt x="57711" y="11773"/>
                </a:cubicBezTo>
                <a:lnTo>
                  <a:pt x="57711" y="12753"/>
                </a:lnTo>
                <a:cubicBezTo>
                  <a:pt x="57711" y="13055"/>
                  <a:pt x="57967" y="13312"/>
                  <a:pt x="58284" y="13312"/>
                </a:cubicBezTo>
                <a:lnTo>
                  <a:pt x="59189" y="13312"/>
                </a:lnTo>
                <a:lnTo>
                  <a:pt x="59189" y="15469"/>
                </a:lnTo>
                <a:cubicBezTo>
                  <a:pt x="56654" y="16088"/>
                  <a:pt x="54934" y="18396"/>
                  <a:pt x="55040" y="20991"/>
                </a:cubicBezTo>
                <a:cubicBezTo>
                  <a:pt x="55161" y="23586"/>
                  <a:pt x="57092" y="25744"/>
                  <a:pt x="59657" y="26151"/>
                </a:cubicBezTo>
                <a:lnTo>
                  <a:pt x="59657" y="26543"/>
                </a:lnTo>
                <a:cubicBezTo>
                  <a:pt x="59657" y="26724"/>
                  <a:pt x="59808" y="26890"/>
                  <a:pt x="60004" y="26890"/>
                </a:cubicBezTo>
                <a:lnTo>
                  <a:pt x="60185" y="26890"/>
                </a:lnTo>
                <a:lnTo>
                  <a:pt x="60185" y="33408"/>
                </a:lnTo>
                <a:cubicBezTo>
                  <a:pt x="60170" y="34374"/>
                  <a:pt x="59385" y="35143"/>
                  <a:pt x="58420" y="35143"/>
                </a:cubicBezTo>
                <a:lnTo>
                  <a:pt x="55779" y="35143"/>
                </a:lnTo>
                <a:cubicBezTo>
                  <a:pt x="55770" y="35143"/>
                  <a:pt x="55761" y="35143"/>
                  <a:pt x="55751" y="35143"/>
                </a:cubicBezTo>
                <a:cubicBezTo>
                  <a:pt x="54451" y="35143"/>
                  <a:pt x="53395" y="36179"/>
                  <a:pt x="53380" y="37482"/>
                </a:cubicBezTo>
                <a:lnTo>
                  <a:pt x="53380" y="44241"/>
                </a:lnTo>
                <a:lnTo>
                  <a:pt x="51917" y="44241"/>
                </a:lnTo>
                <a:lnTo>
                  <a:pt x="51917" y="37784"/>
                </a:lnTo>
                <a:cubicBezTo>
                  <a:pt x="51932" y="37044"/>
                  <a:pt x="51917" y="36275"/>
                  <a:pt x="51585" y="35626"/>
                </a:cubicBezTo>
                <a:cubicBezTo>
                  <a:pt x="51600" y="35566"/>
                  <a:pt x="51615" y="35505"/>
                  <a:pt x="51630" y="35460"/>
                </a:cubicBezTo>
                <a:cubicBezTo>
                  <a:pt x="51721" y="35038"/>
                  <a:pt x="51766" y="34600"/>
                  <a:pt x="51781" y="34178"/>
                </a:cubicBezTo>
                <a:lnTo>
                  <a:pt x="51781" y="32578"/>
                </a:lnTo>
                <a:cubicBezTo>
                  <a:pt x="51781" y="32216"/>
                  <a:pt x="51721" y="31854"/>
                  <a:pt x="51585" y="31522"/>
                </a:cubicBezTo>
                <a:cubicBezTo>
                  <a:pt x="51826" y="31070"/>
                  <a:pt x="51947" y="30572"/>
                  <a:pt x="51917" y="30074"/>
                </a:cubicBezTo>
                <a:lnTo>
                  <a:pt x="51917" y="27434"/>
                </a:lnTo>
                <a:cubicBezTo>
                  <a:pt x="51887" y="26905"/>
                  <a:pt x="51826" y="26377"/>
                  <a:pt x="51525" y="25925"/>
                </a:cubicBezTo>
                <a:cubicBezTo>
                  <a:pt x="51645" y="25201"/>
                  <a:pt x="51691" y="24461"/>
                  <a:pt x="51645" y="23737"/>
                </a:cubicBezTo>
                <a:lnTo>
                  <a:pt x="51645" y="19513"/>
                </a:lnTo>
                <a:cubicBezTo>
                  <a:pt x="51645" y="17446"/>
                  <a:pt x="49971" y="15771"/>
                  <a:pt x="47889" y="15756"/>
                </a:cubicBezTo>
                <a:lnTo>
                  <a:pt x="33721" y="15756"/>
                </a:lnTo>
                <a:cubicBezTo>
                  <a:pt x="31654" y="15771"/>
                  <a:pt x="29980" y="17446"/>
                  <a:pt x="29980" y="19513"/>
                </a:cubicBezTo>
                <a:lnTo>
                  <a:pt x="29980" y="27162"/>
                </a:lnTo>
                <a:lnTo>
                  <a:pt x="29437" y="27162"/>
                </a:lnTo>
                <a:cubicBezTo>
                  <a:pt x="29428" y="27162"/>
                  <a:pt x="29420" y="27161"/>
                  <a:pt x="29411" y="27161"/>
                </a:cubicBezTo>
                <a:cubicBezTo>
                  <a:pt x="29106" y="27161"/>
                  <a:pt x="28863" y="27427"/>
                  <a:pt x="28863" y="27735"/>
                </a:cubicBezTo>
                <a:lnTo>
                  <a:pt x="28863" y="28505"/>
                </a:lnTo>
                <a:lnTo>
                  <a:pt x="28275" y="28505"/>
                </a:lnTo>
                <a:cubicBezTo>
                  <a:pt x="28033" y="28505"/>
                  <a:pt x="27837" y="28686"/>
                  <a:pt x="27837" y="28927"/>
                </a:cubicBezTo>
                <a:lnTo>
                  <a:pt x="27837" y="29350"/>
                </a:lnTo>
                <a:lnTo>
                  <a:pt x="27852" y="29350"/>
                </a:lnTo>
                <a:cubicBezTo>
                  <a:pt x="27551" y="29365"/>
                  <a:pt x="27309" y="29621"/>
                  <a:pt x="27309" y="29923"/>
                </a:cubicBezTo>
                <a:lnTo>
                  <a:pt x="27309" y="30059"/>
                </a:lnTo>
                <a:lnTo>
                  <a:pt x="18030" y="30059"/>
                </a:lnTo>
                <a:lnTo>
                  <a:pt x="18030" y="29274"/>
                </a:lnTo>
                <a:cubicBezTo>
                  <a:pt x="18030" y="28957"/>
                  <a:pt x="17774" y="28701"/>
                  <a:pt x="17457" y="28701"/>
                </a:cubicBezTo>
                <a:lnTo>
                  <a:pt x="16416" y="28701"/>
                </a:lnTo>
                <a:lnTo>
                  <a:pt x="16416" y="13900"/>
                </a:lnTo>
                <a:lnTo>
                  <a:pt x="17472" y="13900"/>
                </a:lnTo>
                <a:cubicBezTo>
                  <a:pt x="17789" y="13900"/>
                  <a:pt x="18046" y="13644"/>
                  <a:pt x="18046" y="13342"/>
                </a:cubicBezTo>
                <a:lnTo>
                  <a:pt x="18046" y="12557"/>
                </a:lnTo>
                <a:lnTo>
                  <a:pt x="19419" y="12557"/>
                </a:lnTo>
                <a:lnTo>
                  <a:pt x="19419" y="13900"/>
                </a:lnTo>
                <a:lnTo>
                  <a:pt x="19992" y="13900"/>
                </a:lnTo>
                <a:lnTo>
                  <a:pt x="19992" y="10430"/>
                </a:lnTo>
                <a:lnTo>
                  <a:pt x="19419" y="10430"/>
                </a:lnTo>
                <a:lnTo>
                  <a:pt x="19419" y="11773"/>
                </a:lnTo>
                <a:lnTo>
                  <a:pt x="18046" y="11773"/>
                </a:lnTo>
                <a:lnTo>
                  <a:pt x="18046" y="10988"/>
                </a:lnTo>
                <a:cubicBezTo>
                  <a:pt x="18046" y="10686"/>
                  <a:pt x="17789" y="10430"/>
                  <a:pt x="17472" y="10430"/>
                </a:cubicBezTo>
                <a:lnTo>
                  <a:pt x="16416" y="10430"/>
                </a:lnTo>
                <a:lnTo>
                  <a:pt x="16416" y="2373"/>
                </a:lnTo>
                <a:lnTo>
                  <a:pt x="15088" y="2373"/>
                </a:lnTo>
                <a:lnTo>
                  <a:pt x="15088" y="10430"/>
                </a:lnTo>
                <a:lnTo>
                  <a:pt x="13851" y="10430"/>
                </a:lnTo>
                <a:cubicBezTo>
                  <a:pt x="13549" y="10430"/>
                  <a:pt x="13293" y="10686"/>
                  <a:pt x="13293" y="10988"/>
                </a:cubicBezTo>
                <a:lnTo>
                  <a:pt x="13293" y="11773"/>
                </a:lnTo>
                <a:lnTo>
                  <a:pt x="6896" y="11773"/>
                </a:lnTo>
                <a:lnTo>
                  <a:pt x="6896" y="11697"/>
                </a:lnTo>
                <a:cubicBezTo>
                  <a:pt x="6896" y="11396"/>
                  <a:pt x="6639" y="11139"/>
                  <a:pt x="6338" y="11139"/>
                </a:cubicBezTo>
                <a:lnTo>
                  <a:pt x="6036" y="11139"/>
                </a:lnTo>
                <a:lnTo>
                  <a:pt x="6036" y="10324"/>
                </a:lnTo>
                <a:lnTo>
                  <a:pt x="6051" y="10324"/>
                </a:lnTo>
                <a:cubicBezTo>
                  <a:pt x="6308" y="10324"/>
                  <a:pt x="6519" y="10113"/>
                  <a:pt x="6519" y="9857"/>
                </a:cubicBezTo>
                <a:lnTo>
                  <a:pt x="6519" y="9525"/>
                </a:lnTo>
                <a:cubicBezTo>
                  <a:pt x="6519" y="9268"/>
                  <a:pt x="6308" y="9057"/>
                  <a:pt x="6051" y="9057"/>
                </a:cubicBezTo>
                <a:lnTo>
                  <a:pt x="6036" y="9057"/>
                </a:lnTo>
                <a:lnTo>
                  <a:pt x="6036" y="8303"/>
                </a:lnTo>
                <a:cubicBezTo>
                  <a:pt x="6036" y="7971"/>
                  <a:pt x="5779" y="7714"/>
                  <a:pt x="5463" y="7714"/>
                </a:cubicBezTo>
                <a:lnTo>
                  <a:pt x="2234" y="7714"/>
                </a:lnTo>
                <a:cubicBezTo>
                  <a:pt x="1917" y="7714"/>
                  <a:pt x="1661" y="7971"/>
                  <a:pt x="1661" y="8303"/>
                </a:cubicBezTo>
                <a:lnTo>
                  <a:pt x="1661" y="9057"/>
                </a:lnTo>
                <a:lnTo>
                  <a:pt x="1570" y="9057"/>
                </a:lnTo>
                <a:cubicBezTo>
                  <a:pt x="1561" y="9056"/>
                  <a:pt x="1553" y="9056"/>
                  <a:pt x="1544" y="9056"/>
                </a:cubicBezTo>
                <a:cubicBezTo>
                  <a:pt x="1300" y="9056"/>
                  <a:pt x="1102" y="9262"/>
                  <a:pt x="1102" y="9510"/>
                </a:cubicBezTo>
                <a:lnTo>
                  <a:pt x="1102" y="9857"/>
                </a:lnTo>
                <a:cubicBezTo>
                  <a:pt x="1102" y="10113"/>
                  <a:pt x="1314" y="10324"/>
                  <a:pt x="1570" y="10324"/>
                </a:cubicBezTo>
                <a:lnTo>
                  <a:pt x="1661" y="10324"/>
                </a:lnTo>
                <a:lnTo>
                  <a:pt x="1661" y="11139"/>
                </a:lnTo>
                <a:cubicBezTo>
                  <a:pt x="1344" y="11139"/>
                  <a:pt x="1102" y="11396"/>
                  <a:pt x="1102" y="11697"/>
                </a:cubicBezTo>
                <a:lnTo>
                  <a:pt x="1102" y="12678"/>
                </a:lnTo>
                <a:cubicBezTo>
                  <a:pt x="1102" y="12980"/>
                  <a:pt x="1344" y="13236"/>
                  <a:pt x="1661" y="13236"/>
                </a:cubicBezTo>
                <a:lnTo>
                  <a:pt x="1661" y="15530"/>
                </a:lnTo>
                <a:lnTo>
                  <a:pt x="1661" y="22334"/>
                </a:lnTo>
                <a:cubicBezTo>
                  <a:pt x="1645" y="22983"/>
                  <a:pt x="1947" y="23601"/>
                  <a:pt x="2460" y="24024"/>
                </a:cubicBezTo>
                <a:cubicBezTo>
                  <a:pt x="2505" y="24069"/>
                  <a:pt x="2566" y="24114"/>
                  <a:pt x="2626" y="24144"/>
                </a:cubicBezTo>
                <a:cubicBezTo>
                  <a:pt x="2747" y="24235"/>
                  <a:pt x="2868" y="24295"/>
                  <a:pt x="3003" y="24356"/>
                </a:cubicBezTo>
                <a:cubicBezTo>
                  <a:pt x="3260" y="24461"/>
                  <a:pt x="3562" y="24522"/>
                  <a:pt x="3848" y="24522"/>
                </a:cubicBezTo>
                <a:cubicBezTo>
                  <a:pt x="3999" y="24522"/>
                  <a:pt x="4150" y="24507"/>
                  <a:pt x="4286" y="24476"/>
                </a:cubicBezTo>
                <a:cubicBezTo>
                  <a:pt x="4708" y="24401"/>
                  <a:pt x="5101" y="24190"/>
                  <a:pt x="5402" y="23888"/>
                </a:cubicBezTo>
                <a:cubicBezTo>
                  <a:pt x="5448" y="23828"/>
                  <a:pt x="5493" y="23782"/>
                  <a:pt x="5538" y="23722"/>
                </a:cubicBezTo>
                <a:cubicBezTo>
                  <a:pt x="5629" y="23616"/>
                  <a:pt x="5704" y="23496"/>
                  <a:pt x="5779" y="23375"/>
                </a:cubicBezTo>
                <a:cubicBezTo>
                  <a:pt x="5810" y="23315"/>
                  <a:pt x="5840" y="23254"/>
                  <a:pt x="5870" y="23194"/>
                </a:cubicBezTo>
                <a:cubicBezTo>
                  <a:pt x="5991" y="22922"/>
                  <a:pt x="6036" y="22636"/>
                  <a:pt x="6036" y="22334"/>
                </a:cubicBezTo>
                <a:lnTo>
                  <a:pt x="6036" y="21308"/>
                </a:lnTo>
                <a:lnTo>
                  <a:pt x="6036" y="20855"/>
                </a:lnTo>
                <a:lnTo>
                  <a:pt x="6036" y="20116"/>
                </a:lnTo>
                <a:lnTo>
                  <a:pt x="6036" y="19648"/>
                </a:lnTo>
                <a:lnTo>
                  <a:pt x="6036" y="18909"/>
                </a:lnTo>
                <a:lnTo>
                  <a:pt x="6036" y="18456"/>
                </a:lnTo>
                <a:lnTo>
                  <a:pt x="6036" y="17732"/>
                </a:lnTo>
                <a:lnTo>
                  <a:pt x="6036" y="17265"/>
                </a:lnTo>
                <a:lnTo>
                  <a:pt x="6036" y="16525"/>
                </a:lnTo>
                <a:lnTo>
                  <a:pt x="6036" y="16073"/>
                </a:lnTo>
                <a:lnTo>
                  <a:pt x="6036" y="15530"/>
                </a:lnTo>
                <a:lnTo>
                  <a:pt x="6036" y="15333"/>
                </a:lnTo>
                <a:lnTo>
                  <a:pt x="6036" y="14881"/>
                </a:lnTo>
                <a:lnTo>
                  <a:pt x="6036" y="14126"/>
                </a:lnTo>
                <a:lnTo>
                  <a:pt x="6036" y="13674"/>
                </a:lnTo>
                <a:lnTo>
                  <a:pt x="6036" y="13251"/>
                </a:lnTo>
                <a:lnTo>
                  <a:pt x="6338" y="13251"/>
                </a:lnTo>
                <a:cubicBezTo>
                  <a:pt x="6655" y="13251"/>
                  <a:pt x="6896" y="12995"/>
                  <a:pt x="6896" y="12678"/>
                </a:cubicBezTo>
                <a:lnTo>
                  <a:pt x="6896" y="12542"/>
                </a:lnTo>
                <a:lnTo>
                  <a:pt x="13293" y="12542"/>
                </a:lnTo>
                <a:lnTo>
                  <a:pt x="13293" y="13327"/>
                </a:lnTo>
                <a:cubicBezTo>
                  <a:pt x="13293" y="13644"/>
                  <a:pt x="13534" y="13900"/>
                  <a:pt x="13851" y="13900"/>
                </a:cubicBezTo>
                <a:lnTo>
                  <a:pt x="15088" y="13900"/>
                </a:lnTo>
                <a:lnTo>
                  <a:pt x="15088" y="28701"/>
                </a:lnTo>
                <a:lnTo>
                  <a:pt x="13836" y="28701"/>
                </a:lnTo>
                <a:cubicBezTo>
                  <a:pt x="13534" y="28701"/>
                  <a:pt x="13278" y="28957"/>
                  <a:pt x="13278" y="29259"/>
                </a:cubicBezTo>
                <a:lnTo>
                  <a:pt x="13278" y="30044"/>
                </a:lnTo>
                <a:lnTo>
                  <a:pt x="11905" y="30044"/>
                </a:lnTo>
                <a:lnTo>
                  <a:pt x="11905" y="28701"/>
                </a:lnTo>
                <a:lnTo>
                  <a:pt x="11317" y="28701"/>
                </a:lnTo>
                <a:lnTo>
                  <a:pt x="11317" y="32171"/>
                </a:lnTo>
                <a:lnTo>
                  <a:pt x="11905" y="32171"/>
                </a:lnTo>
                <a:lnTo>
                  <a:pt x="11905" y="30813"/>
                </a:lnTo>
                <a:lnTo>
                  <a:pt x="13278" y="30813"/>
                </a:lnTo>
                <a:lnTo>
                  <a:pt x="13278" y="31598"/>
                </a:lnTo>
                <a:cubicBezTo>
                  <a:pt x="13278" y="31915"/>
                  <a:pt x="13534" y="32171"/>
                  <a:pt x="13836" y="32171"/>
                </a:cubicBezTo>
                <a:lnTo>
                  <a:pt x="15088" y="32171"/>
                </a:lnTo>
                <a:lnTo>
                  <a:pt x="15088" y="43864"/>
                </a:lnTo>
                <a:lnTo>
                  <a:pt x="11664" y="43864"/>
                </a:lnTo>
                <a:lnTo>
                  <a:pt x="11694" y="43849"/>
                </a:lnTo>
                <a:lnTo>
                  <a:pt x="11724" y="43834"/>
                </a:lnTo>
                <a:cubicBezTo>
                  <a:pt x="11739" y="43834"/>
                  <a:pt x="11739" y="43819"/>
                  <a:pt x="11754" y="43819"/>
                </a:cubicBezTo>
                <a:lnTo>
                  <a:pt x="11799" y="43803"/>
                </a:lnTo>
                <a:lnTo>
                  <a:pt x="11830" y="43773"/>
                </a:lnTo>
                <a:lnTo>
                  <a:pt x="11875" y="43758"/>
                </a:lnTo>
                <a:cubicBezTo>
                  <a:pt x="11890" y="43743"/>
                  <a:pt x="11920" y="43728"/>
                  <a:pt x="11935" y="43728"/>
                </a:cubicBezTo>
                <a:lnTo>
                  <a:pt x="11980" y="43698"/>
                </a:lnTo>
                <a:lnTo>
                  <a:pt x="12041" y="43653"/>
                </a:lnTo>
                <a:lnTo>
                  <a:pt x="12071" y="43622"/>
                </a:lnTo>
                <a:lnTo>
                  <a:pt x="12131" y="43577"/>
                </a:lnTo>
                <a:lnTo>
                  <a:pt x="12161" y="43547"/>
                </a:lnTo>
                <a:lnTo>
                  <a:pt x="12222" y="43502"/>
                </a:lnTo>
                <a:lnTo>
                  <a:pt x="12252" y="43456"/>
                </a:lnTo>
                <a:lnTo>
                  <a:pt x="12297" y="43396"/>
                </a:lnTo>
                <a:cubicBezTo>
                  <a:pt x="12312" y="43381"/>
                  <a:pt x="12327" y="43366"/>
                  <a:pt x="12342" y="43351"/>
                </a:cubicBezTo>
                <a:lnTo>
                  <a:pt x="12388" y="43290"/>
                </a:lnTo>
                <a:cubicBezTo>
                  <a:pt x="12388" y="43275"/>
                  <a:pt x="12403" y="43260"/>
                  <a:pt x="12418" y="43245"/>
                </a:cubicBezTo>
                <a:cubicBezTo>
                  <a:pt x="12433" y="43215"/>
                  <a:pt x="12448" y="43185"/>
                  <a:pt x="12463" y="43155"/>
                </a:cubicBezTo>
                <a:cubicBezTo>
                  <a:pt x="12478" y="43140"/>
                  <a:pt x="12478" y="43125"/>
                  <a:pt x="12493" y="43109"/>
                </a:cubicBezTo>
                <a:cubicBezTo>
                  <a:pt x="12493" y="43094"/>
                  <a:pt x="12524" y="43019"/>
                  <a:pt x="12539" y="42974"/>
                </a:cubicBezTo>
                <a:cubicBezTo>
                  <a:pt x="12584" y="42853"/>
                  <a:pt x="12614" y="42732"/>
                  <a:pt x="12629" y="42612"/>
                </a:cubicBezTo>
                <a:cubicBezTo>
                  <a:pt x="12644" y="42476"/>
                  <a:pt x="12539" y="42370"/>
                  <a:pt x="12418" y="42370"/>
                </a:cubicBezTo>
                <a:lnTo>
                  <a:pt x="8329" y="42370"/>
                </a:lnTo>
                <a:cubicBezTo>
                  <a:pt x="8193" y="42370"/>
                  <a:pt x="8088" y="42476"/>
                  <a:pt x="8103" y="42612"/>
                </a:cubicBezTo>
                <a:cubicBezTo>
                  <a:pt x="8118" y="42732"/>
                  <a:pt x="8148" y="42853"/>
                  <a:pt x="8193" y="42974"/>
                </a:cubicBezTo>
                <a:cubicBezTo>
                  <a:pt x="8209" y="43019"/>
                  <a:pt x="8224" y="43064"/>
                  <a:pt x="8254" y="43109"/>
                </a:cubicBezTo>
                <a:lnTo>
                  <a:pt x="8284" y="43170"/>
                </a:lnTo>
                <a:cubicBezTo>
                  <a:pt x="8299" y="43185"/>
                  <a:pt x="8299" y="43215"/>
                  <a:pt x="8314" y="43245"/>
                </a:cubicBezTo>
                <a:cubicBezTo>
                  <a:pt x="8329" y="43260"/>
                  <a:pt x="8344" y="43275"/>
                  <a:pt x="8359" y="43290"/>
                </a:cubicBezTo>
                <a:lnTo>
                  <a:pt x="8405" y="43351"/>
                </a:lnTo>
                <a:cubicBezTo>
                  <a:pt x="8405" y="43366"/>
                  <a:pt x="8420" y="43381"/>
                  <a:pt x="8435" y="43396"/>
                </a:cubicBezTo>
                <a:lnTo>
                  <a:pt x="8480" y="43456"/>
                </a:lnTo>
                <a:lnTo>
                  <a:pt x="8525" y="43502"/>
                </a:lnTo>
                <a:lnTo>
                  <a:pt x="8571" y="43547"/>
                </a:lnTo>
                <a:lnTo>
                  <a:pt x="8616" y="43577"/>
                </a:lnTo>
                <a:lnTo>
                  <a:pt x="8661" y="43622"/>
                </a:lnTo>
                <a:lnTo>
                  <a:pt x="8706" y="43653"/>
                </a:lnTo>
                <a:lnTo>
                  <a:pt x="8767" y="43698"/>
                </a:lnTo>
                <a:lnTo>
                  <a:pt x="8797" y="43728"/>
                </a:lnTo>
                <a:cubicBezTo>
                  <a:pt x="8827" y="43728"/>
                  <a:pt x="8842" y="43743"/>
                  <a:pt x="8872" y="43758"/>
                </a:cubicBezTo>
                <a:lnTo>
                  <a:pt x="8903" y="43773"/>
                </a:lnTo>
                <a:lnTo>
                  <a:pt x="8948" y="43803"/>
                </a:lnTo>
                <a:lnTo>
                  <a:pt x="8978" y="43819"/>
                </a:lnTo>
                <a:cubicBezTo>
                  <a:pt x="8993" y="43819"/>
                  <a:pt x="9008" y="43834"/>
                  <a:pt x="9023" y="43834"/>
                </a:cubicBezTo>
                <a:lnTo>
                  <a:pt x="9038" y="43849"/>
                </a:lnTo>
                <a:lnTo>
                  <a:pt x="9084" y="43864"/>
                </a:lnTo>
                <a:lnTo>
                  <a:pt x="5553" y="43864"/>
                </a:lnTo>
                <a:lnTo>
                  <a:pt x="5583" y="43849"/>
                </a:lnTo>
                <a:lnTo>
                  <a:pt x="5613" y="43834"/>
                </a:lnTo>
                <a:cubicBezTo>
                  <a:pt x="5629" y="43834"/>
                  <a:pt x="5644" y="43819"/>
                  <a:pt x="5644" y="43819"/>
                </a:cubicBezTo>
                <a:lnTo>
                  <a:pt x="5689" y="43803"/>
                </a:lnTo>
                <a:lnTo>
                  <a:pt x="5734" y="43773"/>
                </a:lnTo>
                <a:lnTo>
                  <a:pt x="5764" y="43758"/>
                </a:lnTo>
                <a:lnTo>
                  <a:pt x="5825" y="43728"/>
                </a:lnTo>
                <a:lnTo>
                  <a:pt x="5870" y="43698"/>
                </a:lnTo>
                <a:lnTo>
                  <a:pt x="5930" y="43653"/>
                </a:lnTo>
                <a:lnTo>
                  <a:pt x="5960" y="43622"/>
                </a:lnTo>
                <a:lnTo>
                  <a:pt x="6021" y="43577"/>
                </a:lnTo>
                <a:lnTo>
                  <a:pt x="6051" y="43547"/>
                </a:lnTo>
                <a:lnTo>
                  <a:pt x="6111" y="43502"/>
                </a:lnTo>
                <a:lnTo>
                  <a:pt x="6142" y="43456"/>
                </a:lnTo>
                <a:lnTo>
                  <a:pt x="6187" y="43396"/>
                </a:lnTo>
                <a:cubicBezTo>
                  <a:pt x="6202" y="43381"/>
                  <a:pt x="6217" y="43366"/>
                  <a:pt x="6232" y="43351"/>
                </a:cubicBezTo>
                <a:lnTo>
                  <a:pt x="6277" y="43290"/>
                </a:lnTo>
                <a:lnTo>
                  <a:pt x="6308" y="43245"/>
                </a:lnTo>
                <a:cubicBezTo>
                  <a:pt x="6323" y="43215"/>
                  <a:pt x="6338" y="43185"/>
                  <a:pt x="6353" y="43155"/>
                </a:cubicBezTo>
                <a:cubicBezTo>
                  <a:pt x="6368" y="43140"/>
                  <a:pt x="6368" y="43125"/>
                  <a:pt x="6383" y="43109"/>
                </a:cubicBezTo>
                <a:cubicBezTo>
                  <a:pt x="6398" y="43064"/>
                  <a:pt x="6413" y="43019"/>
                  <a:pt x="6443" y="42974"/>
                </a:cubicBezTo>
                <a:cubicBezTo>
                  <a:pt x="6473" y="42853"/>
                  <a:pt x="6504" y="42732"/>
                  <a:pt x="6519" y="42612"/>
                </a:cubicBezTo>
                <a:cubicBezTo>
                  <a:pt x="6534" y="42476"/>
                  <a:pt x="6443" y="42370"/>
                  <a:pt x="6308" y="42370"/>
                </a:cubicBezTo>
                <a:lnTo>
                  <a:pt x="2219" y="42370"/>
                </a:lnTo>
                <a:cubicBezTo>
                  <a:pt x="2083" y="42370"/>
                  <a:pt x="1977" y="42476"/>
                  <a:pt x="2008" y="42612"/>
                </a:cubicBezTo>
                <a:cubicBezTo>
                  <a:pt x="2023" y="42732"/>
                  <a:pt x="2038" y="42853"/>
                  <a:pt x="2083" y="42974"/>
                </a:cubicBezTo>
                <a:cubicBezTo>
                  <a:pt x="2098" y="43019"/>
                  <a:pt x="2128" y="43064"/>
                  <a:pt x="2143" y="43109"/>
                </a:cubicBezTo>
                <a:cubicBezTo>
                  <a:pt x="2158" y="43125"/>
                  <a:pt x="2158" y="43140"/>
                  <a:pt x="2174" y="43170"/>
                </a:cubicBezTo>
                <a:lnTo>
                  <a:pt x="2219" y="43245"/>
                </a:lnTo>
                <a:cubicBezTo>
                  <a:pt x="2219" y="43260"/>
                  <a:pt x="2234" y="43275"/>
                  <a:pt x="2249" y="43290"/>
                </a:cubicBezTo>
                <a:lnTo>
                  <a:pt x="2294" y="43351"/>
                </a:lnTo>
                <a:lnTo>
                  <a:pt x="2324" y="43396"/>
                </a:lnTo>
                <a:lnTo>
                  <a:pt x="2370" y="43456"/>
                </a:lnTo>
                <a:lnTo>
                  <a:pt x="2415" y="43502"/>
                </a:lnTo>
                <a:lnTo>
                  <a:pt x="2460" y="43547"/>
                </a:lnTo>
                <a:lnTo>
                  <a:pt x="2505" y="43577"/>
                </a:lnTo>
                <a:lnTo>
                  <a:pt x="2551" y="43622"/>
                </a:lnTo>
                <a:lnTo>
                  <a:pt x="2596" y="43653"/>
                </a:lnTo>
                <a:lnTo>
                  <a:pt x="2656" y="43698"/>
                </a:lnTo>
                <a:lnTo>
                  <a:pt x="2702" y="43728"/>
                </a:lnTo>
                <a:lnTo>
                  <a:pt x="2762" y="43758"/>
                </a:lnTo>
                <a:lnTo>
                  <a:pt x="2792" y="43773"/>
                </a:lnTo>
                <a:lnTo>
                  <a:pt x="2837" y="43803"/>
                </a:lnTo>
                <a:lnTo>
                  <a:pt x="2868" y="43819"/>
                </a:lnTo>
                <a:lnTo>
                  <a:pt x="2913" y="43834"/>
                </a:lnTo>
                <a:lnTo>
                  <a:pt x="2943" y="43849"/>
                </a:lnTo>
                <a:lnTo>
                  <a:pt x="2973" y="43864"/>
                </a:lnTo>
                <a:lnTo>
                  <a:pt x="1" y="43864"/>
                </a:lnTo>
                <a:lnTo>
                  <a:pt x="1" y="44618"/>
                </a:lnTo>
                <a:lnTo>
                  <a:pt x="15088" y="44618"/>
                </a:lnTo>
                <a:lnTo>
                  <a:pt x="15088" y="53867"/>
                </a:lnTo>
                <a:lnTo>
                  <a:pt x="11317" y="53867"/>
                </a:lnTo>
                <a:lnTo>
                  <a:pt x="11317" y="54893"/>
                </a:lnTo>
                <a:lnTo>
                  <a:pt x="13897" y="54893"/>
                </a:lnTo>
                <a:lnTo>
                  <a:pt x="13897" y="56432"/>
                </a:lnTo>
                <a:cubicBezTo>
                  <a:pt x="13897" y="56658"/>
                  <a:pt x="14078" y="56854"/>
                  <a:pt x="14319" y="56854"/>
                </a:cubicBezTo>
                <a:lnTo>
                  <a:pt x="16733" y="56854"/>
                </a:lnTo>
                <a:cubicBezTo>
                  <a:pt x="16959" y="56854"/>
                  <a:pt x="17155" y="56658"/>
                  <a:pt x="17155" y="56432"/>
                </a:cubicBezTo>
                <a:lnTo>
                  <a:pt x="17155" y="54878"/>
                </a:lnTo>
                <a:lnTo>
                  <a:pt x="40541" y="54878"/>
                </a:lnTo>
                <a:lnTo>
                  <a:pt x="40541" y="56417"/>
                </a:lnTo>
                <a:cubicBezTo>
                  <a:pt x="40541" y="56658"/>
                  <a:pt x="40737" y="56854"/>
                  <a:pt x="40963" y="56854"/>
                </a:cubicBezTo>
                <a:lnTo>
                  <a:pt x="43377" y="56854"/>
                </a:lnTo>
                <a:cubicBezTo>
                  <a:pt x="43604" y="56854"/>
                  <a:pt x="43800" y="56658"/>
                  <a:pt x="43800" y="56417"/>
                </a:cubicBezTo>
                <a:lnTo>
                  <a:pt x="43800" y="54878"/>
                </a:lnTo>
                <a:lnTo>
                  <a:pt x="45972" y="54878"/>
                </a:lnTo>
                <a:lnTo>
                  <a:pt x="45972" y="53852"/>
                </a:lnTo>
                <a:lnTo>
                  <a:pt x="16416" y="53852"/>
                </a:lnTo>
                <a:lnTo>
                  <a:pt x="16416" y="32171"/>
                </a:lnTo>
                <a:lnTo>
                  <a:pt x="17457" y="32171"/>
                </a:lnTo>
                <a:cubicBezTo>
                  <a:pt x="17774" y="32171"/>
                  <a:pt x="18030" y="31915"/>
                  <a:pt x="18030" y="31598"/>
                </a:cubicBezTo>
                <a:lnTo>
                  <a:pt x="18030" y="30828"/>
                </a:lnTo>
                <a:lnTo>
                  <a:pt x="27309" y="30828"/>
                </a:lnTo>
                <a:lnTo>
                  <a:pt x="27309" y="30889"/>
                </a:lnTo>
                <a:cubicBezTo>
                  <a:pt x="27309" y="31205"/>
                  <a:pt x="27566" y="31462"/>
                  <a:pt x="27883" y="31462"/>
                </a:cubicBezTo>
                <a:lnTo>
                  <a:pt x="28818" y="31462"/>
                </a:lnTo>
                <a:lnTo>
                  <a:pt x="28818" y="32593"/>
                </a:lnTo>
                <a:cubicBezTo>
                  <a:pt x="25906" y="33152"/>
                  <a:pt x="23734" y="35475"/>
                  <a:pt x="23734" y="38251"/>
                </a:cubicBezTo>
                <a:cubicBezTo>
                  <a:pt x="23734" y="40243"/>
                  <a:pt x="24865" y="41993"/>
                  <a:pt x="26570" y="43034"/>
                </a:cubicBezTo>
                <a:cubicBezTo>
                  <a:pt x="26781" y="43155"/>
                  <a:pt x="27008" y="43230"/>
                  <a:pt x="27249" y="43230"/>
                </a:cubicBezTo>
                <a:lnTo>
                  <a:pt x="33193" y="43230"/>
                </a:lnTo>
                <a:cubicBezTo>
                  <a:pt x="33435" y="43230"/>
                  <a:pt x="33661" y="43155"/>
                  <a:pt x="33857" y="43034"/>
                </a:cubicBezTo>
                <a:cubicBezTo>
                  <a:pt x="35577" y="41993"/>
                  <a:pt x="36709" y="40243"/>
                  <a:pt x="36709" y="38251"/>
                </a:cubicBezTo>
                <a:cubicBezTo>
                  <a:pt x="36709" y="35475"/>
                  <a:pt x="34521" y="33167"/>
                  <a:pt x="31609" y="32593"/>
                </a:cubicBezTo>
                <a:lnTo>
                  <a:pt x="31609" y="31462"/>
                </a:lnTo>
                <a:lnTo>
                  <a:pt x="32560" y="31462"/>
                </a:lnTo>
                <a:cubicBezTo>
                  <a:pt x="32877" y="31462"/>
                  <a:pt x="33118" y="31205"/>
                  <a:pt x="33118" y="30904"/>
                </a:cubicBezTo>
                <a:lnTo>
                  <a:pt x="33118" y="29923"/>
                </a:lnTo>
                <a:cubicBezTo>
                  <a:pt x="33118" y="29621"/>
                  <a:pt x="32877" y="29365"/>
                  <a:pt x="32575" y="29350"/>
                </a:cubicBezTo>
                <a:lnTo>
                  <a:pt x="32590" y="29350"/>
                </a:lnTo>
                <a:lnTo>
                  <a:pt x="32590" y="28927"/>
                </a:lnTo>
                <a:cubicBezTo>
                  <a:pt x="32590" y="28695"/>
                  <a:pt x="32422" y="28504"/>
                  <a:pt x="32193" y="28504"/>
                </a:cubicBezTo>
                <a:cubicBezTo>
                  <a:pt x="32185" y="28504"/>
                  <a:pt x="32176" y="28504"/>
                  <a:pt x="32167" y="28505"/>
                </a:cubicBezTo>
                <a:lnTo>
                  <a:pt x="31730" y="28505"/>
                </a:lnTo>
                <a:lnTo>
                  <a:pt x="31730" y="27735"/>
                </a:lnTo>
                <a:cubicBezTo>
                  <a:pt x="31730" y="27418"/>
                  <a:pt x="31458" y="27147"/>
                  <a:pt x="31141" y="27147"/>
                </a:cubicBezTo>
                <a:lnTo>
                  <a:pt x="30598" y="27147"/>
                </a:lnTo>
                <a:lnTo>
                  <a:pt x="30598" y="19513"/>
                </a:lnTo>
                <a:cubicBezTo>
                  <a:pt x="30613" y="17778"/>
                  <a:pt x="32017" y="16374"/>
                  <a:pt x="33737" y="16374"/>
                </a:cubicBezTo>
                <a:lnTo>
                  <a:pt x="47904" y="16374"/>
                </a:lnTo>
                <a:cubicBezTo>
                  <a:pt x="49639" y="16374"/>
                  <a:pt x="51042" y="17778"/>
                  <a:pt x="51042" y="19513"/>
                </a:cubicBezTo>
                <a:lnTo>
                  <a:pt x="51042" y="23767"/>
                </a:lnTo>
                <a:cubicBezTo>
                  <a:pt x="51072" y="24310"/>
                  <a:pt x="51057" y="24854"/>
                  <a:pt x="50997" y="25397"/>
                </a:cubicBezTo>
                <a:cubicBezTo>
                  <a:pt x="50488" y="25079"/>
                  <a:pt x="49841" y="24997"/>
                  <a:pt x="49244" y="24997"/>
                </a:cubicBezTo>
                <a:cubicBezTo>
                  <a:pt x="49132" y="24997"/>
                  <a:pt x="49022" y="25000"/>
                  <a:pt x="48915" y="25004"/>
                </a:cubicBezTo>
                <a:cubicBezTo>
                  <a:pt x="48850" y="25001"/>
                  <a:pt x="48787" y="24999"/>
                  <a:pt x="48723" y="24999"/>
                </a:cubicBezTo>
                <a:cubicBezTo>
                  <a:pt x="48217" y="24999"/>
                  <a:pt x="47724" y="25105"/>
                  <a:pt x="47255" y="25306"/>
                </a:cubicBezTo>
                <a:cubicBezTo>
                  <a:pt x="46742" y="25517"/>
                  <a:pt x="46380" y="25985"/>
                  <a:pt x="46289" y="26528"/>
                </a:cubicBezTo>
                <a:cubicBezTo>
                  <a:pt x="46244" y="27026"/>
                  <a:pt x="46470" y="27509"/>
                  <a:pt x="46863" y="27811"/>
                </a:cubicBezTo>
                <a:cubicBezTo>
                  <a:pt x="47255" y="28126"/>
                  <a:pt x="47829" y="28242"/>
                  <a:pt x="48400" y="28242"/>
                </a:cubicBezTo>
                <a:cubicBezTo>
                  <a:pt x="48730" y="28242"/>
                  <a:pt x="49059" y="28203"/>
                  <a:pt x="49352" y="28143"/>
                </a:cubicBezTo>
                <a:cubicBezTo>
                  <a:pt x="50046" y="28007"/>
                  <a:pt x="50861" y="27554"/>
                  <a:pt x="51238" y="26830"/>
                </a:cubicBezTo>
                <a:cubicBezTo>
                  <a:pt x="51283" y="27041"/>
                  <a:pt x="51313" y="27252"/>
                  <a:pt x="51313" y="27464"/>
                </a:cubicBezTo>
                <a:lnTo>
                  <a:pt x="51313" y="30089"/>
                </a:lnTo>
                <a:cubicBezTo>
                  <a:pt x="51329" y="30330"/>
                  <a:pt x="51298" y="30587"/>
                  <a:pt x="51223" y="30813"/>
                </a:cubicBezTo>
                <a:cubicBezTo>
                  <a:pt x="50966" y="30451"/>
                  <a:pt x="50619" y="30149"/>
                  <a:pt x="50212" y="29923"/>
                </a:cubicBezTo>
                <a:cubicBezTo>
                  <a:pt x="49724" y="29642"/>
                  <a:pt x="49174" y="29502"/>
                  <a:pt x="48623" y="29502"/>
                </a:cubicBezTo>
                <a:cubicBezTo>
                  <a:pt x="48050" y="29502"/>
                  <a:pt x="47476" y="29653"/>
                  <a:pt x="46968" y="29953"/>
                </a:cubicBezTo>
                <a:cubicBezTo>
                  <a:pt x="46591" y="30149"/>
                  <a:pt x="46304" y="30496"/>
                  <a:pt x="46154" y="30904"/>
                </a:cubicBezTo>
                <a:cubicBezTo>
                  <a:pt x="45988" y="31522"/>
                  <a:pt x="46350" y="32111"/>
                  <a:pt x="46772" y="32427"/>
                </a:cubicBezTo>
                <a:cubicBezTo>
                  <a:pt x="47195" y="32729"/>
                  <a:pt x="47692" y="32895"/>
                  <a:pt x="48190" y="32956"/>
                </a:cubicBezTo>
                <a:cubicBezTo>
                  <a:pt x="48456" y="33005"/>
                  <a:pt x="48726" y="33028"/>
                  <a:pt x="48996" y="33028"/>
                </a:cubicBezTo>
                <a:cubicBezTo>
                  <a:pt x="49217" y="33028"/>
                  <a:pt x="49437" y="33013"/>
                  <a:pt x="49654" y="32986"/>
                </a:cubicBezTo>
                <a:cubicBezTo>
                  <a:pt x="50227" y="32880"/>
                  <a:pt x="50755" y="32593"/>
                  <a:pt x="51147" y="32156"/>
                </a:cubicBezTo>
                <a:cubicBezTo>
                  <a:pt x="51163" y="32292"/>
                  <a:pt x="51178" y="32427"/>
                  <a:pt x="51178" y="32563"/>
                </a:cubicBezTo>
                <a:lnTo>
                  <a:pt x="51178" y="34147"/>
                </a:lnTo>
                <a:cubicBezTo>
                  <a:pt x="51163" y="34434"/>
                  <a:pt x="51147" y="34706"/>
                  <a:pt x="51117" y="34962"/>
                </a:cubicBezTo>
                <a:cubicBezTo>
                  <a:pt x="50680" y="34570"/>
                  <a:pt x="50046" y="34313"/>
                  <a:pt x="49216" y="34178"/>
                </a:cubicBezTo>
                <a:cubicBezTo>
                  <a:pt x="48979" y="34134"/>
                  <a:pt x="48711" y="34098"/>
                  <a:pt x="48429" y="34098"/>
                </a:cubicBezTo>
                <a:cubicBezTo>
                  <a:pt x="48121" y="34098"/>
                  <a:pt x="47797" y="34142"/>
                  <a:pt x="47481" y="34268"/>
                </a:cubicBezTo>
                <a:cubicBezTo>
                  <a:pt x="46817" y="34525"/>
                  <a:pt x="46365" y="35128"/>
                  <a:pt x="46380" y="35747"/>
                </a:cubicBezTo>
                <a:cubicBezTo>
                  <a:pt x="46425" y="36335"/>
                  <a:pt x="46772" y="36848"/>
                  <a:pt x="47315" y="37105"/>
                </a:cubicBezTo>
                <a:cubicBezTo>
                  <a:pt x="47754" y="37317"/>
                  <a:pt x="48232" y="37423"/>
                  <a:pt x="48713" y="37423"/>
                </a:cubicBezTo>
                <a:cubicBezTo>
                  <a:pt x="48745" y="37423"/>
                  <a:pt x="48777" y="37422"/>
                  <a:pt x="48809" y="37421"/>
                </a:cubicBezTo>
                <a:cubicBezTo>
                  <a:pt x="48865" y="37423"/>
                  <a:pt x="48921" y="37424"/>
                  <a:pt x="48976" y="37424"/>
                </a:cubicBezTo>
                <a:cubicBezTo>
                  <a:pt x="49957" y="37424"/>
                  <a:pt x="50644" y="37168"/>
                  <a:pt x="51087" y="36682"/>
                </a:cubicBezTo>
                <a:cubicBezTo>
                  <a:pt x="51147" y="36607"/>
                  <a:pt x="51208" y="36546"/>
                  <a:pt x="51253" y="36456"/>
                </a:cubicBezTo>
                <a:cubicBezTo>
                  <a:pt x="51313" y="36893"/>
                  <a:pt x="51344" y="37331"/>
                  <a:pt x="51313" y="37768"/>
                </a:cubicBezTo>
                <a:lnTo>
                  <a:pt x="51313" y="44226"/>
                </a:lnTo>
                <a:lnTo>
                  <a:pt x="47436" y="44226"/>
                </a:lnTo>
                <a:cubicBezTo>
                  <a:pt x="47210" y="44226"/>
                  <a:pt x="47029" y="44407"/>
                  <a:pt x="47029" y="44618"/>
                </a:cubicBezTo>
                <a:lnTo>
                  <a:pt x="47029" y="44920"/>
                </a:lnTo>
                <a:cubicBezTo>
                  <a:pt x="47029" y="45146"/>
                  <a:pt x="47210" y="45327"/>
                  <a:pt x="47436" y="45327"/>
                </a:cubicBezTo>
                <a:lnTo>
                  <a:pt x="47451" y="45327"/>
                </a:lnTo>
                <a:lnTo>
                  <a:pt x="47451" y="55391"/>
                </a:lnTo>
                <a:cubicBezTo>
                  <a:pt x="47451" y="56251"/>
                  <a:pt x="48145" y="56945"/>
                  <a:pt x="48990" y="56945"/>
                </a:cubicBezTo>
                <a:lnTo>
                  <a:pt x="54195" y="56945"/>
                </a:lnTo>
                <a:cubicBezTo>
                  <a:pt x="55055" y="56945"/>
                  <a:pt x="55749" y="56251"/>
                  <a:pt x="55749" y="55391"/>
                </a:cubicBezTo>
                <a:lnTo>
                  <a:pt x="55749" y="54878"/>
                </a:lnTo>
                <a:lnTo>
                  <a:pt x="58208" y="54878"/>
                </a:lnTo>
                <a:lnTo>
                  <a:pt x="58208" y="56417"/>
                </a:lnTo>
                <a:cubicBezTo>
                  <a:pt x="58208" y="56658"/>
                  <a:pt x="58405" y="56854"/>
                  <a:pt x="58631" y="56854"/>
                </a:cubicBezTo>
                <a:lnTo>
                  <a:pt x="61045" y="56854"/>
                </a:lnTo>
                <a:cubicBezTo>
                  <a:pt x="61286" y="56854"/>
                  <a:pt x="61467" y="56658"/>
                  <a:pt x="61467" y="56417"/>
                </a:cubicBezTo>
                <a:lnTo>
                  <a:pt x="61467" y="54878"/>
                </a:lnTo>
                <a:lnTo>
                  <a:pt x="93875" y="54878"/>
                </a:lnTo>
                <a:lnTo>
                  <a:pt x="93875" y="56417"/>
                </a:lnTo>
                <a:cubicBezTo>
                  <a:pt x="93875" y="56658"/>
                  <a:pt x="94071" y="56854"/>
                  <a:pt x="94313" y="56854"/>
                </a:cubicBezTo>
                <a:lnTo>
                  <a:pt x="96712" y="56854"/>
                </a:lnTo>
                <a:cubicBezTo>
                  <a:pt x="96953" y="56854"/>
                  <a:pt x="97149" y="56658"/>
                  <a:pt x="97149" y="56417"/>
                </a:cubicBezTo>
                <a:lnTo>
                  <a:pt x="97149" y="54878"/>
                </a:lnTo>
                <a:lnTo>
                  <a:pt x="99307" y="54878"/>
                </a:lnTo>
                <a:lnTo>
                  <a:pt x="99307" y="53852"/>
                </a:lnTo>
                <a:lnTo>
                  <a:pt x="88700" y="53852"/>
                </a:lnTo>
                <a:cubicBezTo>
                  <a:pt x="89530" y="53565"/>
                  <a:pt x="90118" y="52826"/>
                  <a:pt x="90209" y="51966"/>
                </a:cubicBezTo>
                <a:cubicBezTo>
                  <a:pt x="90239" y="51770"/>
                  <a:pt x="90088" y="51589"/>
                  <a:pt x="89892" y="51589"/>
                </a:cubicBezTo>
                <a:lnTo>
                  <a:pt x="88911" y="51589"/>
                </a:lnTo>
                <a:lnTo>
                  <a:pt x="88911" y="51287"/>
                </a:lnTo>
                <a:cubicBezTo>
                  <a:pt x="88911" y="51129"/>
                  <a:pt x="88789" y="50999"/>
                  <a:pt x="88648" y="50999"/>
                </a:cubicBezTo>
                <a:cubicBezTo>
                  <a:pt x="88640" y="50999"/>
                  <a:pt x="88632" y="50999"/>
                  <a:pt x="88625" y="51000"/>
                </a:cubicBezTo>
                <a:lnTo>
                  <a:pt x="88006" y="51000"/>
                </a:lnTo>
                <a:lnTo>
                  <a:pt x="88006" y="49657"/>
                </a:lnTo>
                <a:cubicBezTo>
                  <a:pt x="88006" y="49386"/>
                  <a:pt x="87780" y="49160"/>
                  <a:pt x="87508" y="49160"/>
                </a:cubicBezTo>
                <a:lnTo>
                  <a:pt x="87041" y="49160"/>
                </a:lnTo>
                <a:cubicBezTo>
                  <a:pt x="87222" y="49099"/>
                  <a:pt x="87357" y="48963"/>
                  <a:pt x="87418" y="48782"/>
                </a:cubicBezTo>
                <a:cubicBezTo>
                  <a:pt x="87448" y="48526"/>
                  <a:pt x="87403" y="48254"/>
                  <a:pt x="87312" y="48028"/>
                </a:cubicBezTo>
                <a:cubicBezTo>
                  <a:pt x="87176" y="47741"/>
                  <a:pt x="87071" y="47455"/>
                  <a:pt x="87010" y="47153"/>
                </a:cubicBezTo>
                <a:cubicBezTo>
                  <a:pt x="86694" y="47409"/>
                  <a:pt x="86437" y="47741"/>
                  <a:pt x="86256" y="48103"/>
                </a:cubicBezTo>
                <a:cubicBezTo>
                  <a:pt x="86181" y="48224"/>
                  <a:pt x="86135" y="48360"/>
                  <a:pt x="86105" y="48481"/>
                </a:cubicBezTo>
                <a:cubicBezTo>
                  <a:pt x="86090" y="48586"/>
                  <a:pt x="86090" y="48692"/>
                  <a:pt x="86120" y="48797"/>
                </a:cubicBezTo>
                <a:cubicBezTo>
                  <a:pt x="86165" y="48963"/>
                  <a:pt x="86286" y="49099"/>
                  <a:pt x="86452" y="49144"/>
                </a:cubicBezTo>
                <a:lnTo>
                  <a:pt x="86196" y="49144"/>
                </a:lnTo>
                <a:cubicBezTo>
                  <a:pt x="85909" y="49144"/>
                  <a:pt x="85683" y="49371"/>
                  <a:pt x="85683" y="49657"/>
                </a:cubicBezTo>
                <a:lnTo>
                  <a:pt x="85683" y="50985"/>
                </a:lnTo>
                <a:lnTo>
                  <a:pt x="85064" y="50985"/>
                </a:lnTo>
                <a:cubicBezTo>
                  <a:pt x="84898" y="50985"/>
                  <a:pt x="84777" y="51121"/>
                  <a:pt x="84777" y="51272"/>
                </a:cubicBezTo>
                <a:lnTo>
                  <a:pt x="84777" y="51574"/>
                </a:lnTo>
                <a:lnTo>
                  <a:pt x="83721" y="51574"/>
                </a:lnTo>
                <a:cubicBezTo>
                  <a:pt x="83525" y="51574"/>
                  <a:pt x="83374" y="51755"/>
                  <a:pt x="83404" y="51951"/>
                </a:cubicBezTo>
                <a:cubicBezTo>
                  <a:pt x="83495" y="52826"/>
                  <a:pt x="84083" y="53550"/>
                  <a:pt x="84913" y="53837"/>
                </a:cubicBezTo>
                <a:lnTo>
                  <a:pt x="72949" y="53837"/>
                </a:lnTo>
                <a:lnTo>
                  <a:pt x="72949" y="32141"/>
                </a:lnTo>
                <a:lnTo>
                  <a:pt x="74096" y="32141"/>
                </a:lnTo>
                <a:cubicBezTo>
                  <a:pt x="74412" y="32141"/>
                  <a:pt x="74669" y="31884"/>
                  <a:pt x="74669" y="31568"/>
                </a:cubicBezTo>
                <a:lnTo>
                  <a:pt x="74669" y="30783"/>
                </a:lnTo>
                <a:lnTo>
                  <a:pt x="83495" y="30783"/>
                </a:lnTo>
                <a:lnTo>
                  <a:pt x="83495" y="30858"/>
                </a:lnTo>
                <a:cubicBezTo>
                  <a:pt x="83495" y="31175"/>
                  <a:pt x="83752" y="31432"/>
                  <a:pt x="84068" y="31432"/>
                </a:cubicBezTo>
                <a:lnTo>
                  <a:pt x="84823" y="31432"/>
                </a:lnTo>
                <a:lnTo>
                  <a:pt x="84823" y="34208"/>
                </a:lnTo>
                <a:lnTo>
                  <a:pt x="79738" y="42415"/>
                </a:lnTo>
                <a:cubicBezTo>
                  <a:pt x="79165" y="43351"/>
                  <a:pt x="79829" y="44558"/>
                  <a:pt x="80930" y="44558"/>
                </a:cubicBezTo>
                <a:lnTo>
                  <a:pt x="91884" y="44558"/>
                </a:lnTo>
                <a:cubicBezTo>
                  <a:pt x="92985" y="44558"/>
                  <a:pt x="93649" y="43351"/>
                  <a:pt x="93076" y="42415"/>
                </a:cubicBezTo>
                <a:lnTo>
                  <a:pt x="87991" y="34208"/>
                </a:lnTo>
                <a:lnTo>
                  <a:pt x="87991" y="31432"/>
                </a:lnTo>
                <a:lnTo>
                  <a:pt x="88745" y="31432"/>
                </a:lnTo>
                <a:cubicBezTo>
                  <a:pt x="89062" y="31432"/>
                  <a:pt x="89319" y="31175"/>
                  <a:pt x="89319" y="30858"/>
                </a:cubicBezTo>
                <a:lnTo>
                  <a:pt x="89319" y="29893"/>
                </a:lnTo>
                <a:cubicBezTo>
                  <a:pt x="89319" y="29576"/>
                  <a:pt x="89062" y="29319"/>
                  <a:pt x="88745" y="29319"/>
                </a:cubicBezTo>
                <a:lnTo>
                  <a:pt x="87991" y="29319"/>
                </a:lnTo>
                <a:lnTo>
                  <a:pt x="87991" y="29229"/>
                </a:lnTo>
                <a:lnTo>
                  <a:pt x="88127" y="29229"/>
                </a:lnTo>
                <a:cubicBezTo>
                  <a:pt x="88368" y="29229"/>
                  <a:pt x="88564" y="29033"/>
                  <a:pt x="88564" y="28806"/>
                </a:cubicBezTo>
                <a:lnTo>
                  <a:pt x="88564" y="28097"/>
                </a:lnTo>
                <a:cubicBezTo>
                  <a:pt x="88564" y="27856"/>
                  <a:pt x="88368" y="27660"/>
                  <a:pt x="88127" y="27660"/>
                </a:cubicBezTo>
                <a:lnTo>
                  <a:pt x="87327" y="27660"/>
                </a:lnTo>
                <a:lnTo>
                  <a:pt x="87327" y="13327"/>
                </a:lnTo>
                <a:lnTo>
                  <a:pt x="85502" y="13327"/>
                </a:lnTo>
                <a:lnTo>
                  <a:pt x="85502" y="24024"/>
                </a:lnTo>
                <a:lnTo>
                  <a:pt x="72964" y="24024"/>
                </a:lnTo>
                <a:lnTo>
                  <a:pt x="72964" y="13991"/>
                </a:lnTo>
                <a:lnTo>
                  <a:pt x="73824" y="13991"/>
                </a:lnTo>
                <a:cubicBezTo>
                  <a:pt x="74141" y="13991"/>
                  <a:pt x="74397" y="13734"/>
                  <a:pt x="74397" y="13417"/>
                </a:cubicBezTo>
                <a:lnTo>
                  <a:pt x="74397" y="12633"/>
                </a:lnTo>
                <a:lnTo>
                  <a:pt x="75770" y="12633"/>
                </a:lnTo>
                <a:lnTo>
                  <a:pt x="75770" y="13991"/>
                </a:lnTo>
                <a:lnTo>
                  <a:pt x="76359" y="13991"/>
                </a:lnTo>
                <a:lnTo>
                  <a:pt x="76359" y="10505"/>
                </a:lnTo>
                <a:lnTo>
                  <a:pt x="75770" y="10505"/>
                </a:lnTo>
                <a:lnTo>
                  <a:pt x="75770" y="11848"/>
                </a:lnTo>
                <a:lnTo>
                  <a:pt x="74397" y="11848"/>
                </a:lnTo>
                <a:lnTo>
                  <a:pt x="74397" y="11064"/>
                </a:lnTo>
                <a:cubicBezTo>
                  <a:pt x="74397" y="10762"/>
                  <a:pt x="74141" y="10505"/>
                  <a:pt x="73824" y="10505"/>
                </a:cubicBezTo>
                <a:lnTo>
                  <a:pt x="72964" y="10505"/>
                </a:lnTo>
                <a:lnTo>
                  <a:pt x="72964" y="2373"/>
                </a:lnTo>
                <a:lnTo>
                  <a:pt x="72421" y="2373"/>
                </a:lnTo>
                <a:cubicBezTo>
                  <a:pt x="72315" y="1830"/>
                  <a:pt x="72059" y="1332"/>
                  <a:pt x="71666" y="955"/>
                </a:cubicBezTo>
                <a:cubicBezTo>
                  <a:pt x="70793" y="95"/>
                  <a:pt x="69502" y="1"/>
                  <a:pt x="6915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97" name="Google Shape;897;p46"/>
          <p:cNvSpPr/>
          <p:nvPr/>
        </p:nvSpPr>
        <p:spPr>
          <a:xfrm>
            <a:off x="1320747" y="6339512"/>
            <a:ext cx="18336" cy="25021"/>
          </a:xfrm>
          <a:custGeom>
            <a:avLst/>
            <a:gdLst/>
            <a:ahLst/>
            <a:cxnLst/>
            <a:rect l="l" t="t" r="r" b="b"/>
            <a:pathLst>
              <a:path w="288" h="393" fill="none" extrusionOk="0">
                <a:moveTo>
                  <a:pt x="287" y="393"/>
                </a:moveTo>
                <a:lnTo>
                  <a:pt x="1" y="0"/>
                </a:lnTo>
              </a:path>
            </a:pathLst>
          </a:custGeom>
          <a:noFill/>
          <a:ln w="4900" cap="flat" cmpd="sng">
            <a:solidFill>
              <a:schemeClr val="lt2"/>
            </a:solidFill>
            <a:prstDash val="solid"/>
            <a:miter lim="15087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98" name="Google Shape;898;p46"/>
          <p:cNvSpPr/>
          <p:nvPr/>
        </p:nvSpPr>
        <p:spPr>
          <a:xfrm>
            <a:off x="718454" y="6339512"/>
            <a:ext cx="17381" cy="25021"/>
          </a:xfrm>
          <a:custGeom>
            <a:avLst/>
            <a:gdLst/>
            <a:ahLst/>
            <a:cxnLst/>
            <a:rect l="l" t="t" r="r" b="b"/>
            <a:pathLst>
              <a:path w="273" h="393" fill="none" extrusionOk="0">
                <a:moveTo>
                  <a:pt x="272" y="393"/>
                </a:moveTo>
                <a:lnTo>
                  <a:pt x="1" y="0"/>
                </a:lnTo>
              </a:path>
            </a:pathLst>
          </a:custGeom>
          <a:noFill/>
          <a:ln w="4900" cap="flat" cmpd="sng">
            <a:solidFill>
              <a:schemeClr val="accent1"/>
            </a:solidFill>
            <a:prstDash val="solid"/>
            <a:miter lim="15087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9" name="Google Shape;986;p51">
            <a:extLst>
              <a:ext uri="{FF2B5EF4-FFF2-40B4-BE49-F238E27FC236}">
                <a16:creationId xmlns:a16="http://schemas.microsoft.com/office/drawing/2014/main" id="{6A402E51-3A45-4F7A-B75E-813589E8E1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03392" y="62515"/>
            <a:ext cx="9385215" cy="837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4800" b="1" dirty="0"/>
              <a:t>Graph Plotting – select parameter</a:t>
            </a:r>
            <a:endParaRPr sz="5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3D95FC-BF17-4E76-9F41-7F033F54A7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28" y="847184"/>
            <a:ext cx="6256212" cy="6452901"/>
          </a:xfrm>
          <a:prstGeom prst="rect">
            <a:avLst/>
          </a:prstGeo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FD5B63D-5717-49C5-9E54-8E22B84B2D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6014416"/>
              </p:ext>
            </p:extLst>
          </p:nvPr>
        </p:nvGraphicFramePr>
        <p:xfrm>
          <a:off x="6949814" y="1624914"/>
          <a:ext cx="3454919" cy="4269250"/>
        </p:xfrm>
        <a:graphic>
          <a:graphicData uri="http://schemas.openxmlformats.org/drawingml/2006/table">
            <a:tbl>
              <a:tblPr/>
              <a:tblGrid>
                <a:gridCol w="3454919">
                  <a:extLst>
                    <a:ext uri="{9D8B030D-6E8A-4147-A177-3AD203B41FA5}">
                      <a16:colId xmlns:a16="http://schemas.microsoft.com/office/drawing/2014/main" val="1899858218"/>
                    </a:ext>
                  </a:extLst>
                </a:gridCol>
              </a:tblGrid>
              <a:tr h="426925">
                <a:tc>
                  <a:txBody>
                    <a:bodyPr/>
                    <a:lstStyle/>
                    <a:p>
                      <a:pPr algn="l" fontAlgn="b"/>
                      <a:r>
                        <a:rPr lang="en-SG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16   737787.20    5.66   10.2   27.60    74.54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8529765"/>
                  </a:ext>
                </a:extLst>
              </a:tr>
              <a:tr h="426925">
                <a:tc>
                  <a:txBody>
                    <a:bodyPr/>
                    <a:lstStyle/>
                    <a:p>
                      <a:pPr algn="l" fontAlgn="b"/>
                      <a:r>
                        <a:rPr lang="en-SG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17   737787.24    5.43   9.6     26.80    75.69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8921964"/>
                  </a:ext>
                </a:extLst>
              </a:tr>
              <a:tr h="426925">
                <a:tc>
                  <a:txBody>
                    <a:bodyPr/>
                    <a:lstStyle/>
                    <a:p>
                      <a:pPr algn="l" fontAlgn="b"/>
                      <a:r>
                        <a:rPr lang="en-SG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18   737787.29    5.45   9.9     27.00    76.46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216105"/>
                  </a:ext>
                </a:extLst>
              </a:tr>
              <a:tr h="426925">
                <a:tc>
                  <a:txBody>
                    <a:bodyPr/>
                    <a:lstStyle/>
                    <a:p>
                      <a:pPr algn="l" fontAlgn="b"/>
                      <a:r>
                        <a:rPr lang="en-SG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19   737787.33    5.76   9.4     26.90    80.15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2954217"/>
                  </a:ext>
                </a:extLst>
              </a:tr>
              <a:tr h="426925">
                <a:tc>
                  <a:txBody>
                    <a:bodyPr/>
                    <a:lstStyle/>
                    <a:p>
                      <a:pPr algn="l" fontAlgn="b"/>
                      <a:r>
                        <a:rPr lang="en-SG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20   737787.37    6.01   8.8     27.40    81.27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771635"/>
                  </a:ext>
                </a:extLst>
              </a:tr>
              <a:tr h="426925">
                <a:tc>
                  <a:txBody>
                    <a:bodyPr/>
                    <a:lstStyle/>
                    <a:p>
                      <a:pPr algn="l" fontAlgn="b"/>
                      <a:r>
                        <a:rPr lang="en-SG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21   737787.41    5.43   8.9     27.40    79.33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1559213"/>
                  </a:ext>
                </a:extLst>
              </a:tr>
              <a:tr h="426925">
                <a:tc>
                  <a:txBody>
                    <a:bodyPr/>
                    <a:lstStyle/>
                    <a:p>
                      <a:pPr algn="l" fontAlgn="b"/>
                      <a:r>
                        <a:rPr lang="en-SG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22   737787.45    5.43   10.3   27.70    79.98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9111613"/>
                  </a:ext>
                </a:extLst>
              </a:tr>
              <a:tr h="426925">
                <a:tc>
                  <a:txBody>
                    <a:bodyPr/>
                    <a:lstStyle/>
                    <a:p>
                      <a:pPr algn="l" fontAlgn="b"/>
                      <a:r>
                        <a:rPr lang="en-SG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23   737787.49    5.85   9.7     27.80    75.45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3535628"/>
                  </a:ext>
                </a:extLst>
              </a:tr>
              <a:tr h="426925">
                <a:tc>
                  <a:txBody>
                    <a:bodyPr/>
                    <a:lstStyle/>
                    <a:p>
                      <a:pPr algn="l" fontAlgn="b"/>
                      <a:r>
                        <a:rPr lang="en-SG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00   737787.53    5.12   9.8     28.50    77.63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000148"/>
                  </a:ext>
                </a:extLst>
              </a:tr>
              <a:tr h="426925">
                <a:tc>
                  <a:txBody>
                    <a:bodyPr/>
                    <a:lstStyle/>
                    <a:p>
                      <a:pPr algn="l" fontAlgn="b"/>
                      <a:r>
                        <a:rPr lang="en-SG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01   737787.57    5.90   9.3     28.90    78.21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220941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1635C662-46DC-4497-8487-1D23A312736C}"/>
              </a:ext>
            </a:extLst>
          </p:cNvPr>
          <p:cNvSpPr txBox="1"/>
          <p:nvPr/>
        </p:nvSpPr>
        <p:spPr>
          <a:xfrm>
            <a:off x="2419865" y="6258499"/>
            <a:ext cx="3876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&lt;&lt;&lt; Appending selected columns to x/y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6F75F-5E8A-4A1A-8687-050FD26C07C6}"/>
              </a:ext>
            </a:extLst>
          </p:cNvPr>
          <p:cNvSpPr txBox="1"/>
          <p:nvPr/>
        </p:nvSpPr>
        <p:spPr>
          <a:xfrm>
            <a:off x="3097363" y="2844225"/>
            <a:ext cx="334021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&lt;&lt;&lt; Selecting </a:t>
            </a:r>
          </a:p>
          <a:p>
            <a:r>
              <a:rPr lang="en-US" sz="3200" dirty="0">
                <a:solidFill>
                  <a:srgbClr val="FF0000"/>
                </a:solidFill>
              </a:rPr>
              <a:t>column/parameter</a:t>
            </a:r>
          </a:p>
          <a:p>
            <a:r>
              <a:rPr lang="en-US" sz="3200" dirty="0">
                <a:solidFill>
                  <a:srgbClr val="FF0000"/>
                </a:solidFill>
              </a:rPr>
              <a:t>to plot</a:t>
            </a:r>
            <a:endParaRPr lang="en-SG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142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C49B8DF-BC56-49F5-A9AC-7C26174FB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5600" y="372832"/>
            <a:ext cx="6420800" cy="614000"/>
          </a:xfrm>
        </p:spPr>
        <p:txBody>
          <a:bodyPr/>
          <a:lstStyle/>
          <a:p>
            <a:r>
              <a:rPr lang="en-US" sz="3600" b="1" dirty="0"/>
              <a:t>DHT22 Sensor - Humidity</a:t>
            </a:r>
            <a:endParaRPr lang="en-SG" sz="3600" b="1" dirty="0"/>
          </a:p>
        </p:txBody>
      </p:sp>
      <p:pic>
        <p:nvPicPr>
          <p:cNvPr id="11" name="Picture 2" descr="Capacitance">
            <a:extLst>
              <a:ext uri="{FF2B5EF4-FFF2-40B4-BE49-F238E27FC236}">
                <a16:creationId xmlns:a16="http://schemas.microsoft.com/office/drawing/2014/main" id="{215A2EA9-3EB1-4FAE-A59E-BD0AFD8CAE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242" y="1114201"/>
            <a:ext cx="4083753" cy="1975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ubtitle 4">
            <a:extLst>
              <a:ext uri="{FF2B5EF4-FFF2-40B4-BE49-F238E27FC236}">
                <a16:creationId xmlns:a16="http://schemas.microsoft.com/office/drawing/2014/main" id="{87622D75-DEED-4489-911E-7041B2BC3E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99635" y="3155387"/>
            <a:ext cx="5730984" cy="3268249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Open Sans"/>
              </a:rPr>
              <a:t>Capacitive Humidity sensor - 3 components:</a:t>
            </a:r>
          </a:p>
          <a:p>
            <a:pPr marL="914389" lvl="1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Open Sans"/>
              </a:rPr>
              <a:t>(+</a:t>
            </a:r>
            <a:r>
              <a:rPr lang="en-US" sz="1400" dirty="0" err="1">
                <a:solidFill>
                  <a:srgbClr val="000000"/>
                </a:solidFill>
                <a:latin typeface="Open Sans"/>
              </a:rPr>
              <a:t>ve</a:t>
            </a:r>
            <a:r>
              <a:rPr lang="en-US" sz="1400" dirty="0">
                <a:solidFill>
                  <a:srgbClr val="000000"/>
                </a:solidFill>
                <a:latin typeface="Open Sans"/>
              </a:rPr>
              <a:t>)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Open Sans"/>
              </a:rPr>
              <a:t> plate</a:t>
            </a:r>
          </a:p>
          <a:p>
            <a:pPr marL="914389" lvl="1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Open Sans"/>
              </a:rPr>
              <a:t>(-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Open Sans"/>
              </a:rPr>
              <a:t>ve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Open Sans"/>
              </a:rPr>
              <a:t>) plate </a:t>
            </a:r>
          </a:p>
          <a:p>
            <a:pPr marL="914389" lvl="1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Open Sans"/>
              </a:rPr>
              <a:t>Medium in between plates, known as the dielectric</a:t>
            </a: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Open Sans"/>
              </a:rPr>
              <a:t>Capacitive measuring = measuring the dielectric (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Open Sans"/>
              </a:rPr>
              <a:t>a.k.a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Open Sans"/>
              </a:rPr>
              <a:t> ability to hold a charge) that is formed by the air.</a:t>
            </a: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Open Sans"/>
              </a:rPr>
              <a:t>W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Open Sans"/>
              </a:rPr>
              <a:t>ater affects the dielectric.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Open Sans"/>
              </a:rPr>
              <a:t>i.e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Open Sans"/>
              </a:rPr>
              <a:t> Higher water content = higher capacitance.</a:t>
            </a: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Open Sans"/>
              </a:rPr>
              <a:t>Air = medium </a:t>
            </a:r>
            <a:r>
              <a:rPr lang="en-US" sz="1600" dirty="0">
                <a:solidFill>
                  <a:srgbClr val="000000"/>
                </a:solidFill>
                <a:latin typeface="Open Sans"/>
                <a:sym typeface="Wingdings" panose="05000000000000000000" pitchFamily="2" charset="2"/>
              </a:rPr>
              <a:t></a:t>
            </a:r>
            <a:r>
              <a:rPr lang="en-US" sz="1600" dirty="0">
                <a:solidFill>
                  <a:srgbClr val="000000"/>
                </a:solidFill>
                <a:latin typeface="Open Sans"/>
              </a:rPr>
              <a:t> Humidity affects capacitance</a:t>
            </a:r>
          </a:p>
        </p:txBody>
      </p:sp>
      <p:pic>
        <p:nvPicPr>
          <p:cNvPr id="15" name="Picture 4" descr="China High Precision Am2302 Dht22 Digital Temperature &amp; Humidity Sensor  Module for Uno R3 - China Temperature Sensor, Sensor Module">
            <a:extLst>
              <a:ext uri="{FF2B5EF4-FFF2-40B4-BE49-F238E27FC236}">
                <a16:creationId xmlns:a16="http://schemas.microsoft.com/office/drawing/2014/main" id="{ABADC6FE-E769-4448-BED5-0D11F376C0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2696" y="954984"/>
            <a:ext cx="2134566" cy="2134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49FE0FD5-3F42-4D67-A04F-3C7DA1FF4CB8}"/>
              </a:ext>
            </a:extLst>
          </p:cNvPr>
          <p:cNvSpPr/>
          <p:nvPr/>
        </p:nvSpPr>
        <p:spPr>
          <a:xfrm>
            <a:off x="6310016" y="1757886"/>
            <a:ext cx="658390" cy="5287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876237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46"/>
          <p:cNvSpPr/>
          <p:nvPr/>
        </p:nvSpPr>
        <p:spPr>
          <a:xfrm>
            <a:off x="-15" y="4823177"/>
            <a:ext cx="3310233" cy="1898167"/>
          </a:xfrm>
          <a:custGeom>
            <a:avLst/>
            <a:gdLst/>
            <a:ahLst/>
            <a:cxnLst/>
            <a:rect l="l" t="t" r="r" b="b"/>
            <a:pathLst>
              <a:path w="99307" h="56945" extrusionOk="0">
                <a:moveTo>
                  <a:pt x="69093" y="608"/>
                </a:moveTo>
                <a:cubicBezTo>
                  <a:pt x="69197" y="608"/>
                  <a:pt x="70459" y="622"/>
                  <a:pt x="71244" y="1393"/>
                </a:cubicBezTo>
                <a:cubicBezTo>
                  <a:pt x="71516" y="1664"/>
                  <a:pt x="71712" y="1996"/>
                  <a:pt x="71802" y="2373"/>
                </a:cubicBezTo>
                <a:lnTo>
                  <a:pt x="71636" y="2373"/>
                </a:lnTo>
                <a:lnTo>
                  <a:pt x="71636" y="10505"/>
                </a:lnTo>
                <a:lnTo>
                  <a:pt x="70203" y="10505"/>
                </a:lnTo>
                <a:cubicBezTo>
                  <a:pt x="69901" y="10505"/>
                  <a:pt x="69645" y="10762"/>
                  <a:pt x="69645" y="11064"/>
                </a:cubicBezTo>
                <a:lnTo>
                  <a:pt x="69645" y="11848"/>
                </a:lnTo>
                <a:lnTo>
                  <a:pt x="63519" y="11848"/>
                </a:lnTo>
                <a:lnTo>
                  <a:pt x="63519" y="11773"/>
                </a:lnTo>
                <a:cubicBezTo>
                  <a:pt x="63519" y="11471"/>
                  <a:pt x="63263" y="11214"/>
                  <a:pt x="62946" y="11214"/>
                </a:cubicBezTo>
                <a:lnTo>
                  <a:pt x="61829" y="11214"/>
                </a:lnTo>
                <a:lnTo>
                  <a:pt x="61829" y="10943"/>
                </a:lnTo>
                <a:lnTo>
                  <a:pt x="62071" y="10943"/>
                </a:lnTo>
                <a:cubicBezTo>
                  <a:pt x="62282" y="10943"/>
                  <a:pt x="62448" y="10762"/>
                  <a:pt x="62448" y="10566"/>
                </a:cubicBezTo>
                <a:lnTo>
                  <a:pt x="62448" y="10068"/>
                </a:lnTo>
                <a:cubicBezTo>
                  <a:pt x="62448" y="9857"/>
                  <a:pt x="62282" y="9691"/>
                  <a:pt x="62071" y="9691"/>
                </a:cubicBezTo>
                <a:lnTo>
                  <a:pt x="60819" y="9691"/>
                </a:lnTo>
                <a:lnTo>
                  <a:pt x="60819" y="4787"/>
                </a:lnTo>
                <a:cubicBezTo>
                  <a:pt x="60849" y="4063"/>
                  <a:pt x="61015" y="3339"/>
                  <a:pt x="61301" y="2660"/>
                </a:cubicBezTo>
                <a:cubicBezTo>
                  <a:pt x="61905" y="1302"/>
                  <a:pt x="62931" y="608"/>
                  <a:pt x="64379" y="608"/>
                </a:cubicBezTo>
                <a:lnTo>
                  <a:pt x="69086" y="608"/>
                </a:lnTo>
                <a:cubicBezTo>
                  <a:pt x="69087" y="608"/>
                  <a:pt x="69089" y="608"/>
                  <a:pt x="69093" y="608"/>
                </a:cubicBezTo>
                <a:close/>
                <a:moveTo>
                  <a:pt x="49156" y="25608"/>
                </a:moveTo>
                <a:cubicBezTo>
                  <a:pt x="49775" y="25608"/>
                  <a:pt x="50453" y="25683"/>
                  <a:pt x="50846" y="26076"/>
                </a:cubicBezTo>
                <a:cubicBezTo>
                  <a:pt x="50846" y="26151"/>
                  <a:pt x="50816" y="26211"/>
                  <a:pt x="50800" y="26272"/>
                </a:cubicBezTo>
                <a:cubicBezTo>
                  <a:pt x="50574" y="26981"/>
                  <a:pt x="49835" y="27403"/>
                  <a:pt x="49201" y="27539"/>
                </a:cubicBezTo>
                <a:cubicBezTo>
                  <a:pt x="48942" y="27597"/>
                  <a:pt x="48657" y="27630"/>
                  <a:pt x="48378" y="27630"/>
                </a:cubicBezTo>
                <a:cubicBezTo>
                  <a:pt x="47927" y="27630"/>
                  <a:pt x="47495" y="27542"/>
                  <a:pt x="47225" y="27328"/>
                </a:cubicBezTo>
                <a:cubicBezTo>
                  <a:pt x="46983" y="27162"/>
                  <a:pt x="46848" y="26890"/>
                  <a:pt x="46878" y="26604"/>
                </a:cubicBezTo>
                <a:cubicBezTo>
                  <a:pt x="46938" y="26257"/>
                  <a:pt x="47179" y="25970"/>
                  <a:pt x="47496" y="25849"/>
                </a:cubicBezTo>
                <a:cubicBezTo>
                  <a:pt x="47919" y="25653"/>
                  <a:pt x="48402" y="25623"/>
                  <a:pt x="48915" y="25608"/>
                </a:cubicBezTo>
                <a:close/>
                <a:moveTo>
                  <a:pt x="85502" y="24612"/>
                </a:moveTo>
                <a:lnTo>
                  <a:pt x="85502" y="27660"/>
                </a:lnTo>
                <a:lnTo>
                  <a:pt x="84687" y="27660"/>
                </a:lnTo>
                <a:cubicBezTo>
                  <a:pt x="84446" y="27660"/>
                  <a:pt x="84249" y="27841"/>
                  <a:pt x="84249" y="28082"/>
                </a:cubicBezTo>
                <a:lnTo>
                  <a:pt x="84249" y="28791"/>
                </a:lnTo>
                <a:cubicBezTo>
                  <a:pt x="84249" y="29033"/>
                  <a:pt x="84446" y="29214"/>
                  <a:pt x="84687" y="29214"/>
                </a:cubicBezTo>
                <a:lnTo>
                  <a:pt x="84823" y="29214"/>
                </a:lnTo>
                <a:lnTo>
                  <a:pt x="84823" y="29319"/>
                </a:lnTo>
                <a:lnTo>
                  <a:pt x="84068" y="29319"/>
                </a:lnTo>
                <a:cubicBezTo>
                  <a:pt x="83752" y="29319"/>
                  <a:pt x="83495" y="29576"/>
                  <a:pt x="83495" y="29893"/>
                </a:cubicBezTo>
                <a:lnTo>
                  <a:pt x="83495" y="30029"/>
                </a:lnTo>
                <a:lnTo>
                  <a:pt x="74669" y="30029"/>
                </a:lnTo>
                <a:lnTo>
                  <a:pt x="74669" y="29229"/>
                </a:lnTo>
                <a:cubicBezTo>
                  <a:pt x="74669" y="28912"/>
                  <a:pt x="74412" y="28671"/>
                  <a:pt x="74096" y="28671"/>
                </a:cubicBezTo>
                <a:lnTo>
                  <a:pt x="72949" y="28671"/>
                </a:lnTo>
                <a:lnTo>
                  <a:pt x="72949" y="24612"/>
                </a:lnTo>
                <a:close/>
                <a:moveTo>
                  <a:pt x="48583" y="30119"/>
                </a:moveTo>
                <a:cubicBezTo>
                  <a:pt x="49050" y="30119"/>
                  <a:pt x="49503" y="30240"/>
                  <a:pt x="49895" y="30466"/>
                </a:cubicBezTo>
                <a:cubicBezTo>
                  <a:pt x="50318" y="30692"/>
                  <a:pt x="50665" y="31055"/>
                  <a:pt x="50891" y="31477"/>
                </a:cubicBezTo>
                <a:cubicBezTo>
                  <a:pt x="50589" y="31960"/>
                  <a:pt x="50091" y="32277"/>
                  <a:pt x="49548" y="32397"/>
                </a:cubicBezTo>
                <a:lnTo>
                  <a:pt x="49533" y="32397"/>
                </a:lnTo>
                <a:cubicBezTo>
                  <a:pt x="49358" y="32416"/>
                  <a:pt x="49183" y="32427"/>
                  <a:pt x="49008" y="32427"/>
                </a:cubicBezTo>
                <a:cubicBezTo>
                  <a:pt x="48761" y="32427"/>
                  <a:pt x="48513" y="32405"/>
                  <a:pt x="48266" y="32352"/>
                </a:cubicBezTo>
                <a:cubicBezTo>
                  <a:pt x="47858" y="32322"/>
                  <a:pt x="47466" y="32186"/>
                  <a:pt x="47119" y="31960"/>
                </a:cubicBezTo>
                <a:cubicBezTo>
                  <a:pt x="46863" y="31764"/>
                  <a:pt x="46636" y="31417"/>
                  <a:pt x="46742" y="31070"/>
                </a:cubicBezTo>
                <a:cubicBezTo>
                  <a:pt x="46832" y="30813"/>
                  <a:pt x="47029" y="30602"/>
                  <a:pt x="47270" y="30481"/>
                </a:cubicBezTo>
                <a:cubicBezTo>
                  <a:pt x="47662" y="30240"/>
                  <a:pt x="48130" y="30119"/>
                  <a:pt x="48583" y="30119"/>
                </a:cubicBezTo>
                <a:close/>
                <a:moveTo>
                  <a:pt x="48325" y="34733"/>
                </a:moveTo>
                <a:cubicBezTo>
                  <a:pt x="48355" y="34733"/>
                  <a:pt x="48386" y="34734"/>
                  <a:pt x="48417" y="34736"/>
                </a:cubicBezTo>
                <a:cubicBezTo>
                  <a:pt x="48658" y="34736"/>
                  <a:pt x="48884" y="34751"/>
                  <a:pt x="49111" y="34796"/>
                </a:cubicBezTo>
                <a:cubicBezTo>
                  <a:pt x="50001" y="34947"/>
                  <a:pt x="50589" y="35234"/>
                  <a:pt x="50921" y="35686"/>
                </a:cubicBezTo>
                <a:lnTo>
                  <a:pt x="50936" y="35717"/>
                </a:lnTo>
                <a:cubicBezTo>
                  <a:pt x="50861" y="35928"/>
                  <a:pt x="50755" y="36124"/>
                  <a:pt x="50604" y="36290"/>
                </a:cubicBezTo>
                <a:cubicBezTo>
                  <a:pt x="50296" y="36640"/>
                  <a:pt x="49767" y="36821"/>
                  <a:pt x="48993" y="36821"/>
                </a:cubicBezTo>
                <a:cubicBezTo>
                  <a:pt x="48933" y="36821"/>
                  <a:pt x="48872" y="36820"/>
                  <a:pt x="48809" y="36818"/>
                </a:cubicBezTo>
                <a:cubicBezTo>
                  <a:pt x="48774" y="36819"/>
                  <a:pt x="48739" y="36820"/>
                  <a:pt x="48703" y="36820"/>
                </a:cubicBezTo>
                <a:cubicBezTo>
                  <a:pt x="48316" y="36820"/>
                  <a:pt x="47933" y="36744"/>
                  <a:pt x="47587" y="36592"/>
                </a:cubicBezTo>
                <a:cubicBezTo>
                  <a:pt x="47255" y="36426"/>
                  <a:pt x="47029" y="36109"/>
                  <a:pt x="46983" y="35747"/>
                </a:cubicBezTo>
                <a:cubicBezTo>
                  <a:pt x="46983" y="35339"/>
                  <a:pt x="47345" y="34992"/>
                  <a:pt x="47692" y="34857"/>
                </a:cubicBezTo>
                <a:cubicBezTo>
                  <a:pt x="47903" y="34778"/>
                  <a:pt x="48114" y="34733"/>
                  <a:pt x="48325" y="34733"/>
                </a:cubicBezTo>
                <a:close/>
                <a:moveTo>
                  <a:pt x="69630" y="12618"/>
                </a:moveTo>
                <a:lnTo>
                  <a:pt x="69630" y="13402"/>
                </a:lnTo>
                <a:cubicBezTo>
                  <a:pt x="69630" y="13704"/>
                  <a:pt x="69886" y="13960"/>
                  <a:pt x="70203" y="13960"/>
                </a:cubicBezTo>
                <a:lnTo>
                  <a:pt x="71636" y="13960"/>
                </a:lnTo>
                <a:lnTo>
                  <a:pt x="71636" y="28671"/>
                </a:lnTo>
                <a:lnTo>
                  <a:pt x="70475" y="28671"/>
                </a:lnTo>
                <a:cubicBezTo>
                  <a:pt x="70173" y="28671"/>
                  <a:pt x="69916" y="28927"/>
                  <a:pt x="69916" y="29244"/>
                </a:cubicBezTo>
                <a:lnTo>
                  <a:pt x="69916" y="30029"/>
                </a:lnTo>
                <a:lnTo>
                  <a:pt x="68543" y="30029"/>
                </a:lnTo>
                <a:lnTo>
                  <a:pt x="68543" y="28671"/>
                </a:lnTo>
                <a:lnTo>
                  <a:pt x="67955" y="28671"/>
                </a:lnTo>
                <a:lnTo>
                  <a:pt x="67955" y="32126"/>
                </a:lnTo>
                <a:lnTo>
                  <a:pt x="68543" y="32126"/>
                </a:lnTo>
                <a:lnTo>
                  <a:pt x="68543" y="30783"/>
                </a:lnTo>
                <a:lnTo>
                  <a:pt x="69916" y="30783"/>
                </a:lnTo>
                <a:lnTo>
                  <a:pt x="69916" y="31568"/>
                </a:lnTo>
                <a:cubicBezTo>
                  <a:pt x="69916" y="31869"/>
                  <a:pt x="70173" y="32126"/>
                  <a:pt x="70475" y="32126"/>
                </a:cubicBezTo>
                <a:lnTo>
                  <a:pt x="71636" y="32126"/>
                </a:lnTo>
                <a:lnTo>
                  <a:pt x="71636" y="53837"/>
                </a:lnTo>
                <a:lnTo>
                  <a:pt x="68045" y="53837"/>
                </a:lnTo>
                <a:cubicBezTo>
                  <a:pt x="68528" y="53791"/>
                  <a:pt x="68905" y="53384"/>
                  <a:pt x="68921" y="52901"/>
                </a:cubicBezTo>
                <a:lnTo>
                  <a:pt x="68921" y="39126"/>
                </a:lnTo>
                <a:lnTo>
                  <a:pt x="68936" y="39126"/>
                </a:lnTo>
                <a:cubicBezTo>
                  <a:pt x="69056" y="39126"/>
                  <a:pt x="69177" y="39006"/>
                  <a:pt x="69177" y="38870"/>
                </a:cubicBezTo>
                <a:lnTo>
                  <a:pt x="69177" y="38689"/>
                </a:lnTo>
                <a:cubicBezTo>
                  <a:pt x="69177" y="38553"/>
                  <a:pt x="69056" y="38447"/>
                  <a:pt x="68936" y="38447"/>
                </a:cubicBezTo>
                <a:lnTo>
                  <a:pt x="63761" y="38447"/>
                </a:lnTo>
                <a:cubicBezTo>
                  <a:pt x="63625" y="38447"/>
                  <a:pt x="63504" y="38553"/>
                  <a:pt x="63504" y="38689"/>
                </a:cubicBezTo>
                <a:lnTo>
                  <a:pt x="63504" y="38870"/>
                </a:lnTo>
                <a:cubicBezTo>
                  <a:pt x="63504" y="39006"/>
                  <a:pt x="63625" y="39126"/>
                  <a:pt x="63761" y="39126"/>
                </a:cubicBezTo>
                <a:lnTo>
                  <a:pt x="63791" y="39126"/>
                </a:lnTo>
                <a:lnTo>
                  <a:pt x="63791" y="41571"/>
                </a:lnTo>
                <a:lnTo>
                  <a:pt x="63791" y="41857"/>
                </a:lnTo>
                <a:lnTo>
                  <a:pt x="63791" y="42581"/>
                </a:lnTo>
                <a:lnTo>
                  <a:pt x="63791" y="42868"/>
                </a:lnTo>
                <a:lnTo>
                  <a:pt x="63791" y="43577"/>
                </a:lnTo>
                <a:lnTo>
                  <a:pt x="63791" y="43864"/>
                </a:lnTo>
                <a:lnTo>
                  <a:pt x="63791" y="44588"/>
                </a:lnTo>
                <a:lnTo>
                  <a:pt x="63791" y="44875"/>
                </a:lnTo>
                <a:lnTo>
                  <a:pt x="63791" y="45599"/>
                </a:lnTo>
                <a:lnTo>
                  <a:pt x="63791" y="45886"/>
                </a:lnTo>
                <a:lnTo>
                  <a:pt x="63791" y="46685"/>
                </a:lnTo>
                <a:lnTo>
                  <a:pt x="63791" y="46972"/>
                </a:lnTo>
                <a:lnTo>
                  <a:pt x="63791" y="47711"/>
                </a:lnTo>
                <a:lnTo>
                  <a:pt x="63791" y="47998"/>
                </a:lnTo>
                <a:lnTo>
                  <a:pt x="63791" y="48722"/>
                </a:lnTo>
                <a:lnTo>
                  <a:pt x="63791" y="48994"/>
                </a:lnTo>
                <a:lnTo>
                  <a:pt x="63791" y="49718"/>
                </a:lnTo>
                <a:lnTo>
                  <a:pt x="63791" y="50004"/>
                </a:lnTo>
                <a:lnTo>
                  <a:pt x="63791" y="50729"/>
                </a:lnTo>
                <a:lnTo>
                  <a:pt x="63791" y="51015"/>
                </a:lnTo>
                <a:lnTo>
                  <a:pt x="63791" y="52916"/>
                </a:lnTo>
                <a:cubicBezTo>
                  <a:pt x="63791" y="53399"/>
                  <a:pt x="64168" y="53806"/>
                  <a:pt x="64651" y="53852"/>
                </a:cubicBezTo>
                <a:lnTo>
                  <a:pt x="55749" y="53852"/>
                </a:lnTo>
                <a:lnTo>
                  <a:pt x="55749" y="45342"/>
                </a:lnTo>
                <a:lnTo>
                  <a:pt x="55794" y="45342"/>
                </a:lnTo>
                <a:cubicBezTo>
                  <a:pt x="56021" y="45342"/>
                  <a:pt x="56187" y="45161"/>
                  <a:pt x="56187" y="44935"/>
                </a:cubicBezTo>
                <a:lnTo>
                  <a:pt x="56187" y="44633"/>
                </a:lnTo>
                <a:cubicBezTo>
                  <a:pt x="56187" y="44407"/>
                  <a:pt x="56021" y="44241"/>
                  <a:pt x="55794" y="44241"/>
                </a:cubicBezTo>
                <a:lnTo>
                  <a:pt x="53999" y="44241"/>
                </a:lnTo>
                <a:lnTo>
                  <a:pt x="53999" y="37482"/>
                </a:lnTo>
                <a:cubicBezTo>
                  <a:pt x="54014" y="36526"/>
                  <a:pt x="54798" y="35762"/>
                  <a:pt x="55751" y="35762"/>
                </a:cubicBezTo>
                <a:cubicBezTo>
                  <a:pt x="55761" y="35762"/>
                  <a:pt x="55770" y="35762"/>
                  <a:pt x="55779" y="35762"/>
                </a:cubicBezTo>
                <a:lnTo>
                  <a:pt x="58420" y="35762"/>
                </a:lnTo>
                <a:cubicBezTo>
                  <a:pt x="59717" y="35762"/>
                  <a:pt x="60788" y="34721"/>
                  <a:pt x="60803" y="33408"/>
                </a:cubicBezTo>
                <a:lnTo>
                  <a:pt x="60803" y="26890"/>
                </a:lnTo>
                <a:lnTo>
                  <a:pt x="61000" y="26890"/>
                </a:lnTo>
                <a:cubicBezTo>
                  <a:pt x="61181" y="26890"/>
                  <a:pt x="61347" y="26724"/>
                  <a:pt x="61347" y="26543"/>
                </a:cubicBezTo>
                <a:lnTo>
                  <a:pt x="61347" y="26151"/>
                </a:lnTo>
                <a:cubicBezTo>
                  <a:pt x="63911" y="25759"/>
                  <a:pt x="65843" y="23601"/>
                  <a:pt x="65963" y="21006"/>
                </a:cubicBezTo>
                <a:cubicBezTo>
                  <a:pt x="66084" y="18411"/>
                  <a:pt x="64349" y="16088"/>
                  <a:pt x="61829" y="15469"/>
                </a:cubicBezTo>
                <a:lnTo>
                  <a:pt x="61829" y="13312"/>
                </a:lnTo>
                <a:lnTo>
                  <a:pt x="62946" y="13312"/>
                </a:lnTo>
                <a:cubicBezTo>
                  <a:pt x="63263" y="13312"/>
                  <a:pt x="63519" y="13055"/>
                  <a:pt x="63519" y="12753"/>
                </a:cubicBezTo>
                <a:lnTo>
                  <a:pt x="63519" y="12618"/>
                </a:lnTo>
                <a:close/>
                <a:moveTo>
                  <a:pt x="69157" y="1"/>
                </a:moveTo>
                <a:cubicBezTo>
                  <a:pt x="69109" y="1"/>
                  <a:pt x="69079" y="3"/>
                  <a:pt x="69071" y="4"/>
                </a:cubicBezTo>
                <a:lnTo>
                  <a:pt x="64379" y="4"/>
                </a:lnTo>
                <a:cubicBezTo>
                  <a:pt x="60321" y="4"/>
                  <a:pt x="60200" y="4742"/>
                  <a:pt x="60200" y="4787"/>
                </a:cubicBezTo>
                <a:lnTo>
                  <a:pt x="60200" y="9691"/>
                </a:lnTo>
                <a:lnTo>
                  <a:pt x="58948" y="9691"/>
                </a:lnTo>
                <a:cubicBezTo>
                  <a:pt x="58736" y="9691"/>
                  <a:pt x="58571" y="9857"/>
                  <a:pt x="58571" y="10068"/>
                </a:cubicBezTo>
                <a:lnTo>
                  <a:pt x="58571" y="10566"/>
                </a:lnTo>
                <a:cubicBezTo>
                  <a:pt x="58571" y="10762"/>
                  <a:pt x="58736" y="10943"/>
                  <a:pt x="58948" y="10943"/>
                </a:cubicBezTo>
                <a:lnTo>
                  <a:pt x="59189" y="10943"/>
                </a:lnTo>
                <a:lnTo>
                  <a:pt x="59189" y="11214"/>
                </a:lnTo>
                <a:lnTo>
                  <a:pt x="58284" y="11214"/>
                </a:lnTo>
                <a:cubicBezTo>
                  <a:pt x="57967" y="11214"/>
                  <a:pt x="57711" y="11456"/>
                  <a:pt x="57711" y="11773"/>
                </a:cubicBezTo>
                <a:lnTo>
                  <a:pt x="57711" y="12753"/>
                </a:lnTo>
                <a:cubicBezTo>
                  <a:pt x="57711" y="13055"/>
                  <a:pt x="57967" y="13312"/>
                  <a:pt x="58284" y="13312"/>
                </a:cubicBezTo>
                <a:lnTo>
                  <a:pt x="59189" y="13312"/>
                </a:lnTo>
                <a:lnTo>
                  <a:pt x="59189" y="15469"/>
                </a:lnTo>
                <a:cubicBezTo>
                  <a:pt x="56654" y="16088"/>
                  <a:pt x="54934" y="18396"/>
                  <a:pt x="55040" y="20991"/>
                </a:cubicBezTo>
                <a:cubicBezTo>
                  <a:pt x="55161" y="23586"/>
                  <a:pt x="57092" y="25744"/>
                  <a:pt x="59657" y="26151"/>
                </a:cubicBezTo>
                <a:lnTo>
                  <a:pt x="59657" y="26543"/>
                </a:lnTo>
                <a:cubicBezTo>
                  <a:pt x="59657" y="26724"/>
                  <a:pt x="59808" y="26890"/>
                  <a:pt x="60004" y="26890"/>
                </a:cubicBezTo>
                <a:lnTo>
                  <a:pt x="60185" y="26890"/>
                </a:lnTo>
                <a:lnTo>
                  <a:pt x="60185" y="33408"/>
                </a:lnTo>
                <a:cubicBezTo>
                  <a:pt x="60170" y="34374"/>
                  <a:pt x="59385" y="35143"/>
                  <a:pt x="58420" y="35143"/>
                </a:cubicBezTo>
                <a:lnTo>
                  <a:pt x="55779" y="35143"/>
                </a:lnTo>
                <a:cubicBezTo>
                  <a:pt x="55770" y="35143"/>
                  <a:pt x="55761" y="35143"/>
                  <a:pt x="55751" y="35143"/>
                </a:cubicBezTo>
                <a:cubicBezTo>
                  <a:pt x="54451" y="35143"/>
                  <a:pt x="53395" y="36179"/>
                  <a:pt x="53380" y="37482"/>
                </a:cubicBezTo>
                <a:lnTo>
                  <a:pt x="53380" y="44241"/>
                </a:lnTo>
                <a:lnTo>
                  <a:pt x="51917" y="44241"/>
                </a:lnTo>
                <a:lnTo>
                  <a:pt x="51917" y="37784"/>
                </a:lnTo>
                <a:cubicBezTo>
                  <a:pt x="51932" y="37044"/>
                  <a:pt x="51917" y="36275"/>
                  <a:pt x="51585" y="35626"/>
                </a:cubicBezTo>
                <a:cubicBezTo>
                  <a:pt x="51600" y="35566"/>
                  <a:pt x="51615" y="35505"/>
                  <a:pt x="51630" y="35460"/>
                </a:cubicBezTo>
                <a:cubicBezTo>
                  <a:pt x="51721" y="35038"/>
                  <a:pt x="51766" y="34600"/>
                  <a:pt x="51781" y="34178"/>
                </a:cubicBezTo>
                <a:lnTo>
                  <a:pt x="51781" y="32578"/>
                </a:lnTo>
                <a:cubicBezTo>
                  <a:pt x="51781" y="32216"/>
                  <a:pt x="51721" y="31854"/>
                  <a:pt x="51585" y="31522"/>
                </a:cubicBezTo>
                <a:cubicBezTo>
                  <a:pt x="51826" y="31070"/>
                  <a:pt x="51947" y="30572"/>
                  <a:pt x="51917" y="30074"/>
                </a:cubicBezTo>
                <a:lnTo>
                  <a:pt x="51917" y="27434"/>
                </a:lnTo>
                <a:cubicBezTo>
                  <a:pt x="51887" y="26905"/>
                  <a:pt x="51826" y="26377"/>
                  <a:pt x="51525" y="25925"/>
                </a:cubicBezTo>
                <a:cubicBezTo>
                  <a:pt x="51645" y="25201"/>
                  <a:pt x="51691" y="24461"/>
                  <a:pt x="51645" y="23737"/>
                </a:cubicBezTo>
                <a:lnTo>
                  <a:pt x="51645" y="19513"/>
                </a:lnTo>
                <a:cubicBezTo>
                  <a:pt x="51645" y="17446"/>
                  <a:pt x="49971" y="15771"/>
                  <a:pt x="47889" y="15756"/>
                </a:cubicBezTo>
                <a:lnTo>
                  <a:pt x="33721" y="15756"/>
                </a:lnTo>
                <a:cubicBezTo>
                  <a:pt x="31654" y="15771"/>
                  <a:pt x="29980" y="17446"/>
                  <a:pt x="29980" y="19513"/>
                </a:cubicBezTo>
                <a:lnTo>
                  <a:pt x="29980" y="27162"/>
                </a:lnTo>
                <a:lnTo>
                  <a:pt x="29437" y="27162"/>
                </a:lnTo>
                <a:cubicBezTo>
                  <a:pt x="29428" y="27162"/>
                  <a:pt x="29420" y="27161"/>
                  <a:pt x="29411" y="27161"/>
                </a:cubicBezTo>
                <a:cubicBezTo>
                  <a:pt x="29106" y="27161"/>
                  <a:pt x="28863" y="27427"/>
                  <a:pt x="28863" y="27735"/>
                </a:cubicBezTo>
                <a:lnTo>
                  <a:pt x="28863" y="28505"/>
                </a:lnTo>
                <a:lnTo>
                  <a:pt x="28275" y="28505"/>
                </a:lnTo>
                <a:cubicBezTo>
                  <a:pt x="28033" y="28505"/>
                  <a:pt x="27837" y="28686"/>
                  <a:pt x="27837" y="28927"/>
                </a:cubicBezTo>
                <a:lnTo>
                  <a:pt x="27837" y="29350"/>
                </a:lnTo>
                <a:lnTo>
                  <a:pt x="27852" y="29350"/>
                </a:lnTo>
                <a:cubicBezTo>
                  <a:pt x="27551" y="29365"/>
                  <a:pt x="27309" y="29621"/>
                  <a:pt x="27309" y="29923"/>
                </a:cubicBezTo>
                <a:lnTo>
                  <a:pt x="27309" y="30059"/>
                </a:lnTo>
                <a:lnTo>
                  <a:pt x="18030" y="30059"/>
                </a:lnTo>
                <a:lnTo>
                  <a:pt x="18030" y="29274"/>
                </a:lnTo>
                <a:cubicBezTo>
                  <a:pt x="18030" y="28957"/>
                  <a:pt x="17774" y="28701"/>
                  <a:pt x="17457" y="28701"/>
                </a:cubicBezTo>
                <a:lnTo>
                  <a:pt x="16416" y="28701"/>
                </a:lnTo>
                <a:lnTo>
                  <a:pt x="16416" y="13900"/>
                </a:lnTo>
                <a:lnTo>
                  <a:pt x="17472" y="13900"/>
                </a:lnTo>
                <a:cubicBezTo>
                  <a:pt x="17789" y="13900"/>
                  <a:pt x="18046" y="13644"/>
                  <a:pt x="18046" y="13342"/>
                </a:cubicBezTo>
                <a:lnTo>
                  <a:pt x="18046" y="12557"/>
                </a:lnTo>
                <a:lnTo>
                  <a:pt x="19419" y="12557"/>
                </a:lnTo>
                <a:lnTo>
                  <a:pt x="19419" y="13900"/>
                </a:lnTo>
                <a:lnTo>
                  <a:pt x="19992" y="13900"/>
                </a:lnTo>
                <a:lnTo>
                  <a:pt x="19992" y="10430"/>
                </a:lnTo>
                <a:lnTo>
                  <a:pt x="19419" y="10430"/>
                </a:lnTo>
                <a:lnTo>
                  <a:pt x="19419" y="11773"/>
                </a:lnTo>
                <a:lnTo>
                  <a:pt x="18046" y="11773"/>
                </a:lnTo>
                <a:lnTo>
                  <a:pt x="18046" y="10988"/>
                </a:lnTo>
                <a:cubicBezTo>
                  <a:pt x="18046" y="10686"/>
                  <a:pt x="17789" y="10430"/>
                  <a:pt x="17472" y="10430"/>
                </a:cubicBezTo>
                <a:lnTo>
                  <a:pt x="16416" y="10430"/>
                </a:lnTo>
                <a:lnTo>
                  <a:pt x="16416" y="2373"/>
                </a:lnTo>
                <a:lnTo>
                  <a:pt x="15088" y="2373"/>
                </a:lnTo>
                <a:lnTo>
                  <a:pt x="15088" y="10430"/>
                </a:lnTo>
                <a:lnTo>
                  <a:pt x="13851" y="10430"/>
                </a:lnTo>
                <a:cubicBezTo>
                  <a:pt x="13549" y="10430"/>
                  <a:pt x="13293" y="10686"/>
                  <a:pt x="13293" y="10988"/>
                </a:cubicBezTo>
                <a:lnTo>
                  <a:pt x="13293" y="11773"/>
                </a:lnTo>
                <a:lnTo>
                  <a:pt x="6896" y="11773"/>
                </a:lnTo>
                <a:lnTo>
                  <a:pt x="6896" y="11697"/>
                </a:lnTo>
                <a:cubicBezTo>
                  <a:pt x="6896" y="11396"/>
                  <a:pt x="6639" y="11139"/>
                  <a:pt x="6338" y="11139"/>
                </a:cubicBezTo>
                <a:lnTo>
                  <a:pt x="6036" y="11139"/>
                </a:lnTo>
                <a:lnTo>
                  <a:pt x="6036" y="10324"/>
                </a:lnTo>
                <a:lnTo>
                  <a:pt x="6051" y="10324"/>
                </a:lnTo>
                <a:cubicBezTo>
                  <a:pt x="6308" y="10324"/>
                  <a:pt x="6519" y="10113"/>
                  <a:pt x="6519" y="9857"/>
                </a:cubicBezTo>
                <a:lnTo>
                  <a:pt x="6519" y="9525"/>
                </a:lnTo>
                <a:cubicBezTo>
                  <a:pt x="6519" y="9268"/>
                  <a:pt x="6308" y="9057"/>
                  <a:pt x="6051" y="9057"/>
                </a:cubicBezTo>
                <a:lnTo>
                  <a:pt x="6036" y="9057"/>
                </a:lnTo>
                <a:lnTo>
                  <a:pt x="6036" y="8303"/>
                </a:lnTo>
                <a:cubicBezTo>
                  <a:pt x="6036" y="7971"/>
                  <a:pt x="5779" y="7714"/>
                  <a:pt x="5463" y="7714"/>
                </a:cubicBezTo>
                <a:lnTo>
                  <a:pt x="2234" y="7714"/>
                </a:lnTo>
                <a:cubicBezTo>
                  <a:pt x="1917" y="7714"/>
                  <a:pt x="1661" y="7971"/>
                  <a:pt x="1661" y="8303"/>
                </a:cubicBezTo>
                <a:lnTo>
                  <a:pt x="1661" y="9057"/>
                </a:lnTo>
                <a:lnTo>
                  <a:pt x="1570" y="9057"/>
                </a:lnTo>
                <a:cubicBezTo>
                  <a:pt x="1561" y="9056"/>
                  <a:pt x="1553" y="9056"/>
                  <a:pt x="1544" y="9056"/>
                </a:cubicBezTo>
                <a:cubicBezTo>
                  <a:pt x="1300" y="9056"/>
                  <a:pt x="1102" y="9262"/>
                  <a:pt x="1102" y="9510"/>
                </a:cubicBezTo>
                <a:lnTo>
                  <a:pt x="1102" y="9857"/>
                </a:lnTo>
                <a:cubicBezTo>
                  <a:pt x="1102" y="10113"/>
                  <a:pt x="1314" y="10324"/>
                  <a:pt x="1570" y="10324"/>
                </a:cubicBezTo>
                <a:lnTo>
                  <a:pt x="1661" y="10324"/>
                </a:lnTo>
                <a:lnTo>
                  <a:pt x="1661" y="11139"/>
                </a:lnTo>
                <a:cubicBezTo>
                  <a:pt x="1344" y="11139"/>
                  <a:pt x="1102" y="11396"/>
                  <a:pt x="1102" y="11697"/>
                </a:cubicBezTo>
                <a:lnTo>
                  <a:pt x="1102" y="12678"/>
                </a:lnTo>
                <a:cubicBezTo>
                  <a:pt x="1102" y="12980"/>
                  <a:pt x="1344" y="13236"/>
                  <a:pt x="1661" y="13236"/>
                </a:cubicBezTo>
                <a:lnTo>
                  <a:pt x="1661" y="15530"/>
                </a:lnTo>
                <a:lnTo>
                  <a:pt x="1661" y="22334"/>
                </a:lnTo>
                <a:cubicBezTo>
                  <a:pt x="1645" y="22983"/>
                  <a:pt x="1947" y="23601"/>
                  <a:pt x="2460" y="24024"/>
                </a:cubicBezTo>
                <a:cubicBezTo>
                  <a:pt x="2505" y="24069"/>
                  <a:pt x="2566" y="24114"/>
                  <a:pt x="2626" y="24144"/>
                </a:cubicBezTo>
                <a:cubicBezTo>
                  <a:pt x="2747" y="24235"/>
                  <a:pt x="2868" y="24295"/>
                  <a:pt x="3003" y="24356"/>
                </a:cubicBezTo>
                <a:cubicBezTo>
                  <a:pt x="3260" y="24461"/>
                  <a:pt x="3562" y="24522"/>
                  <a:pt x="3848" y="24522"/>
                </a:cubicBezTo>
                <a:cubicBezTo>
                  <a:pt x="3999" y="24522"/>
                  <a:pt x="4150" y="24507"/>
                  <a:pt x="4286" y="24476"/>
                </a:cubicBezTo>
                <a:cubicBezTo>
                  <a:pt x="4708" y="24401"/>
                  <a:pt x="5101" y="24190"/>
                  <a:pt x="5402" y="23888"/>
                </a:cubicBezTo>
                <a:cubicBezTo>
                  <a:pt x="5448" y="23828"/>
                  <a:pt x="5493" y="23782"/>
                  <a:pt x="5538" y="23722"/>
                </a:cubicBezTo>
                <a:cubicBezTo>
                  <a:pt x="5629" y="23616"/>
                  <a:pt x="5704" y="23496"/>
                  <a:pt x="5779" y="23375"/>
                </a:cubicBezTo>
                <a:cubicBezTo>
                  <a:pt x="5810" y="23315"/>
                  <a:pt x="5840" y="23254"/>
                  <a:pt x="5870" y="23194"/>
                </a:cubicBezTo>
                <a:cubicBezTo>
                  <a:pt x="5991" y="22922"/>
                  <a:pt x="6036" y="22636"/>
                  <a:pt x="6036" y="22334"/>
                </a:cubicBezTo>
                <a:lnTo>
                  <a:pt x="6036" y="21308"/>
                </a:lnTo>
                <a:lnTo>
                  <a:pt x="6036" y="20855"/>
                </a:lnTo>
                <a:lnTo>
                  <a:pt x="6036" y="20116"/>
                </a:lnTo>
                <a:lnTo>
                  <a:pt x="6036" y="19648"/>
                </a:lnTo>
                <a:lnTo>
                  <a:pt x="6036" y="18909"/>
                </a:lnTo>
                <a:lnTo>
                  <a:pt x="6036" y="18456"/>
                </a:lnTo>
                <a:lnTo>
                  <a:pt x="6036" y="17732"/>
                </a:lnTo>
                <a:lnTo>
                  <a:pt x="6036" y="17265"/>
                </a:lnTo>
                <a:lnTo>
                  <a:pt x="6036" y="16525"/>
                </a:lnTo>
                <a:lnTo>
                  <a:pt x="6036" y="16073"/>
                </a:lnTo>
                <a:lnTo>
                  <a:pt x="6036" y="15530"/>
                </a:lnTo>
                <a:lnTo>
                  <a:pt x="6036" y="15333"/>
                </a:lnTo>
                <a:lnTo>
                  <a:pt x="6036" y="14881"/>
                </a:lnTo>
                <a:lnTo>
                  <a:pt x="6036" y="14126"/>
                </a:lnTo>
                <a:lnTo>
                  <a:pt x="6036" y="13674"/>
                </a:lnTo>
                <a:lnTo>
                  <a:pt x="6036" y="13251"/>
                </a:lnTo>
                <a:lnTo>
                  <a:pt x="6338" y="13251"/>
                </a:lnTo>
                <a:cubicBezTo>
                  <a:pt x="6655" y="13251"/>
                  <a:pt x="6896" y="12995"/>
                  <a:pt x="6896" y="12678"/>
                </a:cubicBezTo>
                <a:lnTo>
                  <a:pt x="6896" y="12542"/>
                </a:lnTo>
                <a:lnTo>
                  <a:pt x="13293" y="12542"/>
                </a:lnTo>
                <a:lnTo>
                  <a:pt x="13293" y="13327"/>
                </a:lnTo>
                <a:cubicBezTo>
                  <a:pt x="13293" y="13644"/>
                  <a:pt x="13534" y="13900"/>
                  <a:pt x="13851" y="13900"/>
                </a:cubicBezTo>
                <a:lnTo>
                  <a:pt x="15088" y="13900"/>
                </a:lnTo>
                <a:lnTo>
                  <a:pt x="15088" y="28701"/>
                </a:lnTo>
                <a:lnTo>
                  <a:pt x="13836" y="28701"/>
                </a:lnTo>
                <a:cubicBezTo>
                  <a:pt x="13534" y="28701"/>
                  <a:pt x="13278" y="28957"/>
                  <a:pt x="13278" y="29259"/>
                </a:cubicBezTo>
                <a:lnTo>
                  <a:pt x="13278" y="30044"/>
                </a:lnTo>
                <a:lnTo>
                  <a:pt x="11905" y="30044"/>
                </a:lnTo>
                <a:lnTo>
                  <a:pt x="11905" y="28701"/>
                </a:lnTo>
                <a:lnTo>
                  <a:pt x="11317" y="28701"/>
                </a:lnTo>
                <a:lnTo>
                  <a:pt x="11317" y="32171"/>
                </a:lnTo>
                <a:lnTo>
                  <a:pt x="11905" y="32171"/>
                </a:lnTo>
                <a:lnTo>
                  <a:pt x="11905" y="30813"/>
                </a:lnTo>
                <a:lnTo>
                  <a:pt x="13278" y="30813"/>
                </a:lnTo>
                <a:lnTo>
                  <a:pt x="13278" y="31598"/>
                </a:lnTo>
                <a:cubicBezTo>
                  <a:pt x="13278" y="31915"/>
                  <a:pt x="13534" y="32171"/>
                  <a:pt x="13836" y="32171"/>
                </a:cubicBezTo>
                <a:lnTo>
                  <a:pt x="15088" y="32171"/>
                </a:lnTo>
                <a:lnTo>
                  <a:pt x="15088" y="43864"/>
                </a:lnTo>
                <a:lnTo>
                  <a:pt x="11664" y="43864"/>
                </a:lnTo>
                <a:lnTo>
                  <a:pt x="11694" y="43849"/>
                </a:lnTo>
                <a:lnTo>
                  <a:pt x="11724" y="43834"/>
                </a:lnTo>
                <a:cubicBezTo>
                  <a:pt x="11739" y="43834"/>
                  <a:pt x="11739" y="43819"/>
                  <a:pt x="11754" y="43819"/>
                </a:cubicBezTo>
                <a:lnTo>
                  <a:pt x="11799" y="43803"/>
                </a:lnTo>
                <a:lnTo>
                  <a:pt x="11830" y="43773"/>
                </a:lnTo>
                <a:lnTo>
                  <a:pt x="11875" y="43758"/>
                </a:lnTo>
                <a:cubicBezTo>
                  <a:pt x="11890" y="43743"/>
                  <a:pt x="11920" y="43728"/>
                  <a:pt x="11935" y="43728"/>
                </a:cubicBezTo>
                <a:lnTo>
                  <a:pt x="11980" y="43698"/>
                </a:lnTo>
                <a:lnTo>
                  <a:pt x="12041" y="43653"/>
                </a:lnTo>
                <a:lnTo>
                  <a:pt x="12071" y="43622"/>
                </a:lnTo>
                <a:lnTo>
                  <a:pt x="12131" y="43577"/>
                </a:lnTo>
                <a:lnTo>
                  <a:pt x="12161" y="43547"/>
                </a:lnTo>
                <a:lnTo>
                  <a:pt x="12222" y="43502"/>
                </a:lnTo>
                <a:lnTo>
                  <a:pt x="12252" y="43456"/>
                </a:lnTo>
                <a:lnTo>
                  <a:pt x="12297" y="43396"/>
                </a:lnTo>
                <a:cubicBezTo>
                  <a:pt x="12312" y="43381"/>
                  <a:pt x="12327" y="43366"/>
                  <a:pt x="12342" y="43351"/>
                </a:cubicBezTo>
                <a:lnTo>
                  <a:pt x="12388" y="43290"/>
                </a:lnTo>
                <a:cubicBezTo>
                  <a:pt x="12388" y="43275"/>
                  <a:pt x="12403" y="43260"/>
                  <a:pt x="12418" y="43245"/>
                </a:cubicBezTo>
                <a:cubicBezTo>
                  <a:pt x="12433" y="43215"/>
                  <a:pt x="12448" y="43185"/>
                  <a:pt x="12463" y="43155"/>
                </a:cubicBezTo>
                <a:cubicBezTo>
                  <a:pt x="12478" y="43140"/>
                  <a:pt x="12478" y="43125"/>
                  <a:pt x="12493" y="43109"/>
                </a:cubicBezTo>
                <a:cubicBezTo>
                  <a:pt x="12493" y="43094"/>
                  <a:pt x="12524" y="43019"/>
                  <a:pt x="12539" y="42974"/>
                </a:cubicBezTo>
                <a:cubicBezTo>
                  <a:pt x="12584" y="42853"/>
                  <a:pt x="12614" y="42732"/>
                  <a:pt x="12629" y="42612"/>
                </a:cubicBezTo>
                <a:cubicBezTo>
                  <a:pt x="12644" y="42476"/>
                  <a:pt x="12539" y="42370"/>
                  <a:pt x="12418" y="42370"/>
                </a:cubicBezTo>
                <a:lnTo>
                  <a:pt x="8329" y="42370"/>
                </a:lnTo>
                <a:cubicBezTo>
                  <a:pt x="8193" y="42370"/>
                  <a:pt x="8088" y="42476"/>
                  <a:pt x="8103" y="42612"/>
                </a:cubicBezTo>
                <a:cubicBezTo>
                  <a:pt x="8118" y="42732"/>
                  <a:pt x="8148" y="42853"/>
                  <a:pt x="8193" y="42974"/>
                </a:cubicBezTo>
                <a:cubicBezTo>
                  <a:pt x="8209" y="43019"/>
                  <a:pt x="8224" y="43064"/>
                  <a:pt x="8254" y="43109"/>
                </a:cubicBezTo>
                <a:lnTo>
                  <a:pt x="8284" y="43170"/>
                </a:lnTo>
                <a:cubicBezTo>
                  <a:pt x="8299" y="43185"/>
                  <a:pt x="8299" y="43215"/>
                  <a:pt x="8314" y="43245"/>
                </a:cubicBezTo>
                <a:cubicBezTo>
                  <a:pt x="8329" y="43260"/>
                  <a:pt x="8344" y="43275"/>
                  <a:pt x="8359" y="43290"/>
                </a:cubicBezTo>
                <a:lnTo>
                  <a:pt x="8405" y="43351"/>
                </a:lnTo>
                <a:cubicBezTo>
                  <a:pt x="8405" y="43366"/>
                  <a:pt x="8420" y="43381"/>
                  <a:pt x="8435" y="43396"/>
                </a:cubicBezTo>
                <a:lnTo>
                  <a:pt x="8480" y="43456"/>
                </a:lnTo>
                <a:lnTo>
                  <a:pt x="8525" y="43502"/>
                </a:lnTo>
                <a:lnTo>
                  <a:pt x="8571" y="43547"/>
                </a:lnTo>
                <a:lnTo>
                  <a:pt x="8616" y="43577"/>
                </a:lnTo>
                <a:lnTo>
                  <a:pt x="8661" y="43622"/>
                </a:lnTo>
                <a:lnTo>
                  <a:pt x="8706" y="43653"/>
                </a:lnTo>
                <a:lnTo>
                  <a:pt x="8767" y="43698"/>
                </a:lnTo>
                <a:lnTo>
                  <a:pt x="8797" y="43728"/>
                </a:lnTo>
                <a:cubicBezTo>
                  <a:pt x="8827" y="43728"/>
                  <a:pt x="8842" y="43743"/>
                  <a:pt x="8872" y="43758"/>
                </a:cubicBezTo>
                <a:lnTo>
                  <a:pt x="8903" y="43773"/>
                </a:lnTo>
                <a:lnTo>
                  <a:pt x="8948" y="43803"/>
                </a:lnTo>
                <a:lnTo>
                  <a:pt x="8978" y="43819"/>
                </a:lnTo>
                <a:cubicBezTo>
                  <a:pt x="8993" y="43819"/>
                  <a:pt x="9008" y="43834"/>
                  <a:pt x="9023" y="43834"/>
                </a:cubicBezTo>
                <a:lnTo>
                  <a:pt x="9038" y="43849"/>
                </a:lnTo>
                <a:lnTo>
                  <a:pt x="9084" y="43864"/>
                </a:lnTo>
                <a:lnTo>
                  <a:pt x="5553" y="43864"/>
                </a:lnTo>
                <a:lnTo>
                  <a:pt x="5583" y="43849"/>
                </a:lnTo>
                <a:lnTo>
                  <a:pt x="5613" y="43834"/>
                </a:lnTo>
                <a:cubicBezTo>
                  <a:pt x="5629" y="43834"/>
                  <a:pt x="5644" y="43819"/>
                  <a:pt x="5644" y="43819"/>
                </a:cubicBezTo>
                <a:lnTo>
                  <a:pt x="5689" y="43803"/>
                </a:lnTo>
                <a:lnTo>
                  <a:pt x="5734" y="43773"/>
                </a:lnTo>
                <a:lnTo>
                  <a:pt x="5764" y="43758"/>
                </a:lnTo>
                <a:lnTo>
                  <a:pt x="5825" y="43728"/>
                </a:lnTo>
                <a:lnTo>
                  <a:pt x="5870" y="43698"/>
                </a:lnTo>
                <a:lnTo>
                  <a:pt x="5930" y="43653"/>
                </a:lnTo>
                <a:lnTo>
                  <a:pt x="5960" y="43622"/>
                </a:lnTo>
                <a:lnTo>
                  <a:pt x="6021" y="43577"/>
                </a:lnTo>
                <a:lnTo>
                  <a:pt x="6051" y="43547"/>
                </a:lnTo>
                <a:lnTo>
                  <a:pt x="6111" y="43502"/>
                </a:lnTo>
                <a:lnTo>
                  <a:pt x="6142" y="43456"/>
                </a:lnTo>
                <a:lnTo>
                  <a:pt x="6187" y="43396"/>
                </a:lnTo>
                <a:cubicBezTo>
                  <a:pt x="6202" y="43381"/>
                  <a:pt x="6217" y="43366"/>
                  <a:pt x="6232" y="43351"/>
                </a:cubicBezTo>
                <a:lnTo>
                  <a:pt x="6277" y="43290"/>
                </a:lnTo>
                <a:lnTo>
                  <a:pt x="6308" y="43245"/>
                </a:lnTo>
                <a:cubicBezTo>
                  <a:pt x="6323" y="43215"/>
                  <a:pt x="6338" y="43185"/>
                  <a:pt x="6353" y="43155"/>
                </a:cubicBezTo>
                <a:cubicBezTo>
                  <a:pt x="6368" y="43140"/>
                  <a:pt x="6368" y="43125"/>
                  <a:pt x="6383" y="43109"/>
                </a:cubicBezTo>
                <a:cubicBezTo>
                  <a:pt x="6398" y="43064"/>
                  <a:pt x="6413" y="43019"/>
                  <a:pt x="6443" y="42974"/>
                </a:cubicBezTo>
                <a:cubicBezTo>
                  <a:pt x="6473" y="42853"/>
                  <a:pt x="6504" y="42732"/>
                  <a:pt x="6519" y="42612"/>
                </a:cubicBezTo>
                <a:cubicBezTo>
                  <a:pt x="6534" y="42476"/>
                  <a:pt x="6443" y="42370"/>
                  <a:pt x="6308" y="42370"/>
                </a:cubicBezTo>
                <a:lnTo>
                  <a:pt x="2219" y="42370"/>
                </a:lnTo>
                <a:cubicBezTo>
                  <a:pt x="2083" y="42370"/>
                  <a:pt x="1977" y="42476"/>
                  <a:pt x="2008" y="42612"/>
                </a:cubicBezTo>
                <a:cubicBezTo>
                  <a:pt x="2023" y="42732"/>
                  <a:pt x="2038" y="42853"/>
                  <a:pt x="2083" y="42974"/>
                </a:cubicBezTo>
                <a:cubicBezTo>
                  <a:pt x="2098" y="43019"/>
                  <a:pt x="2128" y="43064"/>
                  <a:pt x="2143" y="43109"/>
                </a:cubicBezTo>
                <a:cubicBezTo>
                  <a:pt x="2158" y="43125"/>
                  <a:pt x="2158" y="43140"/>
                  <a:pt x="2174" y="43170"/>
                </a:cubicBezTo>
                <a:lnTo>
                  <a:pt x="2219" y="43245"/>
                </a:lnTo>
                <a:cubicBezTo>
                  <a:pt x="2219" y="43260"/>
                  <a:pt x="2234" y="43275"/>
                  <a:pt x="2249" y="43290"/>
                </a:cubicBezTo>
                <a:lnTo>
                  <a:pt x="2294" y="43351"/>
                </a:lnTo>
                <a:lnTo>
                  <a:pt x="2324" y="43396"/>
                </a:lnTo>
                <a:lnTo>
                  <a:pt x="2370" y="43456"/>
                </a:lnTo>
                <a:lnTo>
                  <a:pt x="2415" y="43502"/>
                </a:lnTo>
                <a:lnTo>
                  <a:pt x="2460" y="43547"/>
                </a:lnTo>
                <a:lnTo>
                  <a:pt x="2505" y="43577"/>
                </a:lnTo>
                <a:lnTo>
                  <a:pt x="2551" y="43622"/>
                </a:lnTo>
                <a:lnTo>
                  <a:pt x="2596" y="43653"/>
                </a:lnTo>
                <a:lnTo>
                  <a:pt x="2656" y="43698"/>
                </a:lnTo>
                <a:lnTo>
                  <a:pt x="2702" y="43728"/>
                </a:lnTo>
                <a:lnTo>
                  <a:pt x="2762" y="43758"/>
                </a:lnTo>
                <a:lnTo>
                  <a:pt x="2792" y="43773"/>
                </a:lnTo>
                <a:lnTo>
                  <a:pt x="2837" y="43803"/>
                </a:lnTo>
                <a:lnTo>
                  <a:pt x="2868" y="43819"/>
                </a:lnTo>
                <a:lnTo>
                  <a:pt x="2913" y="43834"/>
                </a:lnTo>
                <a:lnTo>
                  <a:pt x="2943" y="43849"/>
                </a:lnTo>
                <a:lnTo>
                  <a:pt x="2973" y="43864"/>
                </a:lnTo>
                <a:lnTo>
                  <a:pt x="1" y="43864"/>
                </a:lnTo>
                <a:lnTo>
                  <a:pt x="1" y="44618"/>
                </a:lnTo>
                <a:lnTo>
                  <a:pt x="15088" y="44618"/>
                </a:lnTo>
                <a:lnTo>
                  <a:pt x="15088" y="53867"/>
                </a:lnTo>
                <a:lnTo>
                  <a:pt x="11317" y="53867"/>
                </a:lnTo>
                <a:lnTo>
                  <a:pt x="11317" y="54893"/>
                </a:lnTo>
                <a:lnTo>
                  <a:pt x="13897" y="54893"/>
                </a:lnTo>
                <a:lnTo>
                  <a:pt x="13897" y="56432"/>
                </a:lnTo>
                <a:cubicBezTo>
                  <a:pt x="13897" y="56658"/>
                  <a:pt x="14078" y="56854"/>
                  <a:pt x="14319" y="56854"/>
                </a:cubicBezTo>
                <a:lnTo>
                  <a:pt x="16733" y="56854"/>
                </a:lnTo>
                <a:cubicBezTo>
                  <a:pt x="16959" y="56854"/>
                  <a:pt x="17155" y="56658"/>
                  <a:pt x="17155" y="56432"/>
                </a:cubicBezTo>
                <a:lnTo>
                  <a:pt x="17155" y="54878"/>
                </a:lnTo>
                <a:lnTo>
                  <a:pt x="40541" y="54878"/>
                </a:lnTo>
                <a:lnTo>
                  <a:pt x="40541" y="56417"/>
                </a:lnTo>
                <a:cubicBezTo>
                  <a:pt x="40541" y="56658"/>
                  <a:pt x="40737" y="56854"/>
                  <a:pt x="40963" y="56854"/>
                </a:cubicBezTo>
                <a:lnTo>
                  <a:pt x="43377" y="56854"/>
                </a:lnTo>
                <a:cubicBezTo>
                  <a:pt x="43604" y="56854"/>
                  <a:pt x="43800" y="56658"/>
                  <a:pt x="43800" y="56417"/>
                </a:cubicBezTo>
                <a:lnTo>
                  <a:pt x="43800" y="54878"/>
                </a:lnTo>
                <a:lnTo>
                  <a:pt x="45972" y="54878"/>
                </a:lnTo>
                <a:lnTo>
                  <a:pt x="45972" y="53852"/>
                </a:lnTo>
                <a:lnTo>
                  <a:pt x="16416" y="53852"/>
                </a:lnTo>
                <a:lnTo>
                  <a:pt x="16416" y="32171"/>
                </a:lnTo>
                <a:lnTo>
                  <a:pt x="17457" y="32171"/>
                </a:lnTo>
                <a:cubicBezTo>
                  <a:pt x="17774" y="32171"/>
                  <a:pt x="18030" y="31915"/>
                  <a:pt x="18030" y="31598"/>
                </a:cubicBezTo>
                <a:lnTo>
                  <a:pt x="18030" y="30828"/>
                </a:lnTo>
                <a:lnTo>
                  <a:pt x="27309" y="30828"/>
                </a:lnTo>
                <a:lnTo>
                  <a:pt x="27309" y="30889"/>
                </a:lnTo>
                <a:cubicBezTo>
                  <a:pt x="27309" y="31205"/>
                  <a:pt x="27566" y="31462"/>
                  <a:pt x="27883" y="31462"/>
                </a:cubicBezTo>
                <a:lnTo>
                  <a:pt x="28818" y="31462"/>
                </a:lnTo>
                <a:lnTo>
                  <a:pt x="28818" y="32593"/>
                </a:lnTo>
                <a:cubicBezTo>
                  <a:pt x="25906" y="33152"/>
                  <a:pt x="23734" y="35475"/>
                  <a:pt x="23734" y="38251"/>
                </a:cubicBezTo>
                <a:cubicBezTo>
                  <a:pt x="23734" y="40243"/>
                  <a:pt x="24865" y="41993"/>
                  <a:pt x="26570" y="43034"/>
                </a:cubicBezTo>
                <a:cubicBezTo>
                  <a:pt x="26781" y="43155"/>
                  <a:pt x="27008" y="43230"/>
                  <a:pt x="27249" y="43230"/>
                </a:cubicBezTo>
                <a:lnTo>
                  <a:pt x="33193" y="43230"/>
                </a:lnTo>
                <a:cubicBezTo>
                  <a:pt x="33435" y="43230"/>
                  <a:pt x="33661" y="43155"/>
                  <a:pt x="33857" y="43034"/>
                </a:cubicBezTo>
                <a:cubicBezTo>
                  <a:pt x="35577" y="41993"/>
                  <a:pt x="36709" y="40243"/>
                  <a:pt x="36709" y="38251"/>
                </a:cubicBezTo>
                <a:cubicBezTo>
                  <a:pt x="36709" y="35475"/>
                  <a:pt x="34521" y="33167"/>
                  <a:pt x="31609" y="32593"/>
                </a:cubicBezTo>
                <a:lnTo>
                  <a:pt x="31609" y="31462"/>
                </a:lnTo>
                <a:lnTo>
                  <a:pt x="32560" y="31462"/>
                </a:lnTo>
                <a:cubicBezTo>
                  <a:pt x="32877" y="31462"/>
                  <a:pt x="33118" y="31205"/>
                  <a:pt x="33118" y="30904"/>
                </a:cubicBezTo>
                <a:lnTo>
                  <a:pt x="33118" y="29923"/>
                </a:lnTo>
                <a:cubicBezTo>
                  <a:pt x="33118" y="29621"/>
                  <a:pt x="32877" y="29365"/>
                  <a:pt x="32575" y="29350"/>
                </a:cubicBezTo>
                <a:lnTo>
                  <a:pt x="32590" y="29350"/>
                </a:lnTo>
                <a:lnTo>
                  <a:pt x="32590" y="28927"/>
                </a:lnTo>
                <a:cubicBezTo>
                  <a:pt x="32590" y="28695"/>
                  <a:pt x="32422" y="28504"/>
                  <a:pt x="32193" y="28504"/>
                </a:cubicBezTo>
                <a:cubicBezTo>
                  <a:pt x="32185" y="28504"/>
                  <a:pt x="32176" y="28504"/>
                  <a:pt x="32167" y="28505"/>
                </a:cubicBezTo>
                <a:lnTo>
                  <a:pt x="31730" y="28505"/>
                </a:lnTo>
                <a:lnTo>
                  <a:pt x="31730" y="27735"/>
                </a:lnTo>
                <a:cubicBezTo>
                  <a:pt x="31730" y="27418"/>
                  <a:pt x="31458" y="27147"/>
                  <a:pt x="31141" y="27147"/>
                </a:cubicBezTo>
                <a:lnTo>
                  <a:pt x="30598" y="27147"/>
                </a:lnTo>
                <a:lnTo>
                  <a:pt x="30598" y="19513"/>
                </a:lnTo>
                <a:cubicBezTo>
                  <a:pt x="30613" y="17778"/>
                  <a:pt x="32017" y="16374"/>
                  <a:pt x="33737" y="16374"/>
                </a:cubicBezTo>
                <a:lnTo>
                  <a:pt x="47904" y="16374"/>
                </a:lnTo>
                <a:cubicBezTo>
                  <a:pt x="49639" y="16374"/>
                  <a:pt x="51042" y="17778"/>
                  <a:pt x="51042" y="19513"/>
                </a:cubicBezTo>
                <a:lnTo>
                  <a:pt x="51042" y="23767"/>
                </a:lnTo>
                <a:cubicBezTo>
                  <a:pt x="51072" y="24310"/>
                  <a:pt x="51057" y="24854"/>
                  <a:pt x="50997" y="25397"/>
                </a:cubicBezTo>
                <a:cubicBezTo>
                  <a:pt x="50488" y="25079"/>
                  <a:pt x="49841" y="24997"/>
                  <a:pt x="49244" y="24997"/>
                </a:cubicBezTo>
                <a:cubicBezTo>
                  <a:pt x="49132" y="24997"/>
                  <a:pt x="49022" y="25000"/>
                  <a:pt x="48915" y="25004"/>
                </a:cubicBezTo>
                <a:cubicBezTo>
                  <a:pt x="48850" y="25001"/>
                  <a:pt x="48787" y="24999"/>
                  <a:pt x="48723" y="24999"/>
                </a:cubicBezTo>
                <a:cubicBezTo>
                  <a:pt x="48217" y="24999"/>
                  <a:pt x="47724" y="25105"/>
                  <a:pt x="47255" y="25306"/>
                </a:cubicBezTo>
                <a:cubicBezTo>
                  <a:pt x="46742" y="25517"/>
                  <a:pt x="46380" y="25985"/>
                  <a:pt x="46289" y="26528"/>
                </a:cubicBezTo>
                <a:cubicBezTo>
                  <a:pt x="46244" y="27026"/>
                  <a:pt x="46470" y="27509"/>
                  <a:pt x="46863" y="27811"/>
                </a:cubicBezTo>
                <a:cubicBezTo>
                  <a:pt x="47255" y="28126"/>
                  <a:pt x="47829" y="28242"/>
                  <a:pt x="48400" y="28242"/>
                </a:cubicBezTo>
                <a:cubicBezTo>
                  <a:pt x="48730" y="28242"/>
                  <a:pt x="49059" y="28203"/>
                  <a:pt x="49352" y="28143"/>
                </a:cubicBezTo>
                <a:cubicBezTo>
                  <a:pt x="50046" y="28007"/>
                  <a:pt x="50861" y="27554"/>
                  <a:pt x="51238" y="26830"/>
                </a:cubicBezTo>
                <a:cubicBezTo>
                  <a:pt x="51283" y="27041"/>
                  <a:pt x="51313" y="27252"/>
                  <a:pt x="51313" y="27464"/>
                </a:cubicBezTo>
                <a:lnTo>
                  <a:pt x="51313" y="30089"/>
                </a:lnTo>
                <a:cubicBezTo>
                  <a:pt x="51329" y="30330"/>
                  <a:pt x="51298" y="30587"/>
                  <a:pt x="51223" y="30813"/>
                </a:cubicBezTo>
                <a:cubicBezTo>
                  <a:pt x="50966" y="30451"/>
                  <a:pt x="50619" y="30149"/>
                  <a:pt x="50212" y="29923"/>
                </a:cubicBezTo>
                <a:cubicBezTo>
                  <a:pt x="49724" y="29642"/>
                  <a:pt x="49174" y="29502"/>
                  <a:pt x="48623" y="29502"/>
                </a:cubicBezTo>
                <a:cubicBezTo>
                  <a:pt x="48050" y="29502"/>
                  <a:pt x="47476" y="29653"/>
                  <a:pt x="46968" y="29953"/>
                </a:cubicBezTo>
                <a:cubicBezTo>
                  <a:pt x="46591" y="30149"/>
                  <a:pt x="46304" y="30496"/>
                  <a:pt x="46154" y="30904"/>
                </a:cubicBezTo>
                <a:cubicBezTo>
                  <a:pt x="45988" y="31522"/>
                  <a:pt x="46350" y="32111"/>
                  <a:pt x="46772" y="32427"/>
                </a:cubicBezTo>
                <a:cubicBezTo>
                  <a:pt x="47195" y="32729"/>
                  <a:pt x="47692" y="32895"/>
                  <a:pt x="48190" y="32956"/>
                </a:cubicBezTo>
                <a:cubicBezTo>
                  <a:pt x="48456" y="33005"/>
                  <a:pt x="48726" y="33028"/>
                  <a:pt x="48996" y="33028"/>
                </a:cubicBezTo>
                <a:cubicBezTo>
                  <a:pt x="49217" y="33028"/>
                  <a:pt x="49437" y="33013"/>
                  <a:pt x="49654" y="32986"/>
                </a:cubicBezTo>
                <a:cubicBezTo>
                  <a:pt x="50227" y="32880"/>
                  <a:pt x="50755" y="32593"/>
                  <a:pt x="51147" y="32156"/>
                </a:cubicBezTo>
                <a:cubicBezTo>
                  <a:pt x="51163" y="32292"/>
                  <a:pt x="51178" y="32427"/>
                  <a:pt x="51178" y="32563"/>
                </a:cubicBezTo>
                <a:lnTo>
                  <a:pt x="51178" y="34147"/>
                </a:lnTo>
                <a:cubicBezTo>
                  <a:pt x="51163" y="34434"/>
                  <a:pt x="51147" y="34706"/>
                  <a:pt x="51117" y="34962"/>
                </a:cubicBezTo>
                <a:cubicBezTo>
                  <a:pt x="50680" y="34570"/>
                  <a:pt x="50046" y="34313"/>
                  <a:pt x="49216" y="34178"/>
                </a:cubicBezTo>
                <a:cubicBezTo>
                  <a:pt x="48979" y="34134"/>
                  <a:pt x="48711" y="34098"/>
                  <a:pt x="48429" y="34098"/>
                </a:cubicBezTo>
                <a:cubicBezTo>
                  <a:pt x="48121" y="34098"/>
                  <a:pt x="47797" y="34142"/>
                  <a:pt x="47481" y="34268"/>
                </a:cubicBezTo>
                <a:cubicBezTo>
                  <a:pt x="46817" y="34525"/>
                  <a:pt x="46365" y="35128"/>
                  <a:pt x="46380" y="35747"/>
                </a:cubicBezTo>
                <a:cubicBezTo>
                  <a:pt x="46425" y="36335"/>
                  <a:pt x="46772" y="36848"/>
                  <a:pt x="47315" y="37105"/>
                </a:cubicBezTo>
                <a:cubicBezTo>
                  <a:pt x="47754" y="37317"/>
                  <a:pt x="48232" y="37423"/>
                  <a:pt x="48713" y="37423"/>
                </a:cubicBezTo>
                <a:cubicBezTo>
                  <a:pt x="48745" y="37423"/>
                  <a:pt x="48777" y="37422"/>
                  <a:pt x="48809" y="37421"/>
                </a:cubicBezTo>
                <a:cubicBezTo>
                  <a:pt x="48865" y="37423"/>
                  <a:pt x="48921" y="37424"/>
                  <a:pt x="48976" y="37424"/>
                </a:cubicBezTo>
                <a:cubicBezTo>
                  <a:pt x="49957" y="37424"/>
                  <a:pt x="50644" y="37168"/>
                  <a:pt x="51087" y="36682"/>
                </a:cubicBezTo>
                <a:cubicBezTo>
                  <a:pt x="51147" y="36607"/>
                  <a:pt x="51208" y="36546"/>
                  <a:pt x="51253" y="36456"/>
                </a:cubicBezTo>
                <a:cubicBezTo>
                  <a:pt x="51313" y="36893"/>
                  <a:pt x="51344" y="37331"/>
                  <a:pt x="51313" y="37768"/>
                </a:cubicBezTo>
                <a:lnTo>
                  <a:pt x="51313" y="44226"/>
                </a:lnTo>
                <a:lnTo>
                  <a:pt x="47436" y="44226"/>
                </a:lnTo>
                <a:cubicBezTo>
                  <a:pt x="47210" y="44226"/>
                  <a:pt x="47029" y="44407"/>
                  <a:pt x="47029" y="44618"/>
                </a:cubicBezTo>
                <a:lnTo>
                  <a:pt x="47029" y="44920"/>
                </a:lnTo>
                <a:cubicBezTo>
                  <a:pt x="47029" y="45146"/>
                  <a:pt x="47210" y="45327"/>
                  <a:pt x="47436" y="45327"/>
                </a:cubicBezTo>
                <a:lnTo>
                  <a:pt x="47451" y="45327"/>
                </a:lnTo>
                <a:lnTo>
                  <a:pt x="47451" y="55391"/>
                </a:lnTo>
                <a:cubicBezTo>
                  <a:pt x="47451" y="56251"/>
                  <a:pt x="48145" y="56945"/>
                  <a:pt x="48990" y="56945"/>
                </a:cubicBezTo>
                <a:lnTo>
                  <a:pt x="54195" y="56945"/>
                </a:lnTo>
                <a:cubicBezTo>
                  <a:pt x="55055" y="56945"/>
                  <a:pt x="55749" y="56251"/>
                  <a:pt x="55749" y="55391"/>
                </a:cubicBezTo>
                <a:lnTo>
                  <a:pt x="55749" y="54878"/>
                </a:lnTo>
                <a:lnTo>
                  <a:pt x="58208" y="54878"/>
                </a:lnTo>
                <a:lnTo>
                  <a:pt x="58208" y="56417"/>
                </a:lnTo>
                <a:cubicBezTo>
                  <a:pt x="58208" y="56658"/>
                  <a:pt x="58405" y="56854"/>
                  <a:pt x="58631" y="56854"/>
                </a:cubicBezTo>
                <a:lnTo>
                  <a:pt x="61045" y="56854"/>
                </a:lnTo>
                <a:cubicBezTo>
                  <a:pt x="61286" y="56854"/>
                  <a:pt x="61467" y="56658"/>
                  <a:pt x="61467" y="56417"/>
                </a:cubicBezTo>
                <a:lnTo>
                  <a:pt x="61467" y="54878"/>
                </a:lnTo>
                <a:lnTo>
                  <a:pt x="93875" y="54878"/>
                </a:lnTo>
                <a:lnTo>
                  <a:pt x="93875" y="56417"/>
                </a:lnTo>
                <a:cubicBezTo>
                  <a:pt x="93875" y="56658"/>
                  <a:pt x="94071" y="56854"/>
                  <a:pt x="94313" y="56854"/>
                </a:cubicBezTo>
                <a:lnTo>
                  <a:pt x="96712" y="56854"/>
                </a:lnTo>
                <a:cubicBezTo>
                  <a:pt x="96953" y="56854"/>
                  <a:pt x="97149" y="56658"/>
                  <a:pt x="97149" y="56417"/>
                </a:cubicBezTo>
                <a:lnTo>
                  <a:pt x="97149" y="54878"/>
                </a:lnTo>
                <a:lnTo>
                  <a:pt x="99307" y="54878"/>
                </a:lnTo>
                <a:lnTo>
                  <a:pt x="99307" y="53852"/>
                </a:lnTo>
                <a:lnTo>
                  <a:pt x="88700" y="53852"/>
                </a:lnTo>
                <a:cubicBezTo>
                  <a:pt x="89530" y="53565"/>
                  <a:pt x="90118" y="52826"/>
                  <a:pt x="90209" y="51966"/>
                </a:cubicBezTo>
                <a:cubicBezTo>
                  <a:pt x="90239" y="51770"/>
                  <a:pt x="90088" y="51589"/>
                  <a:pt x="89892" y="51589"/>
                </a:cubicBezTo>
                <a:lnTo>
                  <a:pt x="88911" y="51589"/>
                </a:lnTo>
                <a:lnTo>
                  <a:pt x="88911" y="51287"/>
                </a:lnTo>
                <a:cubicBezTo>
                  <a:pt x="88911" y="51129"/>
                  <a:pt x="88789" y="50999"/>
                  <a:pt x="88648" y="50999"/>
                </a:cubicBezTo>
                <a:cubicBezTo>
                  <a:pt x="88640" y="50999"/>
                  <a:pt x="88632" y="50999"/>
                  <a:pt x="88625" y="51000"/>
                </a:cubicBezTo>
                <a:lnTo>
                  <a:pt x="88006" y="51000"/>
                </a:lnTo>
                <a:lnTo>
                  <a:pt x="88006" y="49657"/>
                </a:lnTo>
                <a:cubicBezTo>
                  <a:pt x="88006" y="49386"/>
                  <a:pt x="87780" y="49160"/>
                  <a:pt x="87508" y="49160"/>
                </a:cubicBezTo>
                <a:lnTo>
                  <a:pt x="87041" y="49160"/>
                </a:lnTo>
                <a:cubicBezTo>
                  <a:pt x="87222" y="49099"/>
                  <a:pt x="87357" y="48963"/>
                  <a:pt x="87418" y="48782"/>
                </a:cubicBezTo>
                <a:cubicBezTo>
                  <a:pt x="87448" y="48526"/>
                  <a:pt x="87403" y="48254"/>
                  <a:pt x="87312" y="48028"/>
                </a:cubicBezTo>
                <a:cubicBezTo>
                  <a:pt x="87176" y="47741"/>
                  <a:pt x="87071" y="47455"/>
                  <a:pt x="87010" y="47153"/>
                </a:cubicBezTo>
                <a:cubicBezTo>
                  <a:pt x="86694" y="47409"/>
                  <a:pt x="86437" y="47741"/>
                  <a:pt x="86256" y="48103"/>
                </a:cubicBezTo>
                <a:cubicBezTo>
                  <a:pt x="86181" y="48224"/>
                  <a:pt x="86135" y="48360"/>
                  <a:pt x="86105" y="48481"/>
                </a:cubicBezTo>
                <a:cubicBezTo>
                  <a:pt x="86090" y="48586"/>
                  <a:pt x="86090" y="48692"/>
                  <a:pt x="86120" y="48797"/>
                </a:cubicBezTo>
                <a:cubicBezTo>
                  <a:pt x="86165" y="48963"/>
                  <a:pt x="86286" y="49099"/>
                  <a:pt x="86452" y="49144"/>
                </a:cubicBezTo>
                <a:lnTo>
                  <a:pt x="86196" y="49144"/>
                </a:lnTo>
                <a:cubicBezTo>
                  <a:pt x="85909" y="49144"/>
                  <a:pt x="85683" y="49371"/>
                  <a:pt x="85683" y="49657"/>
                </a:cubicBezTo>
                <a:lnTo>
                  <a:pt x="85683" y="50985"/>
                </a:lnTo>
                <a:lnTo>
                  <a:pt x="85064" y="50985"/>
                </a:lnTo>
                <a:cubicBezTo>
                  <a:pt x="84898" y="50985"/>
                  <a:pt x="84777" y="51121"/>
                  <a:pt x="84777" y="51272"/>
                </a:cubicBezTo>
                <a:lnTo>
                  <a:pt x="84777" y="51574"/>
                </a:lnTo>
                <a:lnTo>
                  <a:pt x="83721" y="51574"/>
                </a:lnTo>
                <a:cubicBezTo>
                  <a:pt x="83525" y="51574"/>
                  <a:pt x="83374" y="51755"/>
                  <a:pt x="83404" y="51951"/>
                </a:cubicBezTo>
                <a:cubicBezTo>
                  <a:pt x="83495" y="52826"/>
                  <a:pt x="84083" y="53550"/>
                  <a:pt x="84913" y="53837"/>
                </a:cubicBezTo>
                <a:lnTo>
                  <a:pt x="72949" y="53837"/>
                </a:lnTo>
                <a:lnTo>
                  <a:pt x="72949" y="32141"/>
                </a:lnTo>
                <a:lnTo>
                  <a:pt x="74096" y="32141"/>
                </a:lnTo>
                <a:cubicBezTo>
                  <a:pt x="74412" y="32141"/>
                  <a:pt x="74669" y="31884"/>
                  <a:pt x="74669" y="31568"/>
                </a:cubicBezTo>
                <a:lnTo>
                  <a:pt x="74669" y="30783"/>
                </a:lnTo>
                <a:lnTo>
                  <a:pt x="83495" y="30783"/>
                </a:lnTo>
                <a:lnTo>
                  <a:pt x="83495" y="30858"/>
                </a:lnTo>
                <a:cubicBezTo>
                  <a:pt x="83495" y="31175"/>
                  <a:pt x="83752" y="31432"/>
                  <a:pt x="84068" y="31432"/>
                </a:cubicBezTo>
                <a:lnTo>
                  <a:pt x="84823" y="31432"/>
                </a:lnTo>
                <a:lnTo>
                  <a:pt x="84823" y="34208"/>
                </a:lnTo>
                <a:lnTo>
                  <a:pt x="79738" y="42415"/>
                </a:lnTo>
                <a:cubicBezTo>
                  <a:pt x="79165" y="43351"/>
                  <a:pt x="79829" y="44558"/>
                  <a:pt x="80930" y="44558"/>
                </a:cubicBezTo>
                <a:lnTo>
                  <a:pt x="91884" y="44558"/>
                </a:lnTo>
                <a:cubicBezTo>
                  <a:pt x="92985" y="44558"/>
                  <a:pt x="93649" y="43351"/>
                  <a:pt x="93076" y="42415"/>
                </a:cubicBezTo>
                <a:lnTo>
                  <a:pt x="87991" y="34208"/>
                </a:lnTo>
                <a:lnTo>
                  <a:pt x="87991" y="31432"/>
                </a:lnTo>
                <a:lnTo>
                  <a:pt x="88745" y="31432"/>
                </a:lnTo>
                <a:cubicBezTo>
                  <a:pt x="89062" y="31432"/>
                  <a:pt x="89319" y="31175"/>
                  <a:pt x="89319" y="30858"/>
                </a:cubicBezTo>
                <a:lnTo>
                  <a:pt x="89319" y="29893"/>
                </a:lnTo>
                <a:cubicBezTo>
                  <a:pt x="89319" y="29576"/>
                  <a:pt x="89062" y="29319"/>
                  <a:pt x="88745" y="29319"/>
                </a:cubicBezTo>
                <a:lnTo>
                  <a:pt x="87991" y="29319"/>
                </a:lnTo>
                <a:lnTo>
                  <a:pt x="87991" y="29229"/>
                </a:lnTo>
                <a:lnTo>
                  <a:pt x="88127" y="29229"/>
                </a:lnTo>
                <a:cubicBezTo>
                  <a:pt x="88368" y="29229"/>
                  <a:pt x="88564" y="29033"/>
                  <a:pt x="88564" y="28806"/>
                </a:cubicBezTo>
                <a:lnTo>
                  <a:pt x="88564" y="28097"/>
                </a:lnTo>
                <a:cubicBezTo>
                  <a:pt x="88564" y="27856"/>
                  <a:pt x="88368" y="27660"/>
                  <a:pt x="88127" y="27660"/>
                </a:cubicBezTo>
                <a:lnTo>
                  <a:pt x="87327" y="27660"/>
                </a:lnTo>
                <a:lnTo>
                  <a:pt x="87327" y="13327"/>
                </a:lnTo>
                <a:lnTo>
                  <a:pt x="85502" y="13327"/>
                </a:lnTo>
                <a:lnTo>
                  <a:pt x="85502" y="24024"/>
                </a:lnTo>
                <a:lnTo>
                  <a:pt x="72964" y="24024"/>
                </a:lnTo>
                <a:lnTo>
                  <a:pt x="72964" y="13991"/>
                </a:lnTo>
                <a:lnTo>
                  <a:pt x="73824" y="13991"/>
                </a:lnTo>
                <a:cubicBezTo>
                  <a:pt x="74141" y="13991"/>
                  <a:pt x="74397" y="13734"/>
                  <a:pt x="74397" y="13417"/>
                </a:cubicBezTo>
                <a:lnTo>
                  <a:pt x="74397" y="12633"/>
                </a:lnTo>
                <a:lnTo>
                  <a:pt x="75770" y="12633"/>
                </a:lnTo>
                <a:lnTo>
                  <a:pt x="75770" y="13991"/>
                </a:lnTo>
                <a:lnTo>
                  <a:pt x="76359" y="13991"/>
                </a:lnTo>
                <a:lnTo>
                  <a:pt x="76359" y="10505"/>
                </a:lnTo>
                <a:lnTo>
                  <a:pt x="75770" y="10505"/>
                </a:lnTo>
                <a:lnTo>
                  <a:pt x="75770" y="11848"/>
                </a:lnTo>
                <a:lnTo>
                  <a:pt x="74397" y="11848"/>
                </a:lnTo>
                <a:lnTo>
                  <a:pt x="74397" y="11064"/>
                </a:lnTo>
                <a:cubicBezTo>
                  <a:pt x="74397" y="10762"/>
                  <a:pt x="74141" y="10505"/>
                  <a:pt x="73824" y="10505"/>
                </a:cubicBezTo>
                <a:lnTo>
                  <a:pt x="72964" y="10505"/>
                </a:lnTo>
                <a:lnTo>
                  <a:pt x="72964" y="2373"/>
                </a:lnTo>
                <a:lnTo>
                  <a:pt x="72421" y="2373"/>
                </a:lnTo>
                <a:cubicBezTo>
                  <a:pt x="72315" y="1830"/>
                  <a:pt x="72059" y="1332"/>
                  <a:pt x="71666" y="955"/>
                </a:cubicBezTo>
                <a:cubicBezTo>
                  <a:pt x="70793" y="95"/>
                  <a:pt x="69502" y="1"/>
                  <a:pt x="6915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97" name="Google Shape;897;p46"/>
          <p:cNvSpPr/>
          <p:nvPr/>
        </p:nvSpPr>
        <p:spPr>
          <a:xfrm>
            <a:off x="1320747" y="6339512"/>
            <a:ext cx="18336" cy="25021"/>
          </a:xfrm>
          <a:custGeom>
            <a:avLst/>
            <a:gdLst/>
            <a:ahLst/>
            <a:cxnLst/>
            <a:rect l="l" t="t" r="r" b="b"/>
            <a:pathLst>
              <a:path w="288" h="393" fill="none" extrusionOk="0">
                <a:moveTo>
                  <a:pt x="287" y="393"/>
                </a:moveTo>
                <a:lnTo>
                  <a:pt x="1" y="0"/>
                </a:lnTo>
              </a:path>
            </a:pathLst>
          </a:custGeom>
          <a:noFill/>
          <a:ln w="4900" cap="flat" cmpd="sng">
            <a:solidFill>
              <a:schemeClr val="lt2"/>
            </a:solidFill>
            <a:prstDash val="solid"/>
            <a:miter lim="15087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98" name="Google Shape;898;p46"/>
          <p:cNvSpPr/>
          <p:nvPr/>
        </p:nvSpPr>
        <p:spPr>
          <a:xfrm>
            <a:off x="718454" y="6339512"/>
            <a:ext cx="17381" cy="25021"/>
          </a:xfrm>
          <a:custGeom>
            <a:avLst/>
            <a:gdLst/>
            <a:ahLst/>
            <a:cxnLst/>
            <a:rect l="l" t="t" r="r" b="b"/>
            <a:pathLst>
              <a:path w="273" h="393" fill="none" extrusionOk="0">
                <a:moveTo>
                  <a:pt x="272" y="393"/>
                </a:moveTo>
                <a:lnTo>
                  <a:pt x="1" y="0"/>
                </a:lnTo>
              </a:path>
            </a:pathLst>
          </a:custGeom>
          <a:noFill/>
          <a:ln w="4900" cap="flat" cmpd="sng">
            <a:solidFill>
              <a:schemeClr val="accent1"/>
            </a:solidFill>
            <a:prstDash val="solid"/>
            <a:miter lim="15087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9" name="Google Shape;986;p51">
            <a:extLst>
              <a:ext uri="{FF2B5EF4-FFF2-40B4-BE49-F238E27FC236}">
                <a16:creationId xmlns:a16="http://schemas.microsoft.com/office/drawing/2014/main" id="{6A402E51-3A45-4F7A-B75E-813589E8E1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03392" y="62515"/>
            <a:ext cx="9385215" cy="837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4000" b="1" dirty="0"/>
              <a:t>Graph Plotting– e.g 24h including last day</a:t>
            </a:r>
            <a:endParaRPr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03FA4B-8BAC-4A57-B9F3-C0BE97432D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09" y="1038536"/>
            <a:ext cx="6855594" cy="550782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0D3CD3A-CEDF-4A93-9FB5-C86DAE93F3BE}"/>
              </a:ext>
            </a:extLst>
          </p:cNvPr>
          <p:cNvSpPr txBox="1"/>
          <p:nvPr/>
        </p:nvSpPr>
        <p:spPr>
          <a:xfrm>
            <a:off x="3804647" y="1038536"/>
            <a:ext cx="1934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&lt;&lt;&lt; Bracket of 24h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2FCEC7-1A19-49AA-BFFC-70A0342DFF83}"/>
              </a:ext>
            </a:extLst>
          </p:cNvPr>
          <p:cNvSpPr txBox="1"/>
          <p:nvPr/>
        </p:nvSpPr>
        <p:spPr>
          <a:xfrm>
            <a:off x="4550170" y="2033710"/>
            <a:ext cx="68555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&lt;&lt;&lt; Extracting data starting from this row and ending at last data point </a:t>
            </a:r>
          </a:p>
          <a:p>
            <a:r>
              <a:rPr lang="en-US" dirty="0" err="1">
                <a:solidFill>
                  <a:srgbClr val="FF0000"/>
                </a:solidFill>
              </a:rPr>
              <a:t>Inlcuding</a:t>
            </a:r>
            <a:r>
              <a:rPr lang="en-US" dirty="0">
                <a:solidFill>
                  <a:srgbClr val="FF0000"/>
                </a:solidFill>
              </a:rPr>
              <a:t> the last few hours of the last day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B0363C-5EF0-4AC6-8320-9ED021843661}"/>
              </a:ext>
            </a:extLst>
          </p:cNvPr>
          <p:cNvSpPr txBox="1"/>
          <p:nvPr/>
        </p:nvSpPr>
        <p:spPr>
          <a:xfrm>
            <a:off x="4550170" y="4455305"/>
            <a:ext cx="4066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&lt;&lt;&lt; Extracting data starting from this row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7E5D4C-D8C1-4524-9382-F63424A3A5B7}"/>
              </a:ext>
            </a:extLst>
          </p:cNvPr>
          <p:cNvSpPr txBox="1"/>
          <p:nvPr/>
        </p:nvSpPr>
        <p:spPr>
          <a:xfrm>
            <a:off x="5530473" y="5402928"/>
            <a:ext cx="4996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} Appending respective columns with selected rows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674C0F1-FAEE-4B10-8AB4-D5B0E0961FE4}"/>
              </a:ext>
            </a:extLst>
          </p:cNvPr>
          <p:cNvSpPr txBox="1"/>
          <p:nvPr/>
        </p:nvSpPr>
        <p:spPr>
          <a:xfrm>
            <a:off x="4550170" y="4744277"/>
            <a:ext cx="3729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&lt;&lt;&lt; Extracting data ending at this row</a:t>
            </a:r>
            <a:endParaRPr lang="en-S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43833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46"/>
          <p:cNvSpPr/>
          <p:nvPr/>
        </p:nvSpPr>
        <p:spPr>
          <a:xfrm>
            <a:off x="-15" y="4823177"/>
            <a:ext cx="3310233" cy="1898167"/>
          </a:xfrm>
          <a:custGeom>
            <a:avLst/>
            <a:gdLst/>
            <a:ahLst/>
            <a:cxnLst/>
            <a:rect l="l" t="t" r="r" b="b"/>
            <a:pathLst>
              <a:path w="99307" h="56945" extrusionOk="0">
                <a:moveTo>
                  <a:pt x="69093" y="608"/>
                </a:moveTo>
                <a:cubicBezTo>
                  <a:pt x="69197" y="608"/>
                  <a:pt x="70459" y="622"/>
                  <a:pt x="71244" y="1393"/>
                </a:cubicBezTo>
                <a:cubicBezTo>
                  <a:pt x="71516" y="1664"/>
                  <a:pt x="71712" y="1996"/>
                  <a:pt x="71802" y="2373"/>
                </a:cubicBezTo>
                <a:lnTo>
                  <a:pt x="71636" y="2373"/>
                </a:lnTo>
                <a:lnTo>
                  <a:pt x="71636" y="10505"/>
                </a:lnTo>
                <a:lnTo>
                  <a:pt x="70203" y="10505"/>
                </a:lnTo>
                <a:cubicBezTo>
                  <a:pt x="69901" y="10505"/>
                  <a:pt x="69645" y="10762"/>
                  <a:pt x="69645" y="11064"/>
                </a:cubicBezTo>
                <a:lnTo>
                  <a:pt x="69645" y="11848"/>
                </a:lnTo>
                <a:lnTo>
                  <a:pt x="63519" y="11848"/>
                </a:lnTo>
                <a:lnTo>
                  <a:pt x="63519" y="11773"/>
                </a:lnTo>
                <a:cubicBezTo>
                  <a:pt x="63519" y="11471"/>
                  <a:pt x="63263" y="11214"/>
                  <a:pt x="62946" y="11214"/>
                </a:cubicBezTo>
                <a:lnTo>
                  <a:pt x="61829" y="11214"/>
                </a:lnTo>
                <a:lnTo>
                  <a:pt x="61829" y="10943"/>
                </a:lnTo>
                <a:lnTo>
                  <a:pt x="62071" y="10943"/>
                </a:lnTo>
                <a:cubicBezTo>
                  <a:pt x="62282" y="10943"/>
                  <a:pt x="62448" y="10762"/>
                  <a:pt x="62448" y="10566"/>
                </a:cubicBezTo>
                <a:lnTo>
                  <a:pt x="62448" y="10068"/>
                </a:lnTo>
                <a:cubicBezTo>
                  <a:pt x="62448" y="9857"/>
                  <a:pt x="62282" y="9691"/>
                  <a:pt x="62071" y="9691"/>
                </a:cubicBezTo>
                <a:lnTo>
                  <a:pt x="60819" y="9691"/>
                </a:lnTo>
                <a:lnTo>
                  <a:pt x="60819" y="4787"/>
                </a:lnTo>
                <a:cubicBezTo>
                  <a:pt x="60849" y="4063"/>
                  <a:pt x="61015" y="3339"/>
                  <a:pt x="61301" y="2660"/>
                </a:cubicBezTo>
                <a:cubicBezTo>
                  <a:pt x="61905" y="1302"/>
                  <a:pt x="62931" y="608"/>
                  <a:pt x="64379" y="608"/>
                </a:cubicBezTo>
                <a:lnTo>
                  <a:pt x="69086" y="608"/>
                </a:lnTo>
                <a:cubicBezTo>
                  <a:pt x="69087" y="608"/>
                  <a:pt x="69089" y="608"/>
                  <a:pt x="69093" y="608"/>
                </a:cubicBezTo>
                <a:close/>
                <a:moveTo>
                  <a:pt x="49156" y="25608"/>
                </a:moveTo>
                <a:cubicBezTo>
                  <a:pt x="49775" y="25608"/>
                  <a:pt x="50453" y="25683"/>
                  <a:pt x="50846" y="26076"/>
                </a:cubicBezTo>
                <a:cubicBezTo>
                  <a:pt x="50846" y="26151"/>
                  <a:pt x="50816" y="26211"/>
                  <a:pt x="50800" y="26272"/>
                </a:cubicBezTo>
                <a:cubicBezTo>
                  <a:pt x="50574" y="26981"/>
                  <a:pt x="49835" y="27403"/>
                  <a:pt x="49201" y="27539"/>
                </a:cubicBezTo>
                <a:cubicBezTo>
                  <a:pt x="48942" y="27597"/>
                  <a:pt x="48657" y="27630"/>
                  <a:pt x="48378" y="27630"/>
                </a:cubicBezTo>
                <a:cubicBezTo>
                  <a:pt x="47927" y="27630"/>
                  <a:pt x="47495" y="27542"/>
                  <a:pt x="47225" y="27328"/>
                </a:cubicBezTo>
                <a:cubicBezTo>
                  <a:pt x="46983" y="27162"/>
                  <a:pt x="46848" y="26890"/>
                  <a:pt x="46878" y="26604"/>
                </a:cubicBezTo>
                <a:cubicBezTo>
                  <a:pt x="46938" y="26257"/>
                  <a:pt x="47179" y="25970"/>
                  <a:pt x="47496" y="25849"/>
                </a:cubicBezTo>
                <a:cubicBezTo>
                  <a:pt x="47919" y="25653"/>
                  <a:pt x="48402" y="25623"/>
                  <a:pt x="48915" y="25608"/>
                </a:cubicBezTo>
                <a:close/>
                <a:moveTo>
                  <a:pt x="85502" y="24612"/>
                </a:moveTo>
                <a:lnTo>
                  <a:pt x="85502" y="27660"/>
                </a:lnTo>
                <a:lnTo>
                  <a:pt x="84687" y="27660"/>
                </a:lnTo>
                <a:cubicBezTo>
                  <a:pt x="84446" y="27660"/>
                  <a:pt x="84249" y="27841"/>
                  <a:pt x="84249" y="28082"/>
                </a:cubicBezTo>
                <a:lnTo>
                  <a:pt x="84249" y="28791"/>
                </a:lnTo>
                <a:cubicBezTo>
                  <a:pt x="84249" y="29033"/>
                  <a:pt x="84446" y="29214"/>
                  <a:pt x="84687" y="29214"/>
                </a:cubicBezTo>
                <a:lnTo>
                  <a:pt x="84823" y="29214"/>
                </a:lnTo>
                <a:lnTo>
                  <a:pt x="84823" y="29319"/>
                </a:lnTo>
                <a:lnTo>
                  <a:pt x="84068" y="29319"/>
                </a:lnTo>
                <a:cubicBezTo>
                  <a:pt x="83752" y="29319"/>
                  <a:pt x="83495" y="29576"/>
                  <a:pt x="83495" y="29893"/>
                </a:cubicBezTo>
                <a:lnTo>
                  <a:pt x="83495" y="30029"/>
                </a:lnTo>
                <a:lnTo>
                  <a:pt x="74669" y="30029"/>
                </a:lnTo>
                <a:lnTo>
                  <a:pt x="74669" y="29229"/>
                </a:lnTo>
                <a:cubicBezTo>
                  <a:pt x="74669" y="28912"/>
                  <a:pt x="74412" y="28671"/>
                  <a:pt x="74096" y="28671"/>
                </a:cubicBezTo>
                <a:lnTo>
                  <a:pt x="72949" y="28671"/>
                </a:lnTo>
                <a:lnTo>
                  <a:pt x="72949" y="24612"/>
                </a:lnTo>
                <a:close/>
                <a:moveTo>
                  <a:pt x="48583" y="30119"/>
                </a:moveTo>
                <a:cubicBezTo>
                  <a:pt x="49050" y="30119"/>
                  <a:pt x="49503" y="30240"/>
                  <a:pt x="49895" y="30466"/>
                </a:cubicBezTo>
                <a:cubicBezTo>
                  <a:pt x="50318" y="30692"/>
                  <a:pt x="50665" y="31055"/>
                  <a:pt x="50891" y="31477"/>
                </a:cubicBezTo>
                <a:cubicBezTo>
                  <a:pt x="50589" y="31960"/>
                  <a:pt x="50091" y="32277"/>
                  <a:pt x="49548" y="32397"/>
                </a:cubicBezTo>
                <a:lnTo>
                  <a:pt x="49533" y="32397"/>
                </a:lnTo>
                <a:cubicBezTo>
                  <a:pt x="49358" y="32416"/>
                  <a:pt x="49183" y="32427"/>
                  <a:pt x="49008" y="32427"/>
                </a:cubicBezTo>
                <a:cubicBezTo>
                  <a:pt x="48761" y="32427"/>
                  <a:pt x="48513" y="32405"/>
                  <a:pt x="48266" y="32352"/>
                </a:cubicBezTo>
                <a:cubicBezTo>
                  <a:pt x="47858" y="32322"/>
                  <a:pt x="47466" y="32186"/>
                  <a:pt x="47119" y="31960"/>
                </a:cubicBezTo>
                <a:cubicBezTo>
                  <a:pt x="46863" y="31764"/>
                  <a:pt x="46636" y="31417"/>
                  <a:pt x="46742" y="31070"/>
                </a:cubicBezTo>
                <a:cubicBezTo>
                  <a:pt x="46832" y="30813"/>
                  <a:pt x="47029" y="30602"/>
                  <a:pt x="47270" y="30481"/>
                </a:cubicBezTo>
                <a:cubicBezTo>
                  <a:pt x="47662" y="30240"/>
                  <a:pt x="48130" y="30119"/>
                  <a:pt x="48583" y="30119"/>
                </a:cubicBezTo>
                <a:close/>
                <a:moveTo>
                  <a:pt x="48325" y="34733"/>
                </a:moveTo>
                <a:cubicBezTo>
                  <a:pt x="48355" y="34733"/>
                  <a:pt x="48386" y="34734"/>
                  <a:pt x="48417" y="34736"/>
                </a:cubicBezTo>
                <a:cubicBezTo>
                  <a:pt x="48658" y="34736"/>
                  <a:pt x="48884" y="34751"/>
                  <a:pt x="49111" y="34796"/>
                </a:cubicBezTo>
                <a:cubicBezTo>
                  <a:pt x="50001" y="34947"/>
                  <a:pt x="50589" y="35234"/>
                  <a:pt x="50921" y="35686"/>
                </a:cubicBezTo>
                <a:lnTo>
                  <a:pt x="50936" y="35717"/>
                </a:lnTo>
                <a:cubicBezTo>
                  <a:pt x="50861" y="35928"/>
                  <a:pt x="50755" y="36124"/>
                  <a:pt x="50604" y="36290"/>
                </a:cubicBezTo>
                <a:cubicBezTo>
                  <a:pt x="50296" y="36640"/>
                  <a:pt x="49767" y="36821"/>
                  <a:pt x="48993" y="36821"/>
                </a:cubicBezTo>
                <a:cubicBezTo>
                  <a:pt x="48933" y="36821"/>
                  <a:pt x="48872" y="36820"/>
                  <a:pt x="48809" y="36818"/>
                </a:cubicBezTo>
                <a:cubicBezTo>
                  <a:pt x="48774" y="36819"/>
                  <a:pt x="48739" y="36820"/>
                  <a:pt x="48703" y="36820"/>
                </a:cubicBezTo>
                <a:cubicBezTo>
                  <a:pt x="48316" y="36820"/>
                  <a:pt x="47933" y="36744"/>
                  <a:pt x="47587" y="36592"/>
                </a:cubicBezTo>
                <a:cubicBezTo>
                  <a:pt x="47255" y="36426"/>
                  <a:pt x="47029" y="36109"/>
                  <a:pt x="46983" y="35747"/>
                </a:cubicBezTo>
                <a:cubicBezTo>
                  <a:pt x="46983" y="35339"/>
                  <a:pt x="47345" y="34992"/>
                  <a:pt x="47692" y="34857"/>
                </a:cubicBezTo>
                <a:cubicBezTo>
                  <a:pt x="47903" y="34778"/>
                  <a:pt x="48114" y="34733"/>
                  <a:pt x="48325" y="34733"/>
                </a:cubicBezTo>
                <a:close/>
                <a:moveTo>
                  <a:pt x="69630" y="12618"/>
                </a:moveTo>
                <a:lnTo>
                  <a:pt x="69630" y="13402"/>
                </a:lnTo>
                <a:cubicBezTo>
                  <a:pt x="69630" y="13704"/>
                  <a:pt x="69886" y="13960"/>
                  <a:pt x="70203" y="13960"/>
                </a:cubicBezTo>
                <a:lnTo>
                  <a:pt x="71636" y="13960"/>
                </a:lnTo>
                <a:lnTo>
                  <a:pt x="71636" y="28671"/>
                </a:lnTo>
                <a:lnTo>
                  <a:pt x="70475" y="28671"/>
                </a:lnTo>
                <a:cubicBezTo>
                  <a:pt x="70173" y="28671"/>
                  <a:pt x="69916" y="28927"/>
                  <a:pt x="69916" y="29244"/>
                </a:cubicBezTo>
                <a:lnTo>
                  <a:pt x="69916" y="30029"/>
                </a:lnTo>
                <a:lnTo>
                  <a:pt x="68543" y="30029"/>
                </a:lnTo>
                <a:lnTo>
                  <a:pt x="68543" y="28671"/>
                </a:lnTo>
                <a:lnTo>
                  <a:pt x="67955" y="28671"/>
                </a:lnTo>
                <a:lnTo>
                  <a:pt x="67955" y="32126"/>
                </a:lnTo>
                <a:lnTo>
                  <a:pt x="68543" y="32126"/>
                </a:lnTo>
                <a:lnTo>
                  <a:pt x="68543" y="30783"/>
                </a:lnTo>
                <a:lnTo>
                  <a:pt x="69916" y="30783"/>
                </a:lnTo>
                <a:lnTo>
                  <a:pt x="69916" y="31568"/>
                </a:lnTo>
                <a:cubicBezTo>
                  <a:pt x="69916" y="31869"/>
                  <a:pt x="70173" y="32126"/>
                  <a:pt x="70475" y="32126"/>
                </a:cubicBezTo>
                <a:lnTo>
                  <a:pt x="71636" y="32126"/>
                </a:lnTo>
                <a:lnTo>
                  <a:pt x="71636" y="53837"/>
                </a:lnTo>
                <a:lnTo>
                  <a:pt x="68045" y="53837"/>
                </a:lnTo>
                <a:cubicBezTo>
                  <a:pt x="68528" y="53791"/>
                  <a:pt x="68905" y="53384"/>
                  <a:pt x="68921" y="52901"/>
                </a:cubicBezTo>
                <a:lnTo>
                  <a:pt x="68921" y="39126"/>
                </a:lnTo>
                <a:lnTo>
                  <a:pt x="68936" y="39126"/>
                </a:lnTo>
                <a:cubicBezTo>
                  <a:pt x="69056" y="39126"/>
                  <a:pt x="69177" y="39006"/>
                  <a:pt x="69177" y="38870"/>
                </a:cubicBezTo>
                <a:lnTo>
                  <a:pt x="69177" y="38689"/>
                </a:lnTo>
                <a:cubicBezTo>
                  <a:pt x="69177" y="38553"/>
                  <a:pt x="69056" y="38447"/>
                  <a:pt x="68936" y="38447"/>
                </a:cubicBezTo>
                <a:lnTo>
                  <a:pt x="63761" y="38447"/>
                </a:lnTo>
                <a:cubicBezTo>
                  <a:pt x="63625" y="38447"/>
                  <a:pt x="63504" y="38553"/>
                  <a:pt x="63504" y="38689"/>
                </a:cubicBezTo>
                <a:lnTo>
                  <a:pt x="63504" y="38870"/>
                </a:lnTo>
                <a:cubicBezTo>
                  <a:pt x="63504" y="39006"/>
                  <a:pt x="63625" y="39126"/>
                  <a:pt x="63761" y="39126"/>
                </a:cubicBezTo>
                <a:lnTo>
                  <a:pt x="63791" y="39126"/>
                </a:lnTo>
                <a:lnTo>
                  <a:pt x="63791" y="41571"/>
                </a:lnTo>
                <a:lnTo>
                  <a:pt x="63791" y="41857"/>
                </a:lnTo>
                <a:lnTo>
                  <a:pt x="63791" y="42581"/>
                </a:lnTo>
                <a:lnTo>
                  <a:pt x="63791" y="42868"/>
                </a:lnTo>
                <a:lnTo>
                  <a:pt x="63791" y="43577"/>
                </a:lnTo>
                <a:lnTo>
                  <a:pt x="63791" y="43864"/>
                </a:lnTo>
                <a:lnTo>
                  <a:pt x="63791" y="44588"/>
                </a:lnTo>
                <a:lnTo>
                  <a:pt x="63791" y="44875"/>
                </a:lnTo>
                <a:lnTo>
                  <a:pt x="63791" y="45599"/>
                </a:lnTo>
                <a:lnTo>
                  <a:pt x="63791" y="45886"/>
                </a:lnTo>
                <a:lnTo>
                  <a:pt x="63791" y="46685"/>
                </a:lnTo>
                <a:lnTo>
                  <a:pt x="63791" y="46972"/>
                </a:lnTo>
                <a:lnTo>
                  <a:pt x="63791" y="47711"/>
                </a:lnTo>
                <a:lnTo>
                  <a:pt x="63791" y="47998"/>
                </a:lnTo>
                <a:lnTo>
                  <a:pt x="63791" y="48722"/>
                </a:lnTo>
                <a:lnTo>
                  <a:pt x="63791" y="48994"/>
                </a:lnTo>
                <a:lnTo>
                  <a:pt x="63791" y="49718"/>
                </a:lnTo>
                <a:lnTo>
                  <a:pt x="63791" y="50004"/>
                </a:lnTo>
                <a:lnTo>
                  <a:pt x="63791" y="50729"/>
                </a:lnTo>
                <a:lnTo>
                  <a:pt x="63791" y="51015"/>
                </a:lnTo>
                <a:lnTo>
                  <a:pt x="63791" y="52916"/>
                </a:lnTo>
                <a:cubicBezTo>
                  <a:pt x="63791" y="53399"/>
                  <a:pt x="64168" y="53806"/>
                  <a:pt x="64651" y="53852"/>
                </a:cubicBezTo>
                <a:lnTo>
                  <a:pt x="55749" y="53852"/>
                </a:lnTo>
                <a:lnTo>
                  <a:pt x="55749" y="45342"/>
                </a:lnTo>
                <a:lnTo>
                  <a:pt x="55794" y="45342"/>
                </a:lnTo>
                <a:cubicBezTo>
                  <a:pt x="56021" y="45342"/>
                  <a:pt x="56187" y="45161"/>
                  <a:pt x="56187" y="44935"/>
                </a:cubicBezTo>
                <a:lnTo>
                  <a:pt x="56187" y="44633"/>
                </a:lnTo>
                <a:cubicBezTo>
                  <a:pt x="56187" y="44407"/>
                  <a:pt x="56021" y="44241"/>
                  <a:pt x="55794" y="44241"/>
                </a:cubicBezTo>
                <a:lnTo>
                  <a:pt x="53999" y="44241"/>
                </a:lnTo>
                <a:lnTo>
                  <a:pt x="53999" y="37482"/>
                </a:lnTo>
                <a:cubicBezTo>
                  <a:pt x="54014" y="36526"/>
                  <a:pt x="54798" y="35762"/>
                  <a:pt x="55751" y="35762"/>
                </a:cubicBezTo>
                <a:cubicBezTo>
                  <a:pt x="55761" y="35762"/>
                  <a:pt x="55770" y="35762"/>
                  <a:pt x="55779" y="35762"/>
                </a:cubicBezTo>
                <a:lnTo>
                  <a:pt x="58420" y="35762"/>
                </a:lnTo>
                <a:cubicBezTo>
                  <a:pt x="59717" y="35762"/>
                  <a:pt x="60788" y="34721"/>
                  <a:pt x="60803" y="33408"/>
                </a:cubicBezTo>
                <a:lnTo>
                  <a:pt x="60803" y="26890"/>
                </a:lnTo>
                <a:lnTo>
                  <a:pt x="61000" y="26890"/>
                </a:lnTo>
                <a:cubicBezTo>
                  <a:pt x="61181" y="26890"/>
                  <a:pt x="61347" y="26724"/>
                  <a:pt x="61347" y="26543"/>
                </a:cubicBezTo>
                <a:lnTo>
                  <a:pt x="61347" y="26151"/>
                </a:lnTo>
                <a:cubicBezTo>
                  <a:pt x="63911" y="25759"/>
                  <a:pt x="65843" y="23601"/>
                  <a:pt x="65963" y="21006"/>
                </a:cubicBezTo>
                <a:cubicBezTo>
                  <a:pt x="66084" y="18411"/>
                  <a:pt x="64349" y="16088"/>
                  <a:pt x="61829" y="15469"/>
                </a:cubicBezTo>
                <a:lnTo>
                  <a:pt x="61829" y="13312"/>
                </a:lnTo>
                <a:lnTo>
                  <a:pt x="62946" y="13312"/>
                </a:lnTo>
                <a:cubicBezTo>
                  <a:pt x="63263" y="13312"/>
                  <a:pt x="63519" y="13055"/>
                  <a:pt x="63519" y="12753"/>
                </a:cubicBezTo>
                <a:lnTo>
                  <a:pt x="63519" y="12618"/>
                </a:lnTo>
                <a:close/>
                <a:moveTo>
                  <a:pt x="69157" y="1"/>
                </a:moveTo>
                <a:cubicBezTo>
                  <a:pt x="69109" y="1"/>
                  <a:pt x="69079" y="3"/>
                  <a:pt x="69071" y="4"/>
                </a:cubicBezTo>
                <a:lnTo>
                  <a:pt x="64379" y="4"/>
                </a:lnTo>
                <a:cubicBezTo>
                  <a:pt x="60321" y="4"/>
                  <a:pt x="60200" y="4742"/>
                  <a:pt x="60200" y="4787"/>
                </a:cubicBezTo>
                <a:lnTo>
                  <a:pt x="60200" y="9691"/>
                </a:lnTo>
                <a:lnTo>
                  <a:pt x="58948" y="9691"/>
                </a:lnTo>
                <a:cubicBezTo>
                  <a:pt x="58736" y="9691"/>
                  <a:pt x="58571" y="9857"/>
                  <a:pt x="58571" y="10068"/>
                </a:cubicBezTo>
                <a:lnTo>
                  <a:pt x="58571" y="10566"/>
                </a:lnTo>
                <a:cubicBezTo>
                  <a:pt x="58571" y="10762"/>
                  <a:pt x="58736" y="10943"/>
                  <a:pt x="58948" y="10943"/>
                </a:cubicBezTo>
                <a:lnTo>
                  <a:pt x="59189" y="10943"/>
                </a:lnTo>
                <a:lnTo>
                  <a:pt x="59189" y="11214"/>
                </a:lnTo>
                <a:lnTo>
                  <a:pt x="58284" y="11214"/>
                </a:lnTo>
                <a:cubicBezTo>
                  <a:pt x="57967" y="11214"/>
                  <a:pt x="57711" y="11456"/>
                  <a:pt x="57711" y="11773"/>
                </a:cubicBezTo>
                <a:lnTo>
                  <a:pt x="57711" y="12753"/>
                </a:lnTo>
                <a:cubicBezTo>
                  <a:pt x="57711" y="13055"/>
                  <a:pt x="57967" y="13312"/>
                  <a:pt x="58284" y="13312"/>
                </a:cubicBezTo>
                <a:lnTo>
                  <a:pt x="59189" y="13312"/>
                </a:lnTo>
                <a:lnTo>
                  <a:pt x="59189" y="15469"/>
                </a:lnTo>
                <a:cubicBezTo>
                  <a:pt x="56654" y="16088"/>
                  <a:pt x="54934" y="18396"/>
                  <a:pt x="55040" y="20991"/>
                </a:cubicBezTo>
                <a:cubicBezTo>
                  <a:pt x="55161" y="23586"/>
                  <a:pt x="57092" y="25744"/>
                  <a:pt x="59657" y="26151"/>
                </a:cubicBezTo>
                <a:lnTo>
                  <a:pt x="59657" y="26543"/>
                </a:lnTo>
                <a:cubicBezTo>
                  <a:pt x="59657" y="26724"/>
                  <a:pt x="59808" y="26890"/>
                  <a:pt x="60004" y="26890"/>
                </a:cubicBezTo>
                <a:lnTo>
                  <a:pt x="60185" y="26890"/>
                </a:lnTo>
                <a:lnTo>
                  <a:pt x="60185" y="33408"/>
                </a:lnTo>
                <a:cubicBezTo>
                  <a:pt x="60170" y="34374"/>
                  <a:pt x="59385" y="35143"/>
                  <a:pt x="58420" y="35143"/>
                </a:cubicBezTo>
                <a:lnTo>
                  <a:pt x="55779" y="35143"/>
                </a:lnTo>
                <a:cubicBezTo>
                  <a:pt x="55770" y="35143"/>
                  <a:pt x="55761" y="35143"/>
                  <a:pt x="55751" y="35143"/>
                </a:cubicBezTo>
                <a:cubicBezTo>
                  <a:pt x="54451" y="35143"/>
                  <a:pt x="53395" y="36179"/>
                  <a:pt x="53380" y="37482"/>
                </a:cubicBezTo>
                <a:lnTo>
                  <a:pt x="53380" y="44241"/>
                </a:lnTo>
                <a:lnTo>
                  <a:pt x="51917" y="44241"/>
                </a:lnTo>
                <a:lnTo>
                  <a:pt x="51917" y="37784"/>
                </a:lnTo>
                <a:cubicBezTo>
                  <a:pt x="51932" y="37044"/>
                  <a:pt x="51917" y="36275"/>
                  <a:pt x="51585" y="35626"/>
                </a:cubicBezTo>
                <a:cubicBezTo>
                  <a:pt x="51600" y="35566"/>
                  <a:pt x="51615" y="35505"/>
                  <a:pt x="51630" y="35460"/>
                </a:cubicBezTo>
                <a:cubicBezTo>
                  <a:pt x="51721" y="35038"/>
                  <a:pt x="51766" y="34600"/>
                  <a:pt x="51781" y="34178"/>
                </a:cubicBezTo>
                <a:lnTo>
                  <a:pt x="51781" y="32578"/>
                </a:lnTo>
                <a:cubicBezTo>
                  <a:pt x="51781" y="32216"/>
                  <a:pt x="51721" y="31854"/>
                  <a:pt x="51585" y="31522"/>
                </a:cubicBezTo>
                <a:cubicBezTo>
                  <a:pt x="51826" y="31070"/>
                  <a:pt x="51947" y="30572"/>
                  <a:pt x="51917" y="30074"/>
                </a:cubicBezTo>
                <a:lnTo>
                  <a:pt x="51917" y="27434"/>
                </a:lnTo>
                <a:cubicBezTo>
                  <a:pt x="51887" y="26905"/>
                  <a:pt x="51826" y="26377"/>
                  <a:pt x="51525" y="25925"/>
                </a:cubicBezTo>
                <a:cubicBezTo>
                  <a:pt x="51645" y="25201"/>
                  <a:pt x="51691" y="24461"/>
                  <a:pt x="51645" y="23737"/>
                </a:cubicBezTo>
                <a:lnTo>
                  <a:pt x="51645" y="19513"/>
                </a:lnTo>
                <a:cubicBezTo>
                  <a:pt x="51645" y="17446"/>
                  <a:pt x="49971" y="15771"/>
                  <a:pt x="47889" y="15756"/>
                </a:cubicBezTo>
                <a:lnTo>
                  <a:pt x="33721" y="15756"/>
                </a:lnTo>
                <a:cubicBezTo>
                  <a:pt x="31654" y="15771"/>
                  <a:pt x="29980" y="17446"/>
                  <a:pt x="29980" y="19513"/>
                </a:cubicBezTo>
                <a:lnTo>
                  <a:pt x="29980" y="27162"/>
                </a:lnTo>
                <a:lnTo>
                  <a:pt x="29437" y="27162"/>
                </a:lnTo>
                <a:cubicBezTo>
                  <a:pt x="29428" y="27162"/>
                  <a:pt x="29420" y="27161"/>
                  <a:pt x="29411" y="27161"/>
                </a:cubicBezTo>
                <a:cubicBezTo>
                  <a:pt x="29106" y="27161"/>
                  <a:pt x="28863" y="27427"/>
                  <a:pt x="28863" y="27735"/>
                </a:cubicBezTo>
                <a:lnTo>
                  <a:pt x="28863" y="28505"/>
                </a:lnTo>
                <a:lnTo>
                  <a:pt x="28275" y="28505"/>
                </a:lnTo>
                <a:cubicBezTo>
                  <a:pt x="28033" y="28505"/>
                  <a:pt x="27837" y="28686"/>
                  <a:pt x="27837" y="28927"/>
                </a:cubicBezTo>
                <a:lnTo>
                  <a:pt x="27837" y="29350"/>
                </a:lnTo>
                <a:lnTo>
                  <a:pt x="27852" y="29350"/>
                </a:lnTo>
                <a:cubicBezTo>
                  <a:pt x="27551" y="29365"/>
                  <a:pt x="27309" y="29621"/>
                  <a:pt x="27309" y="29923"/>
                </a:cubicBezTo>
                <a:lnTo>
                  <a:pt x="27309" y="30059"/>
                </a:lnTo>
                <a:lnTo>
                  <a:pt x="18030" y="30059"/>
                </a:lnTo>
                <a:lnTo>
                  <a:pt x="18030" y="29274"/>
                </a:lnTo>
                <a:cubicBezTo>
                  <a:pt x="18030" y="28957"/>
                  <a:pt x="17774" y="28701"/>
                  <a:pt x="17457" y="28701"/>
                </a:cubicBezTo>
                <a:lnTo>
                  <a:pt x="16416" y="28701"/>
                </a:lnTo>
                <a:lnTo>
                  <a:pt x="16416" y="13900"/>
                </a:lnTo>
                <a:lnTo>
                  <a:pt x="17472" y="13900"/>
                </a:lnTo>
                <a:cubicBezTo>
                  <a:pt x="17789" y="13900"/>
                  <a:pt x="18046" y="13644"/>
                  <a:pt x="18046" y="13342"/>
                </a:cubicBezTo>
                <a:lnTo>
                  <a:pt x="18046" y="12557"/>
                </a:lnTo>
                <a:lnTo>
                  <a:pt x="19419" y="12557"/>
                </a:lnTo>
                <a:lnTo>
                  <a:pt x="19419" y="13900"/>
                </a:lnTo>
                <a:lnTo>
                  <a:pt x="19992" y="13900"/>
                </a:lnTo>
                <a:lnTo>
                  <a:pt x="19992" y="10430"/>
                </a:lnTo>
                <a:lnTo>
                  <a:pt x="19419" y="10430"/>
                </a:lnTo>
                <a:lnTo>
                  <a:pt x="19419" y="11773"/>
                </a:lnTo>
                <a:lnTo>
                  <a:pt x="18046" y="11773"/>
                </a:lnTo>
                <a:lnTo>
                  <a:pt x="18046" y="10988"/>
                </a:lnTo>
                <a:cubicBezTo>
                  <a:pt x="18046" y="10686"/>
                  <a:pt x="17789" y="10430"/>
                  <a:pt x="17472" y="10430"/>
                </a:cubicBezTo>
                <a:lnTo>
                  <a:pt x="16416" y="10430"/>
                </a:lnTo>
                <a:lnTo>
                  <a:pt x="16416" y="2373"/>
                </a:lnTo>
                <a:lnTo>
                  <a:pt x="15088" y="2373"/>
                </a:lnTo>
                <a:lnTo>
                  <a:pt x="15088" y="10430"/>
                </a:lnTo>
                <a:lnTo>
                  <a:pt x="13851" y="10430"/>
                </a:lnTo>
                <a:cubicBezTo>
                  <a:pt x="13549" y="10430"/>
                  <a:pt x="13293" y="10686"/>
                  <a:pt x="13293" y="10988"/>
                </a:cubicBezTo>
                <a:lnTo>
                  <a:pt x="13293" y="11773"/>
                </a:lnTo>
                <a:lnTo>
                  <a:pt x="6896" y="11773"/>
                </a:lnTo>
                <a:lnTo>
                  <a:pt x="6896" y="11697"/>
                </a:lnTo>
                <a:cubicBezTo>
                  <a:pt x="6896" y="11396"/>
                  <a:pt x="6639" y="11139"/>
                  <a:pt x="6338" y="11139"/>
                </a:cubicBezTo>
                <a:lnTo>
                  <a:pt x="6036" y="11139"/>
                </a:lnTo>
                <a:lnTo>
                  <a:pt x="6036" y="10324"/>
                </a:lnTo>
                <a:lnTo>
                  <a:pt x="6051" y="10324"/>
                </a:lnTo>
                <a:cubicBezTo>
                  <a:pt x="6308" y="10324"/>
                  <a:pt x="6519" y="10113"/>
                  <a:pt x="6519" y="9857"/>
                </a:cubicBezTo>
                <a:lnTo>
                  <a:pt x="6519" y="9525"/>
                </a:lnTo>
                <a:cubicBezTo>
                  <a:pt x="6519" y="9268"/>
                  <a:pt x="6308" y="9057"/>
                  <a:pt x="6051" y="9057"/>
                </a:cubicBezTo>
                <a:lnTo>
                  <a:pt x="6036" y="9057"/>
                </a:lnTo>
                <a:lnTo>
                  <a:pt x="6036" y="8303"/>
                </a:lnTo>
                <a:cubicBezTo>
                  <a:pt x="6036" y="7971"/>
                  <a:pt x="5779" y="7714"/>
                  <a:pt x="5463" y="7714"/>
                </a:cubicBezTo>
                <a:lnTo>
                  <a:pt x="2234" y="7714"/>
                </a:lnTo>
                <a:cubicBezTo>
                  <a:pt x="1917" y="7714"/>
                  <a:pt x="1661" y="7971"/>
                  <a:pt x="1661" y="8303"/>
                </a:cubicBezTo>
                <a:lnTo>
                  <a:pt x="1661" y="9057"/>
                </a:lnTo>
                <a:lnTo>
                  <a:pt x="1570" y="9057"/>
                </a:lnTo>
                <a:cubicBezTo>
                  <a:pt x="1561" y="9056"/>
                  <a:pt x="1553" y="9056"/>
                  <a:pt x="1544" y="9056"/>
                </a:cubicBezTo>
                <a:cubicBezTo>
                  <a:pt x="1300" y="9056"/>
                  <a:pt x="1102" y="9262"/>
                  <a:pt x="1102" y="9510"/>
                </a:cubicBezTo>
                <a:lnTo>
                  <a:pt x="1102" y="9857"/>
                </a:lnTo>
                <a:cubicBezTo>
                  <a:pt x="1102" y="10113"/>
                  <a:pt x="1314" y="10324"/>
                  <a:pt x="1570" y="10324"/>
                </a:cubicBezTo>
                <a:lnTo>
                  <a:pt x="1661" y="10324"/>
                </a:lnTo>
                <a:lnTo>
                  <a:pt x="1661" y="11139"/>
                </a:lnTo>
                <a:cubicBezTo>
                  <a:pt x="1344" y="11139"/>
                  <a:pt x="1102" y="11396"/>
                  <a:pt x="1102" y="11697"/>
                </a:cubicBezTo>
                <a:lnTo>
                  <a:pt x="1102" y="12678"/>
                </a:lnTo>
                <a:cubicBezTo>
                  <a:pt x="1102" y="12980"/>
                  <a:pt x="1344" y="13236"/>
                  <a:pt x="1661" y="13236"/>
                </a:cubicBezTo>
                <a:lnTo>
                  <a:pt x="1661" y="15530"/>
                </a:lnTo>
                <a:lnTo>
                  <a:pt x="1661" y="22334"/>
                </a:lnTo>
                <a:cubicBezTo>
                  <a:pt x="1645" y="22983"/>
                  <a:pt x="1947" y="23601"/>
                  <a:pt x="2460" y="24024"/>
                </a:cubicBezTo>
                <a:cubicBezTo>
                  <a:pt x="2505" y="24069"/>
                  <a:pt x="2566" y="24114"/>
                  <a:pt x="2626" y="24144"/>
                </a:cubicBezTo>
                <a:cubicBezTo>
                  <a:pt x="2747" y="24235"/>
                  <a:pt x="2868" y="24295"/>
                  <a:pt x="3003" y="24356"/>
                </a:cubicBezTo>
                <a:cubicBezTo>
                  <a:pt x="3260" y="24461"/>
                  <a:pt x="3562" y="24522"/>
                  <a:pt x="3848" y="24522"/>
                </a:cubicBezTo>
                <a:cubicBezTo>
                  <a:pt x="3999" y="24522"/>
                  <a:pt x="4150" y="24507"/>
                  <a:pt x="4286" y="24476"/>
                </a:cubicBezTo>
                <a:cubicBezTo>
                  <a:pt x="4708" y="24401"/>
                  <a:pt x="5101" y="24190"/>
                  <a:pt x="5402" y="23888"/>
                </a:cubicBezTo>
                <a:cubicBezTo>
                  <a:pt x="5448" y="23828"/>
                  <a:pt x="5493" y="23782"/>
                  <a:pt x="5538" y="23722"/>
                </a:cubicBezTo>
                <a:cubicBezTo>
                  <a:pt x="5629" y="23616"/>
                  <a:pt x="5704" y="23496"/>
                  <a:pt x="5779" y="23375"/>
                </a:cubicBezTo>
                <a:cubicBezTo>
                  <a:pt x="5810" y="23315"/>
                  <a:pt x="5840" y="23254"/>
                  <a:pt x="5870" y="23194"/>
                </a:cubicBezTo>
                <a:cubicBezTo>
                  <a:pt x="5991" y="22922"/>
                  <a:pt x="6036" y="22636"/>
                  <a:pt x="6036" y="22334"/>
                </a:cubicBezTo>
                <a:lnTo>
                  <a:pt x="6036" y="21308"/>
                </a:lnTo>
                <a:lnTo>
                  <a:pt x="6036" y="20855"/>
                </a:lnTo>
                <a:lnTo>
                  <a:pt x="6036" y="20116"/>
                </a:lnTo>
                <a:lnTo>
                  <a:pt x="6036" y="19648"/>
                </a:lnTo>
                <a:lnTo>
                  <a:pt x="6036" y="18909"/>
                </a:lnTo>
                <a:lnTo>
                  <a:pt x="6036" y="18456"/>
                </a:lnTo>
                <a:lnTo>
                  <a:pt x="6036" y="17732"/>
                </a:lnTo>
                <a:lnTo>
                  <a:pt x="6036" y="17265"/>
                </a:lnTo>
                <a:lnTo>
                  <a:pt x="6036" y="16525"/>
                </a:lnTo>
                <a:lnTo>
                  <a:pt x="6036" y="16073"/>
                </a:lnTo>
                <a:lnTo>
                  <a:pt x="6036" y="15530"/>
                </a:lnTo>
                <a:lnTo>
                  <a:pt x="6036" y="15333"/>
                </a:lnTo>
                <a:lnTo>
                  <a:pt x="6036" y="14881"/>
                </a:lnTo>
                <a:lnTo>
                  <a:pt x="6036" y="14126"/>
                </a:lnTo>
                <a:lnTo>
                  <a:pt x="6036" y="13674"/>
                </a:lnTo>
                <a:lnTo>
                  <a:pt x="6036" y="13251"/>
                </a:lnTo>
                <a:lnTo>
                  <a:pt x="6338" y="13251"/>
                </a:lnTo>
                <a:cubicBezTo>
                  <a:pt x="6655" y="13251"/>
                  <a:pt x="6896" y="12995"/>
                  <a:pt x="6896" y="12678"/>
                </a:cubicBezTo>
                <a:lnTo>
                  <a:pt x="6896" y="12542"/>
                </a:lnTo>
                <a:lnTo>
                  <a:pt x="13293" y="12542"/>
                </a:lnTo>
                <a:lnTo>
                  <a:pt x="13293" y="13327"/>
                </a:lnTo>
                <a:cubicBezTo>
                  <a:pt x="13293" y="13644"/>
                  <a:pt x="13534" y="13900"/>
                  <a:pt x="13851" y="13900"/>
                </a:cubicBezTo>
                <a:lnTo>
                  <a:pt x="15088" y="13900"/>
                </a:lnTo>
                <a:lnTo>
                  <a:pt x="15088" y="28701"/>
                </a:lnTo>
                <a:lnTo>
                  <a:pt x="13836" y="28701"/>
                </a:lnTo>
                <a:cubicBezTo>
                  <a:pt x="13534" y="28701"/>
                  <a:pt x="13278" y="28957"/>
                  <a:pt x="13278" y="29259"/>
                </a:cubicBezTo>
                <a:lnTo>
                  <a:pt x="13278" y="30044"/>
                </a:lnTo>
                <a:lnTo>
                  <a:pt x="11905" y="30044"/>
                </a:lnTo>
                <a:lnTo>
                  <a:pt x="11905" y="28701"/>
                </a:lnTo>
                <a:lnTo>
                  <a:pt x="11317" y="28701"/>
                </a:lnTo>
                <a:lnTo>
                  <a:pt x="11317" y="32171"/>
                </a:lnTo>
                <a:lnTo>
                  <a:pt x="11905" y="32171"/>
                </a:lnTo>
                <a:lnTo>
                  <a:pt x="11905" y="30813"/>
                </a:lnTo>
                <a:lnTo>
                  <a:pt x="13278" y="30813"/>
                </a:lnTo>
                <a:lnTo>
                  <a:pt x="13278" y="31598"/>
                </a:lnTo>
                <a:cubicBezTo>
                  <a:pt x="13278" y="31915"/>
                  <a:pt x="13534" y="32171"/>
                  <a:pt x="13836" y="32171"/>
                </a:cubicBezTo>
                <a:lnTo>
                  <a:pt x="15088" y="32171"/>
                </a:lnTo>
                <a:lnTo>
                  <a:pt x="15088" y="43864"/>
                </a:lnTo>
                <a:lnTo>
                  <a:pt x="11664" y="43864"/>
                </a:lnTo>
                <a:lnTo>
                  <a:pt x="11694" y="43849"/>
                </a:lnTo>
                <a:lnTo>
                  <a:pt x="11724" y="43834"/>
                </a:lnTo>
                <a:cubicBezTo>
                  <a:pt x="11739" y="43834"/>
                  <a:pt x="11739" y="43819"/>
                  <a:pt x="11754" y="43819"/>
                </a:cubicBezTo>
                <a:lnTo>
                  <a:pt x="11799" y="43803"/>
                </a:lnTo>
                <a:lnTo>
                  <a:pt x="11830" y="43773"/>
                </a:lnTo>
                <a:lnTo>
                  <a:pt x="11875" y="43758"/>
                </a:lnTo>
                <a:cubicBezTo>
                  <a:pt x="11890" y="43743"/>
                  <a:pt x="11920" y="43728"/>
                  <a:pt x="11935" y="43728"/>
                </a:cubicBezTo>
                <a:lnTo>
                  <a:pt x="11980" y="43698"/>
                </a:lnTo>
                <a:lnTo>
                  <a:pt x="12041" y="43653"/>
                </a:lnTo>
                <a:lnTo>
                  <a:pt x="12071" y="43622"/>
                </a:lnTo>
                <a:lnTo>
                  <a:pt x="12131" y="43577"/>
                </a:lnTo>
                <a:lnTo>
                  <a:pt x="12161" y="43547"/>
                </a:lnTo>
                <a:lnTo>
                  <a:pt x="12222" y="43502"/>
                </a:lnTo>
                <a:lnTo>
                  <a:pt x="12252" y="43456"/>
                </a:lnTo>
                <a:lnTo>
                  <a:pt x="12297" y="43396"/>
                </a:lnTo>
                <a:cubicBezTo>
                  <a:pt x="12312" y="43381"/>
                  <a:pt x="12327" y="43366"/>
                  <a:pt x="12342" y="43351"/>
                </a:cubicBezTo>
                <a:lnTo>
                  <a:pt x="12388" y="43290"/>
                </a:lnTo>
                <a:cubicBezTo>
                  <a:pt x="12388" y="43275"/>
                  <a:pt x="12403" y="43260"/>
                  <a:pt x="12418" y="43245"/>
                </a:cubicBezTo>
                <a:cubicBezTo>
                  <a:pt x="12433" y="43215"/>
                  <a:pt x="12448" y="43185"/>
                  <a:pt x="12463" y="43155"/>
                </a:cubicBezTo>
                <a:cubicBezTo>
                  <a:pt x="12478" y="43140"/>
                  <a:pt x="12478" y="43125"/>
                  <a:pt x="12493" y="43109"/>
                </a:cubicBezTo>
                <a:cubicBezTo>
                  <a:pt x="12493" y="43094"/>
                  <a:pt x="12524" y="43019"/>
                  <a:pt x="12539" y="42974"/>
                </a:cubicBezTo>
                <a:cubicBezTo>
                  <a:pt x="12584" y="42853"/>
                  <a:pt x="12614" y="42732"/>
                  <a:pt x="12629" y="42612"/>
                </a:cubicBezTo>
                <a:cubicBezTo>
                  <a:pt x="12644" y="42476"/>
                  <a:pt x="12539" y="42370"/>
                  <a:pt x="12418" y="42370"/>
                </a:cubicBezTo>
                <a:lnTo>
                  <a:pt x="8329" y="42370"/>
                </a:lnTo>
                <a:cubicBezTo>
                  <a:pt x="8193" y="42370"/>
                  <a:pt x="8088" y="42476"/>
                  <a:pt x="8103" y="42612"/>
                </a:cubicBezTo>
                <a:cubicBezTo>
                  <a:pt x="8118" y="42732"/>
                  <a:pt x="8148" y="42853"/>
                  <a:pt x="8193" y="42974"/>
                </a:cubicBezTo>
                <a:cubicBezTo>
                  <a:pt x="8209" y="43019"/>
                  <a:pt x="8224" y="43064"/>
                  <a:pt x="8254" y="43109"/>
                </a:cubicBezTo>
                <a:lnTo>
                  <a:pt x="8284" y="43170"/>
                </a:lnTo>
                <a:cubicBezTo>
                  <a:pt x="8299" y="43185"/>
                  <a:pt x="8299" y="43215"/>
                  <a:pt x="8314" y="43245"/>
                </a:cubicBezTo>
                <a:cubicBezTo>
                  <a:pt x="8329" y="43260"/>
                  <a:pt x="8344" y="43275"/>
                  <a:pt x="8359" y="43290"/>
                </a:cubicBezTo>
                <a:lnTo>
                  <a:pt x="8405" y="43351"/>
                </a:lnTo>
                <a:cubicBezTo>
                  <a:pt x="8405" y="43366"/>
                  <a:pt x="8420" y="43381"/>
                  <a:pt x="8435" y="43396"/>
                </a:cubicBezTo>
                <a:lnTo>
                  <a:pt x="8480" y="43456"/>
                </a:lnTo>
                <a:lnTo>
                  <a:pt x="8525" y="43502"/>
                </a:lnTo>
                <a:lnTo>
                  <a:pt x="8571" y="43547"/>
                </a:lnTo>
                <a:lnTo>
                  <a:pt x="8616" y="43577"/>
                </a:lnTo>
                <a:lnTo>
                  <a:pt x="8661" y="43622"/>
                </a:lnTo>
                <a:lnTo>
                  <a:pt x="8706" y="43653"/>
                </a:lnTo>
                <a:lnTo>
                  <a:pt x="8767" y="43698"/>
                </a:lnTo>
                <a:lnTo>
                  <a:pt x="8797" y="43728"/>
                </a:lnTo>
                <a:cubicBezTo>
                  <a:pt x="8827" y="43728"/>
                  <a:pt x="8842" y="43743"/>
                  <a:pt x="8872" y="43758"/>
                </a:cubicBezTo>
                <a:lnTo>
                  <a:pt x="8903" y="43773"/>
                </a:lnTo>
                <a:lnTo>
                  <a:pt x="8948" y="43803"/>
                </a:lnTo>
                <a:lnTo>
                  <a:pt x="8978" y="43819"/>
                </a:lnTo>
                <a:cubicBezTo>
                  <a:pt x="8993" y="43819"/>
                  <a:pt x="9008" y="43834"/>
                  <a:pt x="9023" y="43834"/>
                </a:cubicBezTo>
                <a:lnTo>
                  <a:pt x="9038" y="43849"/>
                </a:lnTo>
                <a:lnTo>
                  <a:pt x="9084" y="43864"/>
                </a:lnTo>
                <a:lnTo>
                  <a:pt x="5553" y="43864"/>
                </a:lnTo>
                <a:lnTo>
                  <a:pt x="5583" y="43849"/>
                </a:lnTo>
                <a:lnTo>
                  <a:pt x="5613" y="43834"/>
                </a:lnTo>
                <a:cubicBezTo>
                  <a:pt x="5629" y="43834"/>
                  <a:pt x="5644" y="43819"/>
                  <a:pt x="5644" y="43819"/>
                </a:cubicBezTo>
                <a:lnTo>
                  <a:pt x="5689" y="43803"/>
                </a:lnTo>
                <a:lnTo>
                  <a:pt x="5734" y="43773"/>
                </a:lnTo>
                <a:lnTo>
                  <a:pt x="5764" y="43758"/>
                </a:lnTo>
                <a:lnTo>
                  <a:pt x="5825" y="43728"/>
                </a:lnTo>
                <a:lnTo>
                  <a:pt x="5870" y="43698"/>
                </a:lnTo>
                <a:lnTo>
                  <a:pt x="5930" y="43653"/>
                </a:lnTo>
                <a:lnTo>
                  <a:pt x="5960" y="43622"/>
                </a:lnTo>
                <a:lnTo>
                  <a:pt x="6021" y="43577"/>
                </a:lnTo>
                <a:lnTo>
                  <a:pt x="6051" y="43547"/>
                </a:lnTo>
                <a:lnTo>
                  <a:pt x="6111" y="43502"/>
                </a:lnTo>
                <a:lnTo>
                  <a:pt x="6142" y="43456"/>
                </a:lnTo>
                <a:lnTo>
                  <a:pt x="6187" y="43396"/>
                </a:lnTo>
                <a:cubicBezTo>
                  <a:pt x="6202" y="43381"/>
                  <a:pt x="6217" y="43366"/>
                  <a:pt x="6232" y="43351"/>
                </a:cubicBezTo>
                <a:lnTo>
                  <a:pt x="6277" y="43290"/>
                </a:lnTo>
                <a:lnTo>
                  <a:pt x="6308" y="43245"/>
                </a:lnTo>
                <a:cubicBezTo>
                  <a:pt x="6323" y="43215"/>
                  <a:pt x="6338" y="43185"/>
                  <a:pt x="6353" y="43155"/>
                </a:cubicBezTo>
                <a:cubicBezTo>
                  <a:pt x="6368" y="43140"/>
                  <a:pt x="6368" y="43125"/>
                  <a:pt x="6383" y="43109"/>
                </a:cubicBezTo>
                <a:cubicBezTo>
                  <a:pt x="6398" y="43064"/>
                  <a:pt x="6413" y="43019"/>
                  <a:pt x="6443" y="42974"/>
                </a:cubicBezTo>
                <a:cubicBezTo>
                  <a:pt x="6473" y="42853"/>
                  <a:pt x="6504" y="42732"/>
                  <a:pt x="6519" y="42612"/>
                </a:cubicBezTo>
                <a:cubicBezTo>
                  <a:pt x="6534" y="42476"/>
                  <a:pt x="6443" y="42370"/>
                  <a:pt x="6308" y="42370"/>
                </a:cubicBezTo>
                <a:lnTo>
                  <a:pt x="2219" y="42370"/>
                </a:lnTo>
                <a:cubicBezTo>
                  <a:pt x="2083" y="42370"/>
                  <a:pt x="1977" y="42476"/>
                  <a:pt x="2008" y="42612"/>
                </a:cubicBezTo>
                <a:cubicBezTo>
                  <a:pt x="2023" y="42732"/>
                  <a:pt x="2038" y="42853"/>
                  <a:pt x="2083" y="42974"/>
                </a:cubicBezTo>
                <a:cubicBezTo>
                  <a:pt x="2098" y="43019"/>
                  <a:pt x="2128" y="43064"/>
                  <a:pt x="2143" y="43109"/>
                </a:cubicBezTo>
                <a:cubicBezTo>
                  <a:pt x="2158" y="43125"/>
                  <a:pt x="2158" y="43140"/>
                  <a:pt x="2174" y="43170"/>
                </a:cubicBezTo>
                <a:lnTo>
                  <a:pt x="2219" y="43245"/>
                </a:lnTo>
                <a:cubicBezTo>
                  <a:pt x="2219" y="43260"/>
                  <a:pt x="2234" y="43275"/>
                  <a:pt x="2249" y="43290"/>
                </a:cubicBezTo>
                <a:lnTo>
                  <a:pt x="2294" y="43351"/>
                </a:lnTo>
                <a:lnTo>
                  <a:pt x="2324" y="43396"/>
                </a:lnTo>
                <a:lnTo>
                  <a:pt x="2370" y="43456"/>
                </a:lnTo>
                <a:lnTo>
                  <a:pt x="2415" y="43502"/>
                </a:lnTo>
                <a:lnTo>
                  <a:pt x="2460" y="43547"/>
                </a:lnTo>
                <a:lnTo>
                  <a:pt x="2505" y="43577"/>
                </a:lnTo>
                <a:lnTo>
                  <a:pt x="2551" y="43622"/>
                </a:lnTo>
                <a:lnTo>
                  <a:pt x="2596" y="43653"/>
                </a:lnTo>
                <a:lnTo>
                  <a:pt x="2656" y="43698"/>
                </a:lnTo>
                <a:lnTo>
                  <a:pt x="2702" y="43728"/>
                </a:lnTo>
                <a:lnTo>
                  <a:pt x="2762" y="43758"/>
                </a:lnTo>
                <a:lnTo>
                  <a:pt x="2792" y="43773"/>
                </a:lnTo>
                <a:lnTo>
                  <a:pt x="2837" y="43803"/>
                </a:lnTo>
                <a:lnTo>
                  <a:pt x="2868" y="43819"/>
                </a:lnTo>
                <a:lnTo>
                  <a:pt x="2913" y="43834"/>
                </a:lnTo>
                <a:lnTo>
                  <a:pt x="2943" y="43849"/>
                </a:lnTo>
                <a:lnTo>
                  <a:pt x="2973" y="43864"/>
                </a:lnTo>
                <a:lnTo>
                  <a:pt x="1" y="43864"/>
                </a:lnTo>
                <a:lnTo>
                  <a:pt x="1" y="44618"/>
                </a:lnTo>
                <a:lnTo>
                  <a:pt x="15088" y="44618"/>
                </a:lnTo>
                <a:lnTo>
                  <a:pt x="15088" y="53867"/>
                </a:lnTo>
                <a:lnTo>
                  <a:pt x="11317" y="53867"/>
                </a:lnTo>
                <a:lnTo>
                  <a:pt x="11317" y="54893"/>
                </a:lnTo>
                <a:lnTo>
                  <a:pt x="13897" y="54893"/>
                </a:lnTo>
                <a:lnTo>
                  <a:pt x="13897" y="56432"/>
                </a:lnTo>
                <a:cubicBezTo>
                  <a:pt x="13897" y="56658"/>
                  <a:pt x="14078" y="56854"/>
                  <a:pt x="14319" y="56854"/>
                </a:cubicBezTo>
                <a:lnTo>
                  <a:pt x="16733" y="56854"/>
                </a:lnTo>
                <a:cubicBezTo>
                  <a:pt x="16959" y="56854"/>
                  <a:pt x="17155" y="56658"/>
                  <a:pt x="17155" y="56432"/>
                </a:cubicBezTo>
                <a:lnTo>
                  <a:pt x="17155" y="54878"/>
                </a:lnTo>
                <a:lnTo>
                  <a:pt x="40541" y="54878"/>
                </a:lnTo>
                <a:lnTo>
                  <a:pt x="40541" y="56417"/>
                </a:lnTo>
                <a:cubicBezTo>
                  <a:pt x="40541" y="56658"/>
                  <a:pt x="40737" y="56854"/>
                  <a:pt x="40963" y="56854"/>
                </a:cubicBezTo>
                <a:lnTo>
                  <a:pt x="43377" y="56854"/>
                </a:lnTo>
                <a:cubicBezTo>
                  <a:pt x="43604" y="56854"/>
                  <a:pt x="43800" y="56658"/>
                  <a:pt x="43800" y="56417"/>
                </a:cubicBezTo>
                <a:lnTo>
                  <a:pt x="43800" y="54878"/>
                </a:lnTo>
                <a:lnTo>
                  <a:pt x="45972" y="54878"/>
                </a:lnTo>
                <a:lnTo>
                  <a:pt x="45972" y="53852"/>
                </a:lnTo>
                <a:lnTo>
                  <a:pt x="16416" y="53852"/>
                </a:lnTo>
                <a:lnTo>
                  <a:pt x="16416" y="32171"/>
                </a:lnTo>
                <a:lnTo>
                  <a:pt x="17457" y="32171"/>
                </a:lnTo>
                <a:cubicBezTo>
                  <a:pt x="17774" y="32171"/>
                  <a:pt x="18030" y="31915"/>
                  <a:pt x="18030" y="31598"/>
                </a:cubicBezTo>
                <a:lnTo>
                  <a:pt x="18030" y="30828"/>
                </a:lnTo>
                <a:lnTo>
                  <a:pt x="27309" y="30828"/>
                </a:lnTo>
                <a:lnTo>
                  <a:pt x="27309" y="30889"/>
                </a:lnTo>
                <a:cubicBezTo>
                  <a:pt x="27309" y="31205"/>
                  <a:pt x="27566" y="31462"/>
                  <a:pt x="27883" y="31462"/>
                </a:cubicBezTo>
                <a:lnTo>
                  <a:pt x="28818" y="31462"/>
                </a:lnTo>
                <a:lnTo>
                  <a:pt x="28818" y="32593"/>
                </a:lnTo>
                <a:cubicBezTo>
                  <a:pt x="25906" y="33152"/>
                  <a:pt x="23734" y="35475"/>
                  <a:pt x="23734" y="38251"/>
                </a:cubicBezTo>
                <a:cubicBezTo>
                  <a:pt x="23734" y="40243"/>
                  <a:pt x="24865" y="41993"/>
                  <a:pt x="26570" y="43034"/>
                </a:cubicBezTo>
                <a:cubicBezTo>
                  <a:pt x="26781" y="43155"/>
                  <a:pt x="27008" y="43230"/>
                  <a:pt x="27249" y="43230"/>
                </a:cubicBezTo>
                <a:lnTo>
                  <a:pt x="33193" y="43230"/>
                </a:lnTo>
                <a:cubicBezTo>
                  <a:pt x="33435" y="43230"/>
                  <a:pt x="33661" y="43155"/>
                  <a:pt x="33857" y="43034"/>
                </a:cubicBezTo>
                <a:cubicBezTo>
                  <a:pt x="35577" y="41993"/>
                  <a:pt x="36709" y="40243"/>
                  <a:pt x="36709" y="38251"/>
                </a:cubicBezTo>
                <a:cubicBezTo>
                  <a:pt x="36709" y="35475"/>
                  <a:pt x="34521" y="33167"/>
                  <a:pt x="31609" y="32593"/>
                </a:cubicBezTo>
                <a:lnTo>
                  <a:pt x="31609" y="31462"/>
                </a:lnTo>
                <a:lnTo>
                  <a:pt x="32560" y="31462"/>
                </a:lnTo>
                <a:cubicBezTo>
                  <a:pt x="32877" y="31462"/>
                  <a:pt x="33118" y="31205"/>
                  <a:pt x="33118" y="30904"/>
                </a:cubicBezTo>
                <a:lnTo>
                  <a:pt x="33118" y="29923"/>
                </a:lnTo>
                <a:cubicBezTo>
                  <a:pt x="33118" y="29621"/>
                  <a:pt x="32877" y="29365"/>
                  <a:pt x="32575" y="29350"/>
                </a:cubicBezTo>
                <a:lnTo>
                  <a:pt x="32590" y="29350"/>
                </a:lnTo>
                <a:lnTo>
                  <a:pt x="32590" y="28927"/>
                </a:lnTo>
                <a:cubicBezTo>
                  <a:pt x="32590" y="28695"/>
                  <a:pt x="32422" y="28504"/>
                  <a:pt x="32193" y="28504"/>
                </a:cubicBezTo>
                <a:cubicBezTo>
                  <a:pt x="32185" y="28504"/>
                  <a:pt x="32176" y="28504"/>
                  <a:pt x="32167" y="28505"/>
                </a:cubicBezTo>
                <a:lnTo>
                  <a:pt x="31730" y="28505"/>
                </a:lnTo>
                <a:lnTo>
                  <a:pt x="31730" y="27735"/>
                </a:lnTo>
                <a:cubicBezTo>
                  <a:pt x="31730" y="27418"/>
                  <a:pt x="31458" y="27147"/>
                  <a:pt x="31141" y="27147"/>
                </a:cubicBezTo>
                <a:lnTo>
                  <a:pt x="30598" y="27147"/>
                </a:lnTo>
                <a:lnTo>
                  <a:pt x="30598" y="19513"/>
                </a:lnTo>
                <a:cubicBezTo>
                  <a:pt x="30613" y="17778"/>
                  <a:pt x="32017" y="16374"/>
                  <a:pt x="33737" y="16374"/>
                </a:cubicBezTo>
                <a:lnTo>
                  <a:pt x="47904" y="16374"/>
                </a:lnTo>
                <a:cubicBezTo>
                  <a:pt x="49639" y="16374"/>
                  <a:pt x="51042" y="17778"/>
                  <a:pt x="51042" y="19513"/>
                </a:cubicBezTo>
                <a:lnTo>
                  <a:pt x="51042" y="23767"/>
                </a:lnTo>
                <a:cubicBezTo>
                  <a:pt x="51072" y="24310"/>
                  <a:pt x="51057" y="24854"/>
                  <a:pt x="50997" y="25397"/>
                </a:cubicBezTo>
                <a:cubicBezTo>
                  <a:pt x="50488" y="25079"/>
                  <a:pt x="49841" y="24997"/>
                  <a:pt x="49244" y="24997"/>
                </a:cubicBezTo>
                <a:cubicBezTo>
                  <a:pt x="49132" y="24997"/>
                  <a:pt x="49022" y="25000"/>
                  <a:pt x="48915" y="25004"/>
                </a:cubicBezTo>
                <a:cubicBezTo>
                  <a:pt x="48850" y="25001"/>
                  <a:pt x="48787" y="24999"/>
                  <a:pt x="48723" y="24999"/>
                </a:cubicBezTo>
                <a:cubicBezTo>
                  <a:pt x="48217" y="24999"/>
                  <a:pt x="47724" y="25105"/>
                  <a:pt x="47255" y="25306"/>
                </a:cubicBezTo>
                <a:cubicBezTo>
                  <a:pt x="46742" y="25517"/>
                  <a:pt x="46380" y="25985"/>
                  <a:pt x="46289" y="26528"/>
                </a:cubicBezTo>
                <a:cubicBezTo>
                  <a:pt x="46244" y="27026"/>
                  <a:pt x="46470" y="27509"/>
                  <a:pt x="46863" y="27811"/>
                </a:cubicBezTo>
                <a:cubicBezTo>
                  <a:pt x="47255" y="28126"/>
                  <a:pt x="47829" y="28242"/>
                  <a:pt x="48400" y="28242"/>
                </a:cubicBezTo>
                <a:cubicBezTo>
                  <a:pt x="48730" y="28242"/>
                  <a:pt x="49059" y="28203"/>
                  <a:pt x="49352" y="28143"/>
                </a:cubicBezTo>
                <a:cubicBezTo>
                  <a:pt x="50046" y="28007"/>
                  <a:pt x="50861" y="27554"/>
                  <a:pt x="51238" y="26830"/>
                </a:cubicBezTo>
                <a:cubicBezTo>
                  <a:pt x="51283" y="27041"/>
                  <a:pt x="51313" y="27252"/>
                  <a:pt x="51313" y="27464"/>
                </a:cubicBezTo>
                <a:lnTo>
                  <a:pt x="51313" y="30089"/>
                </a:lnTo>
                <a:cubicBezTo>
                  <a:pt x="51329" y="30330"/>
                  <a:pt x="51298" y="30587"/>
                  <a:pt x="51223" y="30813"/>
                </a:cubicBezTo>
                <a:cubicBezTo>
                  <a:pt x="50966" y="30451"/>
                  <a:pt x="50619" y="30149"/>
                  <a:pt x="50212" y="29923"/>
                </a:cubicBezTo>
                <a:cubicBezTo>
                  <a:pt x="49724" y="29642"/>
                  <a:pt x="49174" y="29502"/>
                  <a:pt x="48623" y="29502"/>
                </a:cubicBezTo>
                <a:cubicBezTo>
                  <a:pt x="48050" y="29502"/>
                  <a:pt x="47476" y="29653"/>
                  <a:pt x="46968" y="29953"/>
                </a:cubicBezTo>
                <a:cubicBezTo>
                  <a:pt x="46591" y="30149"/>
                  <a:pt x="46304" y="30496"/>
                  <a:pt x="46154" y="30904"/>
                </a:cubicBezTo>
                <a:cubicBezTo>
                  <a:pt x="45988" y="31522"/>
                  <a:pt x="46350" y="32111"/>
                  <a:pt x="46772" y="32427"/>
                </a:cubicBezTo>
                <a:cubicBezTo>
                  <a:pt x="47195" y="32729"/>
                  <a:pt x="47692" y="32895"/>
                  <a:pt x="48190" y="32956"/>
                </a:cubicBezTo>
                <a:cubicBezTo>
                  <a:pt x="48456" y="33005"/>
                  <a:pt x="48726" y="33028"/>
                  <a:pt x="48996" y="33028"/>
                </a:cubicBezTo>
                <a:cubicBezTo>
                  <a:pt x="49217" y="33028"/>
                  <a:pt x="49437" y="33013"/>
                  <a:pt x="49654" y="32986"/>
                </a:cubicBezTo>
                <a:cubicBezTo>
                  <a:pt x="50227" y="32880"/>
                  <a:pt x="50755" y="32593"/>
                  <a:pt x="51147" y="32156"/>
                </a:cubicBezTo>
                <a:cubicBezTo>
                  <a:pt x="51163" y="32292"/>
                  <a:pt x="51178" y="32427"/>
                  <a:pt x="51178" y="32563"/>
                </a:cubicBezTo>
                <a:lnTo>
                  <a:pt x="51178" y="34147"/>
                </a:lnTo>
                <a:cubicBezTo>
                  <a:pt x="51163" y="34434"/>
                  <a:pt x="51147" y="34706"/>
                  <a:pt x="51117" y="34962"/>
                </a:cubicBezTo>
                <a:cubicBezTo>
                  <a:pt x="50680" y="34570"/>
                  <a:pt x="50046" y="34313"/>
                  <a:pt x="49216" y="34178"/>
                </a:cubicBezTo>
                <a:cubicBezTo>
                  <a:pt x="48979" y="34134"/>
                  <a:pt x="48711" y="34098"/>
                  <a:pt x="48429" y="34098"/>
                </a:cubicBezTo>
                <a:cubicBezTo>
                  <a:pt x="48121" y="34098"/>
                  <a:pt x="47797" y="34142"/>
                  <a:pt x="47481" y="34268"/>
                </a:cubicBezTo>
                <a:cubicBezTo>
                  <a:pt x="46817" y="34525"/>
                  <a:pt x="46365" y="35128"/>
                  <a:pt x="46380" y="35747"/>
                </a:cubicBezTo>
                <a:cubicBezTo>
                  <a:pt x="46425" y="36335"/>
                  <a:pt x="46772" y="36848"/>
                  <a:pt x="47315" y="37105"/>
                </a:cubicBezTo>
                <a:cubicBezTo>
                  <a:pt x="47754" y="37317"/>
                  <a:pt x="48232" y="37423"/>
                  <a:pt x="48713" y="37423"/>
                </a:cubicBezTo>
                <a:cubicBezTo>
                  <a:pt x="48745" y="37423"/>
                  <a:pt x="48777" y="37422"/>
                  <a:pt x="48809" y="37421"/>
                </a:cubicBezTo>
                <a:cubicBezTo>
                  <a:pt x="48865" y="37423"/>
                  <a:pt x="48921" y="37424"/>
                  <a:pt x="48976" y="37424"/>
                </a:cubicBezTo>
                <a:cubicBezTo>
                  <a:pt x="49957" y="37424"/>
                  <a:pt x="50644" y="37168"/>
                  <a:pt x="51087" y="36682"/>
                </a:cubicBezTo>
                <a:cubicBezTo>
                  <a:pt x="51147" y="36607"/>
                  <a:pt x="51208" y="36546"/>
                  <a:pt x="51253" y="36456"/>
                </a:cubicBezTo>
                <a:cubicBezTo>
                  <a:pt x="51313" y="36893"/>
                  <a:pt x="51344" y="37331"/>
                  <a:pt x="51313" y="37768"/>
                </a:cubicBezTo>
                <a:lnTo>
                  <a:pt x="51313" y="44226"/>
                </a:lnTo>
                <a:lnTo>
                  <a:pt x="47436" y="44226"/>
                </a:lnTo>
                <a:cubicBezTo>
                  <a:pt x="47210" y="44226"/>
                  <a:pt x="47029" y="44407"/>
                  <a:pt x="47029" y="44618"/>
                </a:cubicBezTo>
                <a:lnTo>
                  <a:pt x="47029" y="44920"/>
                </a:lnTo>
                <a:cubicBezTo>
                  <a:pt x="47029" y="45146"/>
                  <a:pt x="47210" y="45327"/>
                  <a:pt x="47436" y="45327"/>
                </a:cubicBezTo>
                <a:lnTo>
                  <a:pt x="47451" y="45327"/>
                </a:lnTo>
                <a:lnTo>
                  <a:pt x="47451" y="55391"/>
                </a:lnTo>
                <a:cubicBezTo>
                  <a:pt x="47451" y="56251"/>
                  <a:pt x="48145" y="56945"/>
                  <a:pt x="48990" y="56945"/>
                </a:cubicBezTo>
                <a:lnTo>
                  <a:pt x="54195" y="56945"/>
                </a:lnTo>
                <a:cubicBezTo>
                  <a:pt x="55055" y="56945"/>
                  <a:pt x="55749" y="56251"/>
                  <a:pt x="55749" y="55391"/>
                </a:cubicBezTo>
                <a:lnTo>
                  <a:pt x="55749" y="54878"/>
                </a:lnTo>
                <a:lnTo>
                  <a:pt x="58208" y="54878"/>
                </a:lnTo>
                <a:lnTo>
                  <a:pt x="58208" y="56417"/>
                </a:lnTo>
                <a:cubicBezTo>
                  <a:pt x="58208" y="56658"/>
                  <a:pt x="58405" y="56854"/>
                  <a:pt x="58631" y="56854"/>
                </a:cubicBezTo>
                <a:lnTo>
                  <a:pt x="61045" y="56854"/>
                </a:lnTo>
                <a:cubicBezTo>
                  <a:pt x="61286" y="56854"/>
                  <a:pt x="61467" y="56658"/>
                  <a:pt x="61467" y="56417"/>
                </a:cubicBezTo>
                <a:lnTo>
                  <a:pt x="61467" y="54878"/>
                </a:lnTo>
                <a:lnTo>
                  <a:pt x="93875" y="54878"/>
                </a:lnTo>
                <a:lnTo>
                  <a:pt x="93875" y="56417"/>
                </a:lnTo>
                <a:cubicBezTo>
                  <a:pt x="93875" y="56658"/>
                  <a:pt x="94071" y="56854"/>
                  <a:pt x="94313" y="56854"/>
                </a:cubicBezTo>
                <a:lnTo>
                  <a:pt x="96712" y="56854"/>
                </a:lnTo>
                <a:cubicBezTo>
                  <a:pt x="96953" y="56854"/>
                  <a:pt x="97149" y="56658"/>
                  <a:pt x="97149" y="56417"/>
                </a:cubicBezTo>
                <a:lnTo>
                  <a:pt x="97149" y="54878"/>
                </a:lnTo>
                <a:lnTo>
                  <a:pt x="99307" y="54878"/>
                </a:lnTo>
                <a:lnTo>
                  <a:pt x="99307" y="53852"/>
                </a:lnTo>
                <a:lnTo>
                  <a:pt x="88700" y="53852"/>
                </a:lnTo>
                <a:cubicBezTo>
                  <a:pt x="89530" y="53565"/>
                  <a:pt x="90118" y="52826"/>
                  <a:pt x="90209" y="51966"/>
                </a:cubicBezTo>
                <a:cubicBezTo>
                  <a:pt x="90239" y="51770"/>
                  <a:pt x="90088" y="51589"/>
                  <a:pt x="89892" y="51589"/>
                </a:cubicBezTo>
                <a:lnTo>
                  <a:pt x="88911" y="51589"/>
                </a:lnTo>
                <a:lnTo>
                  <a:pt x="88911" y="51287"/>
                </a:lnTo>
                <a:cubicBezTo>
                  <a:pt x="88911" y="51129"/>
                  <a:pt x="88789" y="50999"/>
                  <a:pt x="88648" y="50999"/>
                </a:cubicBezTo>
                <a:cubicBezTo>
                  <a:pt x="88640" y="50999"/>
                  <a:pt x="88632" y="50999"/>
                  <a:pt x="88625" y="51000"/>
                </a:cubicBezTo>
                <a:lnTo>
                  <a:pt x="88006" y="51000"/>
                </a:lnTo>
                <a:lnTo>
                  <a:pt x="88006" y="49657"/>
                </a:lnTo>
                <a:cubicBezTo>
                  <a:pt x="88006" y="49386"/>
                  <a:pt x="87780" y="49160"/>
                  <a:pt x="87508" y="49160"/>
                </a:cubicBezTo>
                <a:lnTo>
                  <a:pt x="87041" y="49160"/>
                </a:lnTo>
                <a:cubicBezTo>
                  <a:pt x="87222" y="49099"/>
                  <a:pt x="87357" y="48963"/>
                  <a:pt x="87418" y="48782"/>
                </a:cubicBezTo>
                <a:cubicBezTo>
                  <a:pt x="87448" y="48526"/>
                  <a:pt x="87403" y="48254"/>
                  <a:pt x="87312" y="48028"/>
                </a:cubicBezTo>
                <a:cubicBezTo>
                  <a:pt x="87176" y="47741"/>
                  <a:pt x="87071" y="47455"/>
                  <a:pt x="87010" y="47153"/>
                </a:cubicBezTo>
                <a:cubicBezTo>
                  <a:pt x="86694" y="47409"/>
                  <a:pt x="86437" y="47741"/>
                  <a:pt x="86256" y="48103"/>
                </a:cubicBezTo>
                <a:cubicBezTo>
                  <a:pt x="86181" y="48224"/>
                  <a:pt x="86135" y="48360"/>
                  <a:pt x="86105" y="48481"/>
                </a:cubicBezTo>
                <a:cubicBezTo>
                  <a:pt x="86090" y="48586"/>
                  <a:pt x="86090" y="48692"/>
                  <a:pt x="86120" y="48797"/>
                </a:cubicBezTo>
                <a:cubicBezTo>
                  <a:pt x="86165" y="48963"/>
                  <a:pt x="86286" y="49099"/>
                  <a:pt x="86452" y="49144"/>
                </a:cubicBezTo>
                <a:lnTo>
                  <a:pt x="86196" y="49144"/>
                </a:lnTo>
                <a:cubicBezTo>
                  <a:pt x="85909" y="49144"/>
                  <a:pt x="85683" y="49371"/>
                  <a:pt x="85683" y="49657"/>
                </a:cubicBezTo>
                <a:lnTo>
                  <a:pt x="85683" y="50985"/>
                </a:lnTo>
                <a:lnTo>
                  <a:pt x="85064" y="50985"/>
                </a:lnTo>
                <a:cubicBezTo>
                  <a:pt x="84898" y="50985"/>
                  <a:pt x="84777" y="51121"/>
                  <a:pt x="84777" y="51272"/>
                </a:cubicBezTo>
                <a:lnTo>
                  <a:pt x="84777" y="51574"/>
                </a:lnTo>
                <a:lnTo>
                  <a:pt x="83721" y="51574"/>
                </a:lnTo>
                <a:cubicBezTo>
                  <a:pt x="83525" y="51574"/>
                  <a:pt x="83374" y="51755"/>
                  <a:pt x="83404" y="51951"/>
                </a:cubicBezTo>
                <a:cubicBezTo>
                  <a:pt x="83495" y="52826"/>
                  <a:pt x="84083" y="53550"/>
                  <a:pt x="84913" y="53837"/>
                </a:cubicBezTo>
                <a:lnTo>
                  <a:pt x="72949" y="53837"/>
                </a:lnTo>
                <a:lnTo>
                  <a:pt x="72949" y="32141"/>
                </a:lnTo>
                <a:lnTo>
                  <a:pt x="74096" y="32141"/>
                </a:lnTo>
                <a:cubicBezTo>
                  <a:pt x="74412" y="32141"/>
                  <a:pt x="74669" y="31884"/>
                  <a:pt x="74669" y="31568"/>
                </a:cubicBezTo>
                <a:lnTo>
                  <a:pt x="74669" y="30783"/>
                </a:lnTo>
                <a:lnTo>
                  <a:pt x="83495" y="30783"/>
                </a:lnTo>
                <a:lnTo>
                  <a:pt x="83495" y="30858"/>
                </a:lnTo>
                <a:cubicBezTo>
                  <a:pt x="83495" y="31175"/>
                  <a:pt x="83752" y="31432"/>
                  <a:pt x="84068" y="31432"/>
                </a:cubicBezTo>
                <a:lnTo>
                  <a:pt x="84823" y="31432"/>
                </a:lnTo>
                <a:lnTo>
                  <a:pt x="84823" y="34208"/>
                </a:lnTo>
                <a:lnTo>
                  <a:pt x="79738" y="42415"/>
                </a:lnTo>
                <a:cubicBezTo>
                  <a:pt x="79165" y="43351"/>
                  <a:pt x="79829" y="44558"/>
                  <a:pt x="80930" y="44558"/>
                </a:cubicBezTo>
                <a:lnTo>
                  <a:pt x="91884" y="44558"/>
                </a:lnTo>
                <a:cubicBezTo>
                  <a:pt x="92985" y="44558"/>
                  <a:pt x="93649" y="43351"/>
                  <a:pt x="93076" y="42415"/>
                </a:cubicBezTo>
                <a:lnTo>
                  <a:pt x="87991" y="34208"/>
                </a:lnTo>
                <a:lnTo>
                  <a:pt x="87991" y="31432"/>
                </a:lnTo>
                <a:lnTo>
                  <a:pt x="88745" y="31432"/>
                </a:lnTo>
                <a:cubicBezTo>
                  <a:pt x="89062" y="31432"/>
                  <a:pt x="89319" y="31175"/>
                  <a:pt x="89319" y="30858"/>
                </a:cubicBezTo>
                <a:lnTo>
                  <a:pt x="89319" y="29893"/>
                </a:lnTo>
                <a:cubicBezTo>
                  <a:pt x="89319" y="29576"/>
                  <a:pt x="89062" y="29319"/>
                  <a:pt x="88745" y="29319"/>
                </a:cubicBezTo>
                <a:lnTo>
                  <a:pt x="87991" y="29319"/>
                </a:lnTo>
                <a:lnTo>
                  <a:pt x="87991" y="29229"/>
                </a:lnTo>
                <a:lnTo>
                  <a:pt x="88127" y="29229"/>
                </a:lnTo>
                <a:cubicBezTo>
                  <a:pt x="88368" y="29229"/>
                  <a:pt x="88564" y="29033"/>
                  <a:pt x="88564" y="28806"/>
                </a:cubicBezTo>
                <a:lnTo>
                  <a:pt x="88564" y="28097"/>
                </a:lnTo>
                <a:cubicBezTo>
                  <a:pt x="88564" y="27856"/>
                  <a:pt x="88368" y="27660"/>
                  <a:pt x="88127" y="27660"/>
                </a:cubicBezTo>
                <a:lnTo>
                  <a:pt x="87327" y="27660"/>
                </a:lnTo>
                <a:lnTo>
                  <a:pt x="87327" y="13327"/>
                </a:lnTo>
                <a:lnTo>
                  <a:pt x="85502" y="13327"/>
                </a:lnTo>
                <a:lnTo>
                  <a:pt x="85502" y="24024"/>
                </a:lnTo>
                <a:lnTo>
                  <a:pt x="72964" y="24024"/>
                </a:lnTo>
                <a:lnTo>
                  <a:pt x="72964" y="13991"/>
                </a:lnTo>
                <a:lnTo>
                  <a:pt x="73824" y="13991"/>
                </a:lnTo>
                <a:cubicBezTo>
                  <a:pt x="74141" y="13991"/>
                  <a:pt x="74397" y="13734"/>
                  <a:pt x="74397" y="13417"/>
                </a:cubicBezTo>
                <a:lnTo>
                  <a:pt x="74397" y="12633"/>
                </a:lnTo>
                <a:lnTo>
                  <a:pt x="75770" y="12633"/>
                </a:lnTo>
                <a:lnTo>
                  <a:pt x="75770" y="13991"/>
                </a:lnTo>
                <a:lnTo>
                  <a:pt x="76359" y="13991"/>
                </a:lnTo>
                <a:lnTo>
                  <a:pt x="76359" y="10505"/>
                </a:lnTo>
                <a:lnTo>
                  <a:pt x="75770" y="10505"/>
                </a:lnTo>
                <a:lnTo>
                  <a:pt x="75770" y="11848"/>
                </a:lnTo>
                <a:lnTo>
                  <a:pt x="74397" y="11848"/>
                </a:lnTo>
                <a:lnTo>
                  <a:pt x="74397" y="11064"/>
                </a:lnTo>
                <a:cubicBezTo>
                  <a:pt x="74397" y="10762"/>
                  <a:pt x="74141" y="10505"/>
                  <a:pt x="73824" y="10505"/>
                </a:cubicBezTo>
                <a:lnTo>
                  <a:pt x="72964" y="10505"/>
                </a:lnTo>
                <a:lnTo>
                  <a:pt x="72964" y="2373"/>
                </a:lnTo>
                <a:lnTo>
                  <a:pt x="72421" y="2373"/>
                </a:lnTo>
                <a:cubicBezTo>
                  <a:pt x="72315" y="1830"/>
                  <a:pt x="72059" y="1332"/>
                  <a:pt x="71666" y="955"/>
                </a:cubicBezTo>
                <a:cubicBezTo>
                  <a:pt x="70793" y="95"/>
                  <a:pt x="69502" y="1"/>
                  <a:pt x="6915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97" name="Google Shape;897;p46"/>
          <p:cNvSpPr/>
          <p:nvPr/>
        </p:nvSpPr>
        <p:spPr>
          <a:xfrm>
            <a:off x="1320747" y="6339512"/>
            <a:ext cx="18336" cy="25021"/>
          </a:xfrm>
          <a:custGeom>
            <a:avLst/>
            <a:gdLst/>
            <a:ahLst/>
            <a:cxnLst/>
            <a:rect l="l" t="t" r="r" b="b"/>
            <a:pathLst>
              <a:path w="288" h="393" fill="none" extrusionOk="0">
                <a:moveTo>
                  <a:pt x="287" y="393"/>
                </a:moveTo>
                <a:lnTo>
                  <a:pt x="1" y="0"/>
                </a:lnTo>
              </a:path>
            </a:pathLst>
          </a:custGeom>
          <a:noFill/>
          <a:ln w="4900" cap="flat" cmpd="sng">
            <a:solidFill>
              <a:schemeClr val="lt2"/>
            </a:solidFill>
            <a:prstDash val="solid"/>
            <a:miter lim="15087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98" name="Google Shape;898;p46"/>
          <p:cNvSpPr/>
          <p:nvPr/>
        </p:nvSpPr>
        <p:spPr>
          <a:xfrm>
            <a:off x="718454" y="6339512"/>
            <a:ext cx="17381" cy="25021"/>
          </a:xfrm>
          <a:custGeom>
            <a:avLst/>
            <a:gdLst/>
            <a:ahLst/>
            <a:cxnLst/>
            <a:rect l="l" t="t" r="r" b="b"/>
            <a:pathLst>
              <a:path w="273" h="393" fill="none" extrusionOk="0">
                <a:moveTo>
                  <a:pt x="272" y="393"/>
                </a:moveTo>
                <a:lnTo>
                  <a:pt x="1" y="0"/>
                </a:lnTo>
              </a:path>
            </a:pathLst>
          </a:custGeom>
          <a:noFill/>
          <a:ln w="4900" cap="flat" cmpd="sng">
            <a:solidFill>
              <a:schemeClr val="accent1"/>
            </a:solidFill>
            <a:prstDash val="solid"/>
            <a:miter lim="15087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9" name="Google Shape;986;p51">
            <a:extLst>
              <a:ext uri="{FF2B5EF4-FFF2-40B4-BE49-F238E27FC236}">
                <a16:creationId xmlns:a16="http://schemas.microsoft.com/office/drawing/2014/main" id="{6A402E51-3A45-4F7A-B75E-813589E8E1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5836" y="62515"/>
            <a:ext cx="10052772" cy="837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3600" b="1" dirty="0"/>
              <a:t>Graph plotting – Matplotlib functions e.g 2 parameter</a:t>
            </a:r>
            <a:endParaRPr sz="40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A45235-3A33-437B-866C-9B14A44ED9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38" y="1197602"/>
            <a:ext cx="10440223" cy="45746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34FE596-91D9-4B67-A6F5-7F29A89CF49E}"/>
              </a:ext>
            </a:extLst>
          </p:cNvPr>
          <p:cNvSpPr txBox="1"/>
          <p:nvPr/>
        </p:nvSpPr>
        <p:spPr>
          <a:xfrm>
            <a:off x="3932332" y="1085740"/>
            <a:ext cx="6282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&lt;&lt;&lt; Converts serial number in table to desired time label for axis 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FE994B-E2F5-4E77-95DC-776D209ABA75}"/>
              </a:ext>
            </a:extLst>
          </p:cNvPr>
          <p:cNvSpPr txBox="1"/>
          <p:nvPr/>
        </p:nvSpPr>
        <p:spPr>
          <a:xfrm>
            <a:off x="2641050" y="1456431"/>
            <a:ext cx="8615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*If you want to see month and date too = …</a:t>
            </a:r>
            <a:r>
              <a:rPr lang="en-US" dirty="0" err="1">
                <a:solidFill>
                  <a:schemeClr val="accent1"/>
                </a:solidFill>
              </a:rPr>
              <a:t>DateFormatter</a:t>
            </a:r>
            <a:r>
              <a:rPr lang="en-US" dirty="0">
                <a:solidFill>
                  <a:schemeClr val="accent1"/>
                </a:solidFill>
              </a:rPr>
              <a:t>(%m-%d&lt;space&gt;%H:%M:%S)</a:t>
            </a:r>
            <a:endParaRPr lang="en-SG" dirty="0">
              <a:solidFill>
                <a:schemeClr val="accent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7C3FDF-99AB-42DD-84C4-D880F7BD04FD}"/>
              </a:ext>
            </a:extLst>
          </p:cNvPr>
          <p:cNvSpPr txBox="1"/>
          <p:nvPr/>
        </p:nvSpPr>
        <p:spPr>
          <a:xfrm>
            <a:off x="4251642" y="3259723"/>
            <a:ext cx="73958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To label x-axis grid (major locator = labelled grid lines. minor locator = smaller markings</a:t>
            </a:r>
            <a:endParaRPr lang="en-SG" sz="1600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083D81-82D8-4C14-A82B-E6E525605874}"/>
              </a:ext>
            </a:extLst>
          </p:cNvPr>
          <p:cNvSpPr txBox="1"/>
          <p:nvPr/>
        </p:nvSpPr>
        <p:spPr>
          <a:xfrm>
            <a:off x="2705393" y="1836194"/>
            <a:ext cx="873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*Add %y if you want to see year as well. The order can be changed too. </a:t>
            </a:r>
            <a:r>
              <a:rPr lang="en-US" dirty="0" err="1">
                <a:solidFill>
                  <a:schemeClr val="accent1"/>
                </a:solidFill>
              </a:rPr>
              <a:t>e.g</a:t>
            </a:r>
            <a:r>
              <a:rPr lang="en-US" dirty="0">
                <a:solidFill>
                  <a:schemeClr val="accent1"/>
                </a:solidFill>
              </a:rPr>
              <a:t> %d-%m instead</a:t>
            </a:r>
            <a:endParaRPr lang="en-SG" dirty="0">
              <a:solidFill>
                <a:schemeClr val="accent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F0C4D2-6E69-45C2-B602-AF5A190AA03D}"/>
              </a:ext>
            </a:extLst>
          </p:cNvPr>
          <p:cNvSpPr txBox="1"/>
          <p:nvPr/>
        </p:nvSpPr>
        <p:spPr>
          <a:xfrm>
            <a:off x="2705393" y="2117968"/>
            <a:ext cx="7563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*Delete accordingly if it’s redundant. </a:t>
            </a:r>
            <a:r>
              <a:rPr lang="en-US" dirty="0" err="1">
                <a:solidFill>
                  <a:schemeClr val="accent1"/>
                </a:solidFill>
              </a:rPr>
              <a:t>E.g</a:t>
            </a:r>
            <a:r>
              <a:rPr lang="en-US" dirty="0">
                <a:solidFill>
                  <a:schemeClr val="accent1"/>
                </a:solidFill>
              </a:rPr>
              <a:t> only %H without min / sec. Up to you</a:t>
            </a:r>
            <a:endParaRPr lang="en-SG" dirty="0">
              <a:solidFill>
                <a:schemeClr val="accent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E00A6B-1B91-4205-828C-DDA9AEABBDDA}"/>
              </a:ext>
            </a:extLst>
          </p:cNvPr>
          <p:cNvSpPr/>
          <p:nvPr/>
        </p:nvSpPr>
        <p:spPr>
          <a:xfrm>
            <a:off x="332181" y="2671058"/>
            <a:ext cx="10456427" cy="564533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2175676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46"/>
          <p:cNvSpPr/>
          <p:nvPr/>
        </p:nvSpPr>
        <p:spPr>
          <a:xfrm>
            <a:off x="1320747" y="6339512"/>
            <a:ext cx="18336" cy="25021"/>
          </a:xfrm>
          <a:custGeom>
            <a:avLst/>
            <a:gdLst/>
            <a:ahLst/>
            <a:cxnLst/>
            <a:rect l="l" t="t" r="r" b="b"/>
            <a:pathLst>
              <a:path w="288" h="393" fill="none" extrusionOk="0">
                <a:moveTo>
                  <a:pt x="287" y="393"/>
                </a:moveTo>
                <a:lnTo>
                  <a:pt x="1" y="0"/>
                </a:lnTo>
              </a:path>
            </a:pathLst>
          </a:custGeom>
          <a:noFill/>
          <a:ln w="4900" cap="flat" cmpd="sng">
            <a:solidFill>
              <a:schemeClr val="lt2"/>
            </a:solidFill>
            <a:prstDash val="solid"/>
            <a:miter lim="15087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98" name="Google Shape;898;p46"/>
          <p:cNvSpPr/>
          <p:nvPr/>
        </p:nvSpPr>
        <p:spPr>
          <a:xfrm>
            <a:off x="718454" y="6339512"/>
            <a:ext cx="17381" cy="25021"/>
          </a:xfrm>
          <a:custGeom>
            <a:avLst/>
            <a:gdLst/>
            <a:ahLst/>
            <a:cxnLst/>
            <a:rect l="l" t="t" r="r" b="b"/>
            <a:pathLst>
              <a:path w="273" h="393" fill="none" extrusionOk="0">
                <a:moveTo>
                  <a:pt x="272" y="393"/>
                </a:moveTo>
                <a:lnTo>
                  <a:pt x="1" y="0"/>
                </a:lnTo>
              </a:path>
            </a:pathLst>
          </a:custGeom>
          <a:noFill/>
          <a:ln w="4900" cap="flat" cmpd="sng">
            <a:solidFill>
              <a:schemeClr val="accent1"/>
            </a:solidFill>
            <a:prstDash val="solid"/>
            <a:miter lim="15087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9" name="Google Shape;986;p51">
            <a:extLst>
              <a:ext uri="{FF2B5EF4-FFF2-40B4-BE49-F238E27FC236}">
                <a16:creationId xmlns:a16="http://schemas.microsoft.com/office/drawing/2014/main" id="{6A402E51-3A45-4F7A-B75E-813589E8E1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50423" y="72350"/>
            <a:ext cx="8365895" cy="837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5400" b="1" dirty="0"/>
              <a:t>Weather Plot</a:t>
            </a:r>
            <a:endParaRPr sz="5400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FD1E40E-6398-47F7-8D17-FA9B9BE3D3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384" y="785344"/>
            <a:ext cx="10823113" cy="528731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3CD6242-FA78-4F5D-A68E-99799E61D613}"/>
              </a:ext>
            </a:extLst>
          </p:cNvPr>
          <p:cNvSpPr txBox="1"/>
          <p:nvPr/>
        </p:nvSpPr>
        <p:spPr>
          <a:xfrm>
            <a:off x="2032687" y="5970180"/>
            <a:ext cx="7125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*Note: Maximize the opened picture within the raspberry-pi before saving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F222D2-4B39-4042-B139-483AC4D2307A}"/>
              </a:ext>
            </a:extLst>
          </p:cNvPr>
          <p:cNvSpPr txBox="1"/>
          <p:nvPr/>
        </p:nvSpPr>
        <p:spPr>
          <a:xfrm>
            <a:off x="2722432" y="6277233"/>
            <a:ext cx="5368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rgbClr val="FF0000"/>
                </a:solidFill>
              </a:rPr>
              <a:t>it saves the .</a:t>
            </a:r>
            <a:r>
              <a:rPr lang="en-US" dirty="0" err="1">
                <a:solidFill>
                  <a:srgbClr val="FF0000"/>
                </a:solidFill>
              </a:rPr>
              <a:t>png</a:t>
            </a:r>
            <a:r>
              <a:rPr lang="en-US" dirty="0">
                <a:solidFill>
                  <a:srgbClr val="FF0000"/>
                </a:solidFill>
              </a:rPr>
              <a:t> according to the size of the window</a:t>
            </a:r>
            <a:endParaRPr lang="en-S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9328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C49B8DF-BC56-49F5-A9AC-7C26174FB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5399" y="576394"/>
            <a:ext cx="4561200" cy="614000"/>
          </a:xfrm>
        </p:spPr>
        <p:txBody>
          <a:bodyPr/>
          <a:lstStyle/>
          <a:p>
            <a:r>
              <a:rPr lang="en-US" sz="3600" b="1" dirty="0"/>
              <a:t>Tasks</a:t>
            </a:r>
            <a:endParaRPr lang="en-SG" sz="3600" b="1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39E494F-3CCB-4FCB-A7E1-5D5B894F7C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25929" y="2995728"/>
            <a:ext cx="6757976" cy="3285878"/>
          </a:xfrm>
        </p:spPr>
        <p:txBody>
          <a:bodyPr/>
          <a:lstStyle/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Carry out error analysis while processing/tweaking setup or code</a:t>
            </a:r>
          </a:p>
          <a:p>
            <a:pPr marL="914389" lvl="1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 err="1"/>
              <a:t>E.g</a:t>
            </a:r>
            <a:r>
              <a:rPr lang="en-US" sz="2000" dirty="0"/>
              <a:t> Calibration results, Obtaining PSI reading </a:t>
            </a:r>
            <a:r>
              <a:rPr lang="en-US" sz="2000" dirty="0" err="1"/>
              <a:t>etc</a:t>
            </a:r>
            <a:endParaRPr lang="en-US" sz="2000" dirty="0"/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Systematic / Random Error</a:t>
            </a:r>
          </a:p>
          <a:p>
            <a:pPr marL="914389" lvl="1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Instrumental Error</a:t>
            </a:r>
          </a:p>
          <a:p>
            <a:pPr marL="914389" lvl="1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Others (</a:t>
            </a:r>
            <a:r>
              <a:rPr lang="en-US" sz="2000" dirty="0" err="1"/>
              <a:t>e.g</a:t>
            </a:r>
            <a:r>
              <a:rPr lang="en-US" sz="2000" dirty="0"/>
              <a:t> Sampling error </a:t>
            </a:r>
            <a:r>
              <a:rPr lang="en-US" sz="2000" dirty="0" err="1"/>
              <a:t>etc</a:t>
            </a:r>
            <a:r>
              <a:rPr lang="en-US" sz="2000" dirty="0"/>
              <a:t>)</a:t>
            </a:r>
            <a:endParaRPr lang="en-US" dirty="0"/>
          </a:p>
        </p:txBody>
      </p:sp>
      <p:pic>
        <p:nvPicPr>
          <p:cNvPr id="3074" name="Picture 2" descr="Quick Guide to the Precision and Accuracy of results from qPCR CopyCount">
            <a:extLst>
              <a:ext uri="{FF2B5EF4-FFF2-40B4-BE49-F238E27FC236}">
                <a16:creationId xmlns:a16="http://schemas.microsoft.com/office/drawing/2014/main" id="{58C8CD21-2C58-4B00-A40F-91560A2238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3054" y="1329099"/>
            <a:ext cx="4865889" cy="1666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46"/>
          <p:cNvSpPr/>
          <p:nvPr/>
        </p:nvSpPr>
        <p:spPr>
          <a:xfrm>
            <a:off x="-15" y="4823177"/>
            <a:ext cx="3310233" cy="1898167"/>
          </a:xfrm>
          <a:custGeom>
            <a:avLst/>
            <a:gdLst/>
            <a:ahLst/>
            <a:cxnLst/>
            <a:rect l="l" t="t" r="r" b="b"/>
            <a:pathLst>
              <a:path w="99307" h="56945" extrusionOk="0">
                <a:moveTo>
                  <a:pt x="69093" y="608"/>
                </a:moveTo>
                <a:cubicBezTo>
                  <a:pt x="69197" y="608"/>
                  <a:pt x="70459" y="622"/>
                  <a:pt x="71244" y="1393"/>
                </a:cubicBezTo>
                <a:cubicBezTo>
                  <a:pt x="71516" y="1664"/>
                  <a:pt x="71712" y="1996"/>
                  <a:pt x="71802" y="2373"/>
                </a:cubicBezTo>
                <a:lnTo>
                  <a:pt x="71636" y="2373"/>
                </a:lnTo>
                <a:lnTo>
                  <a:pt x="71636" y="10505"/>
                </a:lnTo>
                <a:lnTo>
                  <a:pt x="70203" y="10505"/>
                </a:lnTo>
                <a:cubicBezTo>
                  <a:pt x="69901" y="10505"/>
                  <a:pt x="69645" y="10762"/>
                  <a:pt x="69645" y="11064"/>
                </a:cubicBezTo>
                <a:lnTo>
                  <a:pt x="69645" y="11848"/>
                </a:lnTo>
                <a:lnTo>
                  <a:pt x="63519" y="11848"/>
                </a:lnTo>
                <a:lnTo>
                  <a:pt x="63519" y="11773"/>
                </a:lnTo>
                <a:cubicBezTo>
                  <a:pt x="63519" y="11471"/>
                  <a:pt x="63263" y="11214"/>
                  <a:pt x="62946" y="11214"/>
                </a:cubicBezTo>
                <a:lnTo>
                  <a:pt x="61829" y="11214"/>
                </a:lnTo>
                <a:lnTo>
                  <a:pt x="61829" y="10943"/>
                </a:lnTo>
                <a:lnTo>
                  <a:pt x="62071" y="10943"/>
                </a:lnTo>
                <a:cubicBezTo>
                  <a:pt x="62282" y="10943"/>
                  <a:pt x="62448" y="10762"/>
                  <a:pt x="62448" y="10566"/>
                </a:cubicBezTo>
                <a:lnTo>
                  <a:pt x="62448" y="10068"/>
                </a:lnTo>
                <a:cubicBezTo>
                  <a:pt x="62448" y="9857"/>
                  <a:pt x="62282" y="9691"/>
                  <a:pt x="62071" y="9691"/>
                </a:cubicBezTo>
                <a:lnTo>
                  <a:pt x="60819" y="9691"/>
                </a:lnTo>
                <a:lnTo>
                  <a:pt x="60819" y="4787"/>
                </a:lnTo>
                <a:cubicBezTo>
                  <a:pt x="60849" y="4063"/>
                  <a:pt x="61015" y="3339"/>
                  <a:pt x="61301" y="2660"/>
                </a:cubicBezTo>
                <a:cubicBezTo>
                  <a:pt x="61905" y="1302"/>
                  <a:pt x="62931" y="608"/>
                  <a:pt x="64379" y="608"/>
                </a:cubicBezTo>
                <a:lnTo>
                  <a:pt x="69086" y="608"/>
                </a:lnTo>
                <a:cubicBezTo>
                  <a:pt x="69087" y="608"/>
                  <a:pt x="69089" y="608"/>
                  <a:pt x="69093" y="608"/>
                </a:cubicBezTo>
                <a:close/>
                <a:moveTo>
                  <a:pt x="49156" y="25608"/>
                </a:moveTo>
                <a:cubicBezTo>
                  <a:pt x="49775" y="25608"/>
                  <a:pt x="50453" y="25683"/>
                  <a:pt x="50846" y="26076"/>
                </a:cubicBezTo>
                <a:cubicBezTo>
                  <a:pt x="50846" y="26151"/>
                  <a:pt x="50816" y="26211"/>
                  <a:pt x="50800" y="26272"/>
                </a:cubicBezTo>
                <a:cubicBezTo>
                  <a:pt x="50574" y="26981"/>
                  <a:pt x="49835" y="27403"/>
                  <a:pt x="49201" y="27539"/>
                </a:cubicBezTo>
                <a:cubicBezTo>
                  <a:pt x="48942" y="27597"/>
                  <a:pt x="48657" y="27630"/>
                  <a:pt x="48378" y="27630"/>
                </a:cubicBezTo>
                <a:cubicBezTo>
                  <a:pt x="47927" y="27630"/>
                  <a:pt x="47495" y="27542"/>
                  <a:pt x="47225" y="27328"/>
                </a:cubicBezTo>
                <a:cubicBezTo>
                  <a:pt x="46983" y="27162"/>
                  <a:pt x="46848" y="26890"/>
                  <a:pt x="46878" y="26604"/>
                </a:cubicBezTo>
                <a:cubicBezTo>
                  <a:pt x="46938" y="26257"/>
                  <a:pt x="47179" y="25970"/>
                  <a:pt x="47496" y="25849"/>
                </a:cubicBezTo>
                <a:cubicBezTo>
                  <a:pt x="47919" y="25653"/>
                  <a:pt x="48402" y="25623"/>
                  <a:pt x="48915" y="25608"/>
                </a:cubicBezTo>
                <a:close/>
                <a:moveTo>
                  <a:pt x="85502" y="24612"/>
                </a:moveTo>
                <a:lnTo>
                  <a:pt x="85502" y="27660"/>
                </a:lnTo>
                <a:lnTo>
                  <a:pt x="84687" y="27660"/>
                </a:lnTo>
                <a:cubicBezTo>
                  <a:pt x="84446" y="27660"/>
                  <a:pt x="84249" y="27841"/>
                  <a:pt x="84249" y="28082"/>
                </a:cubicBezTo>
                <a:lnTo>
                  <a:pt x="84249" y="28791"/>
                </a:lnTo>
                <a:cubicBezTo>
                  <a:pt x="84249" y="29033"/>
                  <a:pt x="84446" y="29214"/>
                  <a:pt x="84687" y="29214"/>
                </a:cubicBezTo>
                <a:lnTo>
                  <a:pt x="84823" y="29214"/>
                </a:lnTo>
                <a:lnTo>
                  <a:pt x="84823" y="29319"/>
                </a:lnTo>
                <a:lnTo>
                  <a:pt x="84068" y="29319"/>
                </a:lnTo>
                <a:cubicBezTo>
                  <a:pt x="83752" y="29319"/>
                  <a:pt x="83495" y="29576"/>
                  <a:pt x="83495" y="29893"/>
                </a:cubicBezTo>
                <a:lnTo>
                  <a:pt x="83495" y="30029"/>
                </a:lnTo>
                <a:lnTo>
                  <a:pt x="74669" y="30029"/>
                </a:lnTo>
                <a:lnTo>
                  <a:pt x="74669" y="29229"/>
                </a:lnTo>
                <a:cubicBezTo>
                  <a:pt x="74669" y="28912"/>
                  <a:pt x="74412" y="28671"/>
                  <a:pt x="74096" y="28671"/>
                </a:cubicBezTo>
                <a:lnTo>
                  <a:pt x="72949" y="28671"/>
                </a:lnTo>
                <a:lnTo>
                  <a:pt x="72949" y="24612"/>
                </a:lnTo>
                <a:close/>
                <a:moveTo>
                  <a:pt x="48583" y="30119"/>
                </a:moveTo>
                <a:cubicBezTo>
                  <a:pt x="49050" y="30119"/>
                  <a:pt x="49503" y="30240"/>
                  <a:pt x="49895" y="30466"/>
                </a:cubicBezTo>
                <a:cubicBezTo>
                  <a:pt x="50318" y="30692"/>
                  <a:pt x="50665" y="31055"/>
                  <a:pt x="50891" y="31477"/>
                </a:cubicBezTo>
                <a:cubicBezTo>
                  <a:pt x="50589" y="31960"/>
                  <a:pt x="50091" y="32277"/>
                  <a:pt x="49548" y="32397"/>
                </a:cubicBezTo>
                <a:lnTo>
                  <a:pt x="49533" y="32397"/>
                </a:lnTo>
                <a:cubicBezTo>
                  <a:pt x="49358" y="32416"/>
                  <a:pt x="49183" y="32427"/>
                  <a:pt x="49008" y="32427"/>
                </a:cubicBezTo>
                <a:cubicBezTo>
                  <a:pt x="48761" y="32427"/>
                  <a:pt x="48513" y="32405"/>
                  <a:pt x="48266" y="32352"/>
                </a:cubicBezTo>
                <a:cubicBezTo>
                  <a:pt x="47858" y="32322"/>
                  <a:pt x="47466" y="32186"/>
                  <a:pt x="47119" y="31960"/>
                </a:cubicBezTo>
                <a:cubicBezTo>
                  <a:pt x="46863" y="31764"/>
                  <a:pt x="46636" y="31417"/>
                  <a:pt x="46742" y="31070"/>
                </a:cubicBezTo>
                <a:cubicBezTo>
                  <a:pt x="46832" y="30813"/>
                  <a:pt x="47029" y="30602"/>
                  <a:pt x="47270" y="30481"/>
                </a:cubicBezTo>
                <a:cubicBezTo>
                  <a:pt x="47662" y="30240"/>
                  <a:pt x="48130" y="30119"/>
                  <a:pt x="48583" y="30119"/>
                </a:cubicBezTo>
                <a:close/>
                <a:moveTo>
                  <a:pt x="48325" y="34733"/>
                </a:moveTo>
                <a:cubicBezTo>
                  <a:pt x="48355" y="34733"/>
                  <a:pt x="48386" y="34734"/>
                  <a:pt x="48417" y="34736"/>
                </a:cubicBezTo>
                <a:cubicBezTo>
                  <a:pt x="48658" y="34736"/>
                  <a:pt x="48884" y="34751"/>
                  <a:pt x="49111" y="34796"/>
                </a:cubicBezTo>
                <a:cubicBezTo>
                  <a:pt x="50001" y="34947"/>
                  <a:pt x="50589" y="35234"/>
                  <a:pt x="50921" y="35686"/>
                </a:cubicBezTo>
                <a:lnTo>
                  <a:pt x="50936" y="35717"/>
                </a:lnTo>
                <a:cubicBezTo>
                  <a:pt x="50861" y="35928"/>
                  <a:pt x="50755" y="36124"/>
                  <a:pt x="50604" y="36290"/>
                </a:cubicBezTo>
                <a:cubicBezTo>
                  <a:pt x="50296" y="36640"/>
                  <a:pt x="49767" y="36821"/>
                  <a:pt x="48993" y="36821"/>
                </a:cubicBezTo>
                <a:cubicBezTo>
                  <a:pt x="48933" y="36821"/>
                  <a:pt x="48872" y="36820"/>
                  <a:pt x="48809" y="36818"/>
                </a:cubicBezTo>
                <a:cubicBezTo>
                  <a:pt x="48774" y="36819"/>
                  <a:pt x="48739" y="36820"/>
                  <a:pt x="48703" y="36820"/>
                </a:cubicBezTo>
                <a:cubicBezTo>
                  <a:pt x="48316" y="36820"/>
                  <a:pt x="47933" y="36744"/>
                  <a:pt x="47587" y="36592"/>
                </a:cubicBezTo>
                <a:cubicBezTo>
                  <a:pt x="47255" y="36426"/>
                  <a:pt x="47029" y="36109"/>
                  <a:pt x="46983" y="35747"/>
                </a:cubicBezTo>
                <a:cubicBezTo>
                  <a:pt x="46983" y="35339"/>
                  <a:pt x="47345" y="34992"/>
                  <a:pt x="47692" y="34857"/>
                </a:cubicBezTo>
                <a:cubicBezTo>
                  <a:pt x="47903" y="34778"/>
                  <a:pt x="48114" y="34733"/>
                  <a:pt x="48325" y="34733"/>
                </a:cubicBezTo>
                <a:close/>
                <a:moveTo>
                  <a:pt x="69630" y="12618"/>
                </a:moveTo>
                <a:lnTo>
                  <a:pt x="69630" y="13402"/>
                </a:lnTo>
                <a:cubicBezTo>
                  <a:pt x="69630" y="13704"/>
                  <a:pt x="69886" y="13960"/>
                  <a:pt x="70203" y="13960"/>
                </a:cubicBezTo>
                <a:lnTo>
                  <a:pt x="71636" y="13960"/>
                </a:lnTo>
                <a:lnTo>
                  <a:pt x="71636" y="28671"/>
                </a:lnTo>
                <a:lnTo>
                  <a:pt x="70475" y="28671"/>
                </a:lnTo>
                <a:cubicBezTo>
                  <a:pt x="70173" y="28671"/>
                  <a:pt x="69916" y="28927"/>
                  <a:pt x="69916" y="29244"/>
                </a:cubicBezTo>
                <a:lnTo>
                  <a:pt x="69916" y="30029"/>
                </a:lnTo>
                <a:lnTo>
                  <a:pt x="68543" y="30029"/>
                </a:lnTo>
                <a:lnTo>
                  <a:pt x="68543" y="28671"/>
                </a:lnTo>
                <a:lnTo>
                  <a:pt x="67955" y="28671"/>
                </a:lnTo>
                <a:lnTo>
                  <a:pt x="67955" y="32126"/>
                </a:lnTo>
                <a:lnTo>
                  <a:pt x="68543" y="32126"/>
                </a:lnTo>
                <a:lnTo>
                  <a:pt x="68543" y="30783"/>
                </a:lnTo>
                <a:lnTo>
                  <a:pt x="69916" y="30783"/>
                </a:lnTo>
                <a:lnTo>
                  <a:pt x="69916" y="31568"/>
                </a:lnTo>
                <a:cubicBezTo>
                  <a:pt x="69916" y="31869"/>
                  <a:pt x="70173" y="32126"/>
                  <a:pt x="70475" y="32126"/>
                </a:cubicBezTo>
                <a:lnTo>
                  <a:pt x="71636" y="32126"/>
                </a:lnTo>
                <a:lnTo>
                  <a:pt x="71636" y="53837"/>
                </a:lnTo>
                <a:lnTo>
                  <a:pt x="68045" y="53837"/>
                </a:lnTo>
                <a:cubicBezTo>
                  <a:pt x="68528" y="53791"/>
                  <a:pt x="68905" y="53384"/>
                  <a:pt x="68921" y="52901"/>
                </a:cubicBezTo>
                <a:lnTo>
                  <a:pt x="68921" y="39126"/>
                </a:lnTo>
                <a:lnTo>
                  <a:pt x="68936" y="39126"/>
                </a:lnTo>
                <a:cubicBezTo>
                  <a:pt x="69056" y="39126"/>
                  <a:pt x="69177" y="39006"/>
                  <a:pt x="69177" y="38870"/>
                </a:cubicBezTo>
                <a:lnTo>
                  <a:pt x="69177" y="38689"/>
                </a:lnTo>
                <a:cubicBezTo>
                  <a:pt x="69177" y="38553"/>
                  <a:pt x="69056" y="38447"/>
                  <a:pt x="68936" y="38447"/>
                </a:cubicBezTo>
                <a:lnTo>
                  <a:pt x="63761" y="38447"/>
                </a:lnTo>
                <a:cubicBezTo>
                  <a:pt x="63625" y="38447"/>
                  <a:pt x="63504" y="38553"/>
                  <a:pt x="63504" y="38689"/>
                </a:cubicBezTo>
                <a:lnTo>
                  <a:pt x="63504" y="38870"/>
                </a:lnTo>
                <a:cubicBezTo>
                  <a:pt x="63504" y="39006"/>
                  <a:pt x="63625" y="39126"/>
                  <a:pt x="63761" y="39126"/>
                </a:cubicBezTo>
                <a:lnTo>
                  <a:pt x="63791" y="39126"/>
                </a:lnTo>
                <a:lnTo>
                  <a:pt x="63791" y="41571"/>
                </a:lnTo>
                <a:lnTo>
                  <a:pt x="63791" y="41857"/>
                </a:lnTo>
                <a:lnTo>
                  <a:pt x="63791" y="42581"/>
                </a:lnTo>
                <a:lnTo>
                  <a:pt x="63791" y="42868"/>
                </a:lnTo>
                <a:lnTo>
                  <a:pt x="63791" y="43577"/>
                </a:lnTo>
                <a:lnTo>
                  <a:pt x="63791" y="43864"/>
                </a:lnTo>
                <a:lnTo>
                  <a:pt x="63791" y="44588"/>
                </a:lnTo>
                <a:lnTo>
                  <a:pt x="63791" y="44875"/>
                </a:lnTo>
                <a:lnTo>
                  <a:pt x="63791" y="45599"/>
                </a:lnTo>
                <a:lnTo>
                  <a:pt x="63791" y="45886"/>
                </a:lnTo>
                <a:lnTo>
                  <a:pt x="63791" y="46685"/>
                </a:lnTo>
                <a:lnTo>
                  <a:pt x="63791" y="46972"/>
                </a:lnTo>
                <a:lnTo>
                  <a:pt x="63791" y="47711"/>
                </a:lnTo>
                <a:lnTo>
                  <a:pt x="63791" y="47998"/>
                </a:lnTo>
                <a:lnTo>
                  <a:pt x="63791" y="48722"/>
                </a:lnTo>
                <a:lnTo>
                  <a:pt x="63791" y="48994"/>
                </a:lnTo>
                <a:lnTo>
                  <a:pt x="63791" y="49718"/>
                </a:lnTo>
                <a:lnTo>
                  <a:pt x="63791" y="50004"/>
                </a:lnTo>
                <a:lnTo>
                  <a:pt x="63791" y="50729"/>
                </a:lnTo>
                <a:lnTo>
                  <a:pt x="63791" y="51015"/>
                </a:lnTo>
                <a:lnTo>
                  <a:pt x="63791" y="52916"/>
                </a:lnTo>
                <a:cubicBezTo>
                  <a:pt x="63791" y="53399"/>
                  <a:pt x="64168" y="53806"/>
                  <a:pt x="64651" y="53852"/>
                </a:cubicBezTo>
                <a:lnTo>
                  <a:pt x="55749" y="53852"/>
                </a:lnTo>
                <a:lnTo>
                  <a:pt x="55749" y="45342"/>
                </a:lnTo>
                <a:lnTo>
                  <a:pt x="55794" y="45342"/>
                </a:lnTo>
                <a:cubicBezTo>
                  <a:pt x="56021" y="45342"/>
                  <a:pt x="56187" y="45161"/>
                  <a:pt x="56187" y="44935"/>
                </a:cubicBezTo>
                <a:lnTo>
                  <a:pt x="56187" y="44633"/>
                </a:lnTo>
                <a:cubicBezTo>
                  <a:pt x="56187" y="44407"/>
                  <a:pt x="56021" y="44241"/>
                  <a:pt x="55794" y="44241"/>
                </a:cubicBezTo>
                <a:lnTo>
                  <a:pt x="53999" y="44241"/>
                </a:lnTo>
                <a:lnTo>
                  <a:pt x="53999" y="37482"/>
                </a:lnTo>
                <a:cubicBezTo>
                  <a:pt x="54014" y="36526"/>
                  <a:pt x="54798" y="35762"/>
                  <a:pt x="55751" y="35762"/>
                </a:cubicBezTo>
                <a:cubicBezTo>
                  <a:pt x="55761" y="35762"/>
                  <a:pt x="55770" y="35762"/>
                  <a:pt x="55779" y="35762"/>
                </a:cubicBezTo>
                <a:lnTo>
                  <a:pt x="58420" y="35762"/>
                </a:lnTo>
                <a:cubicBezTo>
                  <a:pt x="59717" y="35762"/>
                  <a:pt x="60788" y="34721"/>
                  <a:pt x="60803" y="33408"/>
                </a:cubicBezTo>
                <a:lnTo>
                  <a:pt x="60803" y="26890"/>
                </a:lnTo>
                <a:lnTo>
                  <a:pt x="61000" y="26890"/>
                </a:lnTo>
                <a:cubicBezTo>
                  <a:pt x="61181" y="26890"/>
                  <a:pt x="61347" y="26724"/>
                  <a:pt x="61347" y="26543"/>
                </a:cubicBezTo>
                <a:lnTo>
                  <a:pt x="61347" y="26151"/>
                </a:lnTo>
                <a:cubicBezTo>
                  <a:pt x="63911" y="25759"/>
                  <a:pt x="65843" y="23601"/>
                  <a:pt x="65963" y="21006"/>
                </a:cubicBezTo>
                <a:cubicBezTo>
                  <a:pt x="66084" y="18411"/>
                  <a:pt x="64349" y="16088"/>
                  <a:pt x="61829" y="15469"/>
                </a:cubicBezTo>
                <a:lnTo>
                  <a:pt x="61829" y="13312"/>
                </a:lnTo>
                <a:lnTo>
                  <a:pt x="62946" y="13312"/>
                </a:lnTo>
                <a:cubicBezTo>
                  <a:pt x="63263" y="13312"/>
                  <a:pt x="63519" y="13055"/>
                  <a:pt x="63519" y="12753"/>
                </a:cubicBezTo>
                <a:lnTo>
                  <a:pt x="63519" y="12618"/>
                </a:lnTo>
                <a:close/>
                <a:moveTo>
                  <a:pt x="69157" y="1"/>
                </a:moveTo>
                <a:cubicBezTo>
                  <a:pt x="69109" y="1"/>
                  <a:pt x="69079" y="3"/>
                  <a:pt x="69071" y="4"/>
                </a:cubicBezTo>
                <a:lnTo>
                  <a:pt x="64379" y="4"/>
                </a:lnTo>
                <a:cubicBezTo>
                  <a:pt x="60321" y="4"/>
                  <a:pt x="60200" y="4742"/>
                  <a:pt x="60200" y="4787"/>
                </a:cubicBezTo>
                <a:lnTo>
                  <a:pt x="60200" y="9691"/>
                </a:lnTo>
                <a:lnTo>
                  <a:pt x="58948" y="9691"/>
                </a:lnTo>
                <a:cubicBezTo>
                  <a:pt x="58736" y="9691"/>
                  <a:pt x="58571" y="9857"/>
                  <a:pt x="58571" y="10068"/>
                </a:cubicBezTo>
                <a:lnTo>
                  <a:pt x="58571" y="10566"/>
                </a:lnTo>
                <a:cubicBezTo>
                  <a:pt x="58571" y="10762"/>
                  <a:pt x="58736" y="10943"/>
                  <a:pt x="58948" y="10943"/>
                </a:cubicBezTo>
                <a:lnTo>
                  <a:pt x="59189" y="10943"/>
                </a:lnTo>
                <a:lnTo>
                  <a:pt x="59189" y="11214"/>
                </a:lnTo>
                <a:lnTo>
                  <a:pt x="58284" y="11214"/>
                </a:lnTo>
                <a:cubicBezTo>
                  <a:pt x="57967" y="11214"/>
                  <a:pt x="57711" y="11456"/>
                  <a:pt x="57711" y="11773"/>
                </a:cubicBezTo>
                <a:lnTo>
                  <a:pt x="57711" y="12753"/>
                </a:lnTo>
                <a:cubicBezTo>
                  <a:pt x="57711" y="13055"/>
                  <a:pt x="57967" y="13312"/>
                  <a:pt x="58284" y="13312"/>
                </a:cubicBezTo>
                <a:lnTo>
                  <a:pt x="59189" y="13312"/>
                </a:lnTo>
                <a:lnTo>
                  <a:pt x="59189" y="15469"/>
                </a:lnTo>
                <a:cubicBezTo>
                  <a:pt x="56654" y="16088"/>
                  <a:pt x="54934" y="18396"/>
                  <a:pt x="55040" y="20991"/>
                </a:cubicBezTo>
                <a:cubicBezTo>
                  <a:pt x="55161" y="23586"/>
                  <a:pt x="57092" y="25744"/>
                  <a:pt x="59657" y="26151"/>
                </a:cubicBezTo>
                <a:lnTo>
                  <a:pt x="59657" y="26543"/>
                </a:lnTo>
                <a:cubicBezTo>
                  <a:pt x="59657" y="26724"/>
                  <a:pt x="59808" y="26890"/>
                  <a:pt x="60004" y="26890"/>
                </a:cubicBezTo>
                <a:lnTo>
                  <a:pt x="60185" y="26890"/>
                </a:lnTo>
                <a:lnTo>
                  <a:pt x="60185" y="33408"/>
                </a:lnTo>
                <a:cubicBezTo>
                  <a:pt x="60170" y="34374"/>
                  <a:pt x="59385" y="35143"/>
                  <a:pt x="58420" y="35143"/>
                </a:cubicBezTo>
                <a:lnTo>
                  <a:pt x="55779" y="35143"/>
                </a:lnTo>
                <a:cubicBezTo>
                  <a:pt x="55770" y="35143"/>
                  <a:pt x="55761" y="35143"/>
                  <a:pt x="55751" y="35143"/>
                </a:cubicBezTo>
                <a:cubicBezTo>
                  <a:pt x="54451" y="35143"/>
                  <a:pt x="53395" y="36179"/>
                  <a:pt x="53380" y="37482"/>
                </a:cubicBezTo>
                <a:lnTo>
                  <a:pt x="53380" y="44241"/>
                </a:lnTo>
                <a:lnTo>
                  <a:pt x="51917" y="44241"/>
                </a:lnTo>
                <a:lnTo>
                  <a:pt x="51917" y="37784"/>
                </a:lnTo>
                <a:cubicBezTo>
                  <a:pt x="51932" y="37044"/>
                  <a:pt x="51917" y="36275"/>
                  <a:pt x="51585" y="35626"/>
                </a:cubicBezTo>
                <a:cubicBezTo>
                  <a:pt x="51600" y="35566"/>
                  <a:pt x="51615" y="35505"/>
                  <a:pt x="51630" y="35460"/>
                </a:cubicBezTo>
                <a:cubicBezTo>
                  <a:pt x="51721" y="35038"/>
                  <a:pt x="51766" y="34600"/>
                  <a:pt x="51781" y="34178"/>
                </a:cubicBezTo>
                <a:lnTo>
                  <a:pt x="51781" y="32578"/>
                </a:lnTo>
                <a:cubicBezTo>
                  <a:pt x="51781" y="32216"/>
                  <a:pt x="51721" y="31854"/>
                  <a:pt x="51585" y="31522"/>
                </a:cubicBezTo>
                <a:cubicBezTo>
                  <a:pt x="51826" y="31070"/>
                  <a:pt x="51947" y="30572"/>
                  <a:pt x="51917" y="30074"/>
                </a:cubicBezTo>
                <a:lnTo>
                  <a:pt x="51917" y="27434"/>
                </a:lnTo>
                <a:cubicBezTo>
                  <a:pt x="51887" y="26905"/>
                  <a:pt x="51826" y="26377"/>
                  <a:pt x="51525" y="25925"/>
                </a:cubicBezTo>
                <a:cubicBezTo>
                  <a:pt x="51645" y="25201"/>
                  <a:pt x="51691" y="24461"/>
                  <a:pt x="51645" y="23737"/>
                </a:cubicBezTo>
                <a:lnTo>
                  <a:pt x="51645" y="19513"/>
                </a:lnTo>
                <a:cubicBezTo>
                  <a:pt x="51645" y="17446"/>
                  <a:pt x="49971" y="15771"/>
                  <a:pt x="47889" y="15756"/>
                </a:cubicBezTo>
                <a:lnTo>
                  <a:pt x="33721" y="15756"/>
                </a:lnTo>
                <a:cubicBezTo>
                  <a:pt x="31654" y="15771"/>
                  <a:pt x="29980" y="17446"/>
                  <a:pt x="29980" y="19513"/>
                </a:cubicBezTo>
                <a:lnTo>
                  <a:pt x="29980" y="27162"/>
                </a:lnTo>
                <a:lnTo>
                  <a:pt x="29437" y="27162"/>
                </a:lnTo>
                <a:cubicBezTo>
                  <a:pt x="29428" y="27162"/>
                  <a:pt x="29420" y="27161"/>
                  <a:pt x="29411" y="27161"/>
                </a:cubicBezTo>
                <a:cubicBezTo>
                  <a:pt x="29106" y="27161"/>
                  <a:pt x="28863" y="27427"/>
                  <a:pt x="28863" y="27735"/>
                </a:cubicBezTo>
                <a:lnTo>
                  <a:pt x="28863" y="28505"/>
                </a:lnTo>
                <a:lnTo>
                  <a:pt x="28275" y="28505"/>
                </a:lnTo>
                <a:cubicBezTo>
                  <a:pt x="28033" y="28505"/>
                  <a:pt x="27837" y="28686"/>
                  <a:pt x="27837" y="28927"/>
                </a:cubicBezTo>
                <a:lnTo>
                  <a:pt x="27837" y="29350"/>
                </a:lnTo>
                <a:lnTo>
                  <a:pt x="27852" y="29350"/>
                </a:lnTo>
                <a:cubicBezTo>
                  <a:pt x="27551" y="29365"/>
                  <a:pt x="27309" y="29621"/>
                  <a:pt x="27309" y="29923"/>
                </a:cubicBezTo>
                <a:lnTo>
                  <a:pt x="27309" y="30059"/>
                </a:lnTo>
                <a:lnTo>
                  <a:pt x="18030" y="30059"/>
                </a:lnTo>
                <a:lnTo>
                  <a:pt x="18030" y="29274"/>
                </a:lnTo>
                <a:cubicBezTo>
                  <a:pt x="18030" y="28957"/>
                  <a:pt x="17774" y="28701"/>
                  <a:pt x="17457" y="28701"/>
                </a:cubicBezTo>
                <a:lnTo>
                  <a:pt x="16416" y="28701"/>
                </a:lnTo>
                <a:lnTo>
                  <a:pt x="16416" y="13900"/>
                </a:lnTo>
                <a:lnTo>
                  <a:pt x="17472" y="13900"/>
                </a:lnTo>
                <a:cubicBezTo>
                  <a:pt x="17789" y="13900"/>
                  <a:pt x="18046" y="13644"/>
                  <a:pt x="18046" y="13342"/>
                </a:cubicBezTo>
                <a:lnTo>
                  <a:pt x="18046" y="12557"/>
                </a:lnTo>
                <a:lnTo>
                  <a:pt x="19419" y="12557"/>
                </a:lnTo>
                <a:lnTo>
                  <a:pt x="19419" y="13900"/>
                </a:lnTo>
                <a:lnTo>
                  <a:pt x="19992" y="13900"/>
                </a:lnTo>
                <a:lnTo>
                  <a:pt x="19992" y="10430"/>
                </a:lnTo>
                <a:lnTo>
                  <a:pt x="19419" y="10430"/>
                </a:lnTo>
                <a:lnTo>
                  <a:pt x="19419" y="11773"/>
                </a:lnTo>
                <a:lnTo>
                  <a:pt x="18046" y="11773"/>
                </a:lnTo>
                <a:lnTo>
                  <a:pt x="18046" y="10988"/>
                </a:lnTo>
                <a:cubicBezTo>
                  <a:pt x="18046" y="10686"/>
                  <a:pt x="17789" y="10430"/>
                  <a:pt x="17472" y="10430"/>
                </a:cubicBezTo>
                <a:lnTo>
                  <a:pt x="16416" y="10430"/>
                </a:lnTo>
                <a:lnTo>
                  <a:pt x="16416" y="2373"/>
                </a:lnTo>
                <a:lnTo>
                  <a:pt x="15088" y="2373"/>
                </a:lnTo>
                <a:lnTo>
                  <a:pt x="15088" y="10430"/>
                </a:lnTo>
                <a:lnTo>
                  <a:pt x="13851" y="10430"/>
                </a:lnTo>
                <a:cubicBezTo>
                  <a:pt x="13549" y="10430"/>
                  <a:pt x="13293" y="10686"/>
                  <a:pt x="13293" y="10988"/>
                </a:cubicBezTo>
                <a:lnTo>
                  <a:pt x="13293" y="11773"/>
                </a:lnTo>
                <a:lnTo>
                  <a:pt x="6896" y="11773"/>
                </a:lnTo>
                <a:lnTo>
                  <a:pt x="6896" y="11697"/>
                </a:lnTo>
                <a:cubicBezTo>
                  <a:pt x="6896" y="11396"/>
                  <a:pt x="6639" y="11139"/>
                  <a:pt x="6338" y="11139"/>
                </a:cubicBezTo>
                <a:lnTo>
                  <a:pt x="6036" y="11139"/>
                </a:lnTo>
                <a:lnTo>
                  <a:pt x="6036" y="10324"/>
                </a:lnTo>
                <a:lnTo>
                  <a:pt x="6051" y="10324"/>
                </a:lnTo>
                <a:cubicBezTo>
                  <a:pt x="6308" y="10324"/>
                  <a:pt x="6519" y="10113"/>
                  <a:pt x="6519" y="9857"/>
                </a:cubicBezTo>
                <a:lnTo>
                  <a:pt x="6519" y="9525"/>
                </a:lnTo>
                <a:cubicBezTo>
                  <a:pt x="6519" y="9268"/>
                  <a:pt x="6308" y="9057"/>
                  <a:pt x="6051" y="9057"/>
                </a:cubicBezTo>
                <a:lnTo>
                  <a:pt x="6036" y="9057"/>
                </a:lnTo>
                <a:lnTo>
                  <a:pt x="6036" y="8303"/>
                </a:lnTo>
                <a:cubicBezTo>
                  <a:pt x="6036" y="7971"/>
                  <a:pt x="5779" y="7714"/>
                  <a:pt x="5463" y="7714"/>
                </a:cubicBezTo>
                <a:lnTo>
                  <a:pt x="2234" y="7714"/>
                </a:lnTo>
                <a:cubicBezTo>
                  <a:pt x="1917" y="7714"/>
                  <a:pt x="1661" y="7971"/>
                  <a:pt x="1661" y="8303"/>
                </a:cubicBezTo>
                <a:lnTo>
                  <a:pt x="1661" y="9057"/>
                </a:lnTo>
                <a:lnTo>
                  <a:pt x="1570" y="9057"/>
                </a:lnTo>
                <a:cubicBezTo>
                  <a:pt x="1561" y="9056"/>
                  <a:pt x="1553" y="9056"/>
                  <a:pt x="1544" y="9056"/>
                </a:cubicBezTo>
                <a:cubicBezTo>
                  <a:pt x="1300" y="9056"/>
                  <a:pt x="1102" y="9262"/>
                  <a:pt x="1102" y="9510"/>
                </a:cubicBezTo>
                <a:lnTo>
                  <a:pt x="1102" y="9857"/>
                </a:lnTo>
                <a:cubicBezTo>
                  <a:pt x="1102" y="10113"/>
                  <a:pt x="1314" y="10324"/>
                  <a:pt x="1570" y="10324"/>
                </a:cubicBezTo>
                <a:lnTo>
                  <a:pt x="1661" y="10324"/>
                </a:lnTo>
                <a:lnTo>
                  <a:pt x="1661" y="11139"/>
                </a:lnTo>
                <a:cubicBezTo>
                  <a:pt x="1344" y="11139"/>
                  <a:pt x="1102" y="11396"/>
                  <a:pt x="1102" y="11697"/>
                </a:cubicBezTo>
                <a:lnTo>
                  <a:pt x="1102" y="12678"/>
                </a:lnTo>
                <a:cubicBezTo>
                  <a:pt x="1102" y="12980"/>
                  <a:pt x="1344" y="13236"/>
                  <a:pt x="1661" y="13236"/>
                </a:cubicBezTo>
                <a:lnTo>
                  <a:pt x="1661" y="15530"/>
                </a:lnTo>
                <a:lnTo>
                  <a:pt x="1661" y="22334"/>
                </a:lnTo>
                <a:cubicBezTo>
                  <a:pt x="1645" y="22983"/>
                  <a:pt x="1947" y="23601"/>
                  <a:pt x="2460" y="24024"/>
                </a:cubicBezTo>
                <a:cubicBezTo>
                  <a:pt x="2505" y="24069"/>
                  <a:pt x="2566" y="24114"/>
                  <a:pt x="2626" y="24144"/>
                </a:cubicBezTo>
                <a:cubicBezTo>
                  <a:pt x="2747" y="24235"/>
                  <a:pt x="2868" y="24295"/>
                  <a:pt x="3003" y="24356"/>
                </a:cubicBezTo>
                <a:cubicBezTo>
                  <a:pt x="3260" y="24461"/>
                  <a:pt x="3562" y="24522"/>
                  <a:pt x="3848" y="24522"/>
                </a:cubicBezTo>
                <a:cubicBezTo>
                  <a:pt x="3999" y="24522"/>
                  <a:pt x="4150" y="24507"/>
                  <a:pt x="4286" y="24476"/>
                </a:cubicBezTo>
                <a:cubicBezTo>
                  <a:pt x="4708" y="24401"/>
                  <a:pt x="5101" y="24190"/>
                  <a:pt x="5402" y="23888"/>
                </a:cubicBezTo>
                <a:cubicBezTo>
                  <a:pt x="5448" y="23828"/>
                  <a:pt x="5493" y="23782"/>
                  <a:pt x="5538" y="23722"/>
                </a:cubicBezTo>
                <a:cubicBezTo>
                  <a:pt x="5629" y="23616"/>
                  <a:pt x="5704" y="23496"/>
                  <a:pt x="5779" y="23375"/>
                </a:cubicBezTo>
                <a:cubicBezTo>
                  <a:pt x="5810" y="23315"/>
                  <a:pt x="5840" y="23254"/>
                  <a:pt x="5870" y="23194"/>
                </a:cubicBezTo>
                <a:cubicBezTo>
                  <a:pt x="5991" y="22922"/>
                  <a:pt x="6036" y="22636"/>
                  <a:pt x="6036" y="22334"/>
                </a:cubicBezTo>
                <a:lnTo>
                  <a:pt x="6036" y="21308"/>
                </a:lnTo>
                <a:lnTo>
                  <a:pt x="6036" y="20855"/>
                </a:lnTo>
                <a:lnTo>
                  <a:pt x="6036" y="20116"/>
                </a:lnTo>
                <a:lnTo>
                  <a:pt x="6036" y="19648"/>
                </a:lnTo>
                <a:lnTo>
                  <a:pt x="6036" y="18909"/>
                </a:lnTo>
                <a:lnTo>
                  <a:pt x="6036" y="18456"/>
                </a:lnTo>
                <a:lnTo>
                  <a:pt x="6036" y="17732"/>
                </a:lnTo>
                <a:lnTo>
                  <a:pt x="6036" y="17265"/>
                </a:lnTo>
                <a:lnTo>
                  <a:pt x="6036" y="16525"/>
                </a:lnTo>
                <a:lnTo>
                  <a:pt x="6036" y="16073"/>
                </a:lnTo>
                <a:lnTo>
                  <a:pt x="6036" y="15530"/>
                </a:lnTo>
                <a:lnTo>
                  <a:pt x="6036" y="15333"/>
                </a:lnTo>
                <a:lnTo>
                  <a:pt x="6036" y="14881"/>
                </a:lnTo>
                <a:lnTo>
                  <a:pt x="6036" y="14126"/>
                </a:lnTo>
                <a:lnTo>
                  <a:pt x="6036" y="13674"/>
                </a:lnTo>
                <a:lnTo>
                  <a:pt x="6036" y="13251"/>
                </a:lnTo>
                <a:lnTo>
                  <a:pt x="6338" y="13251"/>
                </a:lnTo>
                <a:cubicBezTo>
                  <a:pt x="6655" y="13251"/>
                  <a:pt x="6896" y="12995"/>
                  <a:pt x="6896" y="12678"/>
                </a:cubicBezTo>
                <a:lnTo>
                  <a:pt x="6896" y="12542"/>
                </a:lnTo>
                <a:lnTo>
                  <a:pt x="13293" y="12542"/>
                </a:lnTo>
                <a:lnTo>
                  <a:pt x="13293" y="13327"/>
                </a:lnTo>
                <a:cubicBezTo>
                  <a:pt x="13293" y="13644"/>
                  <a:pt x="13534" y="13900"/>
                  <a:pt x="13851" y="13900"/>
                </a:cubicBezTo>
                <a:lnTo>
                  <a:pt x="15088" y="13900"/>
                </a:lnTo>
                <a:lnTo>
                  <a:pt x="15088" y="28701"/>
                </a:lnTo>
                <a:lnTo>
                  <a:pt x="13836" y="28701"/>
                </a:lnTo>
                <a:cubicBezTo>
                  <a:pt x="13534" y="28701"/>
                  <a:pt x="13278" y="28957"/>
                  <a:pt x="13278" y="29259"/>
                </a:cubicBezTo>
                <a:lnTo>
                  <a:pt x="13278" y="30044"/>
                </a:lnTo>
                <a:lnTo>
                  <a:pt x="11905" y="30044"/>
                </a:lnTo>
                <a:lnTo>
                  <a:pt x="11905" y="28701"/>
                </a:lnTo>
                <a:lnTo>
                  <a:pt x="11317" y="28701"/>
                </a:lnTo>
                <a:lnTo>
                  <a:pt x="11317" y="32171"/>
                </a:lnTo>
                <a:lnTo>
                  <a:pt x="11905" y="32171"/>
                </a:lnTo>
                <a:lnTo>
                  <a:pt x="11905" y="30813"/>
                </a:lnTo>
                <a:lnTo>
                  <a:pt x="13278" y="30813"/>
                </a:lnTo>
                <a:lnTo>
                  <a:pt x="13278" y="31598"/>
                </a:lnTo>
                <a:cubicBezTo>
                  <a:pt x="13278" y="31915"/>
                  <a:pt x="13534" y="32171"/>
                  <a:pt x="13836" y="32171"/>
                </a:cubicBezTo>
                <a:lnTo>
                  <a:pt x="15088" y="32171"/>
                </a:lnTo>
                <a:lnTo>
                  <a:pt x="15088" y="43864"/>
                </a:lnTo>
                <a:lnTo>
                  <a:pt x="11664" y="43864"/>
                </a:lnTo>
                <a:lnTo>
                  <a:pt x="11694" y="43849"/>
                </a:lnTo>
                <a:lnTo>
                  <a:pt x="11724" y="43834"/>
                </a:lnTo>
                <a:cubicBezTo>
                  <a:pt x="11739" y="43834"/>
                  <a:pt x="11739" y="43819"/>
                  <a:pt x="11754" y="43819"/>
                </a:cubicBezTo>
                <a:lnTo>
                  <a:pt x="11799" y="43803"/>
                </a:lnTo>
                <a:lnTo>
                  <a:pt x="11830" y="43773"/>
                </a:lnTo>
                <a:lnTo>
                  <a:pt x="11875" y="43758"/>
                </a:lnTo>
                <a:cubicBezTo>
                  <a:pt x="11890" y="43743"/>
                  <a:pt x="11920" y="43728"/>
                  <a:pt x="11935" y="43728"/>
                </a:cubicBezTo>
                <a:lnTo>
                  <a:pt x="11980" y="43698"/>
                </a:lnTo>
                <a:lnTo>
                  <a:pt x="12041" y="43653"/>
                </a:lnTo>
                <a:lnTo>
                  <a:pt x="12071" y="43622"/>
                </a:lnTo>
                <a:lnTo>
                  <a:pt x="12131" y="43577"/>
                </a:lnTo>
                <a:lnTo>
                  <a:pt x="12161" y="43547"/>
                </a:lnTo>
                <a:lnTo>
                  <a:pt x="12222" y="43502"/>
                </a:lnTo>
                <a:lnTo>
                  <a:pt x="12252" y="43456"/>
                </a:lnTo>
                <a:lnTo>
                  <a:pt x="12297" y="43396"/>
                </a:lnTo>
                <a:cubicBezTo>
                  <a:pt x="12312" y="43381"/>
                  <a:pt x="12327" y="43366"/>
                  <a:pt x="12342" y="43351"/>
                </a:cubicBezTo>
                <a:lnTo>
                  <a:pt x="12388" y="43290"/>
                </a:lnTo>
                <a:cubicBezTo>
                  <a:pt x="12388" y="43275"/>
                  <a:pt x="12403" y="43260"/>
                  <a:pt x="12418" y="43245"/>
                </a:cubicBezTo>
                <a:cubicBezTo>
                  <a:pt x="12433" y="43215"/>
                  <a:pt x="12448" y="43185"/>
                  <a:pt x="12463" y="43155"/>
                </a:cubicBezTo>
                <a:cubicBezTo>
                  <a:pt x="12478" y="43140"/>
                  <a:pt x="12478" y="43125"/>
                  <a:pt x="12493" y="43109"/>
                </a:cubicBezTo>
                <a:cubicBezTo>
                  <a:pt x="12493" y="43094"/>
                  <a:pt x="12524" y="43019"/>
                  <a:pt x="12539" y="42974"/>
                </a:cubicBezTo>
                <a:cubicBezTo>
                  <a:pt x="12584" y="42853"/>
                  <a:pt x="12614" y="42732"/>
                  <a:pt x="12629" y="42612"/>
                </a:cubicBezTo>
                <a:cubicBezTo>
                  <a:pt x="12644" y="42476"/>
                  <a:pt x="12539" y="42370"/>
                  <a:pt x="12418" y="42370"/>
                </a:cubicBezTo>
                <a:lnTo>
                  <a:pt x="8329" y="42370"/>
                </a:lnTo>
                <a:cubicBezTo>
                  <a:pt x="8193" y="42370"/>
                  <a:pt x="8088" y="42476"/>
                  <a:pt x="8103" y="42612"/>
                </a:cubicBezTo>
                <a:cubicBezTo>
                  <a:pt x="8118" y="42732"/>
                  <a:pt x="8148" y="42853"/>
                  <a:pt x="8193" y="42974"/>
                </a:cubicBezTo>
                <a:cubicBezTo>
                  <a:pt x="8209" y="43019"/>
                  <a:pt x="8224" y="43064"/>
                  <a:pt x="8254" y="43109"/>
                </a:cubicBezTo>
                <a:lnTo>
                  <a:pt x="8284" y="43170"/>
                </a:lnTo>
                <a:cubicBezTo>
                  <a:pt x="8299" y="43185"/>
                  <a:pt x="8299" y="43215"/>
                  <a:pt x="8314" y="43245"/>
                </a:cubicBezTo>
                <a:cubicBezTo>
                  <a:pt x="8329" y="43260"/>
                  <a:pt x="8344" y="43275"/>
                  <a:pt x="8359" y="43290"/>
                </a:cubicBezTo>
                <a:lnTo>
                  <a:pt x="8405" y="43351"/>
                </a:lnTo>
                <a:cubicBezTo>
                  <a:pt x="8405" y="43366"/>
                  <a:pt x="8420" y="43381"/>
                  <a:pt x="8435" y="43396"/>
                </a:cubicBezTo>
                <a:lnTo>
                  <a:pt x="8480" y="43456"/>
                </a:lnTo>
                <a:lnTo>
                  <a:pt x="8525" y="43502"/>
                </a:lnTo>
                <a:lnTo>
                  <a:pt x="8571" y="43547"/>
                </a:lnTo>
                <a:lnTo>
                  <a:pt x="8616" y="43577"/>
                </a:lnTo>
                <a:lnTo>
                  <a:pt x="8661" y="43622"/>
                </a:lnTo>
                <a:lnTo>
                  <a:pt x="8706" y="43653"/>
                </a:lnTo>
                <a:lnTo>
                  <a:pt x="8767" y="43698"/>
                </a:lnTo>
                <a:lnTo>
                  <a:pt x="8797" y="43728"/>
                </a:lnTo>
                <a:cubicBezTo>
                  <a:pt x="8827" y="43728"/>
                  <a:pt x="8842" y="43743"/>
                  <a:pt x="8872" y="43758"/>
                </a:cubicBezTo>
                <a:lnTo>
                  <a:pt x="8903" y="43773"/>
                </a:lnTo>
                <a:lnTo>
                  <a:pt x="8948" y="43803"/>
                </a:lnTo>
                <a:lnTo>
                  <a:pt x="8978" y="43819"/>
                </a:lnTo>
                <a:cubicBezTo>
                  <a:pt x="8993" y="43819"/>
                  <a:pt x="9008" y="43834"/>
                  <a:pt x="9023" y="43834"/>
                </a:cubicBezTo>
                <a:lnTo>
                  <a:pt x="9038" y="43849"/>
                </a:lnTo>
                <a:lnTo>
                  <a:pt x="9084" y="43864"/>
                </a:lnTo>
                <a:lnTo>
                  <a:pt x="5553" y="43864"/>
                </a:lnTo>
                <a:lnTo>
                  <a:pt x="5583" y="43849"/>
                </a:lnTo>
                <a:lnTo>
                  <a:pt x="5613" y="43834"/>
                </a:lnTo>
                <a:cubicBezTo>
                  <a:pt x="5629" y="43834"/>
                  <a:pt x="5644" y="43819"/>
                  <a:pt x="5644" y="43819"/>
                </a:cubicBezTo>
                <a:lnTo>
                  <a:pt x="5689" y="43803"/>
                </a:lnTo>
                <a:lnTo>
                  <a:pt x="5734" y="43773"/>
                </a:lnTo>
                <a:lnTo>
                  <a:pt x="5764" y="43758"/>
                </a:lnTo>
                <a:lnTo>
                  <a:pt x="5825" y="43728"/>
                </a:lnTo>
                <a:lnTo>
                  <a:pt x="5870" y="43698"/>
                </a:lnTo>
                <a:lnTo>
                  <a:pt x="5930" y="43653"/>
                </a:lnTo>
                <a:lnTo>
                  <a:pt x="5960" y="43622"/>
                </a:lnTo>
                <a:lnTo>
                  <a:pt x="6021" y="43577"/>
                </a:lnTo>
                <a:lnTo>
                  <a:pt x="6051" y="43547"/>
                </a:lnTo>
                <a:lnTo>
                  <a:pt x="6111" y="43502"/>
                </a:lnTo>
                <a:lnTo>
                  <a:pt x="6142" y="43456"/>
                </a:lnTo>
                <a:lnTo>
                  <a:pt x="6187" y="43396"/>
                </a:lnTo>
                <a:cubicBezTo>
                  <a:pt x="6202" y="43381"/>
                  <a:pt x="6217" y="43366"/>
                  <a:pt x="6232" y="43351"/>
                </a:cubicBezTo>
                <a:lnTo>
                  <a:pt x="6277" y="43290"/>
                </a:lnTo>
                <a:lnTo>
                  <a:pt x="6308" y="43245"/>
                </a:lnTo>
                <a:cubicBezTo>
                  <a:pt x="6323" y="43215"/>
                  <a:pt x="6338" y="43185"/>
                  <a:pt x="6353" y="43155"/>
                </a:cubicBezTo>
                <a:cubicBezTo>
                  <a:pt x="6368" y="43140"/>
                  <a:pt x="6368" y="43125"/>
                  <a:pt x="6383" y="43109"/>
                </a:cubicBezTo>
                <a:cubicBezTo>
                  <a:pt x="6398" y="43064"/>
                  <a:pt x="6413" y="43019"/>
                  <a:pt x="6443" y="42974"/>
                </a:cubicBezTo>
                <a:cubicBezTo>
                  <a:pt x="6473" y="42853"/>
                  <a:pt x="6504" y="42732"/>
                  <a:pt x="6519" y="42612"/>
                </a:cubicBezTo>
                <a:cubicBezTo>
                  <a:pt x="6534" y="42476"/>
                  <a:pt x="6443" y="42370"/>
                  <a:pt x="6308" y="42370"/>
                </a:cubicBezTo>
                <a:lnTo>
                  <a:pt x="2219" y="42370"/>
                </a:lnTo>
                <a:cubicBezTo>
                  <a:pt x="2083" y="42370"/>
                  <a:pt x="1977" y="42476"/>
                  <a:pt x="2008" y="42612"/>
                </a:cubicBezTo>
                <a:cubicBezTo>
                  <a:pt x="2023" y="42732"/>
                  <a:pt x="2038" y="42853"/>
                  <a:pt x="2083" y="42974"/>
                </a:cubicBezTo>
                <a:cubicBezTo>
                  <a:pt x="2098" y="43019"/>
                  <a:pt x="2128" y="43064"/>
                  <a:pt x="2143" y="43109"/>
                </a:cubicBezTo>
                <a:cubicBezTo>
                  <a:pt x="2158" y="43125"/>
                  <a:pt x="2158" y="43140"/>
                  <a:pt x="2174" y="43170"/>
                </a:cubicBezTo>
                <a:lnTo>
                  <a:pt x="2219" y="43245"/>
                </a:lnTo>
                <a:cubicBezTo>
                  <a:pt x="2219" y="43260"/>
                  <a:pt x="2234" y="43275"/>
                  <a:pt x="2249" y="43290"/>
                </a:cubicBezTo>
                <a:lnTo>
                  <a:pt x="2294" y="43351"/>
                </a:lnTo>
                <a:lnTo>
                  <a:pt x="2324" y="43396"/>
                </a:lnTo>
                <a:lnTo>
                  <a:pt x="2370" y="43456"/>
                </a:lnTo>
                <a:lnTo>
                  <a:pt x="2415" y="43502"/>
                </a:lnTo>
                <a:lnTo>
                  <a:pt x="2460" y="43547"/>
                </a:lnTo>
                <a:lnTo>
                  <a:pt x="2505" y="43577"/>
                </a:lnTo>
                <a:lnTo>
                  <a:pt x="2551" y="43622"/>
                </a:lnTo>
                <a:lnTo>
                  <a:pt x="2596" y="43653"/>
                </a:lnTo>
                <a:lnTo>
                  <a:pt x="2656" y="43698"/>
                </a:lnTo>
                <a:lnTo>
                  <a:pt x="2702" y="43728"/>
                </a:lnTo>
                <a:lnTo>
                  <a:pt x="2762" y="43758"/>
                </a:lnTo>
                <a:lnTo>
                  <a:pt x="2792" y="43773"/>
                </a:lnTo>
                <a:lnTo>
                  <a:pt x="2837" y="43803"/>
                </a:lnTo>
                <a:lnTo>
                  <a:pt x="2868" y="43819"/>
                </a:lnTo>
                <a:lnTo>
                  <a:pt x="2913" y="43834"/>
                </a:lnTo>
                <a:lnTo>
                  <a:pt x="2943" y="43849"/>
                </a:lnTo>
                <a:lnTo>
                  <a:pt x="2973" y="43864"/>
                </a:lnTo>
                <a:lnTo>
                  <a:pt x="1" y="43864"/>
                </a:lnTo>
                <a:lnTo>
                  <a:pt x="1" y="44618"/>
                </a:lnTo>
                <a:lnTo>
                  <a:pt x="15088" y="44618"/>
                </a:lnTo>
                <a:lnTo>
                  <a:pt x="15088" y="53867"/>
                </a:lnTo>
                <a:lnTo>
                  <a:pt x="11317" y="53867"/>
                </a:lnTo>
                <a:lnTo>
                  <a:pt x="11317" y="54893"/>
                </a:lnTo>
                <a:lnTo>
                  <a:pt x="13897" y="54893"/>
                </a:lnTo>
                <a:lnTo>
                  <a:pt x="13897" y="56432"/>
                </a:lnTo>
                <a:cubicBezTo>
                  <a:pt x="13897" y="56658"/>
                  <a:pt x="14078" y="56854"/>
                  <a:pt x="14319" y="56854"/>
                </a:cubicBezTo>
                <a:lnTo>
                  <a:pt x="16733" y="56854"/>
                </a:lnTo>
                <a:cubicBezTo>
                  <a:pt x="16959" y="56854"/>
                  <a:pt x="17155" y="56658"/>
                  <a:pt x="17155" y="56432"/>
                </a:cubicBezTo>
                <a:lnTo>
                  <a:pt x="17155" y="54878"/>
                </a:lnTo>
                <a:lnTo>
                  <a:pt x="40541" y="54878"/>
                </a:lnTo>
                <a:lnTo>
                  <a:pt x="40541" y="56417"/>
                </a:lnTo>
                <a:cubicBezTo>
                  <a:pt x="40541" y="56658"/>
                  <a:pt x="40737" y="56854"/>
                  <a:pt x="40963" y="56854"/>
                </a:cubicBezTo>
                <a:lnTo>
                  <a:pt x="43377" y="56854"/>
                </a:lnTo>
                <a:cubicBezTo>
                  <a:pt x="43604" y="56854"/>
                  <a:pt x="43800" y="56658"/>
                  <a:pt x="43800" y="56417"/>
                </a:cubicBezTo>
                <a:lnTo>
                  <a:pt x="43800" y="54878"/>
                </a:lnTo>
                <a:lnTo>
                  <a:pt x="45972" y="54878"/>
                </a:lnTo>
                <a:lnTo>
                  <a:pt x="45972" y="53852"/>
                </a:lnTo>
                <a:lnTo>
                  <a:pt x="16416" y="53852"/>
                </a:lnTo>
                <a:lnTo>
                  <a:pt x="16416" y="32171"/>
                </a:lnTo>
                <a:lnTo>
                  <a:pt x="17457" y="32171"/>
                </a:lnTo>
                <a:cubicBezTo>
                  <a:pt x="17774" y="32171"/>
                  <a:pt x="18030" y="31915"/>
                  <a:pt x="18030" y="31598"/>
                </a:cubicBezTo>
                <a:lnTo>
                  <a:pt x="18030" y="30828"/>
                </a:lnTo>
                <a:lnTo>
                  <a:pt x="27309" y="30828"/>
                </a:lnTo>
                <a:lnTo>
                  <a:pt x="27309" y="30889"/>
                </a:lnTo>
                <a:cubicBezTo>
                  <a:pt x="27309" y="31205"/>
                  <a:pt x="27566" y="31462"/>
                  <a:pt x="27883" y="31462"/>
                </a:cubicBezTo>
                <a:lnTo>
                  <a:pt x="28818" y="31462"/>
                </a:lnTo>
                <a:lnTo>
                  <a:pt x="28818" y="32593"/>
                </a:lnTo>
                <a:cubicBezTo>
                  <a:pt x="25906" y="33152"/>
                  <a:pt x="23734" y="35475"/>
                  <a:pt x="23734" y="38251"/>
                </a:cubicBezTo>
                <a:cubicBezTo>
                  <a:pt x="23734" y="40243"/>
                  <a:pt x="24865" y="41993"/>
                  <a:pt x="26570" y="43034"/>
                </a:cubicBezTo>
                <a:cubicBezTo>
                  <a:pt x="26781" y="43155"/>
                  <a:pt x="27008" y="43230"/>
                  <a:pt x="27249" y="43230"/>
                </a:cubicBezTo>
                <a:lnTo>
                  <a:pt x="33193" y="43230"/>
                </a:lnTo>
                <a:cubicBezTo>
                  <a:pt x="33435" y="43230"/>
                  <a:pt x="33661" y="43155"/>
                  <a:pt x="33857" y="43034"/>
                </a:cubicBezTo>
                <a:cubicBezTo>
                  <a:pt x="35577" y="41993"/>
                  <a:pt x="36709" y="40243"/>
                  <a:pt x="36709" y="38251"/>
                </a:cubicBezTo>
                <a:cubicBezTo>
                  <a:pt x="36709" y="35475"/>
                  <a:pt x="34521" y="33167"/>
                  <a:pt x="31609" y="32593"/>
                </a:cubicBezTo>
                <a:lnTo>
                  <a:pt x="31609" y="31462"/>
                </a:lnTo>
                <a:lnTo>
                  <a:pt x="32560" y="31462"/>
                </a:lnTo>
                <a:cubicBezTo>
                  <a:pt x="32877" y="31462"/>
                  <a:pt x="33118" y="31205"/>
                  <a:pt x="33118" y="30904"/>
                </a:cubicBezTo>
                <a:lnTo>
                  <a:pt x="33118" y="29923"/>
                </a:lnTo>
                <a:cubicBezTo>
                  <a:pt x="33118" y="29621"/>
                  <a:pt x="32877" y="29365"/>
                  <a:pt x="32575" y="29350"/>
                </a:cubicBezTo>
                <a:lnTo>
                  <a:pt x="32590" y="29350"/>
                </a:lnTo>
                <a:lnTo>
                  <a:pt x="32590" y="28927"/>
                </a:lnTo>
                <a:cubicBezTo>
                  <a:pt x="32590" y="28695"/>
                  <a:pt x="32422" y="28504"/>
                  <a:pt x="32193" y="28504"/>
                </a:cubicBezTo>
                <a:cubicBezTo>
                  <a:pt x="32185" y="28504"/>
                  <a:pt x="32176" y="28504"/>
                  <a:pt x="32167" y="28505"/>
                </a:cubicBezTo>
                <a:lnTo>
                  <a:pt x="31730" y="28505"/>
                </a:lnTo>
                <a:lnTo>
                  <a:pt x="31730" y="27735"/>
                </a:lnTo>
                <a:cubicBezTo>
                  <a:pt x="31730" y="27418"/>
                  <a:pt x="31458" y="27147"/>
                  <a:pt x="31141" y="27147"/>
                </a:cubicBezTo>
                <a:lnTo>
                  <a:pt x="30598" y="27147"/>
                </a:lnTo>
                <a:lnTo>
                  <a:pt x="30598" y="19513"/>
                </a:lnTo>
                <a:cubicBezTo>
                  <a:pt x="30613" y="17778"/>
                  <a:pt x="32017" y="16374"/>
                  <a:pt x="33737" y="16374"/>
                </a:cubicBezTo>
                <a:lnTo>
                  <a:pt x="47904" y="16374"/>
                </a:lnTo>
                <a:cubicBezTo>
                  <a:pt x="49639" y="16374"/>
                  <a:pt x="51042" y="17778"/>
                  <a:pt x="51042" y="19513"/>
                </a:cubicBezTo>
                <a:lnTo>
                  <a:pt x="51042" y="23767"/>
                </a:lnTo>
                <a:cubicBezTo>
                  <a:pt x="51072" y="24310"/>
                  <a:pt x="51057" y="24854"/>
                  <a:pt x="50997" y="25397"/>
                </a:cubicBezTo>
                <a:cubicBezTo>
                  <a:pt x="50488" y="25079"/>
                  <a:pt x="49841" y="24997"/>
                  <a:pt x="49244" y="24997"/>
                </a:cubicBezTo>
                <a:cubicBezTo>
                  <a:pt x="49132" y="24997"/>
                  <a:pt x="49022" y="25000"/>
                  <a:pt x="48915" y="25004"/>
                </a:cubicBezTo>
                <a:cubicBezTo>
                  <a:pt x="48850" y="25001"/>
                  <a:pt x="48787" y="24999"/>
                  <a:pt x="48723" y="24999"/>
                </a:cubicBezTo>
                <a:cubicBezTo>
                  <a:pt x="48217" y="24999"/>
                  <a:pt x="47724" y="25105"/>
                  <a:pt x="47255" y="25306"/>
                </a:cubicBezTo>
                <a:cubicBezTo>
                  <a:pt x="46742" y="25517"/>
                  <a:pt x="46380" y="25985"/>
                  <a:pt x="46289" y="26528"/>
                </a:cubicBezTo>
                <a:cubicBezTo>
                  <a:pt x="46244" y="27026"/>
                  <a:pt x="46470" y="27509"/>
                  <a:pt x="46863" y="27811"/>
                </a:cubicBezTo>
                <a:cubicBezTo>
                  <a:pt x="47255" y="28126"/>
                  <a:pt x="47829" y="28242"/>
                  <a:pt x="48400" y="28242"/>
                </a:cubicBezTo>
                <a:cubicBezTo>
                  <a:pt x="48730" y="28242"/>
                  <a:pt x="49059" y="28203"/>
                  <a:pt x="49352" y="28143"/>
                </a:cubicBezTo>
                <a:cubicBezTo>
                  <a:pt x="50046" y="28007"/>
                  <a:pt x="50861" y="27554"/>
                  <a:pt x="51238" y="26830"/>
                </a:cubicBezTo>
                <a:cubicBezTo>
                  <a:pt x="51283" y="27041"/>
                  <a:pt x="51313" y="27252"/>
                  <a:pt x="51313" y="27464"/>
                </a:cubicBezTo>
                <a:lnTo>
                  <a:pt x="51313" y="30089"/>
                </a:lnTo>
                <a:cubicBezTo>
                  <a:pt x="51329" y="30330"/>
                  <a:pt x="51298" y="30587"/>
                  <a:pt x="51223" y="30813"/>
                </a:cubicBezTo>
                <a:cubicBezTo>
                  <a:pt x="50966" y="30451"/>
                  <a:pt x="50619" y="30149"/>
                  <a:pt x="50212" y="29923"/>
                </a:cubicBezTo>
                <a:cubicBezTo>
                  <a:pt x="49724" y="29642"/>
                  <a:pt x="49174" y="29502"/>
                  <a:pt x="48623" y="29502"/>
                </a:cubicBezTo>
                <a:cubicBezTo>
                  <a:pt x="48050" y="29502"/>
                  <a:pt x="47476" y="29653"/>
                  <a:pt x="46968" y="29953"/>
                </a:cubicBezTo>
                <a:cubicBezTo>
                  <a:pt x="46591" y="30149"/>
                  <a:pt x="46304" y="30496"/>
                  <a:pt x="46154" y="30904"/>
                </a:cubicBezTo>
                <a:cubicBezTo>
                  <a:pt x="45988" y="31522"/>
                  <a:pt x="46350" y="32111"/>
                  <a:pt x="46772" y="32427"/>
                </a:cubicBezTo>
                <a:cubicBezTo>
                  <a:pt x="47195" y="32729"/>
                  <a:pt x="47692" y="32895"/>
                  <a:pt x="48190" y="32956"/>
                </a:cubicBezTo>
                <a:cubicBezTo>
                  <a:pt x="48456" y="33005"/>
                  <a:pt x="48726" y="33028"/>
                  <a:pt x="48996" y="33028"/>
                </a:cubicBezTo>
                <a:cubicBezTo>
                  <a:pt x="49217" y="33028"/>
                  <a:pt x="49437" y="33013"/>
                  <a:pt x="49654" y="32986"/>
                </a:cubicBezTo>
                <a:cubicBezTo>
                  <a:pt x="50227" y="32880"/>
                  <a:pt x="50755" y="32593"/>
                  <a:pt x="51147" y="32156"/>
                </a:cubicBezTo>
                <a:cubicBezTo>
                  <a:pt x="51163" y="32292"/>
                  <a:pt x="51178" y="32427"/>
                  <a:pt x="51178" y="32563"/>
                </a:cubicBezTo>
                <a:lnTo>
                  <a:pt x="51178" y="34147"/>
                </a:lnTo>
                <a:cubicBezTo>
                  <a:pt x="51163" y="34434"/>
                  <a:pt x="51147" y="34706"/>
                  <a:pt x="51117" y="34962"/>
                </a:cubicBezTo>
                <a:cubicBezTo>
                  <a:pt x="50680" y="34570"/>
                  <a:pt x="50046" y="34313"/>
                  <a:pt x="49216" y="34178"/>
                </a:cubicBezTo>
                <a:cubicBezTo>
                  <a:pt x="48979" y="34134"/>
                  <a:pt x="48711" y="34098"/>
                  <a:pt x="48429" y="34098"/>
                </a:cubicBezTo>
                <a:cubicBezTo>
                  <a:pt x="48121" y="34098"/>
                  <a:pt x="47797" y="34142"/>
                  <a:pt x="47481" y="34268"/>
                </a:cubicBezTo>
                <a:cubicBezTo>
                  <a:pt x="46817" y="34525"/>
                  <a:pt x="46365" y="35128"/>
                  <a:pt x="46380" y="35747"/>
                </a:cubicBezTo>
                <a:cubicBezTo>
                  <a:pt x="46425" y="36335"/>
                  <a:pt x="46772" y="36848"/>
                  <a:pt x="47315" y="37105"/>
                </a:cubicBezTo>
                <a:cubicBezTo>
                  <a:pt x="47754" y="37317"/>
                  <a:pt x="48232" y="37423"/>
                  <a:pt x="48713" y="37423"/>
                </a:cubicBezTo>
                <a:cubicBezTo>
                  <a:pt x="48745" y="37423"/>
                  <a:pt x="48777" y="37422"/>
                  <a:pt x="48809" y="37421"/>
                </a:cubicBezTo>
                <a:cubicBezTo>
                  <a:pt x="48865" y="37423"/>
                  <a:pt x="48921" y="37424"/>
                  <a:pt x="48976" y="37424"/>
                </a:cubicBezTo>
                <a:cubicBezTo>
                  <a:pt x="49957" y="37424"/>
                  <a:pt x="50644" y="37168"/>
                  <a:pt x="51087" y="36682"/>
                </a:cubicBezTo>
                <a:cubicBezTo>
                  <a:pt x="51147" y="36607"/>
                  <a:pt x="51208" y="36546"/>
                  <a:pt x="51253" y="36456"/>
                </a:cubicBezTo>
                <a:cubicBezTo>
                  <a:pt x="51313" y="36893"/>
                  <a:pt x="51344" y="37331"/>
                  <a:pt x="51313" y="37768"/>
                </a:cubicBezTo>
                <a:lnTo>
                  <a:pt x="51313" y="44226"/>
                </a:lnTo>
                <a:lnTo>
                  <a:pt x="47436" y="44226"/>
                </a:lnTo>
                <a:cubicBezTo>
                  <a:pt x="47210" y="44226"/>
                  <a:pt x="47029" y="44407"/>
                  <a:pt x="47029" y="44618"/>
                </a:cubicBezTo>
                <a:lnTo>
                  <a:pt x="47029" y="44920"/>
                </a:lnTo>
                <a:cubicBezTo>
                  <a:pt x="47029" y="45146"/>
                  <a:pt x="47210" y="45327"/>
                  <a:pt x="47436" y="45327"/>
                </a:cubicBezTo>
                <a:lnTo>
                  <a:pt x="47451" y="45327"/>
                </a:lnTo>
                <a:lnTo>
                  <a:pt x="47451" y="55391"/>
                </a:lnTo>
                <a:cubicBezTo>
                  <a:pt x="47451" y="56251"/>
                  <a:pt x="48145" y="56945"/>
                  <a:pt x="48990" y="56945"/>
                </a:cubicBezTo>
                <a:lnTo>
                  <a:pt x="54195" y="56945"/>
                </a:lnTo>
                <a:cubicBezTo>
                  <a:pt x="55055" y="56945"/>
                  <a:pt x="55749" y="56251"/>
                  <a:pt x="55749" y="55391"/>
                </a:cubicBezTo>
                <a:lnTo>
                  <a:pt x="55749" y="54878"/>
                </a:lnTo>
                <a:lnTo>
                  <a:pt x="58208" y="54878"/>
                </a:lnTo>
                <a:lnTo>
                  <a:pt x="58208" y="56417"/>
                </a:lnTo>
                <a:cubicBezTo>
                  <a:pt x="58208" y="56658"/>
                  <a:pt x="58405" y="56854"/>
                  <a:pt x="58631" y="56854"/>
                </a:cubicBezTo>
                <a:lnTo>
                  <a:pt x="61045" y="56854"/>
                </a:lnTo>
                <a:cubicBezTo>
                  <a:pt x="61286" y="56854"/>
                  <a:pt x="61467" y="56658"/>
                  <a:pt x="61467" y="56417"/>
                </a:cubicBezTo>
                <a:lnTo>
                  <a:pt x="61467" y="54878"/>
                </a:lnTo>
                <a:lnTo>
                  <a:pt x="93875" y="54878"/>
                </a:lnTo>
                <a:lnTo>
                  <a:pt x="93875" y="56417"/>
                </a:lnTo>
                <a:cubicBezTo>
                  <a:pt x="93875" y="56658"/>
                  <a:pt x="94071" y="56854"/>
                  <a:pt x="94313" y="56854"/>
                </a:cubicBezTo>
                <a:lnTo>
                  <a:pt x="96712" y="56854"/>
                </a:lnTo>
                <a:cubicBezTo>
                  <a:pt x="96953" y="56854"/>
                  <a:pt x="97149" y="56658"/>
                  <a:pt x="97149" y="56417"/>
                </a:cubicBezTo>
                <a:lnTo>
                  <a:pt x="97149" y="54878"/>
                </a:lnTo>
                <a:lnTo>
                  <a:pt x="99307" y="54878"/>
                </a:lnTo>
                <a:lnTo>
                  <a:pt x="99307" y="53852"/>
                </a:lnTo>
                <a:lnTo>
                  <a:pt x="88700" y="53852"/>
                </a:lnTo>
                <a:cubicBezTo>
                  <a:pt x="89530" y="53565"/>
                  <a:pt x="90118" y="52826"/>
                  <a:pt x="90209" y="51966"/>
                </a:cubicBezTo>
                <a:cubicBezTo>
                  <a:pt x="90239" y="51770"/>
                  <a:pt x="90088" y="51589"/>
                  <a:pt x="89892" y="51589"/>
                </a:cubicBezTo>
                <a:lnTo>
                  <a:pt x="88911" y="51589"/>
                </a:lnTo>
                <a:lnTo>
                  <a:pt x="88911" y="51287"/>
                </a:lnTo>
                <a:cubicBezTo>
                  <a:pt x="88911" y="51129"/>
                  <a:pt x="88789" y="50999"/>
                  <a:pt x="88648" y="50999"/>
                </a:cubicBezTo>
                <a:cubicBezTo>
                  <a:pt x="88640" y="50999"/>
                  <a:pt x="88632" y="50999"/>
                  <a:pt x="88625" y="51000"/>
                </a:cubicBezTo>
                <a:lnTo>
                  <a:pt x="88006" y="51000"/>
                </a:lnTo>
                <a:lnTo>
                  <a:pt x="88006" y="49657"/>
                </a:lnTo>
                <a:cubicBezTo>
                  <a:pt x="88006" y="49386"/>
                  <a:pt x="87780" y="49160"/>
                  <a:pt x="87508" y="49160"/>
                </a:cubicBezTo>
                <a:lnTo>
                  <a:pt x="87041" y="49160"/>
                </a:lnTo>
                <a:cubicBezTo>
                  <a:pt x="87222" y="49099"/>
                  <a:pt x="87357" y="48963"/>
                  <a:pt x="87418" y="48782"/>
                </a:cubicBezTo>
                <a:cubicBezTo>
                  <a:pt x="87448" y="48526"/>
                  <a:pt x="87403" y="48254"/>
                  <a:pt x="87312" y="48028"/>
                </a:cubicBezTo>
                <a:cubicBezTo>
                  <a:pt x="87176" y="47741"/>
                  <a:pt x="87071" y="47455"/>
                  <a:pt x="87010" y="47153"/>
                </a:cubicBezTo>
                <a:cubicBezTo>
                  <a:pt x="86694" y="47409"/>
                  <a:pt x="86437" y="47741"/>
                  <a:pt x="86256" y="48103"/>
                </a:cubicBezTo>
                <a:cubicBezTo>
                  <a:pt x="86181" y="48224"/>
                  <a:pt x="86135" y="48360"/>
                  <a:pt x="86105" y="48481"/>
                </a:cubicBezTo>
                <a:cubicBezTo>
                  <a:pt x="86090" y="48586"/>
                  <a:pt x="86090" y="48692"/>
                  <a:pt x="86120" y="48797"/>
                </a:cubicBezTo>
                <a:cubicBezTo>
                  <a:pt x="86165" y="48963"/>
                  <a:pt x="86286" y="49099"/>
                  <a:pt x="86452" y="49144"/>
                </a:cubicBezTo>
                <a:lnTo>
                  <a:pt x="86196" y="49144"/>
                </a:lnTo>
                <a:cubicBezTo>
                  <a:pt x="85909" y="49144"/>
                  <a:pt x="85683" y="49371"/>
                  <a:pt x="85683" y="49657"/>
                </a:cubicBezTo>
                <a:lnTo>
                  <a:pt x="85683" y="50985"/>
                </a:lnTo>
                <a:lnTo>
                  <a:pt x="85064" y="50985"/>
                </a:lnTo>
                <a:cubicBezTo>
                  <a:pt x="84898" y="50985"/>
                  <a:pt x="84777" y="51121"/>
                  <a:pt x="84777" y="51272"/>
                </a:cubicBezTo>
                <a:lnTo>
                  <a:pt x="84777" y="51574"/>
                </a:lnTo>
                <a:lnTo>
                  <a:pt x="83721" y="51574"/>
                </a:lnTo>
                <a:cubicBezTo>
                  <a:pt x="83525" y="51574"/>
                  <a:pt x="83374" y="51755"/>
                  <a:pt x="83404" y="51951"/>
                </a:cubicBezTo>
                <a:cubicBezTo>
                  <a:pt x="83495" y="52826"/>
                  <a:pt x="84083" y="53550"/>
                  <a:pt x="84913" y="53837"/>
                </a:cubicBezTo>
                <a:lnTo>
                  <a:pt x="72949" y="53837"/>
                </a:lnTo>
                <a:lnTo>
                  <a:pt x="72949" y="32141"/>
                </a:lnTo>
                <a:lnTo>
                  <a:pt x="74096" y="32141"/>
                </a:lnTo>
                <a:cubicBezTo>
                  <a:pt x="74412" y="32141"/>
                  <a:pt x="74669" y="31884"/>
                  <a:pt x="74669" y="31568"/>
                </a:cubicBezTo>
                <a:lnTo>
                  <a:pt x="74669" y="30783"/>
                </a:lnTo>
                <a:lnTo>
                  <a:pt x="83495" y="30783"/>
                </a:lnTo>
                <a:lnTo>
                  <a:pt x="83495" y="30858"/>
                </a:lnTo>
                <a:cubicBezTo>
                  <a:pt x="83495" y="31175"/>
                  <a:pt x="83752" y="31432"/>
                  <a:pt x="84068" y="31432"/>
                </a:cubicBezTo>
                <a:lnTo>
                  <a:pt x="84823" y="31432"/>
                </a:lnTo>
                <a:lnTo>
                  <a:pt x="84823" y="34208"/>
                </a:lnTo>
                <a:lnTo>
                  <a:pt x="79738" y="42415"/>
                </a:lnTo>
                <a:cubicBezTo>
                  <a:pt x="79165" y="43351"/>
                  <a:pt x="79829" y="44558"/>
                  <a:pt x="80930" y="44558"/>
                </a:cubicBezTo>
                <a:lnTo>
                  <a:pt x="91884" y="44558"/>
                </a:lnTo>
                <a:cubicBezTo>
                  <a:pt x="92985" y="44558"/>
                  <a:pt x="93649" y="43351"/>
                  <a:pt x="93076" y="42415"/>
                </a:cubicBezTo>
                <a:lnTo>
                  <a:pt x="87991" y="34208"/>
                </a:lnTo>
                <a:lnTo>
                  <a:pt x="87991" y="31432"/>
                </a:lnTo>
                <a:lnTo>
                  <a:pt x="88745" y="31432"/>
                </a:lnTo>
                <a:cubicBezTo>
                  <a:pt x="89062" y="31432"/>
                  <a:pt x="89319" y="31175"/>
                  <a:pt x="89319" y="30858"/>
                </a:cubicBezTo>
                <a:lnTo>
                  <a:pt x="89319" y="29893"/>
                </a:lnTo>
                <a:cubicBezTo>
                  <a:pt x="89319" y="29576"/>
                  <a:pt x="89062" y="29319"/>
                  <a:pt x="88745" y="29319"/>
                </a:cubicBezTo>
                <a:lnTo>
                  <a:pt x="87991" y="29319"/>
                </a:lnTo>
                <a:lnTo>
                  <a:pt x="87991" y="29229"/>
                </a:lnTo>
                <a:lnTo>
                  <a:pt x="88127" y="29229"/>
                </a:lnTo>
                <a:cubicBezTo>
                  <a:pt x="88368" y="29229"/>
                  <a:pt x="88564" y="29033"/>
                  <a:pt x="88564" y="28806"/>
                </a:cubicBezTo>
                <a:lnTo>
                  <a:pt x="88564" y="28097"/>
                </a:lnTo>
                <a:cubicBezTo>
                  <a:pt x="88564" y="27856"/>
                  <a:pt x="88368" y="27660"/>
                  <a:pt x="88127" y="27660"/>
                </a:cubicBezTo>
                <a:lnTo>
                  <a:pt x="87327" y="27660"/>
                </a:lnTo>
                <a:lnTo>
                  <a:pt x="87327" y="13327"/>
                </a:lnTo>
                <a:lnTo>
                  <a:pt x="85502" y="13327"/>
                </a:lnTo>
                <a:lnTo>
                  <a:pt x="85502" y="24024"/>
                </a:lnTo>
                <a:lnTo>
                  <a:pt x="72964" y="24024"/>
                </a:lnTo>
                <a:lnTo>
                  <a:pt x="72964" y="13991"/>
                </a:lnTo>
                <a:lnTo>
                  <a:pt x="73824" y="13991"/>
                </a:lnTo>
                <a:cubicBezTo>
                  <a:pt x="74141" y="13991"/>
                  <a:pt x="74397" y="13734"/>
                  <a:pt x="74397" y="13417"/>
                </a:cubicBezTo>
                <a:lnTo>
                  <a:pt x="74397" y="12633"/>
                </a:lnTo>
                <a:lnTo>
                  <a:pt x="75770" y="12633"/>
                </a:lnTo>
                <a:lnTo>
                  <a:pt x="75770" y="13991"/>
                </a:lnTo>
                <a:lnTo>
                  <a:pt x="76359" y="13991"/>
                </a:lnTo>
                <a:lnTo>
                  <a:pt x="76359" y="10505"/>
                </a:lnTo>
                <a:lnTo>
                  <a:pt x="75770" y="10505"/>
                </a:lnTo>
                <a:lnTo>
                  <a:pt x="75770" y="11848"/>
                </a:lnTo>
                <a:lnTo>
                  <a:pt x="74397" y="11848"/>
                </a:lnTo>
                <a:lnTo>
                  <a:pt x="74397" y="11064"/>
                </a:lnTo>
                <a:cubicBezTo>
                  <a:pt x="74397" y="10762"/>
                  <a:pt x="74141" y="10505"/>
                  <a:pt x="73824" y="10505"/>
                </a:cubicBezTo>
                <a:lnTo>
                  <a:pt x="72964" y="10505"/>
                </a:lnTo>
                <a:lnTo>
                  <a:pt x="72964" y="2373"/>
                </a:lnTo>
                <a:lnTo>
                  <a:pt x="72421" y="2373"/>
                </a:lnTo>
                <a:cubicBezTo>
                  <a:pt x="72315" y="1830"/>
                  <a:pt x="72059" y="1332"/>
                  <a:pt x="71666" y="955"/>
                </a:cubicBezTo>
                <a:cubicBezTo>
                  <a:pt x="70793" y="95"/>
                  <a:pt x="69502" y="1"/>
                  <a:pt x="6915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97" name="Google Shape;897;p46"/>
          <p:cNvSpPr/>
          <p:nvPr/>
        </p:nvSpPr>
        <p:spPr>
          <a:xfrm>
            <a:off x="1320747" y="6339512"/>
            <a:ext cx="18336" cy="25021"/>
          </a:xfrm>
          <a:custGeom>
            <a:avLst/>
            <a:gdLst/>
            <a:ahLst/>
            <a:cxnLst/>
            <a:rect l="l" t="t" r="r" b="b"/>
            <a:pathLst>
              <a:path w="288" h="393" fill="none" extrusionOk="0">
                <a:moveTo>
                  <a:pt x="287" y="393"/>
                </a:moveTo>
                <a:lnTo>
                  <a:pt x="1" y="0"/>
                </a:lnTo>
              </a:path>
            </a:pathLst>
          </a:custGeom>
          <a:noFill/>
          <a:ln w="4900" cap="flat" cmpd="sng">
            <a:solidFill>
              <a:schemeClr val="lt2"/>
            </a:solidFill>
            <a:prstDash val="solid"/>
            <a:miter lim="15087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98" name="Google Shape;898;p46"/>
          <p:cNvSpPr/>
          <p:nvPr/>
        </p:nvSpPr>
        <p:spPr>
          <a:xfrm>
            <a:off x="718454" y="6339512"/>
            <a:ext cx="17381" cy="25021"/>
          </a:xfrm>
          <a:custGeom>
            <a:avLst/>
            <a:gdLst/>
            <a:ahLst/>
            <a:cxnLst/>
            <a:rect l="l" t="t" r="r" b="b"/>
            <a:pathLst>
              <a:path w="273" h="393" fill="none" extrusionOk="0">
                <a:moveTo>
                  <a:pt x="272" y="393"/>
                </a:moveTo>
                <a:lnTo>
                  <a:pt x="1" y="0"/>
                </a:lnTo>
              </a:path>
            </a:pathLst>
          </a:custGeom>
          <a:noFill/>
          <a:ln w="4900" cap="flat" cmpd="sng">
            <a:solidFill>
              <a:schemeClr val="accent1"/>
            </a:solidFill>
            <a:prstDash val="solid"/>
            <a:miter lim="15087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9" name="Google Shape;986;p51">
            <a:extLst>
              <a:ext uri="{FF2B5EF4-FFF2-40B4-BE49-F238E27FC236}">
                <a16:creationId xmlns:a16="http://schemas.microsoft.com/office/drawing/2014/main" id="{6A402E51-3A45-4F7A-B75E-813589E8E1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03392" y="2591800"/>
            <a:ext cx="9385215" cy="837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8800" b="1" dirty="0"/>
              <a:t>Connection</a:t>
            </a:r>
            <a:endParaRPr sz="9600" b="1" dirty="0"/>
          </a:p>
        </p:txBody>
      </p:sp>
    </p:spTree>
    <p:extLst>
      <p:ext uri="{BB962C8B-B14F-4D97-AF65-F5344CB8AC3E}">
        <p14:creationId xmlns:p14="http://schemas.microsoft.com/office/powerpoint/2010/main" val="35108993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46"/>
          <p:cNvSpPr/>
          <p:nvPr/>
        </p:nvSpPr>
        <p:spPr>
          <a:xfrm>
            <a:off x="-15" y="4823177"/>
            <a:ext cx="3310233" cy="1898167"/>
          </a:xfrm>
          <a:custGeom>
            <a:avLst/>
            <a:gdLst/>
            <a:ahLst/>
            <a:cxnLst/>
            <a:rect l="l" t="t" r="r" b="b"/>
            <a:pathLst>
              <a:path w="99307" h="56945" extrusionOk="0">
                <a:moveTo>
                  <a:pt x="69093" y="608"/>
                </a:moveTo>
                <a:cubicBezTo>
                  <a:pt x="69197" y="608"/>
                  <a:pt x="70459" y="622"/>
                  <a:pt x="71244" y="1393"/>
                </a:cubicBezTo>
                <a:cubicBezTo>
                  <a:pt x="71516" y="1664"/>
                  <a:pt x="71712" y="1996"/>
                  <a:pt x="71802" y="2373"/>
                </a:cubicBezTo>
                <a:lnTo>
                  <a:pt x="71636" y="2373"/>
                </a:lnTo>
                <a:lnTo>
                  <a:pt x="71636" y="10505"/>
                </a:lnTo>
                <a:lnTo>
                  <a:pt x="70203" y="10505"/>
                </a:lnTo>
                <a:cubicBezTo>
                  <a:pt x="69901" y="10505"/>
                  <a:pt x="69645" y="10762"/>
                  <a:pt x="69645" y="11064"/>
                </a:cubicBezTo>
                <a:lnTo>
                  <a:pt x="69645" y="11848"/>
                </a:lnTo>
                <a:lnTo>
                  <a:pt x="63519" y="11848"/>
                </a:lnTo>
                <a:lnTo>
                  <a:pt x="63519" y="11773"/>
                </a:lnTo>
                <a:cubicBezTo>
                  <a:pt x="63519" y="11471"/>
                  <a:pt x="63263" y="11214"/>
                  <a:pt x="62946" y="11214"/>
                </a:cubicBezTo>
                <a:lnTo>
                  <a:pt x="61829" y="11214"/>
                </a:lnTo>
                <a:lnTo>
                  <a:pt x="61829" y="10943"/>
                </a:lnTo>
                <a:lnTo>
                  <a:pt x="62071" y="10943"/>
                </a:lnTo>
                <a:cubicBezTo>
                  <a:pt x="62282" y="10943"/>
                  <a:pt x="62448" y="10762"/>
                  <a:pt x="62448" y="10566"/>
                </a:cubicBezTo>
                <a:lnTo>
                  <a:pt x="62448" y="10068"/>
                </a:lnTo>
                <a:cubicBezTo>
                  <a:pt x="62448" y="9857"/>
                  <a:pt x="62282" y="9691"/>
                  <a:pt x="62071" y="9691"/>
                </a:cubicBezTo>
                <a:lnTo>
                  <a:pt x="60819" y="9691"/>
                </a:lnTo>
                <a:lnTo>
                  <a:pt x="60819" y="4787"/>
                </a:lnTo>
                <a:cubicBezTo>
                  <a:pt x="60849" y="4063"/>
                  <a:pt x="61015" y="3339"/>
                  <a:pt x="61301" y="2660"/>
                </a:cubicBezTo>
                <a:cubicBezTo>
                  <a:pt x="61905" y="1302"/>
                  <a:pt x="62931" y="608"/>
                  <a:pt x="64379" y="608"/>
                </a:cubicBezTo>
                <a:lnTo>
                  <a:pt x="69086" y="608"/>
                </a:lnTo>
                <a:cubicBezTo>
                  <a:pt x="69087" y="608"/>
                  <a:pt x="69089" y="608"/>
                  <a:pt x="69093" y="608"/>
                </a:cubicBezTo>
                <a:close/>
                <a:moveTo>
                  <a:pt x="49156" y="25608"/>
                </a:moveTo>
                <a:cubicBezTo>
                  <a:pt x="49775" y="25608"/>
                  <a:pt x="50453" y="25683"/>
                  <a:pt x="50846" y="26076"/>
                </a:cubicBezTo>
                <a:cubicBezTo>
                  <a:pt x="50846" y="26151"/>
                  <a:pt x="50816" y="26211"/>
                  <a:pt x="50800" y="26272"/>
                </a:cubicBezTo>
                <a:cubicBezTo>
                  <a:pt x="50574" y="26981"/>
                  <a:pt x="49835" y="27403"/>
                  <a:pt x="49201" y="27539"/>
                </a:cubicBezTo>
                <a:cubicBezTo>
                  <a:pt x="48942" y="27597"/>
                  <a:pt x="48657" y="27630"/>
                  <a:pt x="48378" y="27630"/>
                </a:cubicBezTo>
                <a:cubicBezTo>
                  <a:pt x="47927" y="27630"/>
                  <a:pt x="47495" y="27542"/>
                  <a:pt x="47225" y="27328"/>
                </a:cubicBezTo>
                <a:cubicBezTo>
                  <a:pt x="46983" y="27162"/>
                  <a:pt x="46848" y="26890"/>
                  <a:pt x="46878" y="26604"/>
                </a:cubicBezTo>
                <a:cubicBezTo>
                  <a:pt x="46938" y="26257"/>
                  <a:pt x="47179" y="25970"/>
                  <a:pt x="47496" y="25849"/>
                </a:cubicBezTo>
                <a:cubicBezTo>
                  <a:pt x="47919" y="25653"/>
                  <a:pt x="48402" y="25623"/>
                  <a:pt x="48915" y="25608"/>
                </a:cubicBezTo>
                <a:close/>
                <a:moveTo>
                  <a:pt x="85502" y="24612"/>
                </a:moveTo>
                <a:lnTo>
                  <a:pt x="85502" y="27660"/>
                </a:lnTo>
                <a:lnTo>
                  <a:pt x="84687" y="27660"/>
                </a:lnTo>
                <a:cubicBezTo>
                  <a:pt x="84446" y="27660"/>
                  <a:pt x="84249" y="27841"/>
                  <a:pt x="84249" y="28082"/>
                </a:cubicBezTo>
                <a:lnTo>
                  <a:pt x="84249" y="28791"/>
                </a:lnTo>
                <a:cubicBezTo>
                  <a:pt x="84249" y="29033"/>
                  <a:pt x="84446" y="29214"/>
                  <a:pt x="84687" y="29214"/>
                </a:cubicBezTo>
                <a:lnTo>
                  <a:pt x="84823" y="29214"/>
                </a:lnTo>
                <a:lnTo>
                  <a:pt x="84823" y="29319"/>
                </a:lnTo>
                <a:lnTo>
                  <a:pt x="84068" y="29319"/>
                </a:lnTo>
                <a:cubicBezTo>
                  <a:pt x="83752" y="29319"/>
                  <a:pt x="83495" y="29576"/>
                  <a:pt x="83495" y="29893"/>
                </a:cubicBezTo>
                <a:lnTo>
                  <a:pt x="83495" y="30029"/>
                </a:lnTo>
                <a:lnTo>
                  <a:pt x="74669" y="30029"/>
                </a:lnTo>
                <a:lnTo>
                  <a:pt x="74669" y="29229"/>
                </a:lnTo>
                <a:cubicBezTo>
                  <a:pt x="74669" y="28912"/>
                  <a:pt x="74412" y="28671"/>
                  <a:pt x="74096" y="28671"/>
                </a:cubicBezTo>
                <a:lnTo>
                  <a:pt x="72949" y="28671"/>
                </a:lnTo>
                <a:lnTo>
                  <a:pt x="72949" y="24612"/>
                </a:lnTo>
                <a:close/>
                <a:moveTo>
                  <a:pt x="48583" y="30119"/>
                </a:moveTo>
                <a:cubicBezTo>
                  <a:pt x="49050" y="30119"/>
                  <a:pt x="49503" y="30240"/>
                  <a:pt x="49895" y="30466"/>
                </a:cubicBezTo>
                <a:cubicBezTo>
                  <a:pt x="50318" y="30692"/>
                  <a:pt x="50665" y="31055"/>
                  <a:pt x="50891" y="31477"/>
                </a:cubicBezTo>
                <a:cubicBezTo>
                  <a:pt x="50589" y="31960"/>
                  <a:pt x="50091" y="32277"/>
                  <a:pt x="49548" y="32397"/>
                </a:cubicBezTo>
                <a:lnTo>
                  <a:pt x="49533" y="32397"/>
                </a:lnTo>
                <a:cubicBezTo>
                  <a:pt x="49358" y="32416"/>
                  <a:pt x="49183" y="32427"/>
                  <a:pt x="49008" y="32427"/>
                </a:cubicBezTo>
                <a:cubicBezTo>
                  <a:pt x="48761" y="32427"/>
                  <a:pt x="48513" y="32405"/>
                  <a:pt x="48266" y="32352"/>
                </a:cubicBezTo>
                <a:cubicBezTo>
                  <a:pt x="47858" y="32322"/>
                  <a:pt x="47466" y="32186"/>
                  <a:pt x="47119" y="31960"/>
                </a:cubicBezTo>
                <a:cubicBezTo>
                  <a:pt x="46863" y="31764"/>
                  <a:pt x="46636" y="31417"/>
                  <a:pt x="46742" y="31070"/>
                </a:cubicBezTo>
                <a:cubicBezTo>
                  <a:pt x="46832" y="30813"/>
                  <a:pt x="47029" y="30602"/>
                  <a:pt x="47270" y="30481"/>
                </a:cubicBezTo>
                <a:cubicBezTo>
                  <a:pt x="47662" y="30240"/>
                  <a:pt x="48130" y="30119"/>
                  <a:pt x="48583" y="30119"/>
                </a:cubicBezTo>
                <a:close/>
                <a:moveTo>
                  <a:pt x="48325" y="34733"/>
                </a:moveTo>
                <a:cubicBezTo>
                  <a:pt x="48355" y="34733"/>
                  <a:pt x="48386" y="34734"/>
                  <a:pt x="48417" y="34736"/>
                </a:cubicBezTo>
                <a:cubicBezTo>
                  <a:pt x="48658" y="34736"/>
                  <a:pt x="48884" y="34751"/>
                  <a:pt x="49111" y="34796"/>
                </a:cubicBezTo>
                <a:cubicBezTo>
                  <a:pt x="50001" y="34947"/>
                  <a:pt x="50589" y="35234"/>
                  <a:pt x="50921" y="35686"/>
                </a:cubicBezTo>
                <a:lnTo>
                  <a:pt x="50936" y="35717"/>
                </a:lnTo>
                <a:cubicBezTo>
                  <a:pt x="50861" y="35928"/>
                  <a:pt x="50755" y="36124"/>
                  <a:pt x="50604" y="36290"/>
                </a:cubicBezTo>
                <a:cubicBezTo>
                  <a:pt x="50296" y="36640"/>
                  <a:pt x="49767" y="36821"/>
                  <a:pt x="48993" y="36821"/>
                </a:cubicBezTo>
                <a:cubicBezTo>
                  <a:pt x="48933" y="36821"/>
                  <a:pt x="48872" y="36820"/>
                  <a:pt x="48809" y="36818"/>
                </a:cubicBezTo>
                <a:cubicBezTo>
                  <a:pt x="48774" y="36819"/>
                  <a:pt x="48739" y="36820"/>
                  <a:pt x="48703" y="36820"/>
                </a:cubicBezTo>
                <a:cubicBezTo>
                  <a:pt x="48316" y="36820"/>
                  <a:pt x="47933" y="36744"/>
                  <a:pt x="47587" y="36592"/>
                </a:cubicBezTo>
                <a:cubicBezTo>
                  <a:pt x="47255" y="36426"/>
                  <a:pt x="47029" y="36109"/>
                  <a:pt x="46983" y="35747"/>
                </a:cubicBezTo>
                <a:cubicBezTo>
                  <a:pt x="46983" y="35339"/>
                  <a:pt x="47345" y="34992"/>
                  <a:pt x="47692" y="34857"/>
                </a:cubicBezTo>
                <a:cubicBezTo>
                  <a:pt x="47903" y="34778"/>
                  <a:pt x="48114" y="34733"/>
                  <a:pt x="48325" y="34733"/>
                </a:cubicBezTo>
                <a:close/>
                <a:moveTo>
                  <a:pt x="69630" y="12618"/>
                </a:moveTo>
                <a:lnTo>
                  <a:pt x="69630" y="13402"/>
                </a:lnTo>
                <a:cubicBezTo>
                  <a:pt x="69630" y="13704"/>
                  <a:pt x="69886" y="13960"/>
                  <a:pt x="70203" y="13960"/>
                </a:cubicBezTo>
                <a:lnTo>
                  <a:pt x="71636" y="13960"/>
                </a:lnTo>
                <a:lnTo>
                  <a:pt x="71636" y="28671"/>
                </a:lnTo>
                <a:lnTo>
                  <a:pt x="70475" y="28671"/>
                </a:lnTo>
                <a:cubicBezTo>
                  <a:pt x="70173" y="28671"/>
                  <a:pt x="69916" y="28927"/>
                  <a:pt x="69916" y="29244"/>
                </a:cubicBezTo>
                <a:lnTo>
                  <a:pt x="69916" y="30029"/>
                </a:lnTo>
                <a:lnTo>
                  <a:pt x="68543" y="30029"/>
                </a:lnTo>
                <a:lnTo>
                  <a:pt x="68543" y="28671"/>
                </a:lnTo>
                <a:lnTo>
                  <a:pt x="67955" y="28671"/>
                </a:lnTo>
                <a:lnTo>
                  <a:pt x="67955" y="32126"/>
                </a:lnTo>
                <a:lnTo>
                  <a:pt x="68543" y="32126"/>
                </a:lnTo>
                <a:lnTo>
                  <a:pt x="68543" y="30783"/>
                </a:lnTo>
                <a:lnTo>
                  <a:pt x="69916" y="30783"/>
                </a:lnTo>
                <a:lnTo>
                  <a:pt x="69916" y="31568"/>
                </a:lnTo>
                <a:cubicBezTo>
                  <a:pt x="69916" y="31869"/>
                  <a:pt x="70173" y="32126"/>
                  <a:pt x="70475" y="32126"/>
                </a:cubicBezTo>
                <a:lnTo>
                  <a:pt x="71636" y="32126"/>
                </a:lnTo>
                <a:lnTo>
                  <a:pt x="71636" y="53837"/>
                </a:lnTo>
                <a:lnTo>
                  <a:pt x="68045" y="53837"/>
                </a:lnTo>
                <a:cubicBezTo>
                  <a:pt x="68528" y="53791"/>
                  <a:pt x="68905" y="53384"/>
                  <a:pt x="68921" y="52901"/>
                </a:cubicBezTo>
                <a:lnTo>
                  <a:pt x="68921" y="39126"/>
                </a:lnTo>
                <a:lnTo>
                  <a:pt x="68936" y="39126"/>
                </a:lnTo>
                <a:cubicBezTo>
                  <a:pt x="69056" y="39126"/>
                  <a:pt x="69177" y="39006"/>
                  <a:pt x="69177" y="38870"/>
                </a:cubicBezTo>
                <a:lnTo>
                  <a:pt x="69177" y="38689"/>
                </a:lnTo>
                <a:cubicBezTo>
                  <a:pt x="69177" y="38553"/>
                  <a:pt x="69056" y="38447"/>
                  <a:pt x="68936" y="38447"/>
                </a:cubicBezTo>
                <a:lnTo>
                  <a:pt x="63761" y="38447"/>
                </a:lnTo>
                <a:cubicBezTo>
                  <a:pt x="63625" y="38447"/>
                  <a:pt x="63504" y="38553"/>
                  <a:pt x="63504" y="38689"/>
                </a:cubicBezTo>
                <a:lnTo>
                  <a:pt x="63504" y="38870"/>
                </a:lnTo>
                <a:cubicBezTo>
                  <a:pt x="63504" y="39006"/>
                  <a:pt x="63625" y="39126"/>
                  <a:pt x="63761" y="39126"/>
                </a:cubicBezTo>
                <a:lnTo>
                  <a:pt x="63791" y="39126"/>
                </a:lnTo>
                <a:lnTo>
                  <a:pt x="63791" y="41571"/>
                </a:lnTo>
                <a:lnTo>
                  <a:pt x="63791" y="41857"/>
                </a:lnTo>
                <a:lnTo>
                  <a:pt x="63791" y="42581"/>
                </a:lnTo>
                <a:lnTo>
                  <a:pt x="63791" y="42868"/>
                </a:lnTo>
                <a:lnTo>
                  <a:pt x="63791" y="43577"/>
                </a:lnTo>
                <a:lnTo>
                  <a:pt x="63791" y="43864"/>
                </a:lnTo>
                <a:lnTo>
                  <a:pt x="63791" y="44588"/>
                </a:lnTo>
                <a:lnTo>
                  <a:pt x="63791" y="44875"/>
                </a:lnTo>
                <a:lnTo>
                  <a:pt x="63791" y="45599"/>
                </a:lnTo>
                <a:lnTo>
                  <a:pt x="63791" y="45886"/>
                </a:lnTo>
                <a:lnTo>
                  <a:pt x="63791" y="46685"/>
                </a:lnTo>
                <a:lnTo>
                  <a:pt x="63791" y="46972"/>
                </a:lnTo>
                <a:lnTo>
                  <a:pt x="63791" y="47711"/>
                </a:lnTo>
                <a:lnTo>
                  <a:pt x="63791" y="47998"/>
                </a:lnTo>
                <a:lnTo>
                  <a:pt x="63791" y="48722"/>
                </a:lnTo>
                <a:lnTo>
                  <a:pt x="63791" y="48994"/>
                </a:lnTo>
                <a:lnTo>
                  <a:pt x="63791" y="49718"/>
                </a:lnTo>
                <a:lnTo>
                  <a:pt x="63791" y="50004"/>
                </a:lnTo>
                <a:lnTo>
                  <a:pt x="63791" y="50729"/>
                </a:lnTo>
                <a:lnTo>
                  <a:pt x="63791" y="51015"/>
                </a:lnTo>
                <a:lnTo>
                  <a:pt x="63791" y="52916"/>
                </a:lnTo>
                <a:cubicBezTo>
                  <a:pt x="63791" y="53399"/>
                  <a:pt x="64168" y="53806"/>
                  <a:pt x="64651" y="53852"/>
                </a:cubicBezTo>
                <a:lnTo>
                  <a:pt x="55749" y="53852"/>
                </a:lnTo>
                <a:lnTo>
                  <a:pt x="55749" y="45342"/>
                </a:lnTo>
                <a:lnTo>
                  <a:pt x="55794" y="45342"/>
                </a:lnTo>
                <a:cubicBezTo>
                  <a:pt x="56021" y="45342"/>
                  <a:pt x="56187" y="45161"/>
                  <a:pt x="56187" y="44935"/>
                </a:cubicBezTo>
                <a:lnTo>
                  <a:pt x="56187" y="44633"/>
                </a:lnTo>
                <a:cubicBezTo>
                  <a:pt x="56187" y="44407"/>
                  <a:pt x="56021" y="44241"/>
                  <a:pt x="55794" y="44241"/>
                </a:cubicBezTo>
                <a:lnTo>
                  <a:pt x="53999" y="44241"/>
                </a:lnTo>
                <a:lnTo>
                  <a:pt x="53999" y="37482"/>
                </a:lnTo>
                <a:cubicBezTo>
                  <a:pt x="54014" y="36526"/>
                  <a:pt x="54798" y="35762"/>
                  <a:pt x="55751" y="35762"/>
                </a:cubicBezTo>
                <a:cubicBezTo>
                  <a:pt x="55761" y="35762"/>
                  <a:pt x="55770" y="35762"/>
                  <a:pt x="55779" y="35762"/>
                </a:cubicBezTo>
                <a:lnTo>
                  <a:pt x="58420" y="35762"/>
                </a:lnTo>
                <a:cubicBezTo>
                  <a:pt x="59717" y="35762"/>
                  <a:pt x="60788" y="34721"/>
                  <a:pt x="60803" y="33408"/>
                </a:cubicBezTo>
                <a:lnTo>
                  <a:pt x="60803" y="26890"/>
                </a:lnTo>
                <a:lnTo>
                  <a:pt x="61000" y="26890"/>
                </a:lnTo>
                <a:cubicBezTo>
                  <a:pt x="61181" y="26890"/>
                  <a:pt x="61347" y="26724"/>
                  <a:pt x="61347" y="26543"/>
                </a:cubicBezTo>
                <a:lnTo>
                  <a:pt x="61347" y="26151"/>
                </a:lnTo>
                <a:cubicBezTo>
                  <a:pt x="63911" y="25759"/>
                  <a:pt x="65843" y="23601"/>
                  <a:pt x="65963" y="21006"/>
                </a:cubicBezTo>
                <a:cubicBezTo>
                  <a:pt x="66084" y="18411"/>
                  <a:pt x="64349" y="16088"/>
                  <a:pt x="61829" y="15469"/>
                </a:cubicBezTo>
                <a:lnTo>
                  <a:pt x="61829" y="13312"/>
                </a:lnTo>
                <a:lnTo>
                  <a:pt x="62946" y="13312"/>
                </a:lnTo>
                <a:cubicBezTo>
                  <a:pt x="63263" y="13312"/>
                  <a:pt x="63519" y="13055"/>
                  <a:pt x="63519" y="12753"/>
                </a:cubicBezTo>
                <a:lnTo>
                  <a:pt x="63519" y="12618"/>
                </a:lnTo>
                <a:close/>
                <a:moveTo>
                  <a:pt x="69157" y="1"/>
                </a:moveTo>
                <a:cubicBezTo>
                  <a:pt x="69109" y="1"/>
                  <a:pt x="69079" y="3"/>
                  <a:pt x="69071" y="4"/>
                </a:cubicBezTo>
                <a:lnTo>
                  <a:pt x="64379" y="4"/>
                </a:lnTo>
                <a:cubicBezTo>
                  <a:pt x="60321" y="4"/>
                  <a:pt x="60200" y="4742"/>
                  <a:pt x="60200" y="4787"/>
                </a:cubicBezTo>
                <a:lnTo>
                  <a:pt x="60200" y="9691"/>
                </a:lnTo>
                <a:lnTo>
                  <a:pt x="58948" y="9691"/>
                </a:lnTo>
                <a:cubicBezTo>
                  <a:pt x="58736" y="9691"/>
                  <a:pt x="58571" y="9857"/>
                  <a:pt x="58571" y="10068"/>
                </a:cubicBezTo>
                <a:lnTo>
                  <a:pt x="58571" y="10566"/>
                </a:lnTo>
                <a:cubicBezTo>
                  <a:pt x="58571" y="10762"/>
                  <a:pt x="58736" y="10943"/>
                  <a:pt x="58948" y="10943"/>
                </a:cubicBezTo>
                <a:lnTo>
                  <a:pt x="59189" y="10943"/>
                </a:lnTo>
                <a:lnTo>
                  <a:pt x="59189" y="11214"/>
                </a:lnTo>
                <a:lnTo>
                  <a:pt x="58284" y="11214"/>
                </a:lnTo>
                <a:cubicBezTo>
                  <a:pt x="57967" y="11214"/>
                  <a:pt x="57711" y="11456"/>
                  <a:pt x="57711" y="11773"/>
                </a:cubicBezTo>
                <a:lnTo>
                  <a:pt x="57711" y="12753"/>
                </a:lnTo>
                <a:cubicBezTo>
                  <a:pt x="57711" y="13055"/>
                  <a:pt x="57967" y="13312"/>
                  <a:pt x="58284" y="13312"/>
                </a:cubicBezTo>
                <a:lnTo>
                  <a:pt x="59189" y="13312"/>
                </a:lnTo>
                <a:lnTo>
                  <a:pt x="59189" y="15469"/>
                </a:lnTo>
                <a:cubicBezTo>
                  <a:pt x="56654" y="16088"/>
                  <a:pt x="54934" y="18396"/>
                  <a:pt x="55040" y="20991"/>
                </a:cubicBezTo>
                <a:cubicBezTo>
                  <a:pt x="55161" y="23586"/>
                  <a:pt x="57092" y="25744"/>
                  <a:pt x="59657" y="26151"/>
                </a:cubicBezTo>
                <a:lnTo>
                  <a:pt x="59657" y="26543"/>
                </a:lnTo>
                <a:cubicBezTo>
                  <a:pt x="59657" y="26724"/>
                  <a:pt x="59808" y="26890"/>
                  <a:pt x="60004" y="26890"/>
                </a:cubicBezTo>
                <a:lnTo>
                  <a:pt x="60185" y="26890"/>
                </a:lnTo>
                <a:lnTo>
                  <a:pt x="60185" y="33408"/>
                </a:lnTo>
                <a:cubicBezTo>
                  <a:pt x="60170" y="34374"/>
                  <a:pt x="59385" y="35143"/>
                  <a:pt x="58420" y="35143"/>
                </a:cubicBezTo>
                <a:lnTo>
                  <a:pt x="55779" y="35143"/>
                </a:lnTo>
                <a:cubicBezTo>
                  <a:pt x="55770" y="35143"/>
                  <a:pt x="55761" y="35143"/>
                  <a:pt x="55751" y="35143"/>
                </a:cubicBezTo>
                <a:cubicBezTo>
                  <a:pt x="54451" y="35143"/>
                  <a:pt x="53395" y="36179"/>
                  <a:pt x="53380" y="37482"/>
                </a:cubicBezTo>
                <a:lnTo>
                  <a:pt x="53380" y="44241"/>
                </a:lnTo>
                <a:lnTo>
                  <a:pt x="51917" y="44241"/>
                </a:lnTo>
                <a:lnTo>
                  <a:pt x="51917" y="37784"/>
                </a:lnTo>
                <a:cubicBezTo>
                  <a:pt x="51932" y="37044"/>
                  <a:pt x="51917" y="36275"/>
                  <a:pt x="51585" y="35626"/>
                </a:cubicBezTo>
                <a:cubicBezTo>
                  <a:pt x="51600" y="35566"/>
                  <a:pt x="51615" y="35505"/>
                  <a:pt x="51630" y="35460"/>
                </a:cubicBezTo>
                <a:cubicBezTo>
                  <a:pt x="51721" y="35038"/>
                  <a:pt x="51766" y="34600"/>
                  <a:pt x="51781" y="34178"/>
                </a:cubicBezTo>
                <a:lnTo>
                  <a:pt x="51781" y="32578"/>
                </a:lnTo>
                <a:cubicBezTo>
                  <a:pt x="51781" y="32216"/>
                  <a:pt x="51721" y="31854"/>
                  <a:pt x="51585" y="31522"/>
                </a:cubicBezTo>
                <a:cubicBezTo>
                  <a:pt x="51826" y="31070"/>
                  <a:pt x="51947" y="30572"/>
                  <a:pt x="51917" y="30074"/>
                </a:cubicBezTo>
                <a:lnTo>
                  <a:pt x="51917" y="27434"/>
                </a:lnTo>
                <a:cubicBezTo>
                  <a:pt x="51887" y="26905"/>
                  <a:pt x="51826" y="26377"/>
                  <a:pt x="51525" y="25925"/>
                </a:cubicBezTo>
                <a:cubicBezTo>
                  <a:pt x="51645" y="25201"/>
                  <a:pt x="51691" y="24461"/>
                  <a:pt x="51645" y="23737"/>
                </a:cubicBezTo>
                <a:lnTo>
                  <a:pt x="51645" y="19513"/>
                </a:lnTo>
                <a:cubicBezTo>
                  <a:pt x="51645" y="17446"/>
                  <a:pt x="49971" y="15771"/>
                  <a:pt x="47889" y="15756"/>
                </a:cubicBezTo>
                <a:lnTo>
                  <a:pt x="33721" y="15756"/>
                </a:lnTo>
                <a:cubicBezTo>
                  <a:pt x="31654" y="15771"/>
                  <a:pt x="29980" y="17446"/>
                  <a:pt x="29980" y="19513"/>
                </a:cubicBezTo>
                <a:lnTo>
                  <a:pt x="29980" y="27162"/>
                </a:lnTo>
                <a:lnTo>
                  <a:pt x="29437" y="27162"/>
                </a:lnTo>
                <a:cubicBezTo>
                  <a:pt x="29428" y="27162"/>
                  <a:pt x="29420" y="27161"/>
                  <a:pt x="29411" y="27161"/>
                </a:cubicBezTo>
                <a:cubicBezTo>
                  <a:pt x="29106" y="27161"/>
                  <a:pt x="28863" y="27427"/>
                  <a:pt x="28863" y="27735"/>
                </a:cubicBezTo>
                <a:lnTo>
                  <a:pt x="28863" y="28505"/>
                </a:lnTo>
                <a:lnTo>
                  <a:pt x="28275" y="28505"/>
                </a:lnTo>
                <a:cubicBezTo>
                  <a:pt x="28033" y="28505"/>
                  <a:pt x="27837" y="28686"/>
                  <a:pt x="27837" y="28927"/>
                </a:cubicBezTo>
                <a:lnTo>
                  <a:pt x="27837" y="29350"/>
                </a:lnTo>
                <a:lnTo>
                  <a:pt x="27852" y="29350"/>
                </a:lnTo>
                <a:cubicBezTo>
                  <a:pt x="27551" y="29365"/>
                  <a:pt x="27309" y="29621"/>
                  <a:pt x="27309" y="29923"/>
                </a:cubicBezTo>
                <a:lnTo>
                  <a:pt x="27309" y="30059"/>
                </a:lnTo>
                <a:lnTo>
                  <a:pt x="18030" y="30059"/>
                </a:lnTo>
                <a:lnTo>
                  <a:pt x="18030" y="29274"/>
                </a:lnTo>
                <a:cubicBezTo>
                  <a:pt x="18030" y="28957"/>
                  <a:pt x="17774" y="28701"/>
                  <a:pt x="17457" y="28701"/>
                </a:cubicBezTo>
                <a:lnTo>
                  <a:pt x="16416" y="28701"/>
                </a:lnTo>
                <a:lnTo>
                  <a:pt x="16416" y="13900"/>
                </a:lnTo>
                <a:lnTo>
                  <a:pt x="17472" y="13900"/>
                </a:lnTo>
                <a:cubicBezTo>
                  <a:pt x="17789" y="13900"/>
                  <a:pt x="18046" y="13644"/>
                  <a:pt x="18046" y="13342"/>
                </a:cubicBezTo>
                <a:lnTo>
                  <a:pt x="18046" y="12557"/>
                </a:lnTo>
                <a:lnTo>
                  <a:pt x="19419" y="12557"/>
                </a:lnTo>
                <a:lnTo>
                  <a:pt x="19419" y="13900"/>
                </a:lnTo>
                <a:lnTo>
                  <a:pt x="19992" y="13900"/>
                </a:lnTo>
                <a:lnTo>
                  <a:pt x="19992" y="10430"/>
                </a:lnTo>
                <a:lnTo>
                  <a:pt x="19419" y="10430"/>
                </a:lnTo>
                <a:lnTo>
                  <a:pt x="19419" y="11773"/>
                </a:lnTo>
                <a:lnTo>
                  <a:pt x="18046" y="11773"/>
                </a:lnTo>
                <a:lnTo>
                  <a:pt x="18046" y="10988"/>
                </a:lnTo>
                <a:cubicBezTo>
                  <a:pt x="18046" y="10686"/>
                  <a:pt x="17789" y="10430"/>
                  <a:pt x="17472" y="10430"/>
                </a:cubicBezTo>
                <a:lnTo>
                  <a:pt x="16416" y="10430"/>
                </a:lnTo>
                <a:lnTo>
                  <a:pt x="16416" y="2373"/>
                </a:lnTo>
                <a:lnTo>
                  <a:pt x="15088" y="2373"/>
                </a:lnTo>
                <a:lnTo>
                  <a:pt x="15088" y="10430"/>
                </a:lnTo>
                <a:lnTo>
                  <a:pt x="13851" y="10430"/>
                </a:lnTo>
                <a:cubicBezTo>
                  <a:pt x="13549" y="10430"/>
                  <a:pt x="13293" y="10686"/>
                  <a:pt x="13293" y="10988"/>
                </a:cubicBezTo>
                <a:lnTo>
                  <a:pt x="13293" y="11773"/>
                </a:lnTo>
                <a:lnTo>
                  <a:pt x="6896" y="11773"/>
                </a:lnTo>
                <a:lnTo>
                  <a:pt x="6896" y="11697"/>
                </a:lnTo>
                <a:cubicBezTo>
                  <a:pt x="6896" y="11396"/>
                  <a:pt x="6639" y="11139"/>
                  <a:pt x="6338" y="11139"/>
                </a:cubicBezTo>
                <a:lnTo>
                  <a:pt x="6036" y="11139"/>
                </a:lnTo>
                <a:lnTo>
                  <a:pt x="6036" y="10324"/>
                </a:lnTo>
                <a:lnTo>
                  <a:pt x="6051" y="10324"/>
                </a:lnTo>
                <a:cubicBezTo>
                  <a:pt x="6308" y="10324"/>
                  <a:pt x="6519" y="10113"/>
                  <a:pt x="6519" y="9857"/>
                </a:cubicBezTo>
                <a:lnTo>
                  <a:pt x="6519" y="9525"/>
                </a:lnTo>
                <a:cubicBezTo>
                  <a:pt x="6519" y="9268"/>
                  <a:pt x="6308" y="9057"/>
                  <a:pt x="6051" y="9057"/>
                </a:cubicBezTo>
                <a:lnTo>
                  <a:pt x="6036" y="9057"/>
                </a:lnTo>
                <a:lnTo>
                  <a:pt x="6036" y="8303"/>
                </a:lnTo>
                <a:cubicBezTo>
                  <a:pt x="6036" y="7971"/>
                  <a:pt x="5779" y="7714"/>
                  <a:pt x="5463" y="7714"/>
                </a:cubicBezTo>
                <a:lnTo>
                  <a:pt x="2234" y="7714"/>
                </a:lnTo>
                <a:cubicBezTo>
                  <a:pt x="1917" y="7714"/>
                  <a:pt x="1661" y="7971"/>
                  <a:pt x="1661" y="8303"/>
                </a:cubicBezTo>
                <a:lnTo>
                  <a:pt x="1661" y="9057"/>
                </a:lnTo>
                <a:lnTo>
                  <a:pt x="1570" y="9057"/>
                </a:lnTo>
                <a:cubicBezTo>
                  <a:pt x="1561" y="9056"/>
                  <a:pt x="1553" y="9056"/>
                  <a:pt x="1544" y="9056"/>
                </a:cubicBezTo>
                <a:cubicBezTo>
                  <a:pt x="1300" y="9056"/>
                  <a:pt x="1102" y="9262"/>
                  <a:pt x="1102" y="9510"/>
                </a:cubicBezTo>
                <a:lnTo>
                  <a:pt x="1102" y="9857"/>
                </a:lnTo>
                <a:cubicBezTo>
                  <a:pt x="1102" y="10113"/>
                  <a:pt x="1314" y="10324"/>
                  <a:pt x="1570" y="10324"/>
                </a:cubicBezTo>
                <a:lnTo>
                  <a:pt x="1661" y="10324"/>
                </a:lnTo>
                <a:lnTo>
                  <a:pt x="1661" y="11139"/>
                </a:lnTo>
                <a:cubicBezTo>
                  <a:pt x="1344" y="11139"/>
                  <a:pt x="1102" y="11396"/>
                  <a:pt x="1102" y="11697"/>
                </a:cubicBezTo>
                <a:lnTo>
                  <a:pt x="1102" y="12678"/>
                </a:lnTo>
                <a:cubicBezTo>
                  <a:pt x="1102" y="12980"/>
                  <a:pt x="1344" y="13236"/>
                  <a:pt x="1661" y="13236"/>
                </a:cubicBezTo>
                <a:lnTo>
                  <a:pt x="1661" y="15530"/>
                </a:lnTo>
                <a:lnTo>
                  <a:pt x="1661" y="22334"/>
                </a:lnTo>
                <a:cubicBezTo>
                  <a:pt x="1645" y="22983"/>
                  <a:pt x="1947" y="23601"/>
                  <a:pt x="2460" y="24024"/>
                </a:cubicBezTo>
                <a:cubicBezTo>
                  <a:pt x="2505" y="24069"/>
                  <a:pt x="2566" y="24114"/>
                  <a:pt x="2626" y="24144"/>
                </a:cubicBezTo>
                <a:cubicBezTo>
                  <a:pt x="2747" y="24235"/>
                  <a:pt x="2868" y="24295"/>
                  <a:pt x="3003" y="24356"/>
                </a:cubicBezTo>
                <a:cubicBezTo>
                  <a:pt x="3260" y="24461"/>
                  <a:pt x="3562" y="24522"/>
                  <a:pt x="3848" y="24522"/>
                </a:cubicBezTo>
                <a:cubicBezTo>
                  <a:pt x="3999" y="24522"/>
                  <a:pt x="4150" y="24507"/>
                  <a:pt x="4286" y="24476"/>
                </a:cubicBezTo>
                <a:cubicBezTo>
                  <a:pt x="4708" y="24401"/>
                  <a:pt x="5101" y="24190"/>
                  <a:pt x="5402" y="23888"/>
                </a:cubicBezTo>
                <a:cubicBezTo>
                  <a:pt x="5448" y="23828"/>
                  <a:pt x="5493" y="23782"/>
                  <a:pt x="5538" y="23722"/>
                </a:cubicBezTo>
                <a:cubicBezTo>
                  <a:pt x="5629" y="23616"/>
                  <a:pt x="5704" y="23496"/>
                  <a:pt x="5779" y="23375"/>
                </a:cubicBezTo>
                <a:cubicBezTo>
                  <a:pt x="5810" y="23315"/>
                  <a:pt x="5840" y="23254"/>
                  <a:pt x="5870" y="23194"/>
                </a:cubicBezTo>
                <a:cubicBezTo>
                  <a:pt x="5991" y="22922"/>
                  <a:pt x="6036" y="22636"/>
                  <a:pt x="6036" y="22334"/>
                </a:cubicBezTo>
                <a:lnTo>
                  <a:pt x="6036" y="21308"/>
                </a:lnTo>
                <a:lnTo>
                  <a:pt x="6036" y="20855"/>
                </a:lnTo>
                <a:lnTo>
                  <a:pt x="6036" y="20116"/>
                </a:lnTo>
                <a:lnTo>
                  <a:pt x="6036" y="19648"/>
                </a:lnTo>
                <a:lnTo>
                  <a:pt x="6036" y="18909"/>
                </a:lnTo>
                <a:lnTo>
                  <a:pt x="6036" y="18456"/>
                </a:lnTo>
                <a:lnTo>
                  <a:pt x="6036" y="17732"/>
                </a:lnTo>
                <a:lnTo>
                  <a:pt x="6036" y="17265"/>
                </a:lnTo>
                <a:lnTo>
                  <a:pt x="6036" y="16525"/>
                </a:lnTo>
                <a:lnTo>
                  <a:pt x="6036" y="16073"/>
                </a:lnTo>
                <a:lnTo>
                  <a:pt x="6036" y="15530"/>
                </a:lnTo>
                <a:lnTo>
                  <a:pt x="6036" y="15333"/>
                </a:lnTo>
                <a:lnTo>
                  <a:pt x="6036" y="14881"/>
                </a:lnTo>
                <a:lnTo>
                  <a:pt x="6036" y="14126"/>
                </a:lnTo>
                <a:lnTo>
                  <a:pt x="6036" y="13674"/>
                </a:lnTo>
                <a:lnTo>
                  <a:pt x="6036" y="13251"/>
                </a:lnTo>
                <a:lnTo>
                  <a:pt x="6338" y="13251"/>
                </a:lnTo>
                <a:cubicBezTo>
                  <a:pt x="6655" y="13251"/>
                  <a:pt x="6896" y="12995"/>
                  <a:pt x="6896" y="12678"/>
                </a:cubicBezTo>
                <a:lnTo>
                  <a:pt x="6896" y="12542"/>
                </a:lnTo>
                <a:lnTo>
                  <a:pt x="13293" y="12542"/>
                </a:lnTo>
                <a:lnTo>
                  <a:pt x="13293" y="13327"/>
                </a:lnTo>
                <a:cubicBezTo>
                  <a:pt x="13293" y="13644"/>
                  <a:pt x="13534" y="13900"/>
                  <a:pt x="13851" y="13900"/>
                </a:cubicBezTo>
                <a:lnTo>
                  <a:pt x="15088" y="13900"/>
                </a:lnTo>
                <a:lnTo>
                  <a:pt x="15088" y="28701"/>
                </a:lnTo>
                <a:lnTo>
                  <a:pt x="13836" y="28701"/>
                </a:lnTo>
                <a:cubicBezTo>
                  <a:pt x="13534" y="28701"/>
                  <a:pt x="13278" y="28957"/>
                  <a:pt x="13278" y="29259"/>
                </a:cubicBezTo>
                <a:lnTo>
                  <a:pt x="13278" y="30044"/>
                </a:lnTo>
                <a:lnTo>
                  <a:pt x="11905" y="30044"/>
                </a:lnTo>
                <a:lnTo>
                  <a:pt x="11905" y="28701"/>
                </a:lnTo>
                <a:lnTo>
                  <a:pt x="11317" y="28701"/>
                </a:lnTo>
                <a:lnTo>
                  <a:pt x="11317" y="32171"/>
                </a:lnTo>
                <a:lnTo>
                  <a:pt x="11905" y="32171"/>
                </a:lnTo>
                <a:lnTo>
                  <a:pt x="11905" y="30813"/>
                </a:lnTo>
                <a:lnTo>
                  <a:pt x="13278" y="30813"/>
                </a:lnTo>
                <a:lnTo>
                  <a:pt x="13278" y="31598"/>
                </a:lnTo>
                <a:cubicBezTo>
                  <a:pt x="13278" y="31915"/>
                  <a:pt x="13534" y="32171"/>
                  <a:pt x="13836" y="32171"/>
                </a:cubicBezTo>
                <a:lnTo>
                  <a:pt x="15088" y="32171"/>
                </a:lnTo>
                <a:lnTo>
                  <a:pt x="15088" y="43864"/>
                </a:lnTo>
                <a:lnTo>
                  <a:pt x="11664" y="43864"/>
                </a:lnTo>
                <a:lnTo>
                  <a:pt x="11694" y="43849"/>
                </a:lnTo>
                <a:lnTo>
                  <a:pt x="11724" y="43834"/>
                </a:lnTo>
                <a:cubicBezTo>
                  <a:pt x="11739" y="43834"/>
                  <a:pt x="11739" y="43819"/>
                  <a:pt x="11754" y="43819"/>
                </a:cubicBezTo>
                <a:lnTo>
                  <a:pt x="11799" y="43803"/>
                </a:lnTo>
                <a:lnTo>
                  <a:pt x="11830" y="43773"/>
                </a:lnTo>
                <a:lnTo>
                  <a:pt x="11875" y="43758"/>
                </a:lnTo>
                <a:cubicBezTo>
                  <a:pt x="11890" y="43743"/>
                  <a:pt x="11920" y="43728"/>
                  <a:pt x="11935" y="43728"/>
                </a:cubicBezTo>
                <a:lnTo>
                  <a:pt x="11980" y="43698"/>
                </a:lnTo>
                <a:lnTo>
                  <a:pt x="12041" y="43653"/>
                </a:lnTo>
                <a:lnTo>
                  <a:pt x="12071" y="43622"/>
                </a:lnTo>
                <a:lnTo>
                  <a:pt x="12131" y="43577"/>
                </a:lnTo>
                <a:lnTo>
                  <a:pt x="12161" y="43547"/>
                </a:lnTo>
                <a:lnTo>
                  <a:pt x="12222" y="43502"/>
                </a:lnTo>
                <a:lnTo>
                  <a:pt x="12252" y="43456"/>
                </a:lnTo>
                <a:lnTo>
                  <a:pt x="12297" y="43396"/>
                </a:lnTo>
                <a:cubicBezTo>
                  <a:pt x="12312" y="43381"/>
                  <a:pt x="12327" y="43366"/>
                  <a:pt x="12342" y="43351"/>
                </a:cubicBezTo>
                <a:lnTo>
                  <a:pt x="12388" y="43290"/>
                </a:lnTo>
                <a:cubicBezTo>
                  <a:pt x="12388" y="43275"/>
                  <a:pt x="12403" y="43260"/>
                  <a:pt x="12418" y="43245"/>
                </a:cubicBezTo>
                <a:cubicBezTo>
                  <a:pt x="12433" y="43215"/>
                  <a:pt x="12448" y="43185"/>
                  <a:pt x="12463" y="43155"/>
                </a:cubicBezTo>
                <a:cubicBezTo>
                  <a:pt x="12478" y="43140"/>
                  <a:pt x="12478" y="43125"/>
                  <a:pt x="12493" y="43109"/>
                </a:cubicBezTo>
                <a:cubicBezTo>
                  <a:pt x="12493" y="43094"/>
                  <a:pt x="12524" y="43019"/>
                  <a:pt x="12539" y="42974"/>
                </a:cubicBezTo>
                <a:cubicBezTo>
                  <a:pt x="12584" y="42853"/>
                  <a:pt x="12614" y="42732"/>
                  <a:pt x="12629" y="42612"/>
                </a:cubicBezTo>
                <a:cubicBezTo>
                  <a:pt x="12644" y="42476"/>
                  <a:pt x="12539" y="42370"/>
                  <a:pt x="12418" y="42370"/>
                </a:cubicBezTo>
                <a:lnTo>
                  <a:pt x="8329" y="42370"/>
                </a:lnTo>
                <a:cubicBezTo>
                  <a:pt x="8193" y="42370"/>
                  <a:pt x="8088" y="42476"/>
                  <a:pt x="8103" y="42612"/>
                </a:cubicBezTo>
                <a:cubicBezTo>
                  <a:pt x="8118" y="42732"/>
                  <a:pt x="8148" y="42853"/>
                  <a:pt x="8193" y="42974"/>
                </a:cubicBezTo>
                <a:cubicBezTo>
                  <a:pt x="8209" y="43019"/>
                  <a:pt x="8224" y="43064"/>
                  <a:pt x="8254" y="43109"/>
                </a:cubicBezTo>
                <a:lnTo>
                  <a:pt x="8284" y="43170"/>
                </a:lnTo>
                <a:cubicBezTo>
                  <a:pt x="8299" y="43185"/>
                  <a:pt x="8299" y="43215"/>
                  <a:pt x="8314" y="43245"/>
                </a:cubicBezTo>
                <a:cubicBezTo>
                  <a:pt x="8329" y="43260"/>
                  <a:pt x="8344" y="43275"/>
                  <a:pt x="8359" y="43290"/>
                </a:cubicBezTo>
                <a:lnTo>
                  <a:pt x="8405" y="43351"/>
                </a:lnTo>
                <a:cubicBezTo>
                  <a:pt x="8405" y="43366"/>
                  <a:pt x="8420" y="43381"/>
                  <a:pt x="8435" y="43396"/>
                </a:cubicBezTo>
                <a:lnTo>
                  <a:pt x="8480" y="43456"/>
                </a:lnTo>
                <a:lnTo>
                  <a:pt x="8525" y="43502"/>
                </a:lnTo>
                <a:lnTo>
                  <a:pt x="8571" y="43547"/>
                </a:lnTo>
                <a:lnTo>
                  <a:pt x="8616" y="43577"/>
                </a:lnTo>
                <a:lnTo>
                  <a:pt x="8661" y="43622"/>
                </a:lnTo>
                <a:lnTo>
                  <a:pt x="8706" y="43653"/>
                </a:lnTo>
                <a:lnTo>
                  <a:pt x="8767" y="43698"/>
                </a:lnTo>
                <a:lnTo>
                  <a:pt x="8797" y="43728"/>
                </a:lnTo>
                <a:cubicBezTo>
                  <a:pt x="8827" y="43728"/>
                  <a:pt x="8842" y="43743"/>
                  <a:pt x="8872" y="43758"/>
                </a:cubicBezTo>
                <a:lnTo>
                  <a:pt x="8903" y="43773"/>
                </a:lnTo>
                <a:lnTo>
                  <a:pt x="8948" y="43803"/>
                </a:lnTo>
                <a:lnTo>
                  <a:pt x="8978" y="43819"/>
                </a:lnTo>
                <a:cubicBezTo>
                  <a:pt x="8993" y="43819"/>
                  <a:pt x="9008" y="43834"/>
                  <a:pt x="9023" y="43834"/>
                </a:cubicBezTo>
                <a:lnTo>
                  <a:pt x="9038" y="43849"/>
                </a:lnTo>
                <a:lnTo>
                  <a:pt x="9084" y="43864"/>
                </a:lnTo>
                <a:lnTo>
                  <a:pt x="5553" y="43864"/>
                </a:lnTo>
                <a:lnTo>
                  <a:pt x="5583" y="43849"/>
                </a:lnTo>
                <a:lnTo>
                  <a:pt x="5613" y="43834"/>
                </a:lnTo>
                <a:cubicBezTo>
                  <a:pt x="5629" y="43834"/>
                  <a:pt x="5644" y="43819"/>
                  <a:pt x="5644" y="43819"/>
                </a:cubicBezTo>
                <a:lnTo>
                  <a:pt x="5689" y="43803"/>
                </a:lnTo>
                <a:lnTo>
                  <a:pt x="5734" y="43773"/>
                </a:lnTo>
                <a:lnTo>
                  <a:pt x="5764" y="43758"/>
                </a:lnTo>
                <a:lnTo>
                  <a:pt x="5825" y="43728"/>
                </a:lnTo>
                <a:lnTo>
                  <a:pt x="5870" y="43698"/>
                </a:lnTo>
                <a:lnTo>
                  <a:pt x="5930" y="43653"/>
                </a:lnTo>
                <a:lnTo>
                  <a:pt x="5960" y="43622"/>
                </a:lnTo>
                <a:lnTo>
                  <a:pt x="6021" y="43577"/>
                </a:lnTo>
                <a:lnTo>
                  <a:pt x="6051" y="43547"/>
                </a:lnTo>
                <a:lnTo>
                  <a:pt x="6111" y="43502"/>
                </a:lnTo>
                <a:lnTo>
                  <a:pt x="6142" y="43456"/>
                </a:lnTo>
                <a:lnTo>
                  <a:pt x="6187" y="43396"/>
                </a:lnTo>
                <a:cubicBezTo>
                  <a:pt x="6202" y="43381"/>
                  <a:pt x="6217" y="43366"/>
                  <a:pt x="6232" y="43351"/>
                </a:cubicBezTo>
                <a:lnTo>
                  <a:pt x="6277" y="43290"/>
                </a:lnTo>
                <a:lnTo>
                  <a:pt x="6308" y="43245"/>
                </a:lnTo>
                <a:cubicBezTo>
                  <a:pt x="6323" y="43215"/>
                  <a:pt x="6338" y="43185"/>
                  <a:pt x="6353" y="43155"/>
                </a:cubicBezTo>
                <a:cubicBezTo>
                  <a:pt x="6368" y="43140"/>
                  <a:pt x="6368" y="43125"/>
                  <a:pt x="6383" y="43109"/>
                </a:cubicBezTo>
                <a:cubicBezTo>
                  <a:pt x="6398" y="43064"/>
                  <a:pt x="6413" y="43019"/>
                  <a:pt x="6443" y="42974"/>
                </a:cubicBezTo>
                <a:cubicBezTo>
                  <a:pt x="6473" y="42853"/>
                  <a:pt x="6504" y="42732"/>
                  <a:pt x="6519" y="42612"/>
                </a:cubicBezTo>
                <a:cubicBezTo>
                  <a:pt x="6534" y="42476"/>
                  <a:pt x="6443" y="42370"/>
                  <a:pt x="6308" y="42370"/>
                </a:cubicBezTo>
                <a:lnTo>
                  <a:pt x="2219" y="42370"/>
                </a:lnTo>
                <a:cubicBezTo>
                  <a:pt x="2083" y="42370"/>
                  <a:pt x="1977" y="42476"/>
                  <a:pt x="2008" y="42612"/>
                </a:cubicBezTo>
                <a:cubicBezTo>
                  <a:pt x="2023" y="42732"/>
                  <a:pt x="2038" y="42853"/>
                  <a:pt x="2083" y="42974"/>
                </a:cubicBezTo>
                <a:cubicBezTo>
                  <a:pt x="2098" y="43019"/>
                  <a:pt x="2128" y="43064"/>
                  <a:pt x="2143" y="43109"/>
                </a:cubicBezTo>
                <a:cubicBezTo>
                  <a:pt x="2158" y="43125"/>
                  <a:pt x="2158" y="43140"/>
                  <a:pt x="2174" y="43170"/>
                </a:cubicBezTo>
                <a:lnTo>
                  <a:pt x="2219" y="43245"/>
                </a:lnTo>
                <a:cubicBezTo>
                  <a:pt x="2219" y="43260"/>
                  <a:pt x="2234" y="43275"/>
                  <a:pt x="2249" y="43290"/>
                </a:cubicBezTo>
                <a:lnTo>
                  <a:pt x="2294" y="43351"/>
                </a:lnTo>
                <a:lnTo>
                  <a:pt x="2324" y="43396"/>
                </a:lnTo>
                <a:lnTo>
                  <a:pt x="2370" y="43456"/>
                </a:lnTo>
                <a:lnTo>
                  <a:pt x="2415" y="43502"/>
                </a:lnTo>
                <a:lnTo>
                  <a:pt x="2460" y="43547"/>
                </a:lnTo>
                <a:lnTo>
                  <a:pt x="2505" y="43577"/>
                </a:lnTo>
                <a:lnTo>
                  <a:pt x="2551" y="43622"/>
                </a:lnTo>
                <a:lnTo>
                  <a:pt x="2596" y="43653"/>
                </a:lnTo>
                <a:lnTo>
                  <a:pt x="2656" y="43698"/>
                </a:lnTo>
                <a:lnTo>
                  <a:pt x="2702" y="43728"/>
                </a:lnTo>
                <a:lnTo>
                  <a:pt x="2762" y="43758"/>
                </a:lnTo>
                <a:lnTo>
                  <a:pt x="2792" y="43773"/>
                </a:lnTo>
                <a:lnTo>
                  <a:pt x="2837" y="43803"/>
                </a:lnTo>
                <a:lnTo>
                  <a:pt x="2868" y="43819"/>
                </a:lnTo>
                <a:lnTo>
                  <a:pt x="2913" y="43834"/>
                </a:lnTo>
                <a:lnTo>
                  <a:pt x="2943" y="43849"/>
                </a:lnTo>
                <a:lnTo>
                  <a:pt x="2973" y="43864"/>
                </a:lnTo>
                <a:lnTo>
                  <a:pt x="1" y="43864"/>
                </a:lnTo>
                <a:lnTo>
                  <a:pt x="1" y="44618"/>
                </a:lnTo>
                <a:lnTo>
                  <a:pt x="15088" y="44618"/>
                </a:lnTo>
                <a:lnTo>
                  <a:pt x="15088" y="53867"/>
                </a:lnTo>
                <a:lnTo>
                  <a:pt x="11317" y="53867"/>
                </a:lnTo>
                <a:lnTo>
                  <a:pt x="11317" y="54893"/>
                </a:lnTo>
                <a:lnTo>
                  <a:pt x="13897" y="54893"/>
                </a:lnTo>
                <a:lnTo>
                  <a:pt x="13897" y="56432"/>
                </a:lnTo>
                <a:cubicBezTo>
                  <a:pt x="13897" y="56658"/>
                  <a:pt x="14078" y="56854"/>
                  <a:pt x="14319" y="56854"/>
                </a:cubicBezTo>
                <a:lnTo>
                  <a:pt x="16733" y="56854"/>
                </a:lnTo>
                <a:cubicBezTo>
                  <a:pt x="16959" y="56854"/>
                  <a:pt x="17155" y="56658"/>
                  <a:pt x="17155" y="56432"/>
                </a:cubicBezTo>
                <a:lnTo>
                  <a:pt x="17155" y="54878"/>
                </a:lnTo>
                <a:lnTo>
                  <a:pt x="40541" y="54878"/>
                </a:lnTo>
                <a:lnTo>
                  <a:pt x="40541" y="56417"/>
                </a:lnTo>
                <a:cubicBezTo>
                  <a:pt x="40541" y="56658"/>
                  <a:pt x="40737" y="56854"/>
                  <a:pt x="40963" y="56854"/>
                </a:cubicBezTo>
                <a:lnTo>
                  <a:pt x="43377" y="56854"/>
                </a:lnTo>
                <a:cubicBezTo>
                  <a:pt x="43604" y="56854"/>
                  <a:pt x="43800" y="56658"/>
                  <a:pt x="43800" y="56417"/>
                </a:cubicBezTo>
                <a:lnTo>
                  <a:pt x="43800" y="54878"/>
                </a:lnTo>
                <a:lnTo>
                  <a:pt x="45972" y="54878"/>
                </a:lnTo>
                <a:lnTo>
                  <a:pt x="45972" y="53852"/>
                </a:lnTo>
                <a:lnTo>
                  <a:pt x="16416" y="53852"/>
                </a:lnTo>
                <a:lnTo>
                  <a:pt x="16416" y="32171"/>
                </a:lnTo>
                <a:lnTo>
                  <a:pt x="17457" y="32171"/>
                </a:lnTo>
                <a:cubicBezTo>
                  <a:pt x="17774" y="32171"/>
                  <a:pt x="18030" y="31915"/>
                  <a:pt x="18030" y="31598"/>
                </a:cubicBezTo>
                <a:lnTo>
                  <a:pt x="18030" y="30828"/>
                </a:lnTo>
                <a:lnTo>
                  <a:pt x="27309" y="30828"/>
                </a:lnTo>
                <a:lnTo>
                  <a:pt x="27309" y="30889"/>
                </a:lnTo>
                <a:cubicBezTo>
                  <a:pt x="27309" y="31205"/>
                  <a:pt x="27566" y="31462"/>
                  <a:pt x="27883" y="31462"/>
                </a:cubicBezTo>
                <a:lnTo>
                  <a:pt x="28818" y="31462"/>
                </a:lnTo>
                <a:lnTo>
                  <a:pt x="28818" y="32593"/>
                </a:lnTo>
                <a:cubicBezTo>
                  <a:pt x="25906" y="33152"/>
                  <a:pt x="23734" y="35475"/>
                  <a:pt x="23734" y="38251"/>
                </a:cubicBezTo>
                <a:cubicBezTo>
                  <a:pt x="23734" y="40243"/>
                  <a:pt x="24865" y="41993"/>
                  <a:pt x="26570" y="43034"/>
                </a:cubicBezTo>
                <a:cubicBezTo>
                  <a:pt x="26781" y="43155"/>
                  <a:pt x="27008" y="43230"/>
                  <a:pt x="27249" y="43230"/>
                </a:cubicBezTo>
                <a:lnTo>
                  <a:pt x="33193" y="43230"/>
                </a:lnTo>
                <a:cubicBezTo>
                  <a:pt x="33435" y="43230"/>
                  <a:pt x="33661" y="43155"/>
                  <a:pt x="33857" y="43034"/>
                </a:cubicBezTo>
                <a:cubicBezTo>
                  <a:pt x="35577" y="41993"/>
                  <a:pt x="36709" y="40243"/>
                  <a:pt x="36709" y="38251"/>
                </a:cubicBezTo>
                <a:cubicBezTo>
                  <a:pt x="36709" y="35475"/>
                  <a:pt x="34521" y="33167"/>
                  <a:pt x="31609" y="32593"/>
                </a:cubicBezTo>
                <a:lnTo>
                  <a:pt x="31609" y="31462"/>
                </a:lnTo>
                <a:lnTo>
                  <a:pt x="32560" y="31462"/>
                </a:lnTo>
                <a:cubicBezTo>
                  <a:pt x="32877" y="31462"/>
                  <a:pt x="33118" y="31205"/>
                  <a:pt x="33118" y="30904"/>
                </a:cubicBezTo>
                <a:lnTo>
                  <a:pt x="33118" y="29923"/>
                </a:lnTo>
                <a:cubicBezTo>
                  <a:pt x="33118" y="29621"/>
                  <a:pt x="32877" y="29365"/>
                  <a:pt x="32575" y="29350"/>
                </a:cubicBezTo>
                <a:lnTo>
                  <a:pt x="32590" y="29350"/>
                </a:lnTo>
                <a:lnTo>
                  <a:pt x="32590" y="28927"/>
                </a:lnTo>
                <a:cubicBezTo>
                  <a:pt x="32590" y="28695"/>
                  <a:pt x="32422" y="28504"/>
                  <a:pt x="32193" y="28504"/>
                </a:cubicBezTo>
                <a:cubicBezTo>
                  <a:pt x="32185" y="28504"/>
                  <a:pt x="32176" y="28504"/>
                  <a:pt x="32167" y="28505"/>
                </a:cubicBezTo>
                <a:lnTo>
                  <a:pt x="31730" y="28505"/>
                </a:lnTo>
                <a:lnTo>
                  <a:pt x="31730" y="27735"/>
                </a:lnTo>
                <a:cubicBezTo>
                  <a:pt x="31730" y="27418"/>
                  <a:pt x="31458" y="27147"/>
                  <a:pt x="31141" y="27147"/>
                </a:cubicBezTo>
                <a:lnTo>
                  <a:pt x="30598" y="27147"/>
                </a:lnTo>
                <a:lnTo>
                  <a:pt x="30598" y="19513"/>
                </a:lnTo>
                <a:cubicBezTo>
                  <a:pt x="30613" y="17778"/>
                  <a:pt x="32017" y="16374"/>
                  <a:pt x="33737" y="16374"/>
                </a:cubicBezTo>
                <a:lnTo>
                  <a:pt x="47904" y="16374"/>
                </a:lnTo>
                <a:cubicBezTo>
                  <a:pt x="49639" y="16374"/>
                  <a:pt x="51042" y="17778"/>
                  <a:pt x="51042" y="19513"/>
                </a:cubicBezTo>
                <a:lnTo>
                  <a:pt x="51042" y="23767"/>
                </a:lnTo>
                <a:cubicBezTo>
                  <a:pt x="51072" y="24310"/>
                  <a:pt x="51057" y="24854"/>
                  <a:pt x="50997" y="25397"/>
                </a:cubicBezTo>
                <a:cubicBezTo>
                  <a:pt x="50488" y="25079"/>
                  <a:pt x="49841" y="24997"/>
                  <a:pt x="49244" y="24997"/>
                </a:cubicBezTo>
                <a:cubicBezTo>
                  <a:pt x="49132" y="24997"/>
                  <a:pt x="49022" y="25000"/>
                  <a:pt x="48915" y="25004"/>
                </a:cubicBezTo>
                <a:cubicBezTo>
                  <a:pt x="48850" y="25001"/>
                  <a:pt x="48787" y="24999"/>
                  <a:pt x="48723" y="24999"/>
                </a:cubicBezTo>
                <a:cubicBezTo>
                  <a:pt x="48217" y="24999"/>
                  <a:pt x="47724" y="25105"/>
                  <a:pt x="47255" y="25306"/>
                </a:cubicBezTo>
                <a:cubicBezTo>
                  <a:pt x="46742" y="25517"/>
                  <a:pt x="46380" y="25985"/>
                  <a:pt x="46289" y="26528"/>
                </a:cubicBezTo>
                <a:cubicBezTo>
                  <a:pt x="46244" y="27026"/>
                  <a:pt x="46470" y="27509"/>
                  <a:pt x="46863" y="27811"/>
                </a:cubicBezTo>
                <a:cubicBezTo>
                  <a:pt x="47255" y="28126"/>
                  <a:pt x="47829" y="28242"/>
                  <a:pt x="48400" y="28242"/>
                </a:cubicBezTo>
                <a:cubicBezTo>
                  <a:pt x="48730" y="28242"/>
                  <a:pt x="49059" y="28203"/>
                  <a:pt x="49352" y="28143"/>
                </a:cubicBezTo>
                <a:cubicBezTo>
                  <a:pt x="50046" y="28007"/>
                  <a:pt x="50861" y="27554"/>
                  <a:pt x="51238" y="26830"/>
                </a:cubicBezTo>
                <a:cubicBezTo>
                  <a:pt x="51283" y="27041"/>
                  <a:pt x="51313" y="27252"/>
                  <a:pt x="51313" y="27464"/>
                </a:cubicBezTo>
                <a:lnTo>
                  <a:pt x="51313" y="30089"/>
                </a:lnTo>
                <a:cubicBezTo>
                  <a:pt x="51329" y="30330"/>
                  <a:pt x="51298" y="30587"/>
                  <a:pt x="51223" y="30813"/>
                </a:cubicBezTo>
                <a:cubicBezTo>
                  <a:pt x="50966" y="30451"/>
                  <a:pt x="50619" y="30149"/>
                  <a:pt x="50212" y="29923"/>
                </a:cubicBezTo>
                <a:cubicBezTo>
                  <a:pt x="49724" y="29642"/>
                  <a:pt x="49174" y="29502"/>
                  <a:pt x="48623" y="29502"/>
                </a:cubicBezTo>
                <a:cubicBezTo>
                  <a:pt x="48050" y="29502"/>
                  <a:pt x="47476" y="29653"/>
                  <a:pt x="46968" y="29953"/>
                </a:cubicBezTo>
                <a:cubicBezTo>
                  <a:pt x="46591" y="30149"/>
                  <a:pt x="46304" y="30496"/>
                  <a:pt x="46154" y="30904"/>
                </a:cubicBezTo>
                <a:cubicBezTo>
                  <a:pt x="45988" y="31522"/>
                  <a:pt x="46350" y="32111"/>
                  <a:pt x="46772" y="32427"/>
                </a:cubicBezTo>
                <a:cubicBezTo>
                  <a:pt x="47195" y="32729"/>
                  <a:pt x="47692" y="32895"/>
                  <a:pt x="48190" y="32956"/>
                </a:cubicBezTo>
                <a:cubicBezTo>
                  <a:pt x="48456" y="33005"/>
                  <a:pt x="48726" y="33028"/>
                  <a:pt x="48996" y="33028"/>
                </a:cubicBezTo>
                <a:cubicBezTo>
                  <a:pt x="49217" y="33028"/>
                  <a:pt x="49437" y="33013"/>
                  <a:pt x="49654" y="32986"/>
                </a:cubicBezTo>
                <a:cubicBezTo>
                  <a:pt x="50227" y="32880"/>
                  <a:pt x="50755" y="32593"/>
                  <a:pt x="51147" y="32156"/>
                </a:cubicBezTo>
                <a:cubicBezTo>
                  <a:pt x="51163" y="32292"/>
                  <a:pt x="51178" y="32427"/>
                  <a:pt x="51178" y="32563"/>
                </a:cubicBezTo>
                <a:lnTo>
                  <a:pt x="51178" y="34147"/>
                </a:lnTo>
                <a:cubicBezTo>
                  <a:pt x="51163" y="34434"/>
                  <a:pt x="51147" y="34706"/>
                  <a:pt x="51117" y="34962"/>
                </a:cubicBezTo>
                <a:cubicBezTo>
                  <a:pt x="50680" y="34570"/>
                  <a:pt x="50046" y="34313"/>
                  <a:pt x="49216" y="34178"/>
                </a:cubicBezTo>
                <a:cubicBezTo>
                  <a:pt x="48979" y="34134"/>
                  <a:pt x="48711" y="34098"/>
                  <a:pt x="48429" y="34098"/>
                </a:cubicBezTo>
                <a:cubicBezTo>
                  <a:pt x="48121" y="34098"/>
                  <a:pt x="47797" y="34142"/>
                  <a:pt x="47481" y="34268"/>
                </a:cubicBezTo>
                <a:cubicBezTo>
                  <a:pt x="46817" y="34525"/>
                  <a:pt x="46365" y="35128"/>
                  <a:pt x="46380" y="35747"/>
                </a:cubicBezTo>
                <a:cubicBezTo>
                  <a:pt x="46425" y="36335"/>
                  <a:pt x="46772" y="36848"/>
                  <a:pt x="47315" y="37105"/>
                </a:cubicBezTo>
                <a:cubicBezTo>
                  <a:pt x="47754" y="37317"/>
                  <a:pt x="48232" y="37423"/>
                  <a:pt x="48713" y="37423"/>
                </a:cubicBezTo>
                <a:cubicBezTo>
                  <a:pt x="48745" y="37423"/>
                  <a:pt x="48777" y="37422"/>
                  <a:pt x="48809" y="37421"/>
                </a:cubicBezTo>
                <a:cubicBezTo>
                  <a:pt x="48865" y="37423"/>
                  <a:pt x="48921" y="37424"/>
                  <a:pt x="48976" y="37424"/>
                </a:cubicBezTo>
                <a:cubicBezTo>
                  <a:pt x="49957" y="37424"/>
                  <a:pt x="50644" y="37168"/>
                  <a:pt x="51087" y="36682"/>
                </a:cubicBezTo>
                <a:cubicBezTo>
                  <a:pt x="51147" y="36607"/>
                  <a:pt x="51208" y="36546"/>
                  <a:pt x="51253" y="36456"/>
                </a:cubicBezTo>
                <a:cubicBezTo>
                  <a:pt x="51313" y="36893"/>
                  <a:pt x="51344" y="37331"/>
                  <a:pt x="51313" y="37768"/>
                </a:cubicBezTo>
                <a:lnTo>
                  <a:pt x="51313" y="44226"/>
                </a:lnTo>
                <a:lnTo>
                  <a:pt x="47436" y="44226"/>
                </a:lnTo>
                <a:cubicBezTo>
                  <a:pt x="47210" y="44226"/>
                  <a:pt x="47029" y="44407"/>
                  <a:pt x="47029" y="44618"/>
                </a:cubicBezTo>
                <a:lnTo>
                  <a:pt x="47029" y="44920"/>
                </a:lnTo>
                <a:cubicBezTo>
                  <a:pt x="47029" y="45146"/>
                  <a:pt x="47210" y="45327"/>
                  <a:pt x="47436" y="45327"/>
                </a:cubicBezTo>
                <a:lnTo>
                  <a:pt x="47451" y="45327"/>
                </a:lnTo>
                <a:lnTo>
                  <a:pt x="47451" y="55391"/>
                </a:lnTo>
                <a:cubicBezTo>
                  <a:pt x="47451" y="56251"/>
                  <a:pt x="48145" y="56945"/>
                  <a:pt x="48990" y="56945"/>
                </a:cubicBezTo>
                <a:lnTo>
                  <a:pt x="54195" y="56945"/>
                </a:lnTo>
                <a:cubicBezTo>
                  <a:pt x="55055" y="56945"/>
                  <a:pt x="55749" y="56251"/>
                  <a:pt x="55749" y="55391"/>
                </a:cubicBezTo>
                <a:lnTo>
                  <a:pt x="55749" y="54878"/>
                </a:lnTo>
                <a:lnTo>
                  <a:pt x="58208" y="54878"/>
                </a:lnTo>
                <a:lnTo>
                  <a:pt x="58208" y="56417"/>
                </a:lnTo>
                <a:cubicBezTo>
                  <a:pt x="58208" y="56658"/>
                  <a:pt x="58405" y="56854"/>
                  <a:pt x="58631" y="56854"/>
                </a:cubicBezTo>
                <a:lnTo>
                  <a:pt x="61045" y="56854"/>
                </a:lnTo>
                <a:cubicBezTo>
                  <a:pt x="61286" y="56854"/>
                  <a:pt x="61467" y="56658"/>
                  <a:pt x="61467" y="56417"/>
                </a:cubicBezTo>
                <a:lnTo>
                  <a:pt x="61467" y="54878"/>
                </a:lnTo>
                <a:lnTo>
                  <a:pt x="93875" y="54878"/>
                </a:lnTo>
                <a:lnTo>
                  <a:pt x="93875" y="56417"/>
                </a:lnTo>
                <a:cubicBezTo>
                  <a:pt x="93875" y="56658"/>
                  <a:pt x="94071" y="56854"/>
                  <a:pt x="94313" y="56854"/>
                </a:cubicBezTo>
                <a:lnTo>
                  <a:pt x="96712" y="56854"/>
                </a:lnTo>
                <a:cubicBezTo>
                  <a:pt x="96953" y="56854"/>
                  <a:pt x="97149" y="56658"/>
                  <a:pt x="97149" y="56417"/>
                </a:cubicBezTo>
                <a:lnTo>
                  <a:pt x="97149" y="54878"/>
                </a:lnTo>
                <a:lnTo>
                  <a:pt x="99307" y="54878"/>
                </a:lnTo>
                <a:lnTo>
                  <a:pt x="99307" y="53852"/>
                </a:lnTo>
                <a:lnTo>
                  <a:pt x="88700" y="53852"/>
                </a:lnTo>
                <a:cubicBezTo>
                  <a:pt x="89530" y="53565"/>
                  <a:pt x="90118" y="52826"/>
                  <a:pt x="90209" y="51966"/>
                </a:cubicBezTo>
                <a:cubicBezTo>
                  <a:pt x="90239" y="51770"/>
                  <a:pt x="90088" y="51589"/>
                  <a:pt x="89892" y="51589"/>
                </a:cubicBezTo>
                <a:lnTo>
                  <a:pt x="88911" y="51589"/>
                </a:lnTo>
                <a:lnTo>
                  <a:pt x="88911" y="51287"/>
                </a:lnTo>
                <a:cubicBezTo>
                  <a:pt x="88911" y="51129"/>
                  <a:pt x="88789" y="50999"/>
                  <a:pt x="88648" y="50999"/>
                </a:cubicBezTo>
                <a:cubicBezTo>
                  <a:pt x="88640" y="50999"/>
                  <a:pt x="88632" y="50999"/>
                  <a:pt x="88625" y="51000"/>
                </a:cubicBezTo>
                <a:lnTo>
                  <a:pt x="88006" y="51000"/>
                </a:lnTo>
                <a:lnTo>
                  <a:pt x="88006" y="49657"/>
                </a:lnTo>
                <a:cubicBezTo>
                  <a:pt x="88006" y="49386"/>
                  <a:pt x="87780" y="49160"/>
                  <a:pt x="87508" y="49160"/>
                </a:cubicBezTo>
                <a:lnTo>
                  <a:pt x="87041" y="49160"/>
                </a:lnTo>
                <a:cubicBezTo>
                  <a:pt x="87222" y="49099"/>
                  <a:pt x="87357" y="48963"/>
                  <a:pt x="87418" y="48782"/>
                </a:cubicBezTo>
                <a:cubicBezTo>
                  <a:pt x="87448" y="48526"/>
                  <a:pt x="87403" y="48254"/>
                  <a:pt x="87312" y="48028"/>
                </a:cubicBezTo>
                <a:cubicBezTo>
                  <a:pt x="87176" y="47741"/>
                  <a:pt x="87071" y="47455"/>
                  <a:pt x="87010" y="47153"/>
                </a:cubicBezTo>
                <a:cubicBezTo>
                  <a:pt x="86694" y="47409"/>
                  <a:pt x="86437" y="47741"/>
                  <a:pt x="86256" y="48103"/>
                </a:cubicBezTo>
                <a:cubicBezTo>
                  <a:pt x="86181" y="48224"/>
                  <a:pt x="86135" y="48360"/>
                  <a:pt x="86105" y="48481"/>
                </a:cubicBezTo>
                <a:cubicBezTo>
                  <a:pt x="86090" y="48586"/>
                  <a:pt x="86090" y="48692"/>
                  <a:pt x="86120" y="48797"/>
                </a:cubicBezTo>
                <a:cubicBezTo>
                  <a:pt x="86165" y="48963"/>
                  <a:pt x="86286" y="49099"/>
                  <a:pt x="86452" y="49144"/>
                </a:cubicBezTo>
                <a:lnTo>
                  <a:pt x="86196" y="49144"/>
                </a:lnTo>
                <a:cubicBezTo>
                  <a:pt x="85909" y="49144"/>
                  <a:pt x="85683" y="49371"/>
                  <a:pt x="85683" y="49657"/>
                </a:cubicBezTo>
                <a:lnTo>
                  <a:pt x="85683" y="50985"/>
                </a:lnTo>
                <a:lnTo>
                  <a:pt x="85064" y="50985"/>
                </a:lnTo>
                <a:cubicBezTo>
                  <a:pt x="84898" y="50985"/>
                  <a:pt x="84777" y="51121"/>
                  <a:pt x="84777" y="51272"/>
                </a:cubicBezTo>
                <a:lnTo>
                  <a:pt x="84777" y="51574"/>
                </a:lnTo>
                <a:lnTo>
                  <a:pt x="83721" y="51574"/>
                </a:lnTo>
                <a:cubicBezTo>
                  <a:pt x="83525" y="51574"/>
                  <a:pt x="83374" y="51755"/>
                  <a:pt x="83404" y="51951"/>
                </a:cubicBezTo>
                <a:cubicBezTo>
                  <a:pt x="83495" y="52826"/>
                  <a:pt x="84083" y="53550"/>
                  <a:pt x="84913" y="53837"/>
                </a:cubicBezTo>
                <a:lnTo>
                  <a:pt x="72949" y="53837"/>
                </a:lnTo>
                <a:lnTo>
                  <a:pt x="72949" y="32141"/>
                </a:lnTo>
                <a:lnTo>
                  <a:pt x="74096" y="32141"/>
                </a:lnTo>
                <a:cubicBezTo>
                  <a:pt x="74412" y="32141"/>
                  <a:pt x="74669" y="31884"/>
                  <a:pt x="74669" y="31568"/>
                </a:cubicBezTo>
                <a:lnTo>
                  <a:pt x="74669" y="30783"/>
                </a:lnTo>
                <a:lnTo>
                  <a:pt x="83495" y="30783"/>
                </a:lnTo>
                <a:lnTo>
                  <a:pt x="83495" y="30858"/>
                </a:lnTo>
                <a:cubicBezTo>
                  <a:pt x="83495" y="31175"/>
                  <a:pt x="83752" y="31432"/>
                  <a:pt x="84068" y="31432"/>
                </a:cubicBezTo>
                <a:lnTo>
                  <a:pt x="84823" y="31432"/>
                </a:lnTo>
                <a:lnTo>
                  <a:pt x="84823" y="34208"/>
                </a:lnTo>
                <a:lnTo>
                  <a:pt x="79738" y="42415"/>
                </a:lnTo>
                <a:cubicBezTo>
                  <a:pt x="79165" y="43351"/>
                  <a:pt x="79829" y="44558"/>
                  <a:pt x="80930" y="44558"/>
                </a:cubicBezTo>
                <a:lnTo>
                  <a:pt x="91884" y="44558"/>
                </a:lnTo>
                <a:cubicBezTo>
                  <a:pt x="92985" y="44558"/>
                  <a:pt x="93649" y="43351"/>
                  <a:pt x="93076" y="42415"/>
                </a:cubicBezTo>
                <a:lnTo>
                  <a:pt x="87991" y="34208"/>
                </a:lnTo>
                <a:lnTo>
                  <a:pt x="87991" y="31432"/>
                </a:lnTo>
                <a:lnTo>
                  <a:pt x="88745" y="31432"/>
                </a:lnTo>
                <a:cubicBezTo>
                  <a:pt x="89062" y="31432"/>
                  <a:pt x="89319" y="31175"/>
                  <a:pt x="89319" y="30858"/>
                </a:cubicBezTo>
                <a:lnTo>
                  <a:pt x="89319" y="29893"/>
                </a:lnTo>
                <a:cubicBezTo>
                  <a:pt x="89319" y="29576"/>
                  <a:pt x="89062" y="29319"/>
                  <a:pt x="88745" y="29319"/>
                </a:cubicBezTo>
                <a:lnTo>
                  <a:pt x="87991" y="29319"/>
                </a:lnTo>
                <a:lnTo>
                  <a:pt x="87991" y="29229"/>
                </a:lnTo>
                <a:lnTo>
                  <a:pt x="88127" y="29229"/>
                </a:lnTo>
                <a:cubicBezTo>
                  <a:pt x="88368" y="29229"/>
                  <a:pt x="88564" y="29033"/>
                  <a:pt x="88564" y="28806"/>
                </a:cubicBezTo>
                <a:lnTo>
                  <a:pt x="88564" y="28097"/>
                </a:lnTo>
                <a:cubicBezTo>
                  <a:pt x="88564" y="27856"/>
                  <a:pt x="88368" y="27660"/>
                  <a:pt x="88127" y="27660"/>
                </a:cubicBezTo>
                <a:lnTo>
                  <a:pt x="87327" y="27660"/>
                </a:lnTo>
                <a:lnTo>
                  <a:pt x="87327" y="13327"/>
                </a:lnTo>
                <a:lnTo>
                  <a:pt x="85502" y="13327"/>
                </a:lnTo>
                <a:lnTo>
                  <a:pt x="85502" y="24024"/>
                </a:lnTo>
                <a:lnTo>
                  <a:pt x="72964" y="24024"/>
                </a:lnTo>
                <a:lnTo>
                  <a:pt x="72964" y="13991"/>
                </a:lnTo>
                <a:lnTo>
                  <a:pt x="73824" y="13991"/>
                </a:lnTo>
                <a:cubicBezTo>
                  <a:pt x="74141" y="13991"/>
                  <a:pt x="74397" y="13734"/>
                  <a:pt x="74397" y="13417"/>
                </a:cubicBezTo>
                <a:lnTo>
                  <a:pt x="74397" y="12633"/>
                </a:lnTo>
                <a:lnTo>
                  <a:pt x="75770" y="12633"/>
                </a:lnTo>
                <a:lnTo>
                  <a:pt x="75770" y="13991"/>
                </a:lnTo>
                <a:lnTo>
                  <a:pt x="76359" y="13991"/>
                </a:lnTo>
                <a:lnTo>
                  <a:pt x="76359" y="10505"/>
                </a:lnTo>
                <a:lnTo>
                  <a:pt x="75770" y="10505"/>
                </a:lnTo>
                <a:lnTo>
                  <a:pt x="75770" y="11848"/>
                </a:lnTo>
                <a:lnTo>
                  <a:pt x="74397" y="11848"/>
                </a:lnTo>
                <a:lnTo>
                  <a:pt x="74397" y="11064"/>
                </a:lnTo>
                <a:cubicBezTo>
                  <a:pt x="74397" y="10762"/>
                  <a:pt x="74141" y="10505"/>
                  <a:pt x="73824" y="10505"/>
                </a:cubicBezTo>
                <a:lnTo>
                  <a:pt x="72964" y="10505"/>
                </a:lnTo>
                <a:lnTo>
                  <a:pt x="72964" y="2373"/>
                </a:lnTo>
                <a:lnTo>
                  <a:pt x="72421" y="2373"/>
                </a:lnTo>
                <a:cubicBezTo>
                  <a:pt x="72315" y="1830"/>
                  <a:pt x="72059" y="1332"/>
                  <a:pt x="71666" y="955"/>
                </a:cubicBezTo>
                <a:cubicBezTo>
                  <a:pt x="70793" y="95"/>
                  <a:pt x="69502" y="1"/>
                  <a:pt x="6915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97" name="Google Shape;897;p46"/>
          <p:cNvSpPr/>
          <p:nvPr/>
        </p:nvSpPr>
        <p:spPr>
          <a:xfrm>
            <a:off x="1320747" y="6339512"/>
            <a:ext cx="18336" cy="25021"/>
          </a:xfrm>
          <a:custGeom>
            <a:avLst/>
            <a:gdLst/>
            <a:ahLst/>
            <a:cxnLst/>
            <a:rect l="l" t="t" r="r" b="b"/>
            <a:pathLst>
              <a:path w="288" h="393" fill="none" extrusionOk="0">
                <a:moveTo>
                  <a:pt x="287" y="393"/>
                </a:moveTo>
                <a:lnTo>
                  <a:pt x="1" y="0"/>
                </a:lnTo>
              </a:path>
            </a:pathLst>
          </a:custGeom>
          <a:noFill/>
          <a:ln w="4900" cap="flat" cmpd="sng">
            <a:solidFill>
              <a:schemeClr val="lt2"/>
            </a:solidFill>
            <a:prstDash val="solid"/>
            <a:miter lim="15087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98" name="Google Shape;898;p46"/>
          <p:cNvSpPr/>
          <p:nvPr/>
        </p:nvSpPr>
        <p:spPr>
          <a:xfrm>
            <a:off x="718454" y="6339512"/>
            <a:ext cx="17381" cy="25021"/>
          </a:xfrm>
          <a:custGeom>
            <a:avLst/>
            <a:gdLst/>
            <a:ahLst/>
            <a:cxnLst/>
            <a:rect l="l" t="t" r="r" b="b"/>
            <a:pathLst>
              <a:path w="273" h="393" fill="none" extrusionOk="0">
                <a:moveTo>
                  <a:pt x="272" y="393"/>
                </a:moveTo>
                <a:lnTo>
                  <a:pt x="1" y="0"/>
                </a:lnTo>
              </a:path>
            </a:pathLst>
          </a:custGeom>
          <a:noFill/>
          <a:ln w="4900" cap="flat" cmpd="sng">
            <a:solidFill>
              <a:schemeClr val="accent1"/>
            </a:solidFill>
            <a:prstDash val="solid"/>
            <a:miter lim="15087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9" name="Google Shape;986;p51">
            <a:extLst>
              <a:ext uri="{FF2B5EF4-FFF2-40B4-BE49-F238E27FC236}">
                <a16:creationId xmlns:a16="http://schemas.microsoft.com/office/drawing/2014/main" id="{6A402E51-3A45-4F7A-B75E-813589E8E1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50423" y="72350"/>
            <a:ext cx="9385215" cy="837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4800" b="1" dirty="0"/>
              <a:t>Lab Instructions</a:t>
            </a:r>
            <a:endParaRPr sz="5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6A88D4-352D-4888-B1E7-764F36D7B1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798E02-6420-42A9-BF60-38B26980ED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4260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46"/>
          <p:cNvSpPr/>
          <p:nvPr/>
        </p:nvSpPr>
        <p:spPr>
          <a:xfrm>
            <a:off x="1320747" y="6339512"/>
            <a:ext cx="18336" cy="25021"/>
          </a:xfrm>
          <a:custGeom>
            <a:avLst/>
            <a:gdLst/>
            <a:ahLst/>
            <a:cxnLst/>
            <a:rect l="l" t="t" r="r" b="b"/>
            <a:pathLst>
              <a:path w="288" h="393" fill="none" extrusionOk="0">
                <a:moveTo>
                  <a:pt x="287" y="393"/>
                </a:moveTo>
                <a:lnTo>
                  <a:pt x="1" y="0"/>
                </a:lnTo>
              </a:path>
            </a:pathLst>
          </a:custGeom>
          <a:noFill/>
          <a:ln w="4900" cap="flat" cmpd="sng">
            <a:solidFill>
              <a:schemeClr val="lt2"/>
            </a:solidFill>
            <a:prstDash val="solid"/>
            <a:miter lim="15087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98" name="Google Shape;898;p46"/>
          <p:cNvSpPr/>
          <p:nvPr/>
        </p:nvSpPr>
        <p:spPr>
          <a:xfrm>
            <a:off x="718454" y="6339512"/>
            <a:ext cx="17381" cy="25021"/>
          </a:xfrm>
          <a:custGeom>
            <a:avLst/>
            <a:gdLst/>
            <a:ahLst/>
            <a:cxnLst/>
            <a:rect l="l" t="t" r="r" b="b"/>
            <a:pathLst>
              <a:path w="273" h="393" fill="none" extrusionOk="0">
                <a:moveTo>
                  <a:pt x="272" y="393"/>
                </a:moveTo>
                <a:lnTo>
                  <a:pt x="1" y="0"/>
                </a:lnTo>
              </a:path>
            </a:pathLst>
          </a:custGeom>
          <a:noFill/>
          <a:ln w="4900" cap="flat" cmpd="sng">
            <a:solidFill>
              <a:schemeClr val="accent1"/>
            </a:solidFill>
            <a:prstDash val="solid"/>
            <a:miter lim="15087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9" name="Google Shape;986;p51">
            <a:extLst>
              <a:ext uri="{FF2B5EF4-FFF2-40B4-BE49-F238E27FC236}">
                <a16:creationId xmlns:a16="http://schemas.microsoft.com/office/drawing/2014/main" id="{6A402E51-3A45-4F7A-B75E-813589E8E1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50423" y="72350"/>
            <a:ext cx="9385215" cy="837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4800" b="1" dirty="0"/>
              <a:t>Lab Instructions</a:t>
            </a:r>
            <a:endParaRPr sz="5400" b="1" dirty="0"/>
          </a:p>
        </p:txBody>
      </p:sp>
      <p:pic>
        <p:nvPicPr>
          <p:cNvPr id="1026" name="Picture 2" descr="GPIO - Raspberry Pi Documentation">
            <a:extLst>
              <a:ext uri="{FF2B5EF4-FFF2-40B4-BE49-F238E27FC236}">
                <a16:creationId xmlns:a16="http://schemas.microsoft.com/office/drawing/2014/main" id="{8C8D543B-DCE0-42B4-826D-5796C83B14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362" y="-302009"/>
            <a:ext cx="9127636" cy="5240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1762E1-21A4-405E-AB75-0472B36D57DD}"/>
              </a:ext>
            </a:extLst>
          </p:cNvPr>
          <p:cNvSpPr txBox="1"/>
          <p:nvPr/>
        </p:nvSpPr>
        <p:spPr>
          <a:xfrm>
            <a:off x="517558" y="4669630"/>
            <a:ext cx="1050326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AQI </a:t>
            </a:r>
            <a:r>
              <a:rPr lang="en-US" sz="2400" dirty="0">
                <a:solidFill>
                  <a:schemeClr val="accent1"/>
                </a:solidFill>
                <a:sym typeface="Wingdings" panose="05000000000000000000" pitchFamily="2" charset="2"/>
              </a:rPr>
              <a:t> Bottom right USB slot (Ideal)</a:t>
            </a:r>
            <a:endParaRPr lang="en-US" sz="2400" dirty="0">
              <a:solidFill>
                <a:schemeClr val="accent1"/>
              </a:solidFill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+</a:t>
            </a:r>
            <a:r>
              <a:rPr lang="en-US" sz="2400" dirty="0" err="1">
                <a:solidFill>
                  <a:srgbClr val="FF0000"/>
                </a:solidFill>
              </a:rPr>
              <a:t>ve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 3v3 power pin</a:t>
            </a:r>
          </a:p>
          <a:p>
            <a:r>
              <a:rPr lang="en-US" sz="2400" dirty="0">
                <a:sym typeface="Wingdings" panose="05000000000000000000" pitchFamily="2" charset="2"/>
              </a:rPr>
              <a:t>-</a:t>
            </a:r>
            <a:r>
              <a:rPr lang="en-US" sz="2400" dirty="0" err="1">
                <a:sym typeface="Wingdings" panose="05000000000000000000" pitchFamily="2" charset="2"/>
              </a:rPr>
              <a:t>ve</a:t>
            </a:r>
            <a:r>
              <a:rPr lang="en-US" sz="2400" dirty="0">
                <a:sym typeface="Wingdings" panose="05000000000000000000" pitchFamily="2" charset="2"/>
              </a:rPr>
              <a:t>  Ground</a:t>
            </a:r>
          </a:p>
          <a:p>
            <a:r>
              <a:rPr lang="en-US" sz="2400" dirty="0">
                <a:solidFill>
                  <a:schemeClr val="accent2"/>
                </a:solidFill>
                <a:sym typeface="Wingdings" panose="05000000000000000000" pitchFamily="2" charset="2"/>
              </a:rPr>
              <a:t>Out  GPIO 4 (Ideal)</a:t>
            </a:r>
          </a:p>
          <a:p>
            <a:r>
              <a:rPr lang="en-US" sz="2400" dirty="0">
                <a:solidFill>
                  <a:schemeClr val="accent2"/>
                </a:solidFill>
                <a:sym typeface="Wingdings" panose="05000000000000000000" pitchFamily="2" charset="2"/>
              </a:rPr>
              <a:t>*Most GPIO numbered pins work too, but you’d have to change it in the scripts too</a:t>
            </a:r>
            <a:endParaRPr lang="en-SG" sz="2400" dirty="0">
              <a:solidFill>
                <a:schemeClr val="accent2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704AE0E-B45E-4F43-8F46-C685E64D0EA7}"/>
              </a:ext>
            </a:extLst>
          </p:cNvPr>
          <p:cNvSpPr/>
          <p:nvPr/>
        </p:nvSpPr>
        <p:spPr>
          <a:xfrm>
            <a:off x="5443151" y="315097"/>
            <a:ext cx="339811" cy="2594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47674AD-C4FD-4BF3-89ED-20202E18760A}"/>
              </a:ext>
            </a:extLst>
          </p:cNvPr>
          <p:cNvSpPr/>
          <p:nvPr/>
        </p:nvSpPr>
        <p:spPr>
          <a:xfrm>
            <a:off x="5058032" y="908154"/>
            <a:ext cx="527222" cy="2594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BB3CA9A-E3AB-419E-83FE-32EE96ADDCEB}"/>
              </a:ext>
            </a:extLst>
          </p:cNvPr>
          <p:cNvSpPr/>
          <p:nvPr/>
        </p:nvSpPr>
        <p:spPr>
          <a:xfrm>
            <a:off x="5620180" y="1097625"/>
            <a:ext cx="527222" cy="2594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626711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46"/>
          <p:cNvSpPr/>
          <p:nvPr/>
        </p:nvSpPr>
        <p:spPr>
          <a:xfrm>
            <a:off x="-15" y="4823177"/>
            <a:ext cx="3310233" cy="1898167"/>
          </a:xfrm>
          <a:custGeom>
            <a:avLst/>
            <a:gdLst/>
            <a:ahLst/>
            <a:cxnLst/>
            <a:rect l="l" t="t" r="r" b="b"/>
            <a:pathLst>
              <a:path w="99307" h="56945" extrusionOk="0">
                <a:moveTo>
                  <a:pt x="69093" y="608"/>
                </a:moveTo>
                <a:cubicBezTo>
                  <a:pt x="69197" y="608"/>
                  <a:pt x="70459" y="622"/>
                  <a:pt x="71244" y="1393"/>
                </a:cubicBezTo>
                <a:cubicBezTo>
                  <a:pt x="71516" y="1664"/>
                  <a:pt x="71712" y="1996"/>
                  <a:pt x="71802" y="2373"/>
                </a:cubicBezTo>
                <a:lnTo>
                  <a:pt x="71636" y="2373"/>
                </a:lnTo>
                <a:lnTo>
                  <a:pt x="71636" y="10505"/>
                </a:lnTo>
                <a:lnTo>
                  <a:pt x="70203" y="10505"/>
                </a:lnTo>
                <a:cubicBezTo>
                  <a:pt x="69901" y="10505"/>
                  <a:pt x="69645" y="10762"/>
                  <a:pt x="69645" y="11064"/>
                </a:cubicBezTo>
                <a:lnTo>
                  <a:pt x="69645" y="11848"/>
                </a:lnTo>
                <a:lnTo>
                  <a:pt x="63519" y="11848"/>
                </a:lnTo>
                <a:lnTo>
                  <a:pt x="63519" y="11773"/>
                </a:lnTo>
                <a:cubicBezTo>
                  <a:pt x="63519" y="11471"/>
                  <a:pt x="63263" y="11214"/>
                  <a:pt x="62946" y="11214"/>
                </a:cubicBezTo>
                <a:lnTo>
                  <a:pt x="61829" y="11214"/>
                </a:lnTo>
                <a:lnTo>
                  <a:pt x="61829" y="10943"/>
                </a:lnTo>
                <a:lnTo>
                  <a:pt x="62071" y="10943"/>
                </a:lnTo>
                <a:cubicBezTo>
                  <a:pt x="62282" y="10943"/>
                  <a:pt x="62448" y="10762"/>
                  <a:pt x="62448" y="10566"/>
                </a:cubicBezTo>
                <a:lnTo>
                  <a:pt x="62448" y="10068"/>
                </a:lnTo>
                <a:cubicBezTo>
                  <a:pt x="62448" y="9857"/>
                  <a:pt x="62282" y="9691"/>
                  <a:pt x="62071" y="9691"/>
                </a:cubicBezTo>
                <a:lnTo>
                  <a:pt x="60819" y="9691"/>
                </a:lnTo>
                <a:lnTo>
                  <a:pt x="60819" y="4787"/>
                </a:lnTo>
                <a:cubicBezTo>
                  <a:pt x="60849" y="4063"/>
                  <a:pt x="61015" y="3339"/>
                  <a:pt x="61301" y="2660"/>
                </a:cubicBezTo>
                <a:cubicBezTo>
                  <a:pt x="61905" y="1302"/>
                  <a:pt x="62931" y="608"/>
                  <a:pt x="64379" y="608"/>
                </a:cubicBezTo>
                <a:lnTo>
                  <a:pt x="69086" y="608"/>
                </a:lnTo>
                <a:cubicBezTo>
                  <a:pt x="69087" y="608"/>
                  <a:pt x="69089" y="608"/>
                  <a:pt x="69093" y="608"/>
                </a:cubicBezTo>
                <a:close/>
                <a:moveTo>
                  <a:pt x="49156" y="25608"/>
                </a:moveTo>
                <a:cubicBezTo>
                  <a:pt x="49775" y="25608"/>
                  <a:pt x="50453" y="25683"/>
                  <a:pt x="50846" y="26076"/>
                </a:cubicBezTo>
                <a:cubicBezTo>
                  <a:pt x="50846" y="26151"/>
                  <a:pt x="50816" y="26211"/>
                  <a:pt x="50800" y="26272"/>
                </a:cubicBezTo>
                <a:cubicBezTo>
                  <a:pt x="50574" y="26981"/>
                  <a:pt x="49835" y="27403"/>
                  <a:pt x="49201" y="27539"/>
                </a:cubicBezTo>
                <a:cubicBezTo>
                  <a:pt x="48942" y="27597"/>
                  <a:pt x="48657" y="27630"/>
                  <a:pt x="48378" y="27630"/>
                </a:cubicBezTo>
                <a:cubicBezTo>
                  <a:pt x="47927" y="27630"/>
                  <a:pt x="47495" y="27542"/>
                  <a:pt x="47225" y="27328"/>
                </a:cubicBezTo>
                <a:cubicBezTo>
                  <a:pt x="46983" y="27162"/>
                  <a:pt x="46848" y="26890"/>
                  <a:pt x="46878" y="26604"/>
                </a:cubicBezTo>
                <a:cubicBezTo>
                  <a:pt x="46938" y="26257"/>
                  <a:pt x="47179" y="25970"/>
                  <a:pt x="47496" y="25849"/>
                </a:cubicBezTo>
                <a:cubicBezTo>
                  <a:pt x="47919" y="25653"/>
                  <a:pt x="48402" y="25623"/>
                  <a:pt x="48915" y="25608"/>
                </a:cubicBezTo>
                <a:close/>
                <a:moveTo>
                  <a:pt x="85502" y="24612"/>
                </a:moveTo>
                <a:lnTo>
                  <a:pt x="85502" y="27660"/>
                </a:lnTo>
                <a:lnTo>
                  <a:pt x="84687" y="27660"/>
                </a:lnTo>
                <a:cubicBezTo>
                  <a:pt x="84446" y="27660"/>
                  <a:pt x="84249" y="27841"/>
                  <a:pt x="84249" y="28082"/>
                </a:cubicBezTo>
                <a:lnTo>
                  <a:pt x="84249" y="28791"/>
                </a:lnTo>
                <a:cubicBezTo>
                  <a:pt x="84249" y="29033"/>
                  <a:pt x="84446" y="29214"/>
                  <a:pt x="84687" y="29214"/>
                </a:cubicBezTo>
                <a:lnTo>
                  <a:pt x="84823" y="29214"/>
                </a:lnTo>
                <a:lnTo>
                  <a:pt x="84823" y="29319"/>
                </a:lnTo>
                <a:lnTo>
                  <a:pt x="84068" y="29319"/>
                </a:lnTo>
                <a:cubicBezTo>
                  <a:pt x="83752" y="29319"/>
                  <a:pt x="83495" y="29576"/>
                  <a:pt x="83495" y="29893"/>
                </a:cubicBezTo>
                <a:lnTo>
                  <a:pt x="83495" y="30029"/>
                </a:lnTo>
                <a:lnTo>
                  <a:pt x="74669" y="30029"/>
                </a:lnTo>
                <a:lnTo>
                  <a:pt x="74669" y="29229"/>
                </a:lnTo>
                <a:cubicBezTo>
                  <a:pt x="74669" y="28912"/>
                  <a:pt x="74412" y="28671"/>
                  <a:pt x="74096" y="28671"/>
                </a:cubicBezTo>
                <a:lnTo>
                  <a:pt x="72949" y="28671"/>
                </a:lnTo>
                <a:lnTo>
                  <a:pt x="72949" y="24612"/>
                </a:lnTo>
                <a:close/>
                <a:moveTo>
                  <a:pt x="48583" y="30119"/>
                </a:moveTo>
                <a:cubicBezTo>
                  <a:pt x="49050" y="30119"/>
                  <a:pt x="49503" y="30240"/>
                  <a:pt x="49895" y="30466"/>
                </a:cubicBezTo>
                <a:cubicBezTo>
                  <a:pt x="50318" y="30692"/>
                  <a:pt x="50665" y="31055"/>
                  <a:pt x="50891" y="31477"/>
                </a:cubicBezTo>
                <a:cubicBezTo>
                  <a:pt x="50589" y="31960"/>
                  <a:pt x="50091" y="32277"/>
                  <a:pt x="49548" y="32397"/>
                </a:cubicBezTo>
                <a:lnTo>
                  <a:pt x="49533" y="32397"/>
                </a:lnTo>
                <a:cubicBezTo>
                  <a:pt x="49358" y="32416"/>
                  <a:pt x="49183" y="32427"/>
                  <a:pt x="49008" y="32427"/>
                </a:cubicBezTo>
                <a:cubicBezTo>
                  <a:pt x="48761" y="32427"/>
                  <a:pt x="48513" y="32405"/>
                  <a:pt x="48266" y="32352"/>
                </a:cubicBezTo>
                <a:cubicBezTo>
                  <a:pt x="47858" y="32322"/>
                  <a:pt x="47466" y="32186"/>
                  <a:pt x="47119" y="31960"/>
                </a:cubicBezTo>
                <a:cubicBezTo>
                  <a:pt x="46863" y="31764"/>
                  <a:pt x="46636" y="31417"/>
                  <a:pt x="46742" y="31070"/>
                </a:cubicBezTo>
                <a:cubicBezTo>
                  <a:pt x="46832" y="30813"/>
                  <a:pt x="47029" y="30602"/>
                  <a:pt x="47270" y="30481"/>
                </a:cubicBezTo>
                <a:cubicBezTo>
                  <a:pt x="47662" y="30240"/>
                  <a:pt x="48130" y="30119"/>
                  <a:pt x="48583" y="30119"/>
                </a:cubicBezTo>
                <a:close/>
                <a:moveTo>
                  <a:pt x="48325" y="34733"/>
                </a:moveTo>
                <a:cubicBezTo>
                  <a:pt x="48355" y="34733"/>
                  <a:pt x="48386" y="34734"/>
                  <a:pt x="48417" y="34736"/>
                </a:cubicBezTo>
                <a:cubicBezTo>
                  <a:pt x="48658" y="34736"/>
                  <a:pt x="48884" y="34751"/>
                  <a:pt x="49111" y="34796"/>
                </a:cubicBezTo>
                <a:cubicBezTo>
                  <a:pt x="50001" y="34947"/>
                  <a:pt x="50589" y="35234"/>
                  <a:pt x="50921" y="35686"/>
                </a:cubicBezTo>
                <a:lnTo>
                  <a:pt x="50936" y="35717"/>
                </a:lnTo>
                <a:cubicBezTo>
                  <a:pt x="50861" y="35928"/>
                  <a:pt x="50755" y="36124"/>
                  <a:pt x="50604" y="36290"/>
                </a:cubicBezTo>
                <a:cubicBezTo>
                  <a:pt x="50296" y="36640"/>
                  <a:pt x="49767" y="36821"/>
                  <a:pt x="48993" y="36821"/>
                </a:cubicBezTo>
                <a:cubicBezTo>
                  <a:pt x="48933" y="36821"/>
                  <a:pt x="48872" y="36820"/>
                  <a:pt x="48809" y="36818"/>
                </a:cubicBezTo>
                <a:cubicBezTo>
                  <a:pt x="48774" y="36819"/>
                  <a:pt x="48739" y="36820"/>
                  <a:pt x="48703" y="36820"/>
                </a:cubicBezTo>
                <a:cubicBezTo>
                  <a:pt x="48316" y="36820"/>
                  <a:pt x="47933" y="36744"/>
                  <a:pt x="47587" y="36592"/>
                </a:cubicBezTo>
                <a:cubicBezTo>
                  <a:pt x="47255" y="36426"/>
                  <a:pt x="47029" y="36109"/>
                  <a:pt x="46983" y="35747"/>
                </a:cubicBezTo>
                <a:cubicBezTo>
                  <a:pt x="46983" y="35339"/>
                  <a:pt x="47345" y="34992"/>
                  <a:pt x="47692" y="34857"/>
                </a:cubicBezTo>
                <a:cubicBezTo>
                  <a:pt x="47903" y="34778"/>
                  <a:pt x="48114" y="34733"/>
                  <a:pt x="48325" y="34733"/>
                </a:cubicBezTo>
                <a:close/>
                <a:moveTo>
                  <a:pt x="69630" y="12618"/>
                </a:moveTo>
                <a:lnTo>
                  <a:pt x="69630" y="13402"/>
                </a:lnTo>
                <a:cubicBezTo>
                  <a:pt x="69630" y="13704"/>
                  <a:pt x="69886" y="13960"/>
                  <a:pt x="70203" y="13960"/>
                </a:cubicBezTo>
                <a:lnTo>
                  <a:pt x="71636" y="13960"/>
                </a:lnTo>
                <a:lnTo>
                  <a:pt x="71636" y="28671"/>
                </a:lnTo>
                <a:lnTo>
                  <a:pt x="70475" y="28671"/>
                </a:lnTo>
                <a:cubicBezTo>
                  <a:pt x="70173" y="28671"/>
                  <a:pt x="69916" y="28927"/>
                  <a:pt x="69916" y="29244"/>
                </a:cubicBezTo>
                <a:lnTo>
                  <a:pt x="69916" y="30029"/>
                </a:lnTo>
                <a:lnTo>
                  <a:pt x="68543" y="30029"/>
                </a:lnTo>
                <a:lnTo>
                  <a:pt x="68543" y="28671"/>
                </a:lnTo>
                <a:lnTo>
                  <a:pt x="67955" y="28671"/>
                </a:lnTo>
                <a:lnTo>
                  <a:pt x="67955" y="32126"/>
                </a:lnTo>
                <a:lnTo>
                  <a:pt x="68543" y="32126"/>
                </a:lnTo>
                <a:lnTo>
                  <a:pt x="68543" y="30783"/>
                </a:lnTo>
                <a:lnTo>
                  <a:pt x="69916" y="30783"/>
                </a:lnTo>
                <a:lnTo>
                  <a:pt x="69916" y="31568"/>
                </a:lnTo>
                <a:cubicBezTo>
                  <a:pt x="69916" y="31869"/>
                  <a:pt x="70173" y="32126"/>
                  <a:pt x="70475" y="32126"/>
                </a:cubicBezTo>
                <a:lnTo>
                  <a:pt x="71636" y="32126"/>
                </a:lnTo>
                <a:lnTo>
                  <a:pt x="71636" y="53837"/>
                </a:lnTo>
                <a:lnTo>
                  <a:pt x="68045" y="53837"/>
                </a:lnTo>
                <a:cubicBezTo>
                  <a:pt x="68528" y="53791"/>
                  <a:pt x="68905" y="53384"/>
                  <a:pt x="68921" y="52901"/>
                </a:cubicBezTo>
                <a:lnTo>
                  <a:pt x="68921" y="39126"/>
                </a:lnTo>
                <a:lnTo>
                  <a:pt x="68936" y="39126"/>
                </a:lnTo>
                <a:cubicBezTo>
                  <a:pt x="69056" y="39126"/>
                  <a:pt x="69177" y="39006"/>
                  <a:pt x="69177" y="38870"/>
                </a:cubicBezTo>
                <a:lnTo>
                  <a:pt x="69177" y="38689"/>
                </a:lnTo>
                <a:cubicBezTo>
                  <a:pt x="69177" y="38553"/>
                  <a:pt x="69056" y="38447"/>
                  <a:pt x="68936" y="38447"/>
                </a:cubicBezTo>
                <a:lnTo>
                  <a:pt x="63761" y="38447"/>
                </a:lnTo>
                <a:cubicBezTo>
                  <a:pt x="63625" y="38447"/>
                  <a:pt x="63504" y="38553"/>
                  <a:pt x="63504" y="38689"/>
                </a:cubicBezTo>
                <a:lnTo>
                  <a:pt x="63504" y="38870"/>
                </a:lnTo>
                <a:cubicBezTo>
                  <a:pt x="63504" y="39006"/>
                  <a:pt x="63625" y="39126"/>
                  <a:pt x="63761" y="39126"/>
                </a:cubicBezTo>
                <a:lnTo>
                  <a:pt x="63791" y="39126"/>
                </a:lnTo>
                <a:lnTo>
                  <a:pt x="63791" y="41571"/>
                </a:lnTo>
                <a:lnTo>
                  <a:pt x="63791" y="41857"/>
                </a:lnTo>
                <a:lnTo>
                  <a:pt x="63791" y="42581"/>
                </a:lnTo>
                <a:lnTo>
                  <a:pt x="63791" y="42868"/>
                </a:lnTo>
                <a:lnTo>
                  <a:pt x="63791" y="43577"/>
                </a:lnTo>
                <a:lnTo>
                  <a:pt x="63791" y="43864"/>
                </a:lnTo>
                <a:lnTo>
                  <a:pt x="63791" y="44588"/>
                </a:lnTo>
                <a:lnTo>
                  <a:pt x="63791" y="44875"/>
                </a:lnTo>
                <a:lnTo>
                  <a:pt x="63791" y="45599"/>
                </a:lnTo>
                <a:lnTo>
                  <a:pt x="63791" y="45886"/>
                </a:lnTo>
                <a:lnTo>
                  <a:pt x="63791" y="46685"/>
                </a:lnTo>
                <a:lnTo>
                  <a:pt x="63791" y="46972"/>
                </a:lnTo>
                <a:lnTo>
                  <a:pt x="63791" y="47711"/>
                </a:lnTo>
                <a:lnTo>
                  <a:pt x="63791" y="47998"/>
                </a:lnTo>
                <a:lnTo>
                  <a:pt x="63791" y="48722"/>
                </a:lnTo>
                <a:lnTo>
                  <a:pt x="63791" y="48994"/>
                </a:lnTo>
                <a:lnTo>
                  <a:pt x="63791" y="49718"/>
                </a:lnTo>
                <a:lnTo>
                  <a:pt x="63791" y="50004"/>
                </a:lnTo>
                <a:lnTo>
                  <a:pt x="63791" y="50729"/>
                </a:lnTo>
                <a:lnTo>
                  <a:pt x="63791" y="51015"/>
                </a:lnTo>
                <a:lnTo>
                  <a:pt x="63791" y="52916"/>
                </a:lnTo>
                <a:cubicBezTo>
                  <a:pt x="63791" y="53399"/>
                  <a:pt x="64168" y="53806"/>
                  <a:pt x="64651" y="53852"/>
                </a:cubicBezTo>
                <a:lnTo>
                  <a:pt x="55749" y="53852"/>
                </a:lnTo>
                <a:lnTo>
                  <a:pt x="55749" y="45342"/>
                </a:lnTo>
                <a:lnTo>
                  <a:pt x="55794" y="45342"/>
                </a:lnTo>
                <a:cubicBezTo>
                  <a:pt x="56021" y="45342"/>
                  <a:pt x="56187" y="45161"/>
                  <a:pt x="56187" y="44935"/>
                </a:cubicBezTo>
                <a:lnTo>
                  <a:pt x="56187" y="44633"/>
                </a:lnTo>
                <a:cubicBezTo>
                  <a:pt x="56187" y="44407"/>
                  <a:pt x="56021" y="44241"/>
                  <a:pt x="55794" y="44241"/>
                </a:cubicBezTo>
                <a:lnTo>
                  <a:pt x="53999" y="44241"/>
                </a:lnTo>
                <a:lnTo>
                  <a:pt x="53999" y="37482"/>
                </a:lnTo>
                <a:cubicBezTo>
                  <a:pt x="54014" y="36526"/>
                  <a:pt x="54798" y="35762"/>
                  <a:pt x="55751" y="35762"/>
                </a:cubicBezTo>
                <a:cubicBezTo>
                  <a:pt x="55761" y="35762"/>
                  <a:pt x="55770" y="35762"/>
                  <a:pt x="55779" y="35762"/>
                </a:cubicBezTo>
                <a:lnTo>
                  <a:pt x="58420" y="35762"/>
                </a:lnTo>
                <a:cubicBezTo>
                  <a:pt x="59717" y="35762"/>
                  <a:pt x="60788" y="34721"/>
                  <a:pt x="60803" y="33408"/>
                </a:cubicBezTo>
                <a:lnTo>
                  <a:pt x="60803" y="26890"/>
                </a:lnTo>
                <a:lnTo>
                  <a:pt x="61000" y="26890"/>
                </a:lnTo>
                <a:cubicBezTo>
                  <a:pt x="61181" y="26890"/>
                  <a:pt x="61347" y="26724"/>
                  <a:pt x="61347" y="26543"/>
                </a:cubicBezTo>
                <a:lnTo>
                  <a:pt x="61347" y="26151"/>
                </a:lnTo>
                <a:cubicBezTo>
                  <a:pt x="63911" y="25759"/>
                  <a:pt x="65843" y="23601"/>
                  <a:pt x="65963" y="21006"/>
                </a:cubicBezTo>
                <a:cubicBezTo>
                  <a:pt x="66084" y="18411"/>
                  <a:pt x="64349" y="16088"/>
                  <a:pt x="61829" y="15469"/>
                </a:cubicBezTo>
                <a:lnTo>
                  <a:pt x="61829" y="13312"/>
                </a:lnTo>
                <a:lnTo>
                  <a:pt x="62946" y="13312"/>
                </a:lnTo>
                <a:cubicBezTo>
                  <a:pt x="63263" y="13312"/>
                  <a:pt x="63519" y="13055"/>
                  <a:pt x="63519" y="12753"/>
                </a:cubicBezTo>
                <a:lnTo>
                  <a:pt x="63519" y="12618"/>
                </a:lnTo>
                <a:close/>
                <a:moveTo>
                  <a:pt x="69157" y="1"/>
                </a:moveTo>
                <a:cubicBezTo>
                  <a:pt x="69109" y="1"/>
                  <a:pt x="69079" y="3"/>
                  <a:pt x="69071" y="4"/>
                </a:cubicBezTo>
                <a:lnTo>
                  <a:pt x="64379" y="4"/>
                </a:lnTo>
                <a:cubicBezTo>
                  <a:pt x="60321" y="4"/>
                  <a:pt x="60200" y="4742"/>
                  <a:pt x="60200" y="4787"/>
                </a:cubicBezTo>
                <a:lnTo>
                  <a:pt x="60200" y="9691"/>
                </a:lnTo>
                <a:lnTo>
                  <a:pt x="58948" y="9691"/>
                </a:lnTo>
                <a:cubicBezTo>
                  <a:pt x="58736" y="9691"/>
                  <a:pt x="58571" y="9857"/>
                  <a:pt x="58571" y="10068"/>
                </a:cubicBezTo>
                <a:lnTo>
                  <a:pt x="58571" y="10566"/>
                </a:lnTo>
                <a:cubicBezTo>
                  <a:pt x="58571" y="10762"/>
                  <a:pt x="58736" y="10943"/>
                  <a:pt x="58948" y="10943"/>
                </a:cubicBezTo>
                <a:lnTo>
                  <a:pt x="59189" y="10943"/>
                </a:lnTo>
                <a:lnTo>
                  <a:pt x="59189" y="11214"/>
                </a:lnTo>
                <a:lnTo>
                  <a:pt x="58284" y="11214"/>
                </a:lnTo>
                <a:cubicBezTo>
                  <a:pt x="57967" y="11214"/>
                  <a:pt x="57711" y="11456"/>
                  <a:pt x="57711" y="11773"/>
                </a:cubicBezTo>
                <a:lnTo>
                  <a:pt x="57711" y="12753"/>
                </a:lnTo>
                <a:cubicBezTo>
                  <a:pt x="57711" y="13055"/>
                  <a:pt x="57967" y="13312"/>
                  <a:pt x="58284" y="13312"/>
                </a:cubicBezTo>
                <a:lnTo>
                  <a:pt x="59189" y="13312"/>
                </a:lnTo>
                <a:lnTo>
                  <a:pt x="59189" y="15469"/>
                </a:lnTo>
                <a:cubicBezTo>
                  <a:pt x="56654" y="16088"/>
                  <a:pt x="54934" y="18396"/>
                  <a:pt x="55040" y="20991"/>
                </a:cubicBezTo>
                <a:cubicBezTo>
                  <a:pt x="55161" y="23586"/>
                  <a:pt x="57092" y="25744"/>
                  <a:pt x="59657" y="26151"/>
                </a:cubicBezTo>
                <a:lnTo>
                  <a:pt x="59657" y="26543"/>
                </a:lnTo>
                <a:cubicBezTo>
                  <a:pt x="59657" y="26724"/>
                  <a:pt x="59808" y="26890"/>
                  <a:pt x="60004" y="26890"/>
                </a:cubicBezTo>
                <a:lnTo>
                  <a:pt x="60185" y="26890"/>
                </a:lnTo>
                <a:lnTo>
                  <a:pt x="60185" y="33408"/>
                </a:lnTo>
                <a:cubicBezTo>
                  <a:pt x="60170" y="34374"/>
                  <a:pt x="59385" y="35143"/>
                  <a:pt x="58420" y="35143"/>
                </a:cubicBezTo>
                <a:lnTo>
                  <a:pt x="55779" y="35143"/>
                </a:lnTo>
                <a:cubicBezTo>
                  <a:pt x="55770" y="35143"/>
                  <a:pt x="55761" y="35143"/>
                  <a:pt x="55751" y="35143"/>
                </a:cubicBezTo>
                <a:cubicBezTo>
                  <a:pt x="54451" y="35143"/>
                  <a:pt x="53395" y="36179"/>
                  <a:pt x="53380" y="37482"/>
                </a:cubicBezTo>
                <a:lnTo>
                  <a:pt x="53380" y="44241"/>
                </a:lnTo>
                <a:lnTo>
                  <a:pt x="51917" y="44241"/>
                </a:lnTo>
                <a:lnTo>
                  <a:pt x="51917" y="37784"/>
                </a:lnTo>
                <a:cubicBezTo>
                  <a:pt x="51932" y="37044"/>
                  <a:pt x="51917" y="36275"/>
                  <a:pt x="51585" y="35626"/>
                </a:cubicBezTo>
                <a:cubicBezTo>
                  <a:pt x="51600" y="35566"/>
                  <a:pt x="51615" y="35505"/>
                  <a:pt x="51630" y="35460"/>
                </a:cubicBezTo>
                <a:cubicBezTo>
                  <a:pt x="51721" y="35038"/>
                  <a:pt x="51766" y="34600"/>
                  <a:pt x="51781" y="34178"/>
                </a:cubicBezTo>
                <a:lnTo>
                  <a:pt x="51781" y="32578"/>
                </a:lnTo>
                <a:cubicBezTo>
                  <a:pt x="51781" y="32216"/>
                  <a:pt x="51721" y="31854"/>
                  <a:pt x="51585" y="31522"/>
                </a:cubicBezTo>
                <a:cubicBezTo>
                  <a:pt x="51826" y="31070"/>
                  <a:pt x="51947" y="30572"/>
                  <a:pt x="51917" y="30074"/>
                </a:cubicBezTo>
                <a:lnTo>
                  <a:pt x="51917" y="27434"/>
                </a:lnTo>
                <a:cubicBezTo>
                  <a:pt x="51887" y="26905"/>
                  <a:pt x="51826" y="26377"/>
                  <a:pt x="51525" y="25925"/>
                </a:cubicBezTo>
                <a:cubicBezTo>
                  <a:pt x="51645" y="25201"/>
                  <a:pt x="51691" y="24461"/>
                  <a:pt x="51645" y="23737"/>
                </a:cubicBezTo>
                <a:lnTo>
                  <a:pt x="51645" y="19513"/>
                </a:lnTo>
                <a:cubicBezTo>
                  <a:pt x="51645" y="17446"/>
                  <a:pt x="49971" y="15771"/>
                  <a:pt x="47889" y="15756"/>
                </a:cubicBezTo>
                <a:lnTo>
                  <a:pt x="33721" y="15756"/>
                </a:lnTo>
                <a:cubicBezTo>
                  <a:pt x="31654" y="15771"/>
                  <a:pt x="29980" y="17446"/>
                  <a:pt x="29980" y="19513"/>
                </a:cubicBezTo>
                <a:lnTo>
                  <a:pt x="29980" y="27162"/>
                </a:lnTo>
                <a:lnTo>
                  <a:pt x="29437" y="27162"/>
                </a:lnTo>
                <a:cubicBezTo>
                  <a:pt x="29428" y="27162"/>
                  <a:pt x="29420" y="27161"/>
                  <a:pt x="29411" y="27161"/>
                </a:cubicBezTo>
                <a:cubicBezTo>
                  <a:pt x="29106" y="27161"/>
                  <a:pt x="28863" y="27427"/>
                  <a:pt x="28863" y="27735"/>
                </a:cubicBezTo>
                <a:lnTo>
                  <a:pt x="28863" y="28505"/>
                </a:lnTo>
                <a:lnTo>
                  <a:pt x="28275" y="28505"/>
                </a:lnTo>
                <a:cubicBezTo>
                  <a:pt x="28033" y="28505"/>
                  <a:pt x="27837" y="28686"/>
                  <a:pt x="27837" y="28927"/>
                </a:cubicBezTo>
                <a:lnTo>
                  <a:pt x="27837" y="29350"/>
                </a:lnTo>
                <a:lnTo>
                  <a:pt x="27852" y="29350"/>
                </a:lnTo>
                <a:cubicBezTo>
                  <a:pt x="27551" y="29365"/>
                  <a:pt x="27309" y="29621"/>
                  <a:pt x="27309" y="29923"/>
                </a:cubicBezTo>
                <a:lnTo>
                  <a:pt x="27309" y="30059"/>
                </a:lnTo>
                <a:lnTo>
                  <a:pt x="18030" y="30059"/>
                </a:lnTo>
                <a:lnTo>
                  <a:pt x="18030" y="29274"/>
                </a:lnTo>
                <a:cubicBezTo>
                  <a:pt x="18030" y="28957"/>
                  <a:pt x="17774" y="28701"/>
                  <a:pt x="17457" y="28701"/>
                </a:cubicBezTo>
                <a:lnTo>
                  <a:pt x="16416" y="28701"/>
                </a:lnTo>
                <a:lnTo>
                  <a:pt x="16416" y="13900"/>
                </a:lnTo>
                <a:lnTo>
                  <a:pt x="17472" y="13900"/>
                </a:lnTo>
                <a:cubicBezTo>
                  <a:pt x="17789" y="13900"/>
                  <a:pt x="18046" y="13644"/>
                  <a:pt x="18046" y="13342"/>
                </a:cubicBezTo>
                <a:lnTo>
                  <a:pt x="18046" y="12557"/>
                </a:lnTo>
                <a:lnTo>
                  <a:pt x="19419" y="12557"/>
                </a:lnTo>
                <a:lnTo>
                  <a:pt x="19419" y="13900"/>
                </a:lnTo>
                <a:lnTo>
                  <a:pt x="19992" y="13900"/>
                </a:lnTo>
                <a:lnTo>
                  <a:pt x="19992" y="10430"/>
                </a:lnTo>
                <a:lnTo>
                  <a:pt x="19419" y="10430"/>
                </a:lnTo>
                <a:lnTo>
                  <a:pt x="19419" y="11773"/>
                </a:lnTo>
                <a:lnTo>
                  <a:pt x="18046" y="11773"/>
                </a:lnTo>
                <a:lnTo>
                  <a:pt x="18046" y="10988"/>
                </a:lnTo>
                <a:cubicBezTo>
                  <a:pt x="18046" y="10686"/>
                  <a:pt x="17789" y="10430"/>
                  <a:pt x="17472" y="10430"/>
                </a:cubicBezTo>
                <a:lnTo>
                  <a:pt x="16416" y="10430"/>
                </a:lnTo>
                <a:lnTo>
                  <a:pt x="16416" y="2373"/>
                </a:lnTo>
                <a:lnTo>
                  <a:pt x="15088" y="2373"/>
                </a:lnTo>
                <a:lnTo>
                  <a:pt x="15088" y="10430"/>
                </a:lnTo>
                <a:lnTo>
                  <a:pt x="13851" y="10430"/>
                </a:lnTo>
                <a:cubicBezTo>
                  <a:pt x="13549" y="10430"/>
                  <a:pt x="13293" y="10686"/>
                  <a:pt x="13293" y="10988"/>
                </a:cubicBezTo>
                <a:lnTo>
                  <a:pt x="13293" y="11773"/>
                </a:lnTo>
                <a:lnTo>
                  <a:pt x="6896" y="11773"/>
                </a:lnTo>
                <a:lnTo>
                  <a:pt x="6896" y="11697"/>
                </a:lnTo>
                <a:cubicBezTo>
                  <a:pt x="6896" y="11396"/>
                  <a:pt x="6639" y="11139"/>
                  <a:pt x="6338" y="11139"/>
                </a:cubicBezTo>
                <a:lnTo>
                  <a:pt x="6036" y="11139"/>
                </a:lnTo>
                <a:lnTo>
                  <a:pt x="6036" y="10324"/>
                </a:lnTo>
                <a:lnTo>
                  <a:pt x="6051" y="10324"/>
                </a:lnTo>
                <a:cubicBezTo>
                  <a:pt x="6308" y="10324"/>
                  <a:pt x="6519" y="10113"/>
                  <a:pt x="6519" y="9857"/>
                </a:cubicBezTo>
                <a:lnTo>
                  <a:pt x="6519" y="9525"/>
                </a:lnTo>
                <a:cubicBezTo>
                  <a:pt x="6519" y="9268"/>
                  <a:pt x="6308" y="9057"/>
                  <a:pt x="6051" y="9057"/>
                </a:cubicBezTo>
                <a:lnTo>
                  <a:pt x="6036" y="9057"/>
                </a:lnTo>
                <a:lnTo>
                  <a:pt x="6036" y="8303"/>
                </a:lnTo>
                <a:cubicBezTo>
                  <a:pt x="6036" y="7971"/>
                  <a:pt x="5779" y="7714"/>
                  <a:pt x="5463" y="7714"/>
                </a:cubicBezTo>
                <a:lnTo>
                  <a:pt x="2234" y="7714"/>
                </a:lnTo>
                <a:cubicBezTo>
                  <a:pt x="1917" y="7714"/>
                  <a:pt x="1661" y="7971"/>
                  <a:pt x="1661" y="8303"/>
                </a:cubicBezTo>
                <a:lnTo>
                  <a:pt x="1661" y="9057"/>
                </a:lnTo>
                <a:lnTo>
                  <a:pt x="1570" y="9057"/>
                </a:lnTo>
                <a:cubicBezTo>
                  <a:pt x="1561" y="9056"/>
                  <a:pt x="1553" y="9056"/>
                  <a:pt x="1544" y="9056"/>
                </a:cubicBezTo>
                <a:cubicBezTo>
                  <a:pt x="1300" y="9056"/>
                  <a:pt x="1102" y="9262"/>
                  <a:pt x="1102" y="9510"/>
                </a:cubicBezTo>
                <a:lnTo>
                  <a:pt x="1102" y="9857"/>
                </a:lnTo>
                <a:cubicBezTo>
                  <a:pt x="1102" y="10113"/>
                  <a:pt x="1314" y="10324"/>
                  <a:pt x="1570" y="10324"/>
                </a:cubicBezTo>
                <a:lnTo>
                  <a:pt x="1661" y="10324"/>
                </a:lnTo>
                <a:lnTo>
                  <a:pt x="1661" y="11139"/>
                </a:lnTo>
                <a:cubicBezTo>
                  <a:pt x="1344" y="11139"/>
                  <a:pt x="1102" y="11396"/>
                  <a:pt x="1102" y="11697"/>
                </a:cubicBezTo>
                <a:lnTo>
                  <a:pt x="1102" y="12678"/>
                </a:lnTo>
                <a:cubicBezTo>
                  <a:pt x="1102" y="12980"/>
                  <a:pt x="1344" y="13236"/>
                  <a:pt x="1661" y="13236"/>
                </a:cubicBezTo>
                <a:lnTo>
                  <a:pt x="1661" y="15530"/>
                </a:lnTo>
                <a:lnTo>
                  <a:pt x="1661" y="22334"/>
                </a:lnTo>
                <a:cubicBezTo>
                  <a:pt x="1645" y="22983"/>
                  <a:pt x="1947" y="23601"/>
                  <a:pt x="2460" y="24024"/>
                </a:cubicBezTo>
                <a:cubicBezTo>
                  <a:pt x="2505" y="24069"/>
                  <a:pt x="2566" y="24114"/>
                  <a:pt x="2626" y="24144"/>
                </a:cubicBezTo>
                <a:cubicBezTo>
                  <a:pt x="2747" y="24235"/>
                  <a:pt x="2868" y="24295"/>
                  <a:pt x="3003" y="24356"/>
                </a:cubicBezTo>
                <a:cubicBezTo>
                  <a:pt x="3260" y="24461"/>
                  <a:pt x="3562" y="24522"/>
                  <a:pt x="3848" y="24522"/>
                </a:cubicBezTo>
                <a:cubicBezTo>
                  <a:pt x="3999" y="24522"/>
                  <a:pt x="4150" y="24507"/>
                  <a:pt x="4286" y="24476"/>
                </a:cubicBezTo>
                <a:cubicBezTo>
                  <a:pt x="4708" y="24401"/>
                  <a:pt x="5101" y="24190"/>
                  <a:pt x="5402" y="23888"/>
                </a:cubicBezTo>
                <a:cubicBezTo>
                  <a:pt x="5448" y="23828"/>
                  <a:pt x="5493" y="23782"/>
                  <a:pt x="5538" y="23722"/>
                </a:cubicBezTo>
                <a:cubicBezTo>
                  <a:pt x="5629" y="23616"/>
                  <a:pt x="5704" y="23496"/>
                  <a:pt x="5779" y="23375"/>
                </a:cubicBezTo>
                <a:cubicBezTo>
                  <a:pt x="5810" y="23315"/>
                  <a:pt x="5840" y="23254"/>
                  <a:pt x="5870" y="23194"/>
                </a:cubicBezTo>
                <a:cubicBezTo>
                  <a:pt x="5991" y="22922"/>
                  <a:pt x="6036" y="22636"/>
                  <a:pt x="6036" y="22334"/>
                </a:cubicBezTo>
                <a:lnTo>
                  <a:pt x="6036" y="21308"/>
                </a:lnTo>
                <a:lnTo>
                  <a:pt x="6036" y="20855"/>
                </a:lnTo>
                <a:lnTo>
                  <a:pt x="6036" y="20116"/>
                </a:lnTo>
                <a:lnTo>
                  <a:pt x="6036" y="19648"/>
                </a:lnTo>
                <a:lnTo>
                  <a:pt x="6036" y="18909"/>
                </a:lnTo>
                <a:lnTo>
                  <a:pt x="6036" y="18456"/>
                </a:lnTo>
                <a:lnTo>
                  <a:pt x="6036" y="17732"/>
                </a:lnTo>
                <a:lnTo>
                  <a:pt x="6036" y="17265"/>
                </a:lnTo>
                <a:lnTo>
                  <a:pt x="6036" y="16525"/>
                </a:lnTo>
                <a:lnTo>
                  <a:pt x="6036" y="16073"/>
                </a:lnTo>
                <a:lnTo>
                  <a:pt x="6036" y="15530"/>
                </a:lnTo>
                <a:lnTo>
                  <a:pt x="6036" y="15333"/>
                </a:lnTo>
                <a:lnTo>
                  <a:pt x="6036" y="14881"/>
                </a:lnTo>
                <a:lnTo>
                  <a:pt x="6036" y="14126"/>
                </a:lnTo>
                <a:lnTo>
                  <a:pt x="6036" y="13674"/>
                </a:lnTo>
                <a:lnTo>
                  <a:pt x="6036" y="13251"/>
                </a:lnTo>
                <a:lnTo>
                  <a:pt x="6338" y="13251"/>
                </a:lnTo>
                <a:cubicBezTo>
                  <a:pt x="6655" y="13251"/>
                  <a:pt x="6896" y="12995"/>
                  <a:pt x="6896" y="12678"/>
                </a:cubicBezTo>
                <a:lnTo>
                  <a:pt x="6896" y="12542"/>
                </a:lnTo>
                <a:lnTo>
                  <a:pt x="13293" y="12542"/>
                </a:lnTo>
                <a:lnTo>
                  <a:pt x="13293" y="13327"/>
                </a:lnTo>
                <a:cubicBezTo>
                  <a:pt x="13293" y="13644"/>
                  <a:pt x="13534" y="13900"/>
                  <a:pt x="13851" y="13900"/>
                </a:cubicBezTo>
                <a:lnTo>
                  <a:pt x="15088" y="13900"/>
                </a:lnTo>
                <a:lnTo>
                  <a:pt x="15088" y="28701"/>
                </a:lnTo>
                <a:lnTo>
                  <a:pt x="13836" y="28701"/>
                </a:lnTo>
                <a:cubicBezTo>
                  <a:pt x="13534" y="28701"/>
                  <a:pt x="13278" y="28957"/>
                  <a:pt x="13278" y="29259"/>
                </a:cubicBezTo>
                <a:lnTo>
                  <a:pt x="13278" y="30044"/>
                </a:lnTo>
                <a:lnTo>
                  <a:pt x="11905" y="30044"/>
                </a:lnTo>
                <a:lnTo>
                  <a:pt x="11905" y="28701"/>
                </a:lnTo>
                <a:lnTo>
                  <a:pt x="11317" y="28701"/>
                </a:lnTo>
                <a:lnTo>
                  <a:pt x="11317" y="32171"/>
                </a:lnTo>
                <a:lnTo>
                  <a:pt x="11905" y="32171"/>
                </a:lnTo>
                <a:lnTo>
                  <a:pt x="11905" y="30813"/>
                </a:lnTo>
                <a:lnTo>
                  <a:pt x="13278" y="30813"/>
                </a:lnTo>
                <a:lnTo>
                  <a:pt x="13278" y="31598"/>
                </a:lnTo>
                <a:cubicBezTo>
                  <a:pt x="13278" y="31915"/>
                  <a:pt x="13534" y="32171"/>
                  <a:pt x="13836" y="32171"/>
                </a:cubicBezTo>
                <a:lnTo>
                  <a:pt x="15088" y="32171"/>
                </a:lnTo>
                <a:lnTo>
                  <a:pt x="15088" y="43864"/>
                </a:lnTo>
                <a:lnTo>
                  <a:pt x="11664" y="43864"/>
                </a:lnTo>
                <a:lnTo>
                  <a:pt x="11694" y="43849"/>
                </a:lnTo>
                <a:lnTo>
                  <a:pt x="11724" y="43834"/>
                </a:lnTo>
                <a:cubicBezTo>
                  <a:pt x="11739" y="43834"/>
                  <a:pt x="11739" y="43819"/>
                  <a:pt x="11754" y="43819"/>
                </a:cubicBezTo>
                <a:lnTo>
                  <a:pt x="11799" y="43803"/>
                </a:lnTo>
                <a:lnTo>
                  <a:pt x="11830" y="43773"/>
                </a:lnTo>
                <a:lnTo>
                  <a:pt x="11875" y="43758"/>
                </a:lnTo>
                <a:cubicBezTo>
                  <a:pt x="11890" y="43743"/>
                  <a:pt x="11920" y="43728"/>
                  <a:pt x="11935" y="43728"/>
                </a:cubicBezTo>
                <a:lnTo>
                  <a:pt x="11980" y="43698"/>
                </a:lnTo>
                <a:lnTo>
                  <a:pt x="12041" y="43653"/>
                </a:lnTo>
                <a:lnTo>
                  <a:pt x="12071" y="43622"/>
                </a:lnTo>
                <a:lnTo>
                  <a:pt x="12131" y="43577"/>
                </a:lnTo>
                <a:lnTo>
                  <a:pt x="12161" y="43547"/>
                </a:lnTo>
                <a:lnTo>
                  <a:pt x="12222" y="43502"/>
                </a:lnTo>
                <a:lnTo>
                  <a:pt x="12252" y="43456"/>
                </a:lnTo>
                <a:lnTo>
                  <a:pt x="12297" y="43396"/>
                </a:lnTo>
                <a:cubicBezTo>
                  <a:pt x="12312" y="43381"/>
                  <a:pt x="12327" y="43366"/>
                  <a:pt x="12342" y="43351"/>
                </a:cubicBezTo>
                <a:lnTo>
                  <a:pt x="12388" y="43290"/>
                </a:lnTo>
                <a:cubicBezTo>
                  <a:pt x="12388" y="43275"/>
                  <a:pt x="12403" y="43260"/>
                  <a:pt x="12418" y="43245"/>
                </a:cubicBezTo>
                <a:cubicBezTo>
                  <a:pt x="12433" y="43215"/>
                  <a:pt x="12448" y="43185"/>
                  <a:pt x="12463" y="43155"/>
                </a:cubicBezTo>
                <a:cubicBezTo>
                  <a:pt x="12478" y="43140"/>
                  <a:pt x="12478" y="43125"/>
                  <a:pt x="12493" y="43109"/>
                </a:cubicBezTo>
                <a:cubicBezTo>
                  <a:pt x="12493" y="43094"/>
                  <a:pt x="12524" y="43019"/>
                  <a:pt x="12539" y="42974"/>
                </a:cubicBezTo>
                <a:cubicBezTo>
                  <a:pt x="12584" y="42853"/>
                  <a:pt x="12614" y="42732"/>
                  <a:pt x="12629" y="42612"/>
                </a:cubicBezTo>
                <a:cubicBezTo>
                  <a:pt x="12644" y="42476"/>
                  <a:pt x="12539" y="42370"/>
                  <a:pt x="12418" y="42370"/>
                </a:cubicBezTo>
                <a:lnTo>
                  <a:pt x="8329" y="42370"/>
                </a:lnTo>
                <a:cubicBezTo>
                  <a:pt x="8193" y="42370"/>
                  <a:pt x="8088" y="42476"/>
                  <a:pt x="8103" y="42612"/>
                </a:cubicBezTo>
                <a:cubicBezTo>
                  <a:pt x="8118" y="42732"/>
                  <a:pt x="8148" y="42853"/>
                  <a:pt x="8193" y="42974"/>
                </a:cubicBezTo>
                <a:cubicBezTo>
                  <a:pt x="8209" y="43019"/>
                  <a:pt x="8224" y="43064"/>
                  <a:pt x="8254" y="43109"/>
                </a:cubicBezTo>
                <a:lnTo>
                  <a:pt x="8284" y="43170"/>
                </a:lnTo>
                <a:cubicBezTo>
                  <a:pt x="8299" y="43185"/>
                  <a:pt x="8299" y="43215"/>
                  <a:pt x="8314" y="43245"/>
                </a:cubicBezTo>
                <a:cubicBezTo>
                  <a:pt x="8329" y="43260"/>
                  <a:pt x="8344" y="43275"/>
                  <a:pt x="8359" y="43290"/>
                </a:cubicBezTo>
                <a:lnTo>
                  <a:pt x="8405" y="43351"/>
                </a:lnTo>
                <a:cubicBezTo>
                  <a:pt x="8405" y="43366"/>
                  <a:pt x="8420" y="43381"/>
                  <a:pt x="8435" y="43396"/>
                </a:cubicBezTo>
                <a:lnTo>
                  <a:pt x="8480" y="43456"/>
                </a:lnTo>
                <a:lnTo>
                  <a:pt x="8525" y="43502"/>
                </a:lnTo>
                <a:lnTo>
                  <a:pt x="8571" y="43547"/>
                </a:lnTo>
                <a:lnTo>
                  <a:pt x="8616" y="43577"/>
                </a:lnTo>
                <a:lnTo>
                  <a:pt x="8661" y="43622"/>
                </a:lnTo>
                <a:lnTo>
                  <a:pt x="8706" y="43653"/>
                </a:lnTo>
                <a:lnTo>
                  <a:pt x="8767" y="43698"/>
                </a:lnTo>
                <a:lnTo>
                  <a:pt x="8797" y="43728"/>
                </a:lnTo>
                <a:cubicBezTo>
                  <a:pt x="8827" y="43728"/>
                  <a:pt x="8842" y="43743"/>
                  <a:pt x="8872" y="43758"/>
                </a:cubicBezTo>
                <a:lnTo>
                  <a:pt x="8903" y="43773"/>
                </a:lnTo>
                <a:lnTo>
                  <a:pt x="8948" y="43803"/>
                </a:lnTo>
                <a:lnTo>
                  <a:pt x="8978" y="43819"/>
                </a:lnTo>
                <a:cubicBezTo>
                  <a:pt x="8993" y="43819"/>
                  <a:pt x="9008" y="43834"/>
                  <a:pt x="9023" y="43834"/>
                </a:cubicBezTo>
                <a:lnTo>
                  <a:pt x="9038" y="43849"/>
                </a:lnTo>
                <a:lnTo>
                  <a:pt x="9084" y="43864"/>
                </a:lnTo>
                <a:lnTo>
                  <a:pt x="5553" y="43864"/>
                </a:lnTo>
                <a:lnTo>
                  <a:pt x="5583" y="43849"/>
                </a:lnTo>
                <a:lnTo>
                  <a:pt x="5613" y="43834"/>
                </a:lnTo>
                <a:cubicBezTo>
                  <a:pt x="5629" y="43834"/>
                  <a:pt x="5644" y="43819"/>
                  <a:pt x="5644" y="43819"/>
                </a:cubicBezTo>
                <a:lnTo>
                  <a:pt x="5689" y="43803"/>
                </a:lnTo>
                <a:lnTo>
                  <a:pt x="5734" y="43773"/>
                </a:lnTo>
                <a:lnTo>
                  <a:pt x="5764" y="43758"/>
                </a:lnTo>
                <a:lnTo>
                  <a:pt x="5825" y="43728"/>
                </a:lnTo>
                <a:lnTo>
                  <a:pt x="5870" y="43698"/>
                </a:lnTo>
                <a:lnTo>
                  <a:pt x="5930" y="43653"/>
                </a:lnTo>
                <a:lnTo>
                  <a:pt x="5960" y="43622"/>
                </a:lnTo>
                <a:lnTo>
                  <a:pt x="6021" y="43577"/>
                </a:lnTo>
                <a:lnTo>
                  <a:pt x="6051" y="43547"/>
                </a:lnTo>
                <a:lnTo>
                  <a:pt x="6111" y="43502"/>
                </a:lnTo>
                <a:lnTo>
                  <a:pt x="6142" y="43456"/>
                </a:lnTo>
                <a:lnTo>
                  <a:pt x="6187" y="43396"/>
                </a:lnTo>
                <a:cubicBezTo>
                  <a:pt x="6202" y="43381"/>
                  <a:pt x="6217" y="43366"/>
                  <a:pt x="6232" y="43351"/>
                </a:cubicBezTo>
                <a:lnTo>
                  <a:pt x="6277" y="43290"/>
                </a:lnTo>
                <a:lnTo>
                  <a:pt x="6308" y="43245"/>
                </a:lnTo>
                <a:cubicBezTo>
                  <a:pt x="6323" y="43215"/>
                  <a:pt x="6338" y="43185"/>
                  <a:pt x="6353" y="43155"/>
                </a:cubicBezTo>
                <a:cubicBezTo>
                  <a:pt x="6368" y="43140"/>
                  <a:pt x="6368" y="43125"/>
                  <a:pt x="6383" y="43109"/>
                </a:cubicBezTo>
                <a:cubicBezTo>
                  <a:pt x="6398" y="43064"/>
                  <a:pt x="6413" y="43019"/>
                  <a:pt x="6443" y="42974"/>
                </a:cubicBezTo>
                <a:cubicBezTo>
                  <a:pt x="6473" y="42853"/>
                  <a:pt x="6504" y="42732"/>
                  <a:pt x="6519" y="42612"/>
                </a:cubicBezTo>
                <a:cubicBezTo>
                  <a:pt x="6534" y="42476"/>
                  <a:pt x="6443" y="42370"/>
                  <a:pt x="6308" y="42370"/>
                </a:cubicBezTo>
                <a:lnTo>
                  <a:pt x="2219" y="42370"/>
                </a:lnTo>
                <a:cubicBezTo>
                  <a:pt x="2083" y="42370"/>
                  <a:pt x="1977" y="42476"/>
                  <a:pt x="2008" y="42612"/>
                </a:cubicBezTo>
                <a:cubicBezTo>
                  <a:pt x="2023" y="42732"/>
                  <a:pt x="2038" y="42853"/>
                  <a:pt x="2083" y="42974"/>
                </a:cubicBezTo>
                <a:cubicBezTo>
                  <a:pt x="2098" y="43019"/>
                  <a:pt x="2128" y="43064"/>
                  <a:pt x="2143" y="43109"/>
                </a:cubicBezTo>
                <a:cubicBezTo>
                  <a:pt x="2158" y="43125"/>
                  <a:pt x="2158" y="43140"/>
                  <a:pt x="2174" y="43170"/>
                </a:cubicBezTo>
                <a:lnTo>
                  <a:pt x="2219" y="43245"/>
                </a:lnTo>
                <a:cubicBezTo>
                  <a:pt x="2219" y="43260"/>
                  <a:pt x="2234" y="43275"/>
                  <a:pt x="2249" y="43290"/>
                </a:cubicBezTo>
                <a:lnTo>
                  <a:pt x="2294" y="43351"/>
                </a:lnTo>
                <a:lnTo>
                  <a:pt x="2324" y="43396"/>
                </a:lnTo>
                <a:lnTo>
                  <a:pt x="2370" y="43456"/>
                </a:lnTo>
                <a:lnTo>
                  <a:pt x="2415" y="43502"/>
                </a:lnTo>
                <a:lnTo>
                  <a:pt x="2460" y="43547"/>
                </a:lnTo>
                <a:lnTo>
                  <a:pt x="2505" y="43577"/>
                </a:lnTo>
                <a:lnTo>
                  <a:pt x="2551" y="43622"/>
                </a:lnTo>
                <a:lnTo>
                  <a:pt x="2596" y="43653"/>
                </a:lnTo>
                <a:lnTo>
                  <a:pt x="2656" y="43698"/>
                </a:lnTo>
                <a:lnTo>
                  <a:pt x="2702" y="43728"/>
                </a:lnTo>
                <a:lnTo>
                  <a:pt x="2762" y="43758"/>
                </a:lnTo>
                <a:lnTo>
                  <a:pt x="2792" y="43773"/>
                </a:lnTo>
                <a:lnTo>
                  <a:pt x="2837" y="43803"/>
                </a:lnTo>
                <a:lnTo>
                  <a:pt x="2868" y="43819"/>
                </a:lnTo>
                <a:lnTo>
                  <a:pt x="2913" y="43834"/>
                </a:lnTo>
                <a:lnTo>
                  <a:pt x="2943" y="43849"/>
                </a:lnTo>
                <a:lnTo>
                  <a:pt x="2973" y="43864"/>
                </a:lnTo>
                <a:lnTo>
                  <a:pt x="1" y="43864"/>
                </a:lnTo>
                <a:lnTo>
                  <a:pt x="1" y="44618"/>
                </a:lnTo>
                <a:lnTo>
                  <a:pt x="15088" y="44618"/>
                </a:lnTo>
                <a:lnTo>
                  <a:pt x="15088" y="53867"/>
                </a:lnTo>
                <a:lnTo>
                  <a:pt x="11317" y="53867"/>
                </a:lnTo>
                <a:lnTo>
                  <a:pt x="11317" y="54893"/>
                </a:lnTo>
                <a:lnTo>
                  <a:pt x="13897" y="54893"/>
                </a:lnTo>
                <a:lnTo>
                  <a:pt x="13897" y="56432"/>
                </a:lnTo>
                <a:cubicBezTo>
                  <a:pt x="13897" y="56658"/>
                  <a:pt x="14078" y="56854"/>
                  <a:pt x="14319" y="56854"/>
                </a:cubicBezTo>
                <a:lnTo>
                  <a:pt x="16733" y="56854"/>
                </a:lnTo>
                <a:cubicBezTo>
                  <a:pt x="16959" y="56854"/>
                  <a:pt x="17155" y="56658"/>
                  <a:pt x="17155" y="56432"/>
                </a:cubicBezTo>
                <a:lnTo>
                  <a:pt x="17155" y="54878"/>
                </a:lnTo>
                <a:lnTo>
                  <a:pt x="40541" y="54878"/>
                </a:lnTo>
                <a:lnTo>
                  <a:pt x="40541" y="56417"/>
                </a:lnTo>
                <a:cubicBezTo>
                  <a:pt x="40541" y="56658"/>
                  <a:pt x="40737" y="56854"/>
                  <a:pt x="40963" y="56854"/>
                </a:cubicBezTo>
                <a:lnTo>
                  <a:pt x="43377" y="56854"/>
                </a:lnTo>
                <a:cubicBezTo>
                  <a:pt x="43604" y="56854"/>
                  <a:pt x="43800" y="56658"/>
                  <a:pt x="43800" y="56417"/>
                </a:cubicBezTo>
                <a:lnTo>
                  <a:pt x="43800" y="54878"/>
                </a:lnTo>
                <a:lnTo>
                  <a:pt x="45972" y="54878"/>
                </a:lnTo>
                <a:lnTo>
                  <a:pt x="45972" y="53852"/>
                </a:lnTo>
                <a:lnTo>
                  <a:pt x="16416" y="53852"/>
                </a:lnTo>
                <a:lnTo>
                  <a:pt x="16416" y="32171"/>
                </a:lnTo>
                <a:lnTo>
                  <a:pt x="17457" y="32171"/>
                </a:lnTo>
                <a:cubicBezTo>
                  <a:pt x="17774" y="32171"/>
                  <a:pt x="18030" y="31915"/>
                  <a:pt x="18030" y="31598"/>
                </a:cubicBezTo>
                <a:lnTo>
                  <a:pt x="18030" y="30828"/>
                </a:lnTo>
                <a:lnTo>
                  <a:pt x="27309" y="30828"/>
                </a:lnTo>
                <a:lnTo>
                  <a:pt x="27309" y="30889"/>
                </a:lnTo>
                <a:cubicBezTo>
                  <a:pt x="27309" y="31205"/>
                  <a:pt x="27566" y="31462"/>
                  <a:pt x="27883" y="31462"/>
                </a:cubicBezTo>
                <a:lnTo>
                  <a:pt x="28818" y="31462"/>
                </a:lnTo>
                <a:lnTo>
                  <a:pt x="28818" y="32593"/>
                </a:lnTo>
                <a:cubicBezTo>
                  <a:pt x="25906" y="33152"/>
                  <a:pt x="23734" y="35475"/>
                  <a:pt x="23734" y="38251"/>
                </a:cubicBezTo>
                <a:cubicBezTo>
                  <a:pt x="23734" y="40243"/>
                  <a:pt x="24865" y="41993"/>
                  <a:pt x="26570" y="43034"/>
                </a:cubicBezTo>
                <a:cubicBezTo>
                  <a:pt x="26781" y="43155"/>
                  <a:pt x="27008" y="43230"/>
                  <a:pt x="27249" y="43230"/>
                </a:cubicBezTo>
                <a:lnTo>
                  <a:pt x="33193" y="43230"/>
                </a:lnTo>
                <a:cubicBezTo>
                  <a:pt x="33435" y="43230"/>
                  <a:pt x="33661" y="43155"/>
                  <a:pt x="33857" y="43034"/>
                </a:cubicBezTo>
                <a:cubicBezTo>
                  <a:pt x="35577" y="41993"/>
                  <a:pt x="36709" y="40243"/>
                  <a:pt x="36709" y="38251"/>
                </a:cubicBezTo>
                <a:cubicBezTo>
                  <a:pt x="36709" y="35475"/>
                  <a:pt x="34521" y="33167"/>
                  <a:pt x="31609" y="32593"/>
                </a:cubicBezTo>
                <a:lnTo>
                  <a:pt x="31609" y="31462"/>
                </a:lnTo>
                <a:lnTo>
                  <a:pt x="32560" y="31462"/>
                </a:lnTo>
                <a:cubicBezTo>
                  <a:pt x="32877" y="31462"/>
                  <a:pt x="33118" y="31205"/>
                  <a:pt x="33118" y="30904"/>
                </a:cubicBezTo>
                <a:lnTo>
                  <a:pt x="33118" y="29923"/>
                </a:lnTo>
                <a:cubicBezTo>
                  <a:pt x="33118" y="29621"/>
                  <a:pt x="32877" y="29365"/>
                  <a:pt x="32575" y="29350"/>
                </a:cubicBezTo>
                <a:lnTo>
                  <a:pt x="32590" y="29350"/>
                </a:lnTo>
                <a:lnTo>
                  <a:pt x="32590" y="28927"/>
                </a:lnTo>
                <a:cubicBezTo>
                  <a:pt x="32590" y="28695"/>
                  <a:pt x="32422" y="28504"/>
                  <a:pt x="32193" y="28504"/>
                </a:cubicBezTo>
                <a:cubicBezTo>
                  <a:pt x="32185" y="28504"/>
                  <a:pt x="32176" y="28504"/>
                  <a:pt x="32167" y="28505"/>
                </a:cubicBezTo>
                <a:lnTo>
                  <a:pt x="31730" y="28505"/>
                </a:lnTo>
                <a:lnTo>
                  <a:pt x="31730" y="27735"/>
                </a:lnTo>
                <a:cubicBezTo>
                  <a:pt x="31730" y="27418"/>
                  <a:pt x="31458" y="27147"/>
                  <a:pt x="31141" y="27147"/>
                </a:cubicBezTo>
                <a:lnTo>
                  <a:pt x="30598" y="27147"/>
                </a:lnTo>
                <a:lnTo>
                  <a:pt x="30598" y="19513"/>
                </a:lnTo>
                <a:cubicBezTo>
                  <a:pt x="30613" y="17778"/>
                  <a:pt x="32017" y="16374"/>
                  <a:pt x="33737" y="16374"/>
                </a:cubicBezTo>
                <a:lnTo>
                  <a:pt x="47904" y="16374"/>
                </a:lnTo>
                <a:cubicBezTo>
                  <a:pt x="49639" y="16374"/>
                  <a:pt x="51042" y="17778"/>
                  <a:pt x="51042" y="19513"/>
                </a:cubicBezTo>
                <a:lnTo>
                  <a:pt x="51042" y="23767"/>
                </a:lnTo>
                <a:cubicBezTo>
                  <a:pt x="51072" y="24310"/>
                  <a:pt x="51057" y="24854"/>
                  <a:pt x="50997" y="25397"/>
                </a:cubicBezTo>
                <a:cubicBezTo>
                  <a:pt x="50488" y="25079"/>
                  <a:pt x="49841" y="24997"/>
                  <a:pt x="49244" y="24997"/>
                </a:cubicBezTo>
                <a:cubicBezTo>
                  <a:pt x="49132" y="24997"/>
                  <a:pt x="49022" y="25000"/>
                  <a:pt x="48915" y="25004"/>
                </a:cubicBezTo>
                <a:cubicBezTo>
                  <a:pt x="48850" y="25001"/>
                  <a:pt x="48787" y="24999"/>
                  <a:pt x="48723" y="24999"/>
                </a:cubicBezTo>
                <a:cubicBezTo>
                  <a:pt x="48217" y="24999"/>
                  <a:pt x="47724" y="25105"/>
                  <a:pt x="47255" y="25306"/>
                </a:cubicBezTo>
                <a:cubicBezTo>
                  <a:pt x="46742" y="25517"/>
                  <a:pt x="46380" y="25985"/>
                  <a:pt x="46289" y="26528"/>
                </a:cubicBezTo>
                <a:cubicBezTo>
                  <a:pt x="46244" y="27026"/>
                  <a:pt x="46470" y="27509"/>
                  <a:pt x="46863" y="27811"/>
                </a:cubicBezTo>
                <a:cubicBezTo>
                  <a:pt x="47255" y="28126"/>
                  <a:pt x="47829" y="28242"/>
                  <a:pt x="48400" y="28242"/>
                </a:cubicBezTo>
                <a:cubicBezTo>
                  <a:pt x="48730" y="28242"/>
                  <a:pt x="49059" y="28203"/>
                  <a:pt x="49352" y="28143"/>
                </a:cubicBezTo>
                <a:cubicBezTo>
                  <a:pt x="50046" y="28007"/>
                  <a:pt x="50861" y="27554"/>
                  <a:pt x="51238" y="26830"/>
                </a:cubicBezTo>
                <a:cubicBezTo>
                  <a:pt x="51283" y="27041"/>
                  <a:pt x="51313" y="27252"/>
                  <a:pt x="51313" y="27464"/>
                </a:cubicBezTo>
                <a:lnTo>
                  <a:pt x="51313" y="30089"/>
                </a:lnTo>
                <a:cubicBezTo>
                  <a:pt x="51329" y="30330"/>
                  <a:pt x="51298" y="30587"/>
                  <a:pt x="51223" y="30813"/>
                </a:cubicBezTo>
                <a:cubicBezTo>
                  <a:pt x="50966" y="30451"/>
                  <a:pt x="50619" y="30149"/>
                  <a:pt x="50212" y="29923"/>
                </a:cubicBezTo>
                <a:cubicBezTo>
                  <a:pt x="49724" y="29642"/>
                  <a:pt x="49174" y="29502"/>
                  <a:pt x="48623" y="29502"/>
                </a:cubicBezTo>
                <a:cubicBezTo>
                  <a:pt x="48050" y="29502"/>
                  <a:pt x="47476" y="29653"/>
                  <a:pt x="46968" y="29953"/>
                </a:cubicBezTo>
                <a:cubicBezTo>
                  <a:pt x="46591" y="30149"/>
                  <a:pt x="46304" y="30496"/>
                  <a:pt x="46154" y="30904"/>
                </a:cubicBezTo>
                <a:cubicBezTo>
                  <a:pt x="45988" y="31522"/>
                  <a:pt x="46350" y="32111"/>
                  <a:pt x="46772" y="32427"/>
                </a:cubicBezTo>
                <a:cubicBezTo>
                  <a:pt x="47195" y="32729"/>
                  <a:pt x="47692" y="32895"/>
                  <a:pt x="48190" y="32956"/>
                </a:cubicBezTo>
                <a:cubicBezTo>
                  <a:pt x="48456" y="33005"/>
                  <a:pt x="48726" y="33028"/>
                  <a:pt x="48996" y="33028"/>
                </a:cubicBezTo>
                <a:cubicBezTo>
                  <a:pt x="49217" y="33028"/>
                  <a:pt x="49437" y="33013"/>
                  <a:pt x="49654" y="32986"/>
                </a:cubicBezTo>
                <a:cubicBezTo>
                  <a:pt x="50227" y="32880"/>
                  <a:pt x="50755" y="32593"/>
                  <a:pt x="51147" y="32156"/>
                </a:cubicBezTo>
                <a:cubicBezTo>
                  <a:pt x="51163" y="32292"/>
                  <a:pt x="51178" y="32427"/>
                  <a:pt x="51178" y="32563"/>
                </a:cubicBezTo>
                <a:lnTo>
                  <a:pt x="51178" y="34147"/>
                </a:lnTo>
                <a:cubicBezTo>
                  <a:pt x="51163" y="34434"/>
                  <a:pt x="51147" y="34706"/>
                  <a:pt x="51117" y="34962"/>
                </a:cubicBezTo>
                <a:cubicBezTo>
                  <a:pt x="50680" y="34570"/>
                  <a:pt x="50046" y="34313"/>
                  <a:pt x="49216" y="34178"/>
                </a:cubicBezTo>
                <a:cubicBezTo>
                  <a:pt x="48979" y="34134"/>
                  <a:pt x="48711" y="34098"/>
                  <a:pt x="48429" y="34098"/>
                </a:cubicBezTo>
                <a:cubicBezTo>
                  <a:pt x="48121" y="34098"/>
                  <a:pt x="47797" y="34142"/>
                  <a:pt x="47481" y="34268"/>
                </a:cubicBezTo>
                <a:cubicBezTo>
                  <a:pt x="46817" y="34525"/>
                  <a:pt x="46365" y="35128"/>
                  <a:pt x="46380" y="35747"/>
                </a:cubicBezTo>
                <a:cubicBezTo>
                  <a:pt x="46425" y="36335"/>
                  <a:pt x="46772" y="36848"/>
                  <a:pt x="47315" y="37105"/>
                </a:cubicBezTo>
                <a:cubicBezTo>
                  <a:pt x="47754" y="37317"/>
                  <a:pt x="48232" y="37423"/>
                  <a:pt x="48713" y="37423"/>
                </a:cubicBezTo>
                <a:cubicBezTo>
                  <a:pt x="48745" y="37423"/>
                  <a:pt x="48777" y="37422"/>
                  <a:pt x="48809" y="37421"/>
                </a:cubicBezTo>
                <a:cubicBezTo>
                  <a:pt x="48865" y="37423"/>
                  <a:pt x="48921" y="37424"/>
                  <a:pt x="48976" y="37424"/>
                </a:cubicBezTo>
                <a:cubicBezTo>
                  <a:pt x="49957" y="37424"/>
                  <a:pt x="50644" y="37168"/>
                  <a:pt x="51087" y="36682"/>
                </a:cubicBezTo>
                <a:cubicBezTo>
                  <a:pt x="51147" y="36607"/>
                  <a:pt x="51208" y="36546"/>
                  <a:pt x="51253" y="36456"/>
                </a:cubicBezTo>
                <a:cubicBezTo>
                  <a:pt x="51313" y="36893"/>
                  <a:pt x="51344" y="37331"/>
                  <a:pt x="51313" y="37768"/>
                </a:cubicBezTo>
                <a:lnTo>
                  <a:pt x="51313" y="44226"/>
                </a:lnTo>
                <a:lnTo>
                  <a:pt x="47436" y="44226"/>
                </a:lnTo>
                <a:cubicBezTo>
                  <a:pt x="47210" y="44226"/>
                  <a:pt x="47029" y="44407"/>
                  <a:pt x="47029" y="44618"/>
                </a:cubicBezTo>
                <a:lnTo>
                  <a:pt x="47029" y="44920"/>
                </a:lnTo>
                <a:cubicBezTo>
                  <a:pt x="47029" y="45146"/>
                  <a:pt x="47210" y="45327"/>
                  <a:pt x="47436" y="45327"/>
                </a:cubicBezTo>
                <a:lnTo>
                  <a:pt x="47451" y="45327"/>
                </a:lnTo>
                <a:lnTo>
                  <a:pt x="47451" y="55391"/>
                </a:lnTo>
                <a:cubicBezTo>
                  <a:pt x="47451" y="56251"/>
                  <a:pt x="48145" y="56945"/>
                  <a:pt x="48990" y="56945"/>
                </a:cubicBezTo>
                <a:lnTo>
                  <a:pt x="54195" y="56945"/>
                </a:lnTo>
                <a:cubicBezTo>
                  <a:pt x="55055" y="56945"/>
                  <a:pt x="55749" y="56251"/>
                  <a:pt x="55749" y="55391"/>
                </a:cubicBezTo>
                <a:lnTo>
                  <a:pt x="55749" y="54878"/>
                </a:lnTo>
                <a:lnTo>
                  <a:pt x="58208" y="54878"/>
                </a:lnTo>
                <a:lnTo>
                  <a:pt x="58208" y="56417"/>
                </a:lnTo>
                <a:cubicBezTo>
                  <a:pt x="58208" y="56658"/>
                  <a:pt x="58405" y="56854"/>
                  <a:pt x="58631" y="56854"/>
                </a:cubicBezTo>
                <a:lnTo>
                  <a:pt x="61045" y="56854"/>
                </a:lnTo>
                <a:cubicBezTo>
                  <a:pt x="61286" y="56854"/>
                  <a:pt x="61467" y="56658"/>
                  <a:pt x="61467" y="56417"/>
                </a:cubicBezTo>
                <a:lnTo>
                  <a:pt x="61467" y="54878"/>
                </a:lnTo>
                <a:lnTo>
                  <a:pt x="93875" y="54878"/>
                </a:lnTo>
                <a:lnTo>
                  <a:pt x="93875" y="56417"/>
                </a:lnTo>
                <a:cubicBezTo>
                  <a:pt x="93875" y="56658"/>
                  <a:pt x="94071" y="56854"/>
                  <a:pt x="94313" y="56854"/>
                </a:cubicBezTo>
                <a:lnTo>
                  <a:pt x="96712" y="56854"/>
                </a:lnTo>
                <a:cubicBezTo>
                  <a:pt x="96953" y="56854"/>
                  <a:pt x="97149" y="56658"/>
                  <a:pt x="97149" y="56417"/>
                </a:cubicBezTo>
                <a:lnTo>
                  <a:pt x="97149" y="54878"/>
                </a:lnTo>
                <a:lnTo>
                  <a:pt x="99307" y="54878"/>
                </a:lnTo>
                <a:lnTo>
                  <a:pt x="99307" y="53852"/>
                </a:lnTo>
                <a:lnTo>
                  <a:pt x="88700" y="53852"/>
                </a:lnTo>
                <a:cubicBezTo>
                  <a:pt x="89530" y="53565"/>
                  <a:pt x="90118" y="52826"/>
                  <a:pt x="90209" y="51966"/>
                </a:cubicBezTo>
                <a:cubicBezTo>
                  <a:pt x="90239" y="51770"/>
                  <a:pt x="90088" y="51589"/>
                  <a:pt x="89892" y="51589"/>
                </a:cubicBezTo>
                <a:lnTo>
                  <a:pt x="88911" y="51589"/>
                </a:lnTo>
                <a:lnTo>
                  <a:pt x="88911" y="51287"/>
                </a:lnTo>
                <a:cubicBezTo>
                  <a:pt x="88911" y="51129"/>
                  <a:pt x="88789" y="50999"/>
                  <a:pt x="88648" y="50999"/>
                </a:cubicBezTo>
                <a:cubicBezTo>
                  <a:pt x="88640" y="50999"/>
                  <a:pt x="88632" y="50999"/>
                  <a:pt x="88625" y="51000"/>
                </a:cubicBezTo>
                <a:lnTo>
                  <a:pt x="88006" y="51000"/>
                </a:lnTo>
                <a:lnTo>
                  <a:pt x="88006" y="49657"/>
                </a:lnTo>
                <a:cubicBezTo>
                  <a:pt x="88006" y="49386"/>
                  <a:pt x="87780" y="49160"/>
                  <a:pt x="87508" y="49160"/>
                </a:cubicBezTo>
                <a:lnTo>
                  <a:pt x="87041" y="49160"/>
                </a:lnTo>
                <a:cubicBezTo>
                  <a:pt x="87222" y="49099"/>
                  <a:pt x="87357" y="48963"/>
                  <a:pt x="87418" y="48782"/>
                </a:cubicBezTo>
                <a:cubicBezTo>
                  <a:pt x="87448" y="48526"/>
                  <a:pt x="87403" y="48254"/>
                  <a:pt x="87312" y="48028"/>
                </a:cubicBezTo>
                <a:cubicBezTo>
                  <a:pt x="87176" y="47741"/>
                  <a:pt x="87071" y="47455"/>
                  <a:pt x="87010" y="47153"/>
                </a:cubicBezTo>
                <a:cubicBezTo>
                  <a:pt x="86694" y="47409"/>
                  <a:pt x="86437" y="47741"/>
                  <a:pt x="86256" y="48103"/>
                </a:cubicBezTo>
                <a:cubicBezTo>
                  <a:pt x="86181" y="48224"/>
                  <a:pt x="86135" y="48360"/>
                  <a:pt x="86105" y="48481"/>
                </a:cubicBezTo>
                <a:cubicBezTo>
                  <a:pt x="86090" y="48586"/>
                  <a:pt x="86090" y="48692"/>
                  <a:pt x="86120" y="48797"/>
                </a:cubicBezTo>
                <a:cubicBezTo>
                  <a:pt x="86165" y="48963"/>
                  <a:pt x="86286" y="49099"/>
                  <a:pt x="86452" y="49144"/>
                </a:cubicBezTo>
                <a:lnTo>
                  <a:pt x="86196" y="49144"/>
                </a:lnTo>
                <a:cubicBezTo>
                  <a:pt x="85909" y="49144"/>
                  <a:pt x="85683" y="49371"/>
                  <a:pt x="85683" y="49657"/>
                </a:cubicBezTo>
                <a:lnTo>
                  <a:pt x="85683" y="50985"/>
                </a:lnTo>
                <a:lnTo>
                  <a:pt x="85064" y="50985"/>
                </a:lnTo>
                <a:cubicBezTo>
                  <a:pt x="84898" y="50985"/>
                  <a:pt x="84777" y="51121"/>
                  <a:pt x="84777" y="51272"/>
                </a:cubicBezTo>
                <a:lnTo>
                  <a:pt x="84777" y="51574"/>
                </a:lnTo>
                <a:lnTo>
                  <a:pt x="83721" y="51574"/>
                </a:lnTo>
                <a:cubicBezTo>
                  <a:pt x="83525" y="51574"/>
                  <a:pt x="83374" y="51755"/>
                  <a:pt x="83404" y="51951"/>
                </a:cubicBezTo>
                <a:cubicBezTo>
                  <a:pt x="83495" y="52826"/>
                  <a:pt x="84083" y="53550"/>
                  <a:pt x="84913" y="53837"/>
                </a:cubicBezTo>
                <a:lnTo>
                  <a:pt x="72949" y="53837"/>
                </a:lnTo>
                <a:lnTo>
                  <a:pt x="72949" y="32141"/>
                </a:lnTo>
                <a:lnTo>
                  <a:pt x="74096" y="32141"/>
                </a:lnTo>
                <a:cubicBezTo>
                  <a:pt x="74412" y="32141"/>
                  <a:pt x="74669" y="31884"/>
                  <a:pt x="74669" y="31568"/>
                </a:cubicBezTo>
                <a:lnTo>
                  <a:pt x="74669" y="30783"/>
                </a:lnTo>
                <a:lnTo>
                  <a:pt x="83495" y="30783"/>
                </a:lnTo>
                <a:lnTo>
                  <a:pt x="83495" y="30858"/>
                </a:lnTo>
                <a:cubicBezTo>
                  <a:pt x="83495" y="31175"/>
                  <a:pt x="83752" y="31432"/>
                  <a:pt x="84068" y="31432"/>
                </a:cubicBezTo>
                <a:lnTo>
                  <a:pt x="84823" y="31432"/>
                </a:lnTo>
                <a:lnTo>
                  <a:pt x="84823" y="34208"/>
                </a:lnTo>
                <a:lnTo>
                  <a:pt x="79738" y="42415"/>
                </a:lnTo>
                <a:cubicBezTo>
                  <a:pt x="79165" y="43351"/>
                  <a:pt x="79829" y="44558"/>
                  <a:pt x="80930" y="44558"/>
                </a:cubicBezTo>
                <a:lnTo>
                  <a:pt x="91884" y="44558"/>
                </a:lnTo>
                <a:cubicBezTo>
                  <a:pt x="92985" y="44558"/>
                  <a:pt x="93649" y="43351"/>
                  <a:pt x="93076" y="42415"/>
                </a:cubicBezTo>
                <a:lnTo>
                  <a:pt x="87991" y="34208"/>
                </a:lnTo>
                <a:lnTo>
                  <a:pt x="87991" y="31432"/>
                </a:lnTo>
                <a:lnTo>
                  <a:pt x="88745" y="31432"/>
                </a:lnTo>
                <a:cubicBezTo>
                  <a:pt x="89062" y="31432"/>
                  <a:pt x="89319" y="31175"/>
                  <a:pt x="89319" y="30858"/>
                </a:cubicBezTo>
                <a:lnTo>
                  <a:pt x="89319" y="29893"/>
                </a:lnTo>
                <a:cubicBezTo>
                  <a:pt x="89319" y="29576"/>
                  <a:pt x="89062" y="29319"/>
                  <a:pt x="88745" y="29319"/>
                </a:cubicBezTo>
                <a:lnTo>
                  <a:pt x="87991" y="29319"/>
                </a:lnTo>
                <a:lnTo>
                  <a:pt x="87991" y="29229"/>
                </a:lnTo>
                <a:lnTo>
                  <a:pt x="88127" y="29229"/>
                </a:lnTo>
                <a:cubicBezTo>
                  <a:pt x="88368" y="29229"/>
                  <a:pt x="88564" y="29033"/>
                  <a:pt x="88564" y="28806"/>
                </a:cubicBezTo>
                <a:lnTo>
                  <a:pt x="88564" y="28097"/>
                </a:lnTo>
                <a:cubicBezTo>
                  <a:pt x="88564" y="27856"/>
                  <a:pt x="88368" y="27660"/>
                  <a:pt x="88127" y="27660"/>
                </a:cubicBezTo>
                <a:lnTo>
                  <a:pt x="87327" y="27660"/>
                </a:lnTo>
                <a:lnTo>
                  <a:pt x="87327" y="13327"/>
                </a:lnTo>
                <a:lnTo>
                  <a:pt x="85502" y="13327"/>
                </a:lnTo>
                <a:lnTo>
                  <a:pt x="85502" y="24024"/>
                </a:lnTo>
                <a:lnTo>
                  <a:pt x="72964" y="24024"/>
                </a:lnTo>
                <a:lnTo>
                  <a:pt x="72964" y="13991"/>
                </a:lnTo>
                <a:lnTo>
                  <a:pt x="73824" y="13991"/>
                </a:lnTo>
                <a:cubicBezTo>
                  <a:pt x="74141" y="13991"/>
                  <a:pt x="74397" y="13734"/>
                  <a:pt x="74397" y="13417"/>
                </a:cubicBezTo>
                <a:lnTo>
                  <a:pt x="74397" y="12633"/>
                </a:lnTo>
                <a:lnTo>
                  <a:pt x="75770" y="12633"/>
                </a:lnTo>
                <a:lnTo>
                  <a:pt x="75770" y="13991"/>
                </a:lnTo>
                <a:lnTo>
                  <a:pt x="76359" y="13991"/>
                </a:lnTo>
                <a:lnTo>
                  <a:pt x="76359" y="10505"/>
                </a:lnTo>
                <a:lnTo>
                  <a:pt x="75770" y="10505"/>
                </a:lnTo>
                <a:lnTo>
                  <a:pt x="75770" y="11848"/>
                </a:lnTo>
                <a:lnTo>
                  <a:pt x="74397" y="11848"/>
                </a:lnTo>
                <a:lnTo>
                  <a:pt x="74397" y="11064"/>
                </a:lnTo>
                <a:cubicBezTo>
                  <a:pt x="74397" y="10762"/>
                  <a:pt x="74141" y="10505"/>
                  <a:pt x="73824" y="10505"/>
                </a:cubicBezTo>
                <a:lnTo>
                  <a:pt x="72964" y="10505"/>
                </a:lnTo>
                <a:lnTo>
                  <a:pt x="72964" y="2373"/>
                </a:lnTo>
                <a:lnTo>
                  <a:pt x="72421" y="2373"/>
                </a:lnTo>
                <a:cubicBezTo>
                  <a:pt x="72315" y="1830"/>
                  <a:pt x="72059" y="1332"/>
                  <a:pt x="71666" y="955"/>
                </a:cubicBezTo>
                <a:cubicBezTo>
                  <a:pt x="70793" y="95"/>
                  <a:pt x="69502" y="1"/>
                  <a:pt x="6915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97" name="Google Shape;897;p46"/>
          <p:cNvSpPr/>
          <p:nvPr/>
        </p:nvSpPr>
        <p:spPr>
          <a:xfrm>
            <a:off x="1320747" y="6339512"/>
            <a:ext cx="18336" cy="25021"/>
          </a:xfrm>
          <a:custGeom>
            <a:avLst/>
            <a:gdLst/>
            <a:ahLst/>
            <a:cxnLst/>
            <a:rect l="l" t="t" r="r" b="b"/>
            <a:pathLst>
              <a:path w="288" h="393" fill="none" extrusionOk="0">
                <a:moveTo>
                  <a:pt x="287" y="393"/>
                </a:moveTo>
                <a:lnTo>
                  <a:pt x="1" y="0"/>
                </a:lnTo>
              </a:path>
            </a:pathLst>
          </a:custGeom>
          <a:noFill/>
          <a:ln w="4900" cap="flat" cmpd="sng">
            <a:solidFill>
              <a:schemeClr val="lt2"/>
            </a:solidFill>
            <a:prstDash val="solid"/>
            <a:miter lim="15087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98" name="Google Shape;898;p46"/>
          <p:cNvSpPr/>
          <p:nvPr/>
        </p:nvSpPr>
        <p:spPr>
          <a:xfrm>
            <a:off x="718454" y="6339512"/>
            <a:ext cx="17381" cy="25021"/>
          </a:xfrm>
          <a:custGeom>
            <a:avLst/>
            <a:gdLst/>
            <a:ahLst/>
            <a:cxnLst/>
            <a:rect l="l" t="t" r="r" b="b"/>
            <a:pathLst>
              <a:path w="273" h="393" fill="none" extrusionOk="0">
                <a:moveTo>
                  <a:pt x="272" y="393"/>
                </a:moveTo>
                <a:lnTo>
                  <a:pt x="1" y="0"/>
                </a:lnTo>
              </a:path>
            </a:pathLst>
          </a:custGeom>
          <a:noFill/>
          <a:ln w="4900" cap="flat" cmpd="sng">
            <a:solidFill>
              <a:schemeClr val="accent1"/>
            </a:solidFill>
            <a:prstDash val="solid"/>
            <a:miter lim="15087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9" name="Google Shape;986;p51">
            <a:extLst>
              <a:ext uri="{FF2B5EF4-FFF2-40B4-BE49-F238E27FC236}">
                <a16:creationId xmlns:a16="http://schemas.microsoft.com/office/drawing/2014/main" id="{6A402E51-3A45-4F7A-B75E-813589E8E1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03392" y="2591800"/>
            <a:ext cx="9385215" cy="837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8800" b="1" dirty="0"/>
              <a:t>Lab Instructions</a:t>
            </a:r>
            <a:endParaRPr sz="9600" b="1" dirty="0"/>
          </a:p>
        </p:txBody>
      </p:sp>
    </p:spTree>
    <p:extLst>
      <p:ext uri="{BB962C8B-B14F-4D97-AF65-F5344CB8AC3E}">
        <p14:creationId xmlns:p14="http://schemas.microsoft.com/office/powerpoint/2010/main" val="34557593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46"/>
          <p:cNvSpPr/>
          <p:nvPr/>
        </p:nvSpPr>
        <p:spPr>
          <a:xfrm>
            <a:off x="1320747" y="6339512"/>
            <a:ext cx="18336" cy="25021"/>
          </a:xfrm>
          <a:custGeom>
            <a:avLst/>
            <a:gdLst/>
            <a:ahLst/>
            <a:cxnLst/>
            <a:rect l="l" t="t" r="r" b="b"/>
            <a:pathLst>
              <a:path w="288" h="393" fill="none" extrusionOk="0">
                <a:moveTo>
                  <a:pt x="287" y="393"/>
                </a:moveTo>
                <a:lnTo>
                  <a:pt x="1" y="0"/>
                </a:lnTo>
              </a:path>
            </a:pathLst>
          </a:custGeom>
          <a:noFill/>
          <a:ln w="4900" cap="flat" cmpd="sng">
            <a:solidFill>
              <a:schemeClr val="lt2"/>
            </a:solidFill>
            <a:prstDash val="solid"/>
            <a:miter lim="15087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98" name="Google Shape;898;p46"/>
          <p:cNvSpPr/>
          <p:nvPr/>
        </p:nvSpPr>
        <p:spPr>
          <a:xfrm>
            <a:off x="718454" y="6339512"/>
            <a:ext cx="17381" cy="25021"/>
          </a:xfrm>
          <a:custGeom>
            <a:avLst/>
            <a:gdLst/>
            <a:ahLst/>
            <a:cxnLst/>
            <a:rect l="l" t="t" r="r" b="b"/>
            <a:pathLst>
              <a:path w="273" h="393" fill="none" extrusionOk="0">
                <a:moveTo>
                  <a:pt x="272" y="393"/>
                </a:moveTo>
                <a:lnTo>
                  <a:pt x="1" y="0"/>
                </a:lnTo>
              </a:path>
            </a:pathLst>
          </a:custGeom>
          <a:noFill/>
          <a:ln w="4900" cap="flat" cmpd="sng">
            <a:solidFill>
              <a:schemeClr val="accent1"/>
            </a:solidFill>
            <a:prstDash val="solid"/>
            <a:miter lim="15087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9" name="Google Shape;986;p51">
            <a:extLst>
              <a:ext uri="{FF2B5EF4-FFF2-40B4-BE49-F238E27FC236}">
                <a16:creationId xmlns:a16="http://schemas.microsoft.com/office/drawing/2014/main" id="{6A402E51-3A45-4F7A-B75E-813589E8E1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50423" y="72350"/>
            <a:ext cx="9385215" cy="837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4800" b="1" dirty="0"/>
              <a:t>Instructions – Modules</a:t>
            </a:r>
            <a:endParaRPr sz="5400" b="1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551962B-0D74-43B0-AF8D-0E97157B54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5835" y="909550"/>
            <a:ext cx="10931780" cy="5691516"/>
          </a:xfrm>
        </p:spPr>
        <p:txBody>
          <a:bodyPr/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sudo</a:t>
            </a:r>
            <a:r>
              <a:rPr lang="en-US" sz="2400" dirty="0"/>
              <a:t> pip3 install </a:t>
            </a:r>
            <a:r>
              <a:rPr lang="en-US" sz="2400" dirty="0" err="1"/>
              <a:t>Adafruit_DHT</a:t>
            </a:r>
            <a:endParaRPr lang="en-US" sz="2400" dirty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sudo</a:t>
            </a:r>
            <a:r>
              <a:rPr lang="en-US" sz="2400" dirty="0"/>
              <a:t> pip3 install matplotlib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sudo</a:t>
            </a:r>
            <a:r>
              <a:rPr lang="en-US" sz="2400" dirty="0"/>
              <a:t> pip3 install datetime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sudo</a:t>
            </a:r>
            <a:r>
              <a:rPr lang="en-US" sz="2400" dirty="0"/>
              <a:t> pip3 install matplotlib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sudo</a:t>
            </a:r>
            <a:r>
              <a:rPr lang="en-US" sz="2400" dirty="0"/>
              <a:t> pip install </a:t>
            </a:r>
            <a:r>
              <a:rPr lang="en-US" sz="2400" dirty="0" err="1"/>
              <a:t>pyserial</a:t>
            </a:r>
            <a:endParaRPr lang="en-US" sz="2400" dirty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sudo</a:t>
            </a:r>
            <a:r>
              <a:rPr lang="en-US" sz="2400" dirty="0"/>
              <a:t> pip install </a:t>
            </a:r>
            <a:r>
              <a:rPr lang="en-US" sz="2400" dirty="0" err="1"/>
              <a:t>Adafruit_DHT</a:t>
            </a:r>
            <a:endParaRPr lang="en-US" sz="2400" dirty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sudo</a:t>
            </a:r>
            <a:r>
              <a:rPr lang="en-US" sz="2400" dirty="0"/>
              <a:t> pip install schedule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sudo</a:t>
            </a:r>
            <a:r>
              <a:rPr lang="en-US" sz="2400" dirty="0"/>
              <a:t> pip install datetime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sudo</a:t>
            </a:r>
            <a:r>
              <a:rPr lang="en-US" sz="2400" dirty="0"/>
              <a:t> pip install matplotlib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sudo</a:t>
            </a:r>
            <a:r>
              <a:rPr lang="en-US" sz="2400" dirty="0"/>
              <a:t> apt-get install python-matplotlib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4A6A82-ED0D-4E7E-88BB-486006CF2E21}"/>
              </a:ext>
            </a:extLst>
          </p:cNvPr>
          <p:cNvSpPr txBox="1"/>
          <p:nvPr/>
        </p:nvSpPr>
        <p:spPr>
          <a:xfrm>
            <a:off x="5107272" y="3263296"/>
            <a:ext cx="319106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&lt;&lt;&lt;*Do NOT install:</a:t>
            </a:r>
          </a:p>
          <a:p>
            <a:r>
              <a:rPr lang="en-US" sz="2400" dirty="0" err="1">
                <a:solidFill>
                  <a:srgbClr val="FF0000"/>
                </a:solidFill>
              </a:rPr>
              <a:t>sudo</a:t>
            </a:r>
            <a:r>
              <a:rPr lang="en-US" sz="2400" dirty="0">
                <a:solidFill>
                  <a:srgbClr val="FF0000"/>
                </a:solidFill>
              </a:rPr>
              <a:t> pip install serial.</a:t>
            </a:r>
          </a:p>
          <a:p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If installed – Solution:</a:t>
            </a:r>
          </a:p>
          <a:p>
            <a:r>
              <a:rPr lang="en-US" sz="2400" dirty="0" err="1">
                <a:solidFill>
                  <a:srgbClr val="FF0000"/>
                </a:solidFill>
              </a:rPr>
              <a:t>sudo</a:t>
            </a:r>
            <a:r>
              <a:rPr lang="en-US" sz="2400" dirty="0">
                <a:solidFill>
                  <a:srgbClr val="FF0000"/>
                </a:solidFill>
              </a:rPr>
              <a:t> pip uninstall serial </a:t>
            </a:r>
          </a:p>
          <a:p>
            <a:endParaRPr lang="en-SG" sz="2400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D4C62C-1692-4C09-B194-E86F2BEFBE11}"/>
              </a:ext>
            </a:extLst>
          </p:cNvPr>
          <p:cNvSpPr txBox="1"/>
          <p:nvPr/>
        </p:nvSpPr>
        <p:spPr>
          <a:xfrm>
            <a:off x="5406857" y="1389739"/>
            <a:ext cx="35911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To check if modules are downloaded, type in terminal: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pip3 list</a:t>
            </a:r>
          </a:p>
        </p:txBody>
      </p:sp>
    </p:spTree>
    <p:extLst>
      <p:ext uri="{BB962C8B-B14F-4D97-AF65-F5344CB8AC3E}">
        <p14:creationId xmlns:p14="http://schemas.microsoft.com/office/powerpoint/2010/main" val="28825939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46"/>
          <p:cNvSpPr/>
          <p:nvPr/>
        </p:nvSpPr>
        <p:spPr>
          <a:xfrm>
            <a:off x="1320747" y="6339512"/>
            <a:ext cx="18336" cy="25021"/>
          </a:xfrm>
          <a:custGeom>
            <a:avLst/>
            <a:gdLst/>
            <a:ahLst/>
            <a:cxnLst/>
            <a:rect l="l" t="t" r="r" b="b"/>
            <a:pathLst>
              <a:path w="288" h="393" fill="none" extrusionOk="0">
                <a:moveTo>
                  <a:pt x="287" y="393"/>
                </a:moveTo>
                <a:lnTo>
                  <a:pt x="1" y="0"/>
                </a:lnTo>
              </a:path>
            </a:pathLst>
          </a:custGeom>
          <a:noFill/>
          <a:ln w="4900" cap="flat" cmpd="sng">
            <a:solidFill>
              <a:schemeClr val="lt2"/>
            </a:solidFill>
            <a:prstDash val="solid"/>
            <a:miter lim="15087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98" name="Google Shape;898;p46"/>
          <p:cNvSpPr/>
          <p:nvPr/>
        </p:nvSpPr>
        <p:spPr>
          <a:xfrm>
            <a:off x="718454" y="6339512"/>
            <a:ext cx="17381" cy="25021"/>
          </a:xfrm>
          <a:custGeom>
            <a:avLst/>
            <a:gdLst/>
            <a:ahLst/>
            <a:cxnLst/>
            <a:rect l="l" t="t" r="r" b="b"/>
            <a:pathLst>
              <a:path w="273" h="393" fill="none" extrusionOk="0">
                <a:moveTo>
                  <a:pt x="272" y="393"/>
                </a:moveTo>
                <a:lnTo>
                  <a:pt x="1" y="0"/>
                </a:lnTo>
              </a:path>
            </a:pathLst>
          </a:custGeom>
          <a:noFill/>
          <a:ln w="4900" cap="flat" cmpd="sng">
            <a:solidFill>
              <a:schemeClr val="accent1"/>
            </a:solidFill>
            <a:prstDash val="solid"/>
            <a:miter lim="15087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9" name="Google Shape;986;p51">
            <a:extLst>
              <a:ext uri="{FF2B5EF4-FFF2-40B4-BE49-F238E27FC236}">
                <a16:creationId xmlns:a16="http://schemas.microsoft.com/office/drawing/2014/main" id="{6A402E51-3A45-4F7A-B75E-813589E8E1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50423" y="72350"/>
            <a:ext cx="9385215" cy="837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4800" b="1" dirty="0"/>
              <a:t>Instructions – Python scripts</a:t>
            </a:r>
            <a:endParaRPr sz="54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7442BDB-FAB4-4D07-923F-B64CF6F43CF5}"/>
              </a:ext>
            </a:extLst>
          </p:cNvPr>
          <p:cNvSpPr txBox="1"/>
          <p:nvPr/>
        </p:nvSpPr>
        <p:spPr>
          <a:xfrm>
            <a:off x="950168" y="5301373"/>
            <a:ext cx="7529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*Note: Change ‘schedule’ in main </a:t>
            </a:r>
            <a:r>
              <a:rPr lang="en-US" sz="2400" u="sng" dirty="0">
                <a:solidFill>
                  <a:srgbClr val="FF0000"/>
                </a:solidFill>
              </a:rPr>
              <a:t>weather.py </a:t>
            </a:r>
            <a:r>
              <a:rPr lang="en-US" sz="2400" dirty="0">
                <a:solidFill>
                  <a:srgbClr val="FF0000"/>
                </a:solidFill>
              </a:rPr>
              <a:t>when needed</a:t>
            </a:r>
            <a:endParaRPr lang="en-SG" sz="2400" dirty="0">
              <a:solidFill>
                <a:srgbClr val="FF0000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551962B-0D74-43B0-AF8D-0E97157B54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7712" y="1325794"/>
            <a:ext cx="10931780" cy="3002809"/>
          </a:xfrm>
        </p:spPr>
        <p:txBody>
          <a:bodyPr/>
          <a:lstStyle/>
          <a:p>
            <a:pPr marL="57150" marR="0" indent="-28575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DHT calibration script: </a:t>
            </a:r>
            <a:r>
              <a:rPr lang="en-US" sz="32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sudo</a:t>
            </a:r>
            <a:r>
              <a:rPr lang="en-US" sz="32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python3 DHT22_cal.py </a:t>
            </a:r>
            <a:r>
              <a:rPr lang="en-US" sz="3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(Or run in </a:t>
            </a:r>
            <a:r>
              <a:rPr lang="en-US" sz="32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Thonny</a:t>
            </a:r>
            <a:r>
              <a:rPr lang="en-US" sz="3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)</a:t>
            </a:r>
            <a:endParaRPr lang="en-SG" sz="32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57150" marR="0" indent="-28575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Weather station</a:t>
            </a:r>
            <a:r>
              <a:rPr lang="en-US" sz="3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en-US" sz="32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sudo</a:t>
            </a:r>
            <a:r>
              <a:rPr lang="en-US" sz="32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python weather.py</a:t>
            </a:r>
            <a:endParaRPr lang="en-SG" sz="32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57150" marR="0" indent="-28575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Graph plotting: </a:t>
            </a:r>
            <a:r>
              <a:rPr lang="en-US" sz="32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sudo</a:t>
            </a:r>
            <a:r>
              <a:rPr lang="en-US" sz="32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python3 weatherplot.py </a:t>
            </a:r>
            <a:r>
              <a:rPr lang="en-US" sz="3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(Or run in </a:t>
            </a:r>
            <a:r>
              <a:rPr lang="en-US" sz="32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Thonny</a:t>
            </a:r>
            <a:r>
              <a:rPr lang="en-US" sz="3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marL="57150" marR="0" indent="-28575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200" i="1" u="sng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sz="3200" i="1" u="sng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eminder set directory if yet to</a:t>
            </a:r>
            <a:endParaRPr lang="en-SG" sz="3200" u="sng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139490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C49B8DF-BC56-49F5-A9AC-7C26174FB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043" y="679880"/>
            <a:ext cx="5393914" cy="614000"/>
          </a:xfrm>
        </p:spPr>
        <p:txBody>
          <a:bodyPr/>
          <a:lstStyle/>
          <a:p>
            <a:r>
              <a:rPr lang="en-US" sz="3600" b="1" dirty="0"/>
              <a:t>DHT22 - Temperature Sensor</a:t>
            </a:r>
            <a:endParaRPr lang="en-SG" sz="3600" b="1" dirty="0"/>
          </a:p>
        </p:txBody>
      </p:sp>
      <p:pic>
        <p:nvPicPr>
          <p:cNvPr id="4" name="Picture 4" descr="China High Precision Am2302 Dht22 Digital Temperature &amp; Humidity Sensor  Module for Uno R3 - China Temperature Sensor, Sensor Module">
            <a:extLst>
              <a:ext uri="{FF2B5EF4-FFF2-40B4-BE49-F238E27FC236}">
                <a16:creationId xmlns:a16="http://schemas.microsoft.com/office/drawing/2014/main" id="{70268D44-5BDA-4903-A78F-E74C44F64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2784" y="1502198"/>
            <a:ext cx="1821218" cy="1821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Thermistors and NTC Thermistors">
            <a:extLst>
              <a:ext uri="{FF2B5EF4-FFF2-40B4-BE49-F238E27FC236}">
                <a16:creationId xmlns:a16="http://schemas.microsoft.com/office/drawing/2014/main" id="{AD08A9C1-0828-4603-9DF4-B397BDEBA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157" y="1559847"/>
            <a:ext cx="1705920" cy="170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83335E05-8353-442B-8AE7-E70E1D1F732B}"/>
              </a:ext>
            </a:extLst>
          </p:cNvPr>
          <p:cNvSpPr/>
          <p:nvPr/>
        </p:nvSpPr>
        <p:spPr>
          <a:xfrm>
            <a:off x="5682586" y="2057090"/>
            <a:ext cx="826828" cy="7114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Subtitle 4">
            <a:extLst>
              <a:ext uri="{FF2B5EF4-FFF2-40B4-BE49-F238E27FC236}">
                <a16:creationId xmlns:a16="http://schemas.microsoft.com/office/drawing/2014/main" id="{66D86107-62C0-4228-B668-2FC2C8FCFF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24349" y="3390167"/>
            <a:ext cx="5730984" cy="2541076"/>
          </a:xfrm>
        </p:spPr>
        <p:txBody>
          <a:bodyPr/>
          <a:lstStyle/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Thermistor</a:t>
            </a:r>
          </a:p>
          <a:p>
            <a:pPr marL="914389" lvl="1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Voltage resistance changes with change in temperature due to properties of thermistor material</a:t>
            </a:r>
          </a:p>
          <a:p>
            <a:pPr marL="914389" lvl="1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Read by sensor as a digital temperature signal</a:t>
            </a:r>
          </a:p>
        </p:txBody>
      </p:sp>
    </p:spTree>
    <p:extLst>
      <p:ext uri="{BB962C8B-B14F-4D97-AF65-F5344CB8AC3E}">
        <p14:creationId xmlns:p14="http://schemas.microsoft.com/office/powerpoint/2010/main" val="29555465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46"/>
          <p:cNvSpPr/>
          <p:nvPr/>
        </p:nvSpPr>
        <p:spPr>
          <a:xfrm>
            <a:off x="1320747" y="6339512"/>
            <a:ext cx="18336" cy="25021"/>
          </a:xfrm>
          <a:custGeom>
            <a:avLst/>
            <a:gdLst/>
            <a:ahLst/>
            <a:cxnLst/>
            <a:rect l="l" t="t" r="r" b="b"/>
            <a:pathLst>
              <a:path w="288" h="393" fill="none" extrusionOk="0">
                <a:moveTo>
                  <a:pt x="287" y="393"/>
                </a:moveTo>
                <a:lnTo>
                  <a:pt x="1" y="0"/>
                </a:lnTo>
              </a:path>
            </a:pathLst>
          </a:custGeom>
          <a:noFill/>
          <a:ln w="4900" cap="flat" cmpd="sng">
            <a:solidFill>
              <a:schemeClr val="lt2"/>
            </a:solidFill>
            <a:prstDash val="solid"/>
            <a:miter lim="15087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98" name="Google Shape;898;p46"/>
          <p:cNvSpPr/>
          <p:nvPr/>
        </p:nvSpPr>
        <p:spPr>
          <a:xfrm>
            <a:off x="718454" y="6339512"/>
            <a:ext cx="17381" cy="25021"/>
          </a:xfrm>
          <a:custGeom>
            <a:avLst/>
            <a:gdLst/>
            <a:ahLst/>
            <a:cxnLst/>
            <a:rect l="l" t="t" r="r" b="b"/>
            <a:pathLst>
              <a:path w="273" h="393" fill="none" extrusionOk="0">
                <a:moveTo>
                  <a:pt x="272" y="393"/>
                </a:moveTo>
                <a:lnTo>
                  <a:pt x="1" y="0"/>
                </a:lnTo>
              </a:path>
            </a:pathLst>
          </a:custGeom>
          <a:noFill/>
          <a:ln w="4900" cap="flat" cmpd="sng">
            <a:solidFill>
              <a:schemeClr val="accent1"/>
            </a:solidFill>
            <a:prstDash val="solid"/>
            <a:miter lim="15087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9" name="Google Shape;986;p51">
            <a:extLst>
              <a:ext uri="{FF2B5EF4-FFF2-40B4-BE49-F238E27FC236}">
                <a16:creationId xmlns:a16="http://schemas.microsoft.com/office/drawing/2014/main" id="{6A402E51-3A45-4F7A-B75E-813589E8E1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50423" y="72350"/>
            <a:ext cx="9385215" cy="837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4800" b="1" dirty="0"/>
              <a:t>Instructions – Test script</a:t>
            </a:r>
            <a:endParaRPr sz="5400" b="1" dirty="0"/>
          </a:p>
        </p:txBody>
      </p:sp>
      <p:sp>
        <p:nvSpPr>
          <p:cNvPr id="6" name="Subtitle 3">
            <a:extLst>
              <a:ext uri="{FF2B5EF4-FFF2-40B4-BE49-F238E27FC236}">
                <a16:creationId xmlns:a16="http://schemas.microsoft.com/office/drawing/2014/main" id="{BA5890F1-DF3B-4768-A8CE-CFFF1CC821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0125" y="508610"/>
            <a:ext cx="8337282" cy="4242563"/>
          </a:xfrm>
        </p:spPr>
        <p:txBody>
          <a:bodyPr/>
          <a:lstStyle/>
          <a:p>
            <a:pPr marL="0" indent="0" algn="l" fontAlgn="t">
              <a:lnSpc>
                <a:spcPct val="200000"/>
              </a:lnSpc>
            </a:pPr>
            <a:r>
              <a:rPr lang="en-US" dirty="0"/>
              <a:t>In Terminal:</a:t>
            </a:r>
          </a:p>
          <a:p>
            <a:pPr marL="457200" indent="-457200" algn="l" fontAlgn="t">
              <a:lnSpc>
                <a:spcPct val="300000"/>
              </a:lnSpc>
              <a:buFont typeface="+mj-lt"/>
              <a:buAutoNum type="arabicPeriod"/>
            </a:pPr>
            <a:r>
              <a:rPr lang="en-US" dirty="0"/>
              <a:t>$</a:t>
            </a:r>
            <a:r>
              <a:rPr lang="en-US" dirty="0" err="1"/>
              <a:t>dmesg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scroll to find this line </a:t>
            </a:r>
          </a:p>
          <a:p>
            <a:pPr marL="457200" indent="-457200" algn="l" fontAlgn="t">
              <a:lnSpc>
                <a:spcPct val="300000"/>
              </a:lnSpc>
              <a:buAutoNum type="arabicPeriod" startAt="3"/>
            </a:pPr>
            <a:r>
              <a:rPr lang="en-US" dirty="0" err="1"/>
              <a:t>chmod</a:t>
            </a:r>
            <a:r>
              <a:rPr lang="en-US" dirty="0"/>
              <a:t> +x weather.py</a:t>
            </a:r>
          </a:p>
          <a:p>
            <a:pPr marL="457200" indent="-457200" algn="l" fontAlgn="t">
              <a:lnSpc>
                <a:spcPct val="300000"/>
              </a:lnSpc>
              <a:buAutoNum type="arabicPeriod" startAt="3"/>
            </a:pPr>
            <a:r>
              <a:rPr lang="en-US" dirty="0"/>
              <a:t>$cd /home/pi/Desktop</a:t>
            </a:r>
          </a:p>
          <a:p>
            <a:pPr marL="457200" indent="-457200" algn="l" fontAlgn="t">
              <a:lnSpc>
                <a:spcPct val="300000"/>
              </a:lnSpc>
              <a:buAutoNum type="arabicPeriod" startAt="3"/>
            </a:pPr>
            <a:r>
              <a:rPr lang="en-US" dirty="0"/>
              <a:t>$</a:t>
            </a:r>
            <a:r>
              <a:rPr lang="en-US" dirty="0" err="1"/>
              <a:t>sudo</a:t>
            </a:r>
            <a:r>
              <a:rPr lang="en-US" dirty="0"/>
              <a:t> python weather.py</a:t>
            </a:r>
          </a:p>
          <a:p>
            <a:pPr marL="457200" indent="-457200" algn="l" fontAlgn="t">
              <a:lnSpc>
                <a:spcPct val="200000"/>
              </a:lnSpc>
              <a:buFont typeface="+mj-lt"/>
              <a:buAutoNum type="arabicPeriod"/>
            </a:pPr>
            <a:endParaRPr lang="en-US" dirty="0">
              <a:sym typeface="Wingdings" panose="05000000000000000000" pitchFamily="2" charset="2"/>
            </a:endParaRPr>
          </a:p>
          <a:p>
            <a:pPr marL="0" indent="0" algn="l" fontAlgn="t">
              <a:lnSpc>
                <a:spcPct val="200000"/>
              </a:lnSpc>
            </a:pPr>
            <a:endParaRPr lang="en-US" dirty="0"/>
          </a:p>
          <a:p>
            <a:pPr marL="0" indent="0" algn="l" fontAlgn="t">
              <a:lnSpc>
                <a:spcPct val="200000"/>
              </a:lnSpc>
            </a:pPr>
            <a:br>
              <a:rPr lang="en-US" dirty="0"/>
            </a:br>
            <a:endParaRPr lang="en-SG" u="sng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BF3E51D-6823-447E-83C1-21B7429612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8253" y="2142282"/>
            <a:ext cx="4627747" cy="246221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AEAEA"/>
                </a:solidFill>
                <a:effectLst/>
                <a:latin typeface="Arial Unicode MS"/>
                <a:ea typeface="Courier New" panose="02070309020205020404" pitchFamily="49" charset="0"/>
              </a:rPr>
              <a:t>[ 5.575686]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EAEAEA"/>
                </a:solidFill>
                <a:effectLst/>
                <a:latin typeface="Arial Unicode MS"/>
                <a:ea typeface="Courier New" panose="02070309020205020404" pitchFamily="49" charset="0"/>
              </a:rPr>
              <a:t>usb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AEAEA"/>
                </a:solidFill>
                <a:effectLst/>
                <a:latin typeface="Arial Unicode MS"/>
                <a:ea typeface="Courier New" panose="02070309020205020404" pitchFamily="49" charset="0"/>
              </a:rPr>
              <a:t> 1–1.4: ch341-uart converter now attached to ttyUSB0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CA20E0-6C84-45F2-A340-6F4C3DC5C9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080" y="807042"/>
            <a:ext cx="3496163" cy="351521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08E7612-83EA-4B27-9250-7395FA84E2D2}"/>
              </a:ext>
            </a:extLst>
          </p:cNvPr>
          <p:cNvSpPr txBox="1"/>
          <p:nvPr/>
        </p:nvSpPr>
        <p:spPr>
          <a:xfrm>
            <a:off x="8714424" y="3478427"/>
            <a:ext cx="3119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&lt;&lt;&lt; Change serial number here</a:t>
            </a:r>
            <a:endParaRPr lang="en-SG" dirty="0">
              <a:solidFill>
                <a:srgbClr val="FF0000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041510E-FAE0-44DD-9F26-50D815DC70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766" y="4488196"/>
            <a:ext cx="6565632" cy="1995337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D7442BDB-FAB4-4D07-923F-B64CF6F43CF5}"/>
              </a:ext>
            </a:extLst>
          </p:cNvPr>
          <p:cNvSpPr txBox="1"/>
          <p:nvPr/>
        </p:nvSpPr>
        <p:spPr>
          <a:xfrm>
            <a:off x="1320747" y="3689984"/>
            <a:ext cx="3818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*Note: Change directory when needed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171B828-F31E-46B6-B430-38BCA73D893D}"/>
              </a:ext>
            </a:extLst>
          </p:cNvPr>
          <p:cNvSpPr txBox="1"/>
          <p:nvPr/>
        </p:nvSpPr>
        <p:spPr>
          <a:xfrm>
            <a:off x="890125" y="4866377"/>
            <a:ext cx="39960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*Note: 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accent1"/>
                </a:solidFill>
              </a:rPr>
              <a:t>Check terminal for printed lines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accent1"/>
                </a:solidFill>
              </a:rPr>
              <a:t>Check for .csv file created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accent1"/>
                </a:solidFill>
              </a:rPr>
              <a:t>Check if values match printed values</a:t>
            </a:r>
            <a:endParaRPr lang="en-SG" dirty="0">
              <a:solidFill>
                <a:schemeClr val="accent1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7834CC3-CE35-4525-955E-E3C96B2F23E6}"/>
              </a:ext>
            </a:extLst>
          </p:cNvPr>
          <p:cNvCxnSpPr/>
          <p:nvPr/>
        </p:nvCxnSpPr>
        <p:spPr>
          <a:xfrm>
            <a:off x="5455508" y="2483708"/>
            <a:ext cx="1254211" cy="11793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2516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46"/>
          <p:cNvSpPr/>
          <p:nvPr/>
        </p:nvSpPr>
        <p:spPr>
          <a:xfrm>
            <a:off x="1320747" y="6339512"/>
            <a:ext cx="18336" cy="25021"/>
          </a:xfrm>
          <a:custGeom>
            <a:avLst/>
            <a:gdLst/>
            <a:ahLst/>
            <a:cxnLst/>
            <a:rect l="l" t="t" r="r" b="b"/>
            <a:pathLst>
              <a:path w="288" h="393" fill="none" extrusionOk="0">
                <a:moveTo>
                  <a:pt x="287" y="393"/>
                </a:moveTo>
                <a:lnTo>
                  <a:pt x="1" y="0"/>
                </a:lnTo>
              </a:path>
            </a:pathLst>
          </a:custGeom>
          <a:noFill/>
          <a:ln w="4900" cap="flat" cmpd="sng">
            <a:solidFill>
              <a:schemeClr val="lt2"/>
            </a:solidFill>
            <a:prstDash val="solid"/>
            <a:miter lim="15087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98" name="Google Shape;898;p46"/>
          <p:cNvSpPr/>
          <p:nvPr/>
        </p:nvSpPr>
        <p:spPr>
          <a:xfrm>
            <a:off x="718454" y="6339512"/>
            <a:ext cx="17381" cy="25021"/>
          </a:xfrm>
          <a:custGeom>
            <a:avLst/>
            <a:gdLst/>
            <a:ahLst/>
            <a:cxnLst/>
            <a:rect l="l" t="t" r="r" b="b"/>
            <a:pathLst>
              <a:path w="273" h="393" fill="none" extrusionOk="0">
                <a:moveTo>
                  <a:pt x="272" y="393"/>
                </a:moveTo>
                <a:lnTo>
                  <a:pt x="1" y="0"/>
                </a:lnTo>
              </a:path>
            </a:pathLst>
          </a:custGeom>
          <a:noFill/>
          <a:ln w="4900" cap="flat" cmpd="sng">
            <a:solidFill>
              <a:schemeClr val="accent1"/>
            </a:solidFill>
            <a:prstDash val="solid"/>
            <a:miter lim="15087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9" name="Google Shape;986;p51">
            <a:extLst>
              <a:ext uri="{FF2B5EF4-FFF2-40B4-BE49-F238E27FC236}">
                <a16:creationId xmlns:a16="http://schemas.microsoft.com/office/drawing/2014/main" id="{6A402E51-3A45-4F7A-B75E-813589E8E1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68958" y="72350"/>
            <a:ext cx="9385215" cy="837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4800" b="1" dirty="0"/>
              <a:t>Autostart</a:t>
            </a:r>
            <a:endParaRPr sz="5400" b="1" dirty="0"/>
          </a:p>
        </p:txBody>
      </p:sp>
      <p:sp>
        <p:nvSpPr>
          <p:cNvPr id="6" name="Subtitle 3">
            <a:extLst>
              <a:ext uri="{FF2B5EF4-FFF2-40B4-BE49-F238E27FC236}">
                <a16:creationId xmlns:a16="http://schemas.microsoft.com/office/drawing/2014/main" id="{BA5890F1-DF3B-4768-A8CE-CFFF1CC821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8507" y="1225918"/>
            <a:ext cx="8337282" cy="5311610"/>
          </a:xfrm>
        </p:spPr>
        <p:txBody>
          <a:bodyPr/>
          <a:lstStyle/>
          <a:p>
            <a:pPr marL="457200" indent="-457200" algn="l" fontAlgn="t">
              <a:lnSpc>
                <a:spcPct val="200000"/>
              </a:lnSpc>
              <a:buAutoNum type="arabicPeriod" startAt="3"/>
            </a:pPr>
            <a:endParaRPr lang="en-US" dirty="0"/>
          </a:p>
          <a:p>
            <a:pPr marL="457200" indent="-457200" algn="l" fontAlgn="t">
              <a:lnSpc>
                <a:spcPct val="200000"/>
              </a:lnSpc>
              <a:buFont typeface="+mj-lt"/>
              <a:buAutoNum type="arabicPeriod"/>
            </a:pPr>
            <a:endParaRPr lang="en-US" dirty="0"/>
          </a:p>
          <a:p>
            <a:pPr marL="0" indent="0" algn="l" fontAlgn="t">
              <a:lnSpc>
                <a:spcPct val="200000"/>
              </a:lnSpc>
            </a:pPr>
            <a:br>
              <a:rPr lang="en-US" dirty="0"/>
            </a:br>
            <a:endParaRPr lang="en-SG" u="sng" dirty="0"/>
          </a:p>
        </p:txBody>
      </p:sp>
      <p:sp>
        <p:nvSpPr>
          <p:cNvPr id="9" name="Subtitle 3">
            <a:extLst>
              <a:ext uri="{FF2B5EF4-FFF2-40B4-BE49-F238E27FC236}">
                <a16:creationId xmlns:a16="http://schemas.microsoft.com/office/drawing/2014/main" id="{0099704E-A564-4B6C-9EDA-F3AF87EA9103}"/>
              </a:ext>
            </a:extLst>
          </p:cNvPr>
          <p:cNvSpPr txBox="1">
            <a:spLocks/>
          </p:cNvSpPr>
          <p:nvPr/>
        </p:nvSpPr>
        <p:spPr>
          <a:xfrm>
            <a:off x="556974" y="1153568"/>
            <a:ext cx="8337282" cy="563208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594" lvl="0" indent="-228594" algn="ctr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None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lvl="1" indent="-228594" algn="ctr" defTabSz="914377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lvl="2" indent="-228594" algn="ctr" defTabSz="914377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lvl="3" indent="-228594" algn="ctr" defTabSz="914377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lvl="4" indent="-228594" algn="ctr" defTabSz="914377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lvl="5" indent="-228594" algn="ctr" defTabSz="914377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lvl="6" indent="-228594" algn="ctr" defTabSz="914377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lvl="7" indent="-228594" algn="ctr" defTabSz="914377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lvl="8" indent="-228594" algn="ctr" defTabSz="914377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fontAlgn="t">
              <a:lnSpc>
                <a:spcPct val="200000"/>
              </a:lnSpc>
            </a:pPr>
            <a:r>
              <a:rPr lang="en-US" dirty="0"/>
              <a:t>In Terminal:</a:t>
            </a:r>
          </a:p>
          <a:p>
            <a:pPr marL="457200" indent="-457200" algn="l" fontAlgn="t">
              <a:lnSpc>
                <a:spcPct val="200000"/>
              </a:lnSpc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$</a:t>
            </a:r>
            <a:r>
              <a:rPr lang="en-US" dirty="0" err="1">
                <a:sym typeface="Wingdings" panose="05000000000000000000" pitchFamily="2" charset="2"/>
              </a:rPr>
              <a:t>sudo</a:t>
            </a:r>
            <a:r>
              <a:rPr lang="en-US" dirty="0">
                <a:sym typeface="Wingdings" panose="05000000000000000000" pitchFamily="2" charset="2"/>
              </a:rPr>
              <a:t> nano /home/pi/.</a:t>
            </a:r>
            <a:r>
              <a:rPr lang="en-US" dirty="0" err="1">
                <a:sym typeface="Wingdings" panose="05000000000000000000" pitchFamily="2" charset="2"/>
              </a:rPr>
              <a:t>bashrc</a:t>
            </a:r>
            <a:endParaRPr lang="en-US" sz="2400" dirty="0">
              <a:sym typeface="Wingdings" panose="05000000000000000000" pitchFamily="2" charset="2"/>
            </a:endParaRPr>
          </a:p>
          <a:p>
            <a:pPr marL="457200" indent="-457200" algn="l" fontAlgn="t">
              <a:lnSpc>
                <a:spcPct val="200000"/>
              </a:lnSpc>
              <a:buFont typeface="+mj-lt"/>
              <a:buAutoNum type="arabicPeriod"/>
            </a:pPr>
            <a:r>
              <a:rPr lang="en-US" sz="1600" dirty="0">
                <a:sym typeface="Wingdings" panose="05000000000000000000" pitchFamily="2" charset="2"/>
              </a:rPr>
              <a:t>Scroll down and add two lines at bottom</a:t>
            </a:r>
          </a:p>
          <a:p>
            <a:pPr marL="914389" lvl="1" indent="-457200" algn="l" fontAlgn="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ym typeface="Wingdings" panose="05000000000000000000" pitchFamily="2" charset="2"/>
              </a:rPr>
              <a:t>echo Running at boot</a:t>
            </a:r>
          </a:p>
          <a:p>
            <a:pPr marL="914389" lvl="1" indent="-457200" algn="l" fontAlgn="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sym typeface="Wingdings" panose="05000000000000000000" pitchFamily="2" charset="2"/>
              </a:rPr>
              <a:t>sudo</a:t>
            </a:r>
            <a:r>
              <a:rPr lang="en-US" sz="1600" dirty="0">
                <a:sym typeface="Wingdings" panose="05000000000000000000" pitchFamily="2" charset="2"/>
              </a:rPr>
              <a:t> python /home/pi/Desktop/weather.py</a:t>
            </a:r>
          </a:p>
          <a:p>
            <a:pPr marL="457200" indent="-457200" algn="l" fontAlgn="t">
              <a:lnSpc>
                <a:spcPct val="200000"/>
              </a:lnSpc>
              <a:buFont typeface="+mj-lt"/>
              <a:buAutoNum type="arabicPeriod"/>
            </a:pPr>
            <a:r>
              <a:rPr lang="en-US" sz="1800" dirty="0">
                <a:sym typeface="Wingdings" panose="05000000000000000000" pitchFamily="2" charset="2"/>
              </a:rPr>
              <a:t>Ctrl + X </a:t>
            </a:r>
          </a:p>
          <a:p>
            <a:pPr marL="457200" indent="-457200" algn="l" fontAlgn="t">
              <a:lnSpc>
                <a:spcPct val="200000"/>
              </a:lnSpc>
              <a:buFont typeface="+mj-lt"/>
              <a:buAutoNum type="arabicPeriod"/>
            </a:pPr>
            <a:r>
              <a:rPr lang="en-US" sz="1800" dirty="0">
                <a:sym typeface="Wingdings" panose="05000000000000000000" pitchFamily="2" charset="2"/>
              </a:rPr>
              <a:t>Y</a:t>
            </a:r>
          </a:p>
          <a:p>
            <a:pPr marL="457200" indent="-457200" algn="l" fontAlgn="t">
              <a:lnSpc>
                <a:spcPct val="200000"/>
              </a:lnSpc>
              <a:buFont typeface="+mj-lt"/>
              <a:buAutoNum type="arabicPeriod"/>
            </a:pPr>
            <a:r>
              <a:rPr lang="en-US" sz="1800" dirty="0">
                <a:sym typeface="Wingdings" panose="05000000000000000000" pitchFamily="2" charset="2"/>
              </a:rPr>
              <a:t>Enter</a:t>
            </a:r>
          </a:p>
          <a:p>
            <a:pPr marL="914389" lvl="1" indent="-457200" algn="l" fontAlgn="t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1600" dirty="0">
              <a:sym typeface="Wingdings" panose="05000000000000000000" pitchFamily="2" charset="2"/>
            </a:endParaRPr>
          </a:p>
          <a:p>
            <a:pPr marL="914389" lvl="1" indent="-457200" algn="l" fontAlgn="t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pPr marL="0" indent="0" algn="l" fontAlgn="t">
              <a:lnSpc>
                <a:spcPct val="200000"/>
              </a:lnSpc>
            </a:pPr>
            <a:endParaRPr lang="en-US" dirty="0"/>
          </a:p>
          <a:p>
            <a:pPr marL="0" indent="0" algn="l" fontAlgn="t">
              <a:lnSpc>
                <a:spcPct val="200000"/>
              </a:lnSpc>
            </a:pPr>
            <a:br>
              <a:rPr lang="en-US" dirty="0"/>
            </a:br>
            <a:endParaRPr lang="en-SG" u="sn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338E46-AA92-4355-9875-6F443BCEC6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4174" y="1398912"/>
            <a:ext cx="6220983" cy="30371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D8EA48-5B00-48D0-A6E4-E0C20DD655EA}"/>
              </a:ext>
            </a:extLst>
          </p:cNvPr>
          <p:cNvSpPr txBox="1"/>
          <p:nvPr/>
        </p:nvSpPr>
        <p:spPr>
          <a:xfrm>
            <a:off x="3731516" y="3333235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&gt;&gt;&gt;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F3235E-A6AD-46E2-8E56-A0229932E0E2}"/>
              </a:ext>
            </a:extLst>
          </p:cNvPr>
          <p:cNvSpPr txBox="1"/>
          <p:nvPr/>
        </p:nvSpPr>
        <p:spPr>
          <a:xfrm>
            <a:off x="5247492" y="4066744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&gt;&gt;&gt;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4229AF-5B55-4350-9947-3509DFAA360C}"/>
              </a:ext>
            </a:extLst>
          </p:cNvPr>
          <p:cNvSpPr txBox="1"/>
          <p:nvPr/>
        </p:nvSpPr>
        <p:spPr>
          <a:xfrm>
            <a:off x="1649628" y="4383961"/>
            <a:ext cx="4778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*Note: Change directory and filename as needed</a:t>
            </a:r>
            <a:endParaRPr lang="en-S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77016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46"/>
          <p:cNvSpPr/>
          <p:nvPr/>
        </p:nvSpPr>
        <p:spPr>
          <a:xfrm>
            <a:off x="1320747" y="6339512"/>
            <a:ext cx="18336" cy="25021"/>
          </a:xfrm>
          <a:custGeom>
            <a:avLst/>
            <a:gdLst/>
            <a:ahLst/>
            <a:cxnLst/>
            <a:rect l="l" t="t" r="r" b="b"/>
            <a:pathLst>
              <a:path w="288" h="393" fill="none" extrusionOk="0">
                <a:moveTo>
                  <a:pt x="287" y="393"/>
                </a:moveTo>
                <a:lnTo>
                  <a:pt x="1" y="0"/>
                </a:lnTo>
              </a:path>
            </a:pathLst>
          </a:custGeom>
          <a:noFill/>
          <a:ln w="4900" cap="flat" cmpd="sng">
            <a:solidFill>
              <a:schemeClr val="lt2"/>
            </a:solidFill>
            <a:prstDash val="solid"/>
            <a:miter lim="15087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98" name="Google Shape;898;p46"/>
          <p:cNvSpPr/>
          <p:nvPr/>
        </p:nvSpPr>
        <p:spPr>
          <a:xfrm>
            <a:off x="718454" y="6339512"/>
            <a:ext cx="17381" cy="25021"/>
          </a:xfrm>
          <a:custGeom>
            <a:avLst/>
            <a:gdLst/>
            <a:ahLst/>
            <a:cxnLst/>
            <a:rect l="l" t="t" r="r" b="b"/>
            <a:pathLst>
              <a:path w="273" h="393" fill="none" extrusionOk="0">
                <a:moveTo>
                  <a:pt x="272" y="393"/>
                </a:moveTo>
                <a:lnTo>
                  <a:pt x="1" y="0"/>
                </a:lnTo>
              </a:path>
            </a:pathLst>
          </a:custGeom>
          <a:noFill/>
          <a:ln w="4900" cap="flat" cmpd="sng">
            <a:solidFill>
              <a:schemeClr val="accent1"/>
            </a:solidFill>
            <a:prstDash val="solid"/>
            <a:miter lim="15087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9" name="Google Shape;986;p51">
            <a:extLst>
              <a:ext uri="{FF2B5EF4-FFF2-40B4-BE49-F238E27FC236}">
                <a16:creationId xmlns:a16="http://schemas.microsoft.com/office/drawing/2014/main" id="{6A402E51-3A45-4F7A-B75E-813589E8E1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50423" y="72350"/>
            <a:ext cx="9385215" cy="837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4800" b="1" dirty="0"/>
              <a:t>Lab Instructions - autostart</a:t>
            </a:r>
            <a:endParaRPr sz="5400" b="1" dirty="0"/>
          </a:p>
        </p:txBody>
      </p:sp>
      <p:sp>
        <p:nvSpPr>
          <p:cNvPr id="6" name="Subtitle 3">
            <a:extLst>
              <a:ext uri="{FF2B5EF4-FFF2-40B4-BE49-F238E27FC236}">
                <a16:creationId xmlns:a16="http://schemas.microsoft.com/office/drawing/2014/main" id="{BA5890F1-DF3B-4768-A8CE-CFFF1CC821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8507" y="1225918"/>
            <a:ext cx="8337282" cy="5311610"/>
          </a:xfrm>
        </p:spPr>
        <p:txBody>
          <a:bodyPr/>
          <a:lstStyle/>
          <a:p>
            <a:pPr marL="457200" indent="-457200" algn="l" fontAlgn="t">
              <a:lnSpc>
                <a:spcPct val="200000"/>
              </a:lnSpc>
              <a:buAutoNum type="arabicPeriod" startAt="3"/>
            </a:pPr>
            <a:endParaRPr lang="en-US" dirty="0"/>
          </a:p>
          <a:p>
            <a:pPr marL="457200" indent="-457200" algn="l" fontAlgn="t">
              <a:lnSpc>
                <a:spcPct val="200000"/>
              </a:lnSpc>
              <a:buFont typeface="+mj-lt"/>
              <a:buAutoNum type="arabicPeriod"/>
            </a:pPr>
            <a:endParaRPr lang="en-US" dirty="0"/>
          </a:p>
          <a:p>
            <a:pPr marL="0" indent="0" algn="l" fontAlgn="t">
              <a:lnSpc>
                <a:spcPct val="200000"/>
              </a:lnSpc>
            </a:pPr>
            <a:br>
              <a:rPr lang="en-US" dirty="0"/>
            </a:br>
            <a:endParaRPr lang="en-SG" u="sng" dirty="0"/>
          </a:p>
        </p:txBody>
      </p:sp>
      <p:sp>
        <p:nvSpPr>
          <p:cNvPr id="9" name="Subtitle 3">
            <a:extLst>
              <a:ext uri="{FF2B5EF4-FFF2-40B4-BE49-F238E27FC236}">
                <a16:creationId xmlns:a16="http://schemas.microsoft.com/office/drawing/2014/main" id="{0099704E-A564-4B6C-9EDA-F3AF87EA9103}"/>
              </a:ext>
            </a:extLst>
          </p:cNvPr>
          <p:cNvSpPr txBox="1">
            <a:spLocks/>
          </p:cNvSpPr>
          <p:nvPr/>
        </p:nvSpPr>
        <p:spPr>
          <a:xfrm>
            <a:off x="1329915" y="854907"/>
            <a:ext cx="8337282" cy="531161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594" lvl="0" indent="-228594" algn="ctr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None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lvl="1" indent="-228594" algn="ctr" defTabSz="914377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lvl="2" indent="-228594" algn="ctr" defTabSz="914377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lvl="3" indent="-228594" algn="ctr" defTabSz="914377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lvl="4" indent="-228594" algn="ctr" defTabSz="914377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lvl="5" indent="-228594" algn="ctr" defTabSz="914377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lvl="6" indent="-228594" algn="ctr" defTabSz="914377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lvl="7" indent="-228594" algn="ctr" defTabSz="914377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lvl="8" indent="-228594" algn="ctr" defTabSz="914377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fontAlgn="t">
              <a:lnSpc>
                <a:spcPct val="200000"/>
              </a:lnSpc>
            </a:pPr>
            <a:r>
              <a:rPr lang="en-US" dirty="0"/>
              <a:t>In Terminal:</a:t>
            </a:r>
          </a:p>
          <a:p>
            <a:pPr marL="457200" indent="-457200" algn="l" fontAlgn="t">
              <a:lnSpc>
                <a:spcPct val="200000"/>
              </a:lnSpc>
              <a:buFont typeface="+mj-lt"/>
              <a:buAutoNum type="arabicPeriod" startAt="6"/>
            </a:pPr>
            <a:r>
              <a:rPr lang="en-US" dirty="0">
                <a:sym typeface="Wingdings" panose="05000000000000000000" pitchFamily="2" charset="2"/>
              </a:rPr>
              <a:t>cd /home/pi/.config/</a:t>
            </a:r>
            <a:r>
              <a:rPr lang="en-US" dirty="0" err="1">
                <a:sym typeface="Wingdings" panose="05000000000000000000" pitchFamily="2" charset="2"/>
              </a:rPr>
              <a:t>lxsession</a:t>
            </a:r>
            <a:r>
              <a:rPr lang="en-US" dirty="0">
                <a:sym typeface="Wingdings" panose="05000000000000000000" pitchFamily="2" charset="2"/>
              </a:rPr>
              <a:t>/LXDE-pi/</a:t>
            </a:r>
          </a:p>
          <a:p>
            <a:pPr marL="457200" indent="-457200" algn="l" fontAlgn="t">
              <a:lnSpc>
                <a:spcPct val="200000"/>
              </a:lnSpc>
              <a:buFont typeface="+mj-lt"/>
              <a:buAutoNum type="arabicPeriod" startAt="6"/>
            </a:pPr>
            <a:r>
              <a:rPr lang="en-US">
                <a:sym typeface="Wingdings" panose="05000000000000000000" pitchFamily="2" charset="2"/>
              </a:rPr>
              <a:t>nano </a:t>
            </a:r>
            <a:r>
              <a:rPr lang="en-US" dirty="0" err="1">
                <a:sym typeface="Wingdings" panose="05000000000000000000" pitchFamily="2" charset="2"/>
              </a:rPr>
              <a:t>autostart</a:t>
            </a:r>
            <a:endParaRPr lang="en-US" dirty="0">
              <a:sym typeface="Wingdings" panose="05000000000000000000" pitchFamily="2" charset="2"/>
            </a:endParaRPr>
          </a:p>
          <a:p>
            <a:pPr marL="457200" indent="-457200" algn="l" fontAlgn="t">
              <a:lnSpc>
                <a:spcPct val="200000"/>
              </a:lnSpc>
              <a:buFont typeface="+mj-lt"/>
              <a:buAutoNum type="arabicPeriod" startAt="6"/>
            </a:pPr>
            <a:r>
              <a:rPr lang="en-US" dirty="0">
                <a:sym typeface="Wingdings" panose="05000000000000000000" pitchFamily="2" charset="2"/>
              </a:rPr>
              <a:t>Scroll down and add line</a:t>
            </a:r>
          </a:p>
          <a:p>
            <a:pPr marL="914389" lvl="1" indent="-457200" algn="l" fontAlgn="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ym typeface="Wingdings" panose="05000000000000000000" pitchFamily="2" charset="2"/>
              </a:rPr>
              <a:t>@lxterminal</a:t>
            </a:r>
          </a:p>
          <a:p>
            <a:pPr marL="457200" indent="-457200" algn="l" fontAlgn="t">
              <a:lnSpc>
                <a:spcPct val="200000"/>
              </a:lnSpc>
              <a:buFont typeface="+mj-lt"/>
              <a:buAutoNum type="arabicPeriod" startAt="6"/>
            </a:pPr>
            <a:r>
              <a:rPr lang="en-US" sz="1800" dirty="0">
                <a:sym typeface="Wingdings" panose="05000000000000000000" pitchFamily="2" charset="2"/>
              </a:rPr>
              <a:t>Ctrl + X</a:t>
            </a:r>
          </a:p>
          <a:p>
            <a:pPr marL="457200" indent="-457200" algn="l" fontAlgn="t">
              <a:lnSpc>
                <a:spcPct val="200000"/>
              </a:lnSpc>
              <a:buFont typeface="+mj-lt"/>
              <a:buAutoNum type="arabicPeriod" startAt="6"/>
            </a:pPr>
            <a:r>
              <a:rPr lang="en-US" sz="1800" dirty="0">
                <a:sym typeface="Wingdings" panose="05000000000000000000" pitchFamily="2" charset="2"/>
              </a:rPr>
              <a:t>Y</a:t>
            </a:r>
          </a:p>
          <a:p>
            <a:pPr marL="457200" indent="-457200" algn="l" fontAlgn="t">
              <a:lnSpc>
                <a:spcPct val="200000"/>
              </a:lnSpc>
              <a:buFont typeface="+mj-lt"/>
              <a:buAutoNum type="arabicPeriod" startAt="6"/>
            </a:pPr>
            <a:r>
              <a:rPr lang="en-US" sz="1800" dirty="0">
                <a:sym typeface="Wingdings" panose="05000000000000000000" pitchFamily="2" charset="2"/>
              </a:rPr>
              <a:t>Enter</a:t>
            </a:r>
          </a:p>
          <a:p>
            <a:pPr marL="457200" indent="-457200" algn="l" fontAlgn="t">
              <a:lnSpc>
                <a:spcPct val="200000"/>
              </a:lnSpc>
              <a:buFont typeface="+mj-lt"/>
              <a:buAutoNum type="arabicPeriod" startAt="6"/>
            </a:pPr>
            <a:r>
              <a:rPr lang="en-US" sz="1800" dirty="0">
                <a:sym typeface="Wingdings" panose="05000000000000000000" pitchFamily="2" charset="2"/>
              </a:rPr>
              <a:t>$</a:t>
            </a:r>
            <a:r>
              <a:rPr lang="en-US" sz="1800" dirty="0" err="1">
                <a:sym typeface="Wingdings" panose="05000000000000000000" pitchFamily="2" charset="2"/>
              </a:rPr>
              <a:t>sudo</a:t>
            </a:r>
            <a:r>
              <a:rPr lang="en-US" sz="1800" dirty="0">
                <a:sym typeface="Wingdings" panose="05000000000000000000" pitchFamily="2" charset="2"/>
              </a:rPr>
              <a:t> reboot</a:t>
            </a:r>
          </a:p>
          <a:p>
            <a:pPr marL="457200" indent="-457200" algn="l" fontAlgn="t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1067" dirty="0">
              <a:sym typeface="Wingdings" panose="05000000000000000000" pitchFamily="2" charset="2"/>
            </a:endParaRPr>
          </a:p>
          <a:p>
            <a:pPr marL="457200" indent="-457200" algn="l" fontAlgn="t">
              <a:lnSpc>
                <a:spcPct val="200000"/>
              </a:lnSpc>
              <a:buFont typeface="+mj-lt"/>
              <a:buAutoNum type="arabicPeriod"/>
            </a:pPr>
            <a:endParaRPr lang="en-US" dirty="0">
              <a:solidFill>
                <a:schemeClr val="accent1"/>
              </a:solidFill>
              <a:sym typeface="Wingdings" panose="05000000000000000000" pitchFamily="2" charset="2"/>
            </a:endParaRPr>
          </a:p>
          <a:p>
            <a:pPr marL="0" indent="0" algn="l" fontAlgn="t">
              <a:lnSpc>
                <a:spcPct val="200000"/>
              </a:lnSpc>
            </a:pPr>
            <a:endParaRPr lang="en-US" dirty="0"/>
          </a:p>
          <a:p>
            <a:pPr marL="0" indent="0" algn="l" fontAlgn="t">
              <a:lnSpc>
                <a:spcPct val="200000"/>
              </a:lnSpc>
            </a:pPr>
            <a:br>
              <a:rPr lang="en-US" dirty="0"/>
            </a:br>
            <a:endParaRPr lang="en-SG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AED4A8-B236-4A99-BDC4-F50DF1DBEE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730112" y="-118249"/>
            <a:ext cx="2896699" cy="517845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09DBD90-0659-4715-8649-DB1E899672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835" y="4122618"/>
            <a:ext cx="7718854" cy="2514658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9B07CDC-7A05-4C34-BDA5-2A84C376D2AD}"/>
              </a:ext>
            </a:extLst>
          </p:cNvPr>
          <p:cNvCxnSpPr/>
          <p:nvPr/>
        </p:nvCxnSpPr>
        <p:spPr>
          <a:xfrm flipV="1">
            <a:off x="3929449" y="2811162"/>
            <a:ext cx="2513581" cy="9452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237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BF409-512F-476B-BE99-0BC7ED338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Errata: DHT22_cal.py</a:t>
            </a:r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F76CAB-8EAA-4808-8815-690323196D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82" y="1567414"/>
            <a:ext cx="9402487" cy="44009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1895D69-561F-4EA0-92F4-A22BA57770B1}"/>
              </a:ext>
            </a:extLst>
          </p:cNvPr>
          <p:cNvSpPr/>
          <p:nvPr/>
        </p:nvSpPr>
        <p:spPr>
          <a:xfrm>
            <a:off x="529782" y="2631990"/>
            <a:ext cx="3436737" cy="260988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26B847-1685-45D8-A1CD-7486C57E7B52}"/>
              </a:ext>
            </a:extLst>
          </p:cNvPr>
          <p:cNvSpPr txBox="1"/>
          <p:nvPr/>
        </p:nvSpPr>
        <p:spPr>
          <a:xfrm>
            <a:off x="5045281" y="2523645"/>
            <a:ext cx="62274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&lt;&lt;&lt; </a:t>
            </a:r>
            <a:r>
              <a:rPr lang="en-US" sz="3200" dirty="0">
                <a:solidFill>
                  <a:schemeClr val="accent1"/>
                </a:solidFill>
              </a:rPr>
              <a:t>Change: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np.abs</a:t>
            </a:r>
            <a:r>
              <a:rPr lang="en-US" sz="3200" dirty="0">
                <a:solidFill>
                  <a:srgbClr val="FF0000"/>
                </a:solidFill>
              </a:rPr>
              <a:t>(data[1]-data[0])</a:t>
            </a:r>
            <a:endParaRPr lang="en-SG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75054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BF409-512F-476B-BE99-0BC7ED338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Error when running script</a:t>
            </a:r>
            <a:endParaRPr lang="en-SG" dirty="0"/>
          </a:p>
        </p:txBody>
      </p:sp>
      <p:sp>
        <p:nvSpPr>
          <p:cNvPr id="9" name="Subtitle 3">
            <a:extLst>
              <a:ext uri="{FF2B5EF4-FFF2-40B4-BE49-F238E27FC236}">
                <a16:creationId xmlns:a16="http://schemas.microsoft.com/office/drawing/2014/main" id="{46932D1F-2E48-45D4-9CFF-03C32EF735D8}"/>
              </a:ext>
            </a:extLst>
          </p:cNvPr>
          <p:cNvSpPr txBox="1">
            <a:spLocks/>
          </p:cNvSpPr>
          <p:nvPr/>
        </p:nvSpPr>
        <p:spPr>
          <a:xfrm>
            <a:off x="556974" y="1690690"/>
            <a:ext cx="8337282" cy="2496997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594" lvl="0" indent="-228594" algn="ctr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None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lvl="1" indent="-228594" algn="ctr" defTabSz="914377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lvl="2" indent="-228594" algn="ctr" defTabSz="914377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lvl="3" indent="-228594" algn="ctr" defTabSz="914377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lvl="4" indent="-228594" algn="ctr" defTabSz="914377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lvl="5" indent="-228594" algn="ctr" defTabSz="914377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lvl="6" indent="-228594" algn="ctr" defTabSz="914377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lvl="7" indent="-228594" algn="ctr" defTabSz="914377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lvl="8" indent="-228594" algn="ctr" defTabSz="914377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fontAlgn="t">
              <a:lnSpc>
                <a:spcPct val="200000"/>
              </a:lnSpc>
            </a:pPr>
            <a:r>
              <a:rPr lang="en-US" dirty="0"/>
              <a:t>Potential error:</a:t>
            </a:r>
            <a:endParaRPr lang="en-US" sz="1600" dirty="0">
              <a:sym typeface="Wingdings" panose="05000000000000000000" pitchFamily="2" charset="2"/>
            </a:endParaRPr>
          </a:p>
          <a:p>
            <a:pPr marL="457200" indent="-457200" algn="l" fontAlgn="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“Import Error: No module named </a:t>
            </a:r>
            <a:r>
              <a:rPr lang="en-US" dirty="0" err="1"/>
              <a:t>functools_lru_cache</a:t>
            </a:r>
            <a:r>
              <a:rPr lang="en-US" dirty="0"/>
              <a:t>”</a:t>
            </a:r>
          </a:p>
          <a:p>
            <a:pPr marL="0" indent="0" algn="l" fontAlgn="t">
              <a:lnSpc>
                <a:spcPct val="200000"/>
              </a:lnSpc>
            </a:pPr>
            <a:r>
              <a:rPr lang="en-US" dirty="0">
                <a:sym typeface="Wingdings" panose="05000000000000000000" pitchFamily="2" charset="2"/>
              </a:rPr>
              <a:t>Solution:</a:t>
            </a:r>
          </a:p>
          <a:p>
            <a:pPr marL="342900" indent="-342900" algn="l" fontAlgn="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In the terminal, run this – “</a:t>
            </a:r>
            <a:r>
              <a:rPr lang="en-US" dirty="0" err="1">
                <a:sym typeface="Wingdings" panose="05000000000000000000" pitchFamily="2" charset="2"/>
              </a:rPr>
              <a:t>sudo</a:t>
            </a:r>
            <a:r>
              <a:rPr lang="en-US" dirty="0">
                <a:sym typeface="Wingdings" panose="05000000000000000000" pitchFamily="2" charset="2"/>
              </a:rPr>
              <a:t> apt-get install python-matplotlib”</a:t>
            </a:r>
          </a:p>
          <a:p>
            <a:pPr marL="0" indent="0" algn="l" fontAlgn="t">
              <a:lnSpc>
                <a:spcPct val="200000"/>
              </a:lnSpc>
            </a:pPr>
            <a:endParaRPr lang="en-US" dirty="0"/>
          </a:p>
          <a:p>
            <a:pPr marL="0" indent="0" algn="l" fontAlgn="t">
              <a:lnSpc>
                <a:spcPct val="200000"/>
              </a:lnSpc>
            </a:pPr>
            <a:br>
              <a:rPr lang="en-US" dirty="0"/>
            </a:br>
            <a:endParaRPr lang="en-SG" u="sng" dirty="0"/>
          </a:p>
        </p:txBody>
      </p:sp>
    </p:spTree>
    <p:extLst>
      <p:ext uri="{BB962C8B-B14F-4D97-AF65-F5344CB8AC3E}">
        <p14:creationId xmlns:p14="http://schemas.microsoft.com/office/powerpoint/2010/main" val="2267632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C49B8DF-BC56-49F5-A9AC-7C26174FB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0" y="679880"/>
            <a:ext cx="7224409" cy="614000"/>
          </a:xfrm>
        </p:spPr>
        <p:txBody>
          <a:bodyPr/>
          <a:lstStyle/>
          <a:p>
            <a:r>
              <a:rPr lang="en-US" sz="3600" b="1" dirty="0"/>
              <a:t>SDS011 PM NOVA Air Quality sensor</a:t>
            </a:r>
            <a:endParaRPr lang="en-SG" sz="3600" b="1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39E494F-3CCB-4FCB-A7E1-5D5B894F7C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7278" y="3429000"/>
            <a:ext cx="5730984" cy="3117035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200" dirty="0"/>
              <a:t>Basic process:</a:t>
            </a:r>
          </a:p>
          <a:p>
            <a:pPr marL="914389" lvl="1" indent="-457200">
              <a:buFont typeface="+mj-lt"/>
              <a:buAutoNum type="arabicPeriod"/>
            </a:pPr>
            <a:r>
              <a:rPr lang="en-US" sz="1800" dirty="0"/>
              <a:t>Particles in air scatter light produced by laser</a:t>
            </a:r>
          </a:p>
          <a:p>
            <a:pPr marL="914389" lvl="1" indent="-457200">
              <a:buFont typeface="+mj-lt"/>
              <a:buAutoNum type="arabicPeriod"/>
            </a:pPr>
            <a:r>
              <a:rPr lang="en-US" sz="1800" dirty="0"/>
              <a:t>Electrical signal detected by diode facing laser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/>
              <a:t>Dynamic Light Scattering (DLS)</a:t>
            </a:r>
          </a:p>
          <a:p>
            <a:pPr marL="914389" lvl="1" indent="-457200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Fluctuations in light intensity is analyzed via an in-built photon auto-correlation function (ACF)</a:t>
            </a:r>
          </a:p>
          <a:p>
            <a:pPr marL="914389" lvl="1" indent="-457200">
              <a:buFont typeface="Arial" panose="020B0604020202020204" pitchFamily="34" charset="0"/>
              <a:buChar char="•"/>
            </a:pPr>
            <a:r>
              <a:rPr lang="en-US" sz="1600" dirty="0"/>
              <a:t>Basically, f</a:t>
            </a:r>
            <a:r>
              <a:rPr lang="en-US" sz="1600" b="0" i="0" dirty="0">
                <a:effectLst/>
              </a:rPr>
              <a:t>aster dynamics of smaller particles lead to faster decorrelation of scattered intensity </a:t>
            </a:r>
            <a:endParaRPr lang="en-US" sz="2000" dirty="0">
              <a:cs typeface="Calibri" panose="020F0502020204030204" pitchFamily="34" charset="0"/>
            </a:endParaRPr>
          </a:p>
          <a:p>
            <a:pPr marL="914389" lvl="1" indent="-4572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SG" sz="2200" dirty="0"/>
          </a:p>
        </p:txBody>
      </p:sp>
      <p:pic>
        <p:nvPicPr>
          <p:cNvPr id="9" name="Picture 6" descr="Nova SDS011 High Precision Laser Dust Sensor - SDS011">
            <a:extLst>
              <a:ext uri="{FF2B5EF4-FFF2-40B4-BE49-F238E27FC236}">
                <a16:creationId xmlns:a16="http://schemas.microsoft.com/office/drawing/2014/main" id="{ECF443ED-E3CE-426A-A02B-B3EEF39CE0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353" y="1273820"/>
            <a:ext cx="1999847" cy="19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2D2FFB1-A244-4815-B470-3748B105C8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624" y="1304681"/>
            <a:ext cx="3548293" cy="2135120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B773776-5016-4715-B7B0-0A372706E008}"/>
              </a:ext>
            </a:extLst>
          </p:cNvPr>
          <p:cNvSpPr/>
          <p:nvPr/>
        </p:nvSpPr>
        <p:spPr>
          <a:xfrm>
            <a:off x="4318624" y="2940908"/>
            <a:ext cx="1570625" cy="478028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44DE487-479F-4C31-9DB5-9B9D85811F88}"/>
              </a:ext>
            </a:extLst>
          </p:cNvPr>
          <p:cNvSpPr/>
          <p:nvPr/>
        </p:nvSpPr>
        <p:spPr>
          <a:xfrm rot="16200000">
            <a:off x="5290906" y="2104752"/>
            <a:ext cx="773827" cy="337978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440BF773-8AD8-47F6-9DBA-C1BEB75EE60F}"/>
              </a:ext>
            </a:extLst>
          </p:cNvPr>
          <p:cNvSpPr/>
          <p:nvPr/>
        </p:nvSpPr>
        <p:spPr>
          <a:xfrm>
            <a:off x="3275016" y="2009361"/>
            <a:ext cx="658390" cy="5287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9AABE0E-305B-4E4F-95DD-8EE6547E6C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8128" y="1380972"/>
            <a:ext cx="2550199" cy="2037964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5B8332D4-BDEA-4AEE-8F71-6C10A1590165}"/>
              </a:ext>
            </a:extLst>
          </p:cNvPr>
          <p:cNvSpPr/>
          <p:nvPr/>
        </p:nvSpPr>
        <p:spPr>
          <a:xfrm>
            <a:off x="8113263" y="2157275"/>
            <a:ext cx="658390" cy="5287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5599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51"/>
          <p:cNvSpPr txBox="1">
            <a:spLocks noGrp="1"/>
          </p:cNvSpPr>
          <p:nvPr>
            <p:ph type="title"/>
          </p:nvPr>
        </p:nvSpPr>
        <p:spPr>
          <a:xfrm>
            <a:off x="1913051" y="0"/>
            <a:ext cx="8365895" cy="837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en" sz="5400" b="1" dirty="0"/>
              <a:t>Temperature Calibration</a:t>
            </a:r>
            <a:endParaRPr sz="5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C45BEA-42D6-474A-885C-6DE33EC095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297" y="1485117"/>
            <a:ext cx="3177933" cy="4232835"/>
          </a:xfrm>
          <a:prstGeom prst="rect">
            <a:avLst/>
          </a:prstGeom>
        </p:spPr>
      </p:pic>
      <p:sp>
        <p:nvSpPr>
          <p:cNvPr id="6" name="Subtitle 4">
            <a:extLst>
              <a:ext uri="{FF2B5EF4-FFF2-40B4-BE49-F238E27FC236}">
                <a16:creationId xmlns:a16="http://schemas.microsoft.com/office/drawing/2014/main" id="{D4E0FB60-E65F-4544-B710-5AF94ED40686}"/>
              </a:ext>
            </a:extLst>
          </p:cNvPr>
          <p:cNvSpPr txBox="1">
            <a:spLocks/>
          </p:cNvSpPr>
          <p:nvPr/>
        </p:nvSpPr>
        <p:spPr>
          <a:xfrm>
            <a:off x="4451683" y="1485115"/>
            <a:ext cx="6341943" cy="497128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594" lvl="0" indent="-228594" algn="ctr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 pitchFamily="34" charset="0"/>
              <a:buNone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lvl="1" indent="-228594" algn="l" defTabSz="914377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lvl="2" indent="-228594" algn="l" defTabSz="914377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lvl="3" indent="-228594" algn="l" defTabSz="914377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lvl="4" indent="-228594" algn="l" defTabSz="914377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lvl="5" indent="-228594" algn="l" defTabSz="914377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lvl="6" indent="-228594" algn="l" defTabSz="914377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lvl="7" indent="-228594" algn="l" defTabSz="914377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lvl="8" indent="-228594" algn="l" defTabSz="914377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200000"/>
              </a:lnSpc>
              <a:buFont typeface="+mj-lt"/>
              <a:buAutoNum type="arabicPeriod"/>
            </a:pPr>
            <a:r>
              <a:rPr lang="en-US" sz="1600" dirty="0">
                <a:cs typeface="Calibri" panose="020F0502020204030204" pitchFamily="34" charset="0"/>
              </a:rPr>
              <a:t>Wrap DHT22 sensor in plastic bag to prevent contact with water</a:t>
            </a:r>
          </a:p>
          <a:p>
            <a:pPr marL="342900" indent="-342900" algn="l">
              <a:lnSpc>
                <a:spcPct val="200000"/>
              </a:lnSpc>
              <a:buFont typeface="+mj-lt"/>
              <a:buAutoNum type="arabicPeriod"/>
            </a:pPr>
            <a:r>
              <a:rPr lang="en-US" sz="1600" dirty="0">
                <a:cs typeface="Calibri" panose="020F0502020204030204" pitchFamily="34" charset="0"/>
              </a:rPr>
              <a:t>Submerge sensor in ice bath together with a reference thermometer (you can use a thermocouple provided in the analytical lab too *ask staff)</a:t>
            </a:r>
          </a:p>
          <a:p>
            <a:pPr marL="342900" indent="-342900" algn="l">
              <a:lnSpc>
                <a:spcPct val="200000"/>
              </a:lnSpc>
              <a:buFont typeface="+mj-lt"/>
              <a:buAutoNum type="arabicPeriod"/>
            </a:pPr>
            <a:r>
              <a:rPr lang="en-US" sz="1600" dirty="0">
                <a:cs typeface="Calibri" panose="020F0502020204030204" pitchFamily="34" charset="0"/>
              </a:rPr>
              <a:t>Measure the temperature at set intervals</a:t>
            </a:r>
          </a:p>
          <a:p>
            <a:pPr marL="342900" indent="-342900" algn="l">
              <a:lnSpc>
                <a:spcPct val="200000"/>
              </a:lnSpc>
              <a:buFont typeface="+mj-lt"/>
              <a:buAutoNum type="arabicPeriod"/>
            </a:pPr>
            <a:r>
              <a:rPr lang="en-US" sz="1600" dirty="0">
                <a:cs typeface="Calibri" panose="020F0502020204030204" pitchFamily="34" charset="0"/>
              </a:rPr>
              <a:t>Heat water bath and repeat earlier steps accordingly</a:t>
            </a:r>
          </a:p>
          <a:p>
            <a:pPr marL="800089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cs typeface="Calibri" panose="020F0502020204030204" pitchFamily="34" charset="0"/>
              </a:rPr>
              <a:t>Not realistic to measure boiling for air thermometer (40 deg is fine)</a:t>
            </a:r>
          </a:p>
          <a:p>
            <a:pPr marL="342900" indent="-342900" algn="l">
              <a:lnSpc>
                <a:spcPct val="200000"/>
              </a:lnSpc>
              <a:buFont typeface="+mj-lt"/>
              <a:buAutoNum type="arabicPeriod"/>
            </a:pPr>
            <a:r>
              <a:rPr lang="en-US" sz="1600" dirty="0">
                <a:cs typeface="Calibri" panose="020F0502020204030204" pitchFamily="34" charset="0"/>
              </a:rPr>
              <a:t>Process error to use in weather station (python calibration script calculates mean absolute difference. Other error processing methods are welcome)</a:t>
            </a:r>
          </a:p>
          <a:p>
            <a:pPr marL="914389" lvl="1" indent="-4572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SG" sz="2200" dirty="0"/>
          </a:p>
        </p:txBody>
      </p:sp>
    </p:spTree>
    <p:extLst>
      <p:ext uri="{BB962C8B-B14F-4D97-AF65-F5344CB8AC3E}">
        <p14:creationId xmlns:p14="http://schemas.microsoft.com/office/powerpoint/2010/main" val="2177264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51"/>
          <p:cNvSpPr txBox="1">
            <a:spLocks noGrp="1"/>
          </p:cNvSpPr>
          <p:nvPr>
            <p:ph type="title"/>
          </p:nvPr>
        </p:nvSpPr>
        <p:spPr>
          <a:xfrm>
            <a:off x="1913051" y="0"/>
            <a:ext cx="8365895" cy="837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en" sz="5400" b="1" dirty="0"/>
              <a:t>Humidity Calibration</a:t>
            </a:r>
            <a:endParaRPr sz="54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928ED6-449F-4163-B936-D5E23FF609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19" y="1188192"/>
            <a:ext cx="3410570" cy="41726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79B22CB-01FD-43AF-8F47-289747D7E8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429" y="1223995"/>
            <a:ext cx="1878105" cy="824893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7" name="Subtitle 4">
            <a:extLst>
              <a:ext uri="{FF2B5EF4-FFF2-40B4-BE49-F238E27FC236}">
                <a16:creationId xmlns:a16="http://schemas.microsoft.com/office/drawing/2014/main" id="{4A3FBFD9-1EFA-4D40-B7F8-BB3AC3C096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30508" y="3549435"/>
            <a:ext cx="3998195" cy="1380912"/>
          </a:xfrm>
        </p:spPr>
        <p:txBody>
          <a:bodyPr/>
          <a:lstStyle/>
          <a:p>
            <a:pPr marL="914389" lvl="1" indent="-4572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SG" sz="2200" dirty="0"/>
          </a:p>
        </p:txBody>
      </p:sp>
      <p:sp>
        <p:nvSpPr>
          <p:cNvPr id="9" name="Subtitle 4">
            <a:extLst>
              <a:ext uri="{FF2B5EF4-FFF2-40B4-BE49-F238E27FC236}">
                <a16:creationId xmlns:a16="http://schemas.microsoft.com/office/drawing/2014/main" id="{6EA9935F-03B6-4965-AFE1-F38117B45CCB}"/>
              </a:ext>
            </a:extLst>
          </p:cNvPr>
          <p:cNvSpPr txBox="1">
            <a:spLocks/>
          </p:cNvSpPr>
          <p:nvPr/>
        </p:nvSpPr>
        <p:spPr>
          <a:xfrm>
            <a:off x="4363211" y="1222215"/>
            <a:ext cx="7235770" cy="503030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594" lvl="0" indent="-228594" algn="ctr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 pitchFamily="34" charset="0"/>
              <a:buNone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lvl="1" indent="-228594" algn="l" defTabSz="914377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lvl="2" indent="-228594" algn="l" defTabSz="914377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lvl="3" indent="-228594" algn="l" defTabSz="914377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lvl="4" indent="-228594" algn="l" defTabSz="914377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lvl="5" indent="-228594" algn="l" defTabSz="914377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lvl="6" indent="-228594" algn="l" defTabSz="914377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lvl="7" indent="-228594" algn="l" defTabSz="914377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lvl="8" indent="-228594" algn="l" defTabSz="914377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ct val="200000"/>
              </a:lnSpc>
              <a:buFont typeface="+mj-lt"/>
              <a:buAutoNum type="arabicPeriod"/>
            </a:pPr>
            <a:r>
              <a:rPr lang="en-US" sz="1600" dirty="0">
                <a:cs typeface="Calibri" panose="020F0502020204030204" pitchFamily="34" charset="0"/>
              </a:rPr>
              <a:t>Extend jumper cables, while connected to DHT22, out of jar</a:t>
            </a:r>
          </a:p>
          <a:p>
            <a:pPr marL="457200" indent="-457200" algn="l">
              <a:lnSpc>
                <a:spcPct val="200000"/>
              </a:lnSpc>
              <a:buFont typeface="+mj-lt"/>
              <a:buAutoNum type="arabicPeriod"/>
            </a:pPr>
            <a:r>
              <a:rPr lang="en-US" sz="1600" dirty="0">
                <a:cs typeface="Calibri" panose="020F0502020204030204" pitchFamily="34" charset="0"/>
              </a:rPr>
              <a:t>Add desiccants/water to control humidity and close lid</a:t>
            </a:r>
          </a:p>
          <a:p>
            <a:pPr marL="914389" lvl="1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1600" dirty="0">
                <a:cs typeface="Calibri" panose="020F0502020204030204" pitchFamily="34" charset="0"/>
              </a:rPr>
              <a:t>*Damp Salt = 75% humidity. Consistency of wet sand.</a:t>
            </a:r>
          </a:p>
          <a:p>
            <a:pPr marL="457200" indent="-457200" algn="l">
              <a:lnSpc>
                <a:spcPct val="200000"/>
              </a:lnSpc>
              <a:buFont typeface="+mj-lt"/>
              <a:buAutoNum type="arabicPeriod"/>
            </a:pPr>
            <a:r>
              <a:rPr lang="en-US" sz="1600" dirty="0">
                <a:cs typeface="Calibri" panose="020F0502020204030204" pitchFamily="34" charset="0"/>
              </a:rPr>
              <a:t>Wait 6-8hours to equilibrate</a:t>
            </a:r>
          </a:p>
          <a:p>
            <a:pPr marL="457200" indent="-457200" algn="l">
              <a:lnSpc>
                <a:spcPct val="200000"/>
              </a:lnSpc>
              <a:buFont typeface="+mj-lt"/>
              <a:buAutoNum type="arabicPeriod"/>
            </a:pPr>
            <a:r>
              <a:rPr lang="en-US" sz="1600" dirty="0">
                <a:cs typeface="Calibri" panose="020F0502020204030204" pitchFamily="34" charset="0"/>
              </a:rPr>
              <a:t>Measure humidity</a:t>
            </a:r>
          </a:p>
          <a:p>
            <a:pPr marL="457200" indent="-457200" algn="l">
              <a:lnSpc>
                <a:spcPct val="200000"/>
              </a:lnSpc>
              <a:buFont typeface="+mj-lt"/>
              <a:buAutoNum type="arabicPeriod"/>
            </a:pPr>
            <a:r>
              <a:rPr lang="en-US" sz="1600" dirty="0">
                <a:cs typeface="Calibri" panose="020F0502020204030204" pitchFamily="34" charset="0"/>
              </a:rPr>
              <a:t>Repeat steps 1-5 for other determined humidity levels.</a:t>
            </a:r>
          </a:p>
          <a:p>
            <a:pPr marL="457200" indent="-457200" algn="l">
              <a:lnSpc>
                <a:spcPct val="200000"/>
              </a:lnSpc>
              <a:buFont typeface="+mj-lt"/>
              <a:buAutoNum type="arabicPeriod"/>
            </a:pPr>
            <a:r>
              <a:rPr lang="en-US" sz="1600" dirty="0">
                <a:cs typeface="Calibri" panose="020F0502020204030204" pitchFamily="34" charset="0"/>
              </a:rPr>
              <a:t>Process error, to use in weather station (python calibration script calculates mean absolute difference. Other error processing methods are welcome)</a:t>
            </a:r>
          </a:p>
          <a:p>
            <a:pPr marL="0" indent="0" algn="l">
              <a:lnSpc>
                <a:spcPct val="200000"/>
              </a:lnSpc>
            </a:pPr>
            <a:r>
              <a:rPr lang="en-US" sz="1600" dirty="0">
                <a:cs typeface="Calibri" panose="020F0502020204030204" pitchFamily="34" charset="0"/>
              </a:rPr>
              <a:t>*Place silica gel packs in oven or microwave to thoroughly dry if necessary</a:t>
            </a:r>
          </a:p>
        </p:txBody>
      </p:sp>
    </p:spTree>
    <p:extLst>
      <p:ext uri="{BB962C8B-B14F-4D97-AF65-F5344CB8AC3E}">
        <p14:creationId xmlns:p14="http://schemas.microsoft.com/office/powerpoint/2010/main" val="3747435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51"/>
          <p:cNvSpPr txBox="1">
            <a:spLocks noGrp="1"/>
          </p:cNvSpPr>
          <p:nvPr>
            <p:ph type="title"/>
          </p:nvPr>
        </p:nvSpPr>
        <p:spPr>
          <a:xfrm>
            <a:off x="1913051" y="0"/>
            <a:ext cx="8365895" cy="837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en" sz="4000" b="1" dirty="0"/>
              <a:t>SDS011 Sensor Calibration  - Public data</a:t>
            </a:r>
            <a:endParaRPr sz="4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C3FAFE-2240-4D8E-9EA3-B050A2C32E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002" y="797578"/>
            <a:ext cx="5439992" cy="589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805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46"/>
          <p:cNvSpPr txBox="1">
            <a:spLocks noGrp="1"/>
          </p:cNvSpPr>
          <p:nvPr>
            <p:ph type="title"/>
          </p:nvPr>
        </p:nvSpPr>
        <p:spPr>
          <a:xfrm>
            <a:off x="944801" y="434584"/>
            <a:ext cx="10302400" cy="1004969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Defect </a:t>
            </a:r>
            <a:r>
              <a:rPr lang="en" dirty="0">
                <a:sym typeface="Wingdings" panose="05000000000000000000" pitchFamily="2" charset="2"/>
              </a:rPr>
              <a:t> Possible </a:t>
            </a:r>
            <a:r>
              <a:rPr lang="en" dirty="0"/>
              <a:t>Analysis</a:t>
            </a:r>
            <a:endParaRPr dirty="0"/>
          </a:p>
        </p:txBody>
      </p:sp>
      <p:sp>
        <p:nvSpPr>
          <p:cNvPr id="897" name="Google Shape;897;p46"/>
          <p:cNvSpPr/>
          <p:nvPr/>
        </p:nvSpPr>
        <p:spPr>
          <a:xfrm>
            <a:off x="1320747" y="6339512"/>
            <a:ext cx="18336" cy="25021"/>
          </a:xfrm>
          <a:custGeom>
            <a:avLst/>
            <a:gdLst/>
            <a:ahLst/>
            <a:cxnLst/>
            <a:rect l="l" t="t" r="r" b="b"/>
            <a:pathLst>
              <a:path w="288" h="393" fill="none" extrusionOk="0">
                <a:moveTo>
                  <a:pt x="287" y="393"/>
                </a:moveTo>
                <a:lnTo>
                  <a:pt x="1" y="0"/>
                </a:lnTo>
              </a:path>
            </a:pathLst>
          </a:custGeom>
          <a:noFill/>
          <a:ln w="4900" cap="flat" cmpd="sng">
            <a:solidFill>
              <a:schemeClr val="lt2"/>
            </a:solidFill>
            <a:prstDash val="solid"/>
            <a:miter lim="15087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98" name="Google Shape;898;p46"/>
          <p:cNvSpPr/>
          <p:nvPr/>
        </p:nvSpPr>
        <p:spPr>
          <a:xfrm>
            <a:off x="718454" y="6339512"/>
            <a:ext cx="17381" cy="25021"/>
          </a:xfrm>
          <a:custGeom>
            <a:avLst/>
            <a:gdLst/>
            <a:ahLst/>
            <a:cxnLst/>
            <a:rect l="l" t="t" r="r" b="b"/>
            <a:pathLst>
              <a:path w="273" h="393" fill="none" extrusionOk="0">
                <a:moveTo>
                  <a:pt x="272" y="393"/>
                </a:moveTo>
                <a:lnTo>
                  <a:pt x="1" y="0"/>
                </a:lnTo>
              </a:path>
            </a:pathLst>
          </a:custGeom>
          <a:noFill/>
          <a:ln w="4900" cap="flat" cmpd="sng">
            <a:solidFill>
              <a:schemeClr val="accent1"/>
            </a:solidFill>
            <a:prstDash val="solid"/>
            <a:miter lim="15087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99" name="Google Shape;899;p46"/>
          <p:cNvSpPr/>
          <p:nvPr/>
        </p:nvSpPr>
        <p:spPr>
          <a:xfrm>
            <a:off x="-15" y="4823177"/>
            <a:ext cx="3310233" cy="1898167"/>
          </a:xfrm>
          <a:custGeom>
            <a:avLst/>
            <a:gdLst/>
            <a:ahLst/>
            <a:cxnLst/>
            <a:rect l="l" t="t" r="r" b="b"/>
            <a:pathLst>
              <a:path w="99307" h="56945" extrusionOk="0">
                <a:moveTo>
                  <a:pt x="69093" y="608"/>
                </a:moveTo>
                <a:cubicBezTo>
                  <a:pt x="69197" y="608"/>
                  <a:pt x="70459" y="622"/>
                  <a:pt x="71244" y="1393"/>
                </a:cubicBezTo>
                <a:cubicBezTo>
                  <a:pt x="71516" y="1664"/>
                  <a:pt x="71712" y="1996"/>
                  <a:pt x="71802" y="2373"/>
                </a:cubicBezTo>
                <a:lnTo>
                  <a:pt x="71636" y="2373"/>
                </a:lnTo>
                <a:lnTo>
                  <a:pt x="71636" y="10505"/>
                </a:lnTo>
                <a:lnTo>
                  <a:pt x="70203" y="10505"/>
                </a:lnTo>
                <a:cubicBezTo>
                  <a:pt x="69901" y="10505"/>
                  <a:pt x="69645" y="10762"/>
                  <a:pt x="69645" y="11064"/>
                </a:cubicBezTo>
                <a:lnTo>
                  <a:pt x="69645" y="11848"/>
                </a:lnTo>
                <a:lnTo>
                  <a:pt x="63519" y="11848"/>
                </a:lnTo>
                <a:lnTo>
                  <a:pt x="63519" y="11773"/>
                </a:lnTo>
                <a:cubicBezTo>
                  <a:pt x="63519" y="11471"/>
                  <a:pt x="63263" y="11214"/>
                  <a:pt x="62946" y="11214"/>
                </a:cubicBezTo>
                <a:lnTo>
                  <a:pt x="61829" y="11214"/>
                </a:lnTo>
                <a:lnTo>
                  <a:pt x="61829" y="10943"/>
                </a:lnTo>
                <a:lnTo>
                  <a:pt x="62071" y="10943"/>
                </a:lnTo>
                <a:cubicBezTo>
                  <a:pt x="62282" y="10943"/>
                  <a:pt x="62448" y="10762"/>
                  <a:pt x="62448" y="10566"/>
                </a:cubicBezTo>
                <a:lnTo>
                  <a:pt x="62448" y="10068"/>
                </a:lnTo>
                <a:cubicBezTo>
                  <a:pt x="62448" y="9857"/>
                  <a:pt x="62282" y="9691"/>
                  <a:pt x="62071" y="9691"/>
                </a:cubicBezTo>
                <a:lnTo>
                  <a:pt x="60819" y="9691"/>
                </a:lnTo>
                <a:lnTo>
                  <a:pt x="60819" y="4787"/>
                </a:lnTo>
                <a:cubicBezTo>
                  <a:pt x="60849" y="4063"/>
                  <a:pt x="61015" y="3339"/>
                  <a:pt x="61301" y="2660"/>
                </a:cubicBezTo>
                <a:cubicBezTo>
                  <a:pt x="61905" y="1302"/>
                  <a:pt x="62931" y="608"/>
                  <a:pt x="64379" y="608"/>
                </a:cubicBezTo>
                <a:lnTo>
                  <a:pt x="69086" y="608"/>
                </a:lnTo>
                <a:cubicBezTo>
                  <a:pt x="69087" y="608"/>
                  <a:pt x="69089" y="608"/>
                  <a:pt x="69093" y="608"/>
                </a:cubicBezTo>
                <a:close/>
                <a:moveTo>
                  <a:pt x="49156" y="25608"/>
                </a:moveTo>
                <a:cubicBezTo>
                  <a:pt x="49775" y="25608"/>
                  <a:pt x="50453" y="25683"/>
                  <a:pt x="50846" y="26076"/>
                </a:cubicBezTo>
                <a:cubicBezTo>
                  <a:pt x="50846" y="26151"/>
                  <a:pt x="50816" y="26211"/>
                  <a:pt x="50800" y="26272"/>
                </a:cubicBezTo>
                <a:cubicBezTo>
                  <a:pt x="50574" y="26981"/>
                  <a:pt x="49835" y="27403"/>
                  <a:pt x="49201" y="27539"/>
                </a:cubicBezTo>
                <a:cubicBezTo>
                  <a:pt x="48942" y="27597"/>
                  <a:pt x="48657" y="27630"/>
                  <a:pt x="48378" y="27630"/>
                </a:cubicBezTo>
                <a:cubicBezTo>
                  <a:pt x="47927" y="27630"/>
                  <a:pt x="47495" y="27542"/>
                  <a:pt x="47225" y="27328"/>
                </a:cubicBezTo>
                <a:cubicBezTo>
                  <a:pt x="46983" y="27162"/>
                  <a:pt x="46848" y="26890"/>
                  <a:pt x="46878" y="26604"/>
                </a:cubicBezTo>
                <a:cubicBezTo>
                  <a:pt x="46938" y="26257"/>
                  <a:pt x="47179" y="25970"/>
                  <a:pt x="47496" y="25849"/>
                </a:cubicBezTo>
                <a:cubicBezTo>
                  <a:pt x="47919" y="25653"/>
                  <a:pt x="48402" y="25623"/>
                  <a:pt x="48915" y="25608"/>
                </a:cubicBezTo>
                <a:close/>
                <a:moveTo>
                  <a:pt x="85502" y="24612"/>
                </a:moveTo>
                <a:lnTo>
                  <a:pt x="85502" y="27660"/>
                </a:lnTo>
                <a:lnTo>
                  <a:pt x="84687" y="27660"/>
                </a:lnTo>
                <a:cubicBezTo>
                  <a:pt x="84446" y="27660"/>
                  <a:pt x="84249" y="27841"/>
                  <a:pt x="84249" y="28082"/>
                </a:cubicBezTo>
                <a:lnTo>
                  <a:pt x="84249" y="28791"/>
                </a:lnTo>
                <a:cubicBezTo>
                  <a:pt x="84249" y="29033"/>
                  <a:pt x="84446" y="29214"/>
                  <a:pt x="84687" y="29214"/>
                </a:cubicBezTo>
                <a:lnTo>
                  <a:pt x="84823" y="29214"/>
                </a:lnTo>
                <a:lnTo>
                  <a:pt x="84823" y="29319"/>
                </a:lnTo>
                <a:lnTo>
                  <a:pt x="84068" y="29319"/>
                </a:lnTo>
                <a:cubicBezTo>
                  <a:pt x="83752" y="29319"/>
                  <a:pt x="83495" y="29576"/>
                  <a:pt x="83495" y="29893"/>
                </a:cubicBezTo>
                <a:lnTo>
                  <a:pt x="83495" y="30029"/>
                </a:lnTo>
                <a:lnTo>
                  <a:pt x="74669" y="30029"/>
                </a:lnTo>
                <a:lnTo>
                  <a:pt x="74669" y="29229"/>
                </a:lnTo>
                <a:cubicBezTo>
                  <a:pt x="74669" y="28912"/>
                  <a:pt x="74412" y="28671"/>
                  <a:pt x="74096" y="28671"/>
                </a:cubicBezTo>
                <a:lnTo>
                  <a:pt x="72949" y="28671"/>
                </a:lnTo>
                <a:lnTo>
                  <a:pt x="72949" y="24612"/>
                </a:lnTo>
                <a:close/>
                <a:moveTo>
                  <a:pt x="48583" y="30119"/>
                </a:moveTo>
                <a:cubicBezTo>
                  <a:pt x="49050" y="30119"/>
                  <a:pt x="49503" y="30240"/>
                  <a:pt x="49895" y="30466"/>
                </a:cubicBezTo>
                <a:cubicBezTo>
                  <a:pt x="50318" y="30692"/>
                  <a:pt x="50665" y="31055"/>
                  <a:pt x="50891" y="31477"/>
                </a:cubicBezTo>
                <a:cubicBezTo>
                  <a:pt x="50589" y="31960"/>
                  <a:pt x="50091" y="32277"/>
                  <a:pt x="49548" y="32397"/>
                </a:cubicBezTo>
                <a:lnTo>
                  <a:pt x="49533" y="32397"/>
                </a:lnTo>
                <a:cubicBezTo>
                  <a:pt x="49358" y="32416"/>
                  <a:pt x="49183" y="32427"/>
                  <a:pt x="49008" y="32427"/>
                </a:cubicBezTo>
                <a:cubicBezTo>
                  <a:pt x="48761" y="32427"/>
                  <a:pt x="48513" y="32405"/>
                  <a:pt x="48266" y="32352"/>
                </a:cubicBezTo>
                <a:cubicBezTo>
                  <a:pt x="47858" y="32322"/>
                  <a:pt x="47466" y="32186"/>
                  <a:pt x="47119" y="31960"/>
                </a:cubicBezTo>
                <a:cubicBezTo>
                  <a:pt x="46863" y="31764"/>
                  <a:pt x="46636" y="31417"/>
                  <a:pt x="46742" y="31070"/>
                </a:cubicBezTo>
                <a:cubicBezTo>
                  <a:pt x="46832" y="30813"/>
                  <a:pt x="47029" y="30602"/>
                  <a:pt x="47270" y="30481"/>
                </a:cubicBezTo>
                <a:cubicBezTo>
                  <a:pt x="47662" y="30240"/>
                  <a:pt x="48130" y="30119"/>
                  <a:pt x="48583" y="30119"/>
                </a:cubicBezTo>
                <a:close/>
                <a:moveTo>
                  <a:pt x="48325" y="34733"/>
                </a:moveTo>
                <a:cubicBezTo>
                  <a:pt x="48355" y="34733"/>
                  <a:pt x="48386" y="34734"/>
                  <a:pt x="48417" y="34736"/>
                </a:cubicBezTo>
                <a:cubicBezTo>
                  <a:pt x="48658" y="34736"/>
                  <a:pt x="48884" y="34751"/>
                  <a:pt x="49111" y="34796"/>
                </a:cubicBezTo>
                <a:cubicBezTo>
                  <a:pt x="50001" y="34947"/>
                  <a:pt x="50589" y="35234"/>
                  <a:pt x="50921" y="35686"/>
                </a:cubicBezTo>
                <a:lnTo>
                  <a:pt x="50936" y="35717"/>
                </a:lnTo>
                <a:cubicBezTo>
                  <a:pt x="50861" y="35928"/>
                  <a:pt x="50755" y="36124"/>
                  <a:pt x="50604" y="36290"/>
                </a:cubicBezTo>
                <a:cubicBezTo>
                  <a:pt x="50296" y="36640"/>
                  <a:pt x="49767" y="36821"/>
                  <a:pt x="48993" y="36821"/>
                </a:cubicBezTo>
                <a:cubicBezTo>
                  <a:pt x="48933" y="36821"/>
                  <a:pt x="48872" y="36820"/>
                  <a:pt x="48809" y="36818"/>
                </a:cubicBezTo>
                <a:cubicBezTo>
                  <a:pt x="48774" y="36819"/>
                  <a:pt x="48739" y="36820"/>
                  <a:pt x="48703" y="36820"/>
                </a:cubicBezTo>
                <a:cubicBezTo>
                  <a:pt x="48316" y="36820"/>
                  <a:pt x="47933" y="36744"/>
                  <a:pt x="47587" y="36592"/>
                </a:cubicBezTo>
                <a:cubicBezTo>
                  <a:pt x="47255" y="36426"/>
                  <a:pt x="47029" y="36109"/>
                  <a:pt x="46983" y="35747"/>
                </a:cubicBezTo>
                <a:cubicBezTo>
                  <a:pt x="46983" y="35339"/>
                  <a:pt x="47345" y="34992"/>
                  <a:pt x="47692" y="34857"/>
                </a:cubicBezTo>
                <a:cubicBezTo>
                  <a:pt x="47903" y="34778"/>
                  <a:pt x="48114" y="34733"/>
                  <a:pt x="48325" y="34733"/>
                </a:cubicBezTo>
                <a:close/>
                <a:moveTo>
                  <a:pt x="69630" y="12618"/>
                </a:moveTo>
                <a:lnTo>
                  <a:pt x="69630" y="13402"/>
                </a:lnTo>
                <a:cubicBezTo>
                  <a:pt x="69630" y="13704"/>
                  <a:pt x="69886" y="13960"/>
                  <a:pt x="70203" y="13960"/>
                </a:cubicBezTo>
                <a:lnTo>
                  <a:pt x="71636" y="13960"/>
                </a:lnTo>
                <a:lnTo>
                  <a:pt x="71636" y="28671"/>
                </a:lnTo>
                <a:lnTo>
                  <a:pt x="70475" y="28671"/>
                </a:lnTo>
                <a:cubicBezTo>
                  <a:pt x="70173" y="28671"/>
                  <a:pt x="69916" y="28927"/>
                  <a:pt x="69916" y="29244"/>
                </a:cubicBezTo>
                <a:lnTo>
                  <a:pt x="69916" y="30029"/>
                </a:lnTo>
                <a:lnTo>
                  <a:pt x="68543" y="30029"/>
                </a:lnTo>
                <a:lnTo>
                  <a:pt x="68543" y="28671"/>
                </a:lnTo>
                <a:lnTo>
                  <a:pt x="67955" y="28671"/>
                </a:lnTo>
                <a:lnTo>
                  <a:pt x="67955" y="32126"/>
                </a:lnTo>
                <a:lnTo>
                  <a:pt x="68543" y="32126"/>
                </a:lnTo>
                <a:lnTo>
                  <a:pt x="68543" y="30783"/>
                </a:lnTo>
                <a:lnTo>
                  <a:pt x="69916" y="30783"/>
                </a:lnTo>
                <a:lnTo>
                  <a:pt x="69916" y="31568"/>
                </a:lnTo>
                <a:cubicBezTo>
                  <a:pt x="69916" y="31869"/>
                  <a:pt x="70173" y="32126"/>
                  <a:pt x="70475" y="32126"/>
                </a:cubicBezTo>
                <a:lnTo>
                  <a:pt x="71636" y="32126"/>
                </a:lnTo>
                <a:lnTo>
                  <a:pt x="71636" y="53837"/>
                </a:lnTo>
                <a:lnTo>
                  <a:pt x="68045" y="53837"/>
                </a:lnTo>
                <a:cubicBezTo>
                  <a:pt x="68528" y="53791"/>
                  <a:pt x="68905" y="53384"/>
                  <a:pt x="68921" y="52901"/>
                </a:cubicBezTo>
                <a:lnTo>
                  <a:pt x="68921" y="39126"/>
                </a:lnTo>
                <a:lnTo>
                  <a:pt x="68936" y="39126"/>
                </a:lnTo>
                <a:cubicBezTo>
                  <a:pt x="69056" y="39126"/>
                  <a:pt x="69177" y="39006"/>
                  <a:pt x="69177" y="38870"/>
                </a:cubicBezTo>
                <a:lnTo>
                  <a:pt x="69177" y="38689"/>
                </a:lnTo>
                <a:cubicBezTo>
                  <a:pt x="69177" y="38553"/>
                  <a:pt x="69056" y="38447"/>
                  <a:pt x="68936" y="38447"/>
                </a:cubicBezTo>
                <a:lnTo>
                  <a:pt x="63761" y="38447"/>
                </a:lnTo>
                <a:cubicBezTo>
                  <a:pt x="63625" y="38447"/>
                  <a:pt x="63504" y="38553"/>
                  <a:pt x="63504" y="38689"/>
                </a:cubicBezTo>
                <a:lnTo>
                  <a:pt x="63504" y="38870"/>
                </a:lnTo>
                <a:cubicBezTo>
                  <a:pt x="63504" y="39006"/>
                  <a:pt x="63625" y="39126"/>
                  <a:pt x="63761" y="39126"/>
                </a:cubicBezTo>
                <a:lnTo>
                  <a:pt x="63791" y="39126"/>
                </a:lnTo>
                <a:lnTo>
                  <a:pt x="63791" y="41571"/>
                </a:lnTo>
                <a:lnTo>
                  <a:pt x="63791" y="41857"/>
                </a:lnTo>
                <a:lnTo>
                  <a:pt x="63791" y="42581"/>
                </a:lnTo>
                <a:lnTo>
                  <a:pt x="63791" y="42868"/>
                </a:lnTo>
                <a:lnTo>
                  <a:pt x="63791" y="43577"/>
                </a:lnTo>
                <a:lnTo>
                  <a:pt x="63791" y="43864"/>
                </a:lnTo>
                <a:lnTo>
                  <a:pt x="63791" y="44588"/>
                </a:lnTo>
                <a:lnTo>
                  <a:pt x="63791" y="44875"/>
                </a:lnTo>
                <a:lnTo>
                  <a:pt x="63791" y="45599"/>
                </a:lnTo>
                <a:lnTo>
                  <a:pt x="63791" y="45886"/>
                </a:lnTo>
                <a:lnTo>
                  <a:pt x="63791" y="46685"/>
                </a:lnTo>
                <a:lnTo>
                  <a:pt x="63791" y="46972"/>
                </a:lnTo>
                <a:lnTo>
                  <a:pt x="63791" y="47711"/>
                </a:lnTo>
                <a:lnTo>
                  <a:pt x="63791" y="47998"/>
                </a:lnTo>
                <a:lnTo>
                  <a:pt x="63791" y="48722"/>
                </a:lnTo>
                <a:lnTo>
                  <a:pt x="63791" y="48994"/>
                </a:lnTo>
                <a:lnTo>
                  <a:pt x="63791" y="49718"/>
                </a:lnTo>
                <a:lnTo>
                  <a:pt x="63791" y="50004"/>
                </a:lnTo>
                <a:lnTo>
                  <a:pt x="63791" y="50729"/>
                </a:lnTo>
                <a:lnTo>
                  <a:pt x="63791" y="51015"/>
                </a:lnTo>
                <a:lnTo>
                  <a:pt x="63791" y="52916"/>
                </a:lnTo>
                <a:cubicBezTo>
                  <a:pt x="63791" y="53399"/>
                  <a:pt x="64168" y="53806"/>
                  <a:pt x="64651" y="53852"/>
                </a:cubicBezTo>
                <a:lnTo>
                  <a:pt x="55749" y="53852"/>
                </a:lnTo>
                <a:lnTo>
                  <a:pt x="55749" y="45342"/>
                </a:lnTo>
                <a:lnTo>
                  <a:pt x="55794" y="45342"/>
                </a:lnTo>
                <a:cubicBezTo>
                  <a:pt x="56021" y="45342"/>
                  <a:pt x="56187" y="45161"/>
                  <a:pt x="56187" y="44935"/>
                </a:cubicBezTo>
                <a:lnTo>
                  <a:pt x="56187" y="44633"/>
                </a:lnTo>
                <a:cubicBezTo>
                  <a:pt x="56187" y="44407"/>
                  <a:pt x="56021" y="44241"/>
                  <a:pt x="55794" y="44241"/>
                </a:cubicBezTo>
                <a:lnTo>
                  <a:pt x="53999" y="44241"/>
                </a:lnTo>
                <a:lnTo>
                  <a:pt x="53999" y="37482"/>
                </a:lnTo>
                <a:cubicBezTo>
                  <a:pt x="54014" y="36526"/>
                  <a:pt x="54798" y="35762"/>
                  <a:pt x="55751" y="35762"/>
                </a:cubicBezTo>
                <a:cubicBezTo>
                  <a:pt x="55761" y="35762"/>
                  <a:pt x="55770" y="35762"/>
                  <a:pt x="55779" y="35762"/>
                </a:cubicBezTo>
                <a:lnTo>
                  <a:pt x="58420" y="35762"/>
                </a:lnTo>
                <a:cubicBezTo>
                  <a:pt x="59717" y="35762"/>
                  <a:pt x="60788" y="34721"/>
                  <a:pt x="60803" y="33408"/>
                </a:cubicBezTo>
                <a:lnTo>
                  <a:pt x="60803" y="26890"/>
                </a:lnTo>
                <a:lnTo>
                  <a:pt x="61000" y="26890"/>
                </a:lnTo>
                <a:cubicBezTo>
                  <a:pt x="61181" y="26890"/>
                  <a:pt x="61347" y="26724"/>
                  <a:pt x="61347" y="26543"/>
                </a:cubicBezTo>
                <a:lnTo>
                  <a:pt x="61347" y="26151"/>
                </a:lnTo>
                <a:cubicBezTo>
                  <a:pt x="63911" y="25759"/>
                  <a:pt x="65843" y="23601"/>
                  <a:pt x="65963" y="21006"/>
                </a:cubicBezTo>
                <a:cubicBezTo>
                  <a:pt x="66084" y="18411"/>
                  <a:pt x="64349" y="16088"/>
                  <a:pt x="61829" y="15469"/>
                </a:cubicBezTo>
                <a:lnTo>
                  <a:pt x="61829" y="13312"/>
                </a:lnTo>
                <a:lnTo>
                  <a:pt x="62946" y="13312"/>
                </a:lnTo>
                <a:cubicBezTo>
                  <a:pt x="63263" y="13312"/>
                  <a:pt x="63519" y="13055"/>
                  <a:pt x="63519" y="12753"/>
                </a:cubicBezTo>
                <a:lnTo>
                  <a:pt x="63519" y="12618"/>
                </a:lnTo>
                <a:close/>
                <a:moveTo>
                  <a:pt x="69157" y="1"/>
                </a:moveTo>
                <a:cubicBezTo>
                  <a:pt x="69109" y="1"/>
                  <a:pt x="69079" y="3"/>
                  <a:pt x="69071" y="4"/>
                </a:cubicBezTo>
                <a:lnTo>
                  <a:pt x="64379" y="4"/>
                </a:lnTo>
                <a:cubicBezTo>
                  <a:pt x="60321" y="4"/>
                  <a:pt x="60200" y="4742"/>
                  <a:pt x="60200" y="4787"/>
                </a:cubicBezTo>
                <a:lnTo>
                  <a:pt x="60200" y="9691"/>
                </a:lnTo>
                <a:lnTo>
                  <a:pt x="58948" y="9691"/>
                </a:lnTo>
                <a:cubicBezTo>
                  <a:pt x="58736" y="9691"/>
                  <a:pt x="58571" y="9857"/>
                  <a:pt x="58571" y="10068"/>
                </a:cubicBezTo>
                <a:lnTo>
                  <a:pt x="58571" y="10566"/>
                </a:lnTo>
                <a:cubicBezTo>
                  <a:pt x="58571" y="10762"/>
                  <a:pt x="58736" y="10943"/>
                  <a:pt x="58948" y="10943"/>
                </a:cubicBezTo>
                <a:lnTo>
                  <a:pt x="59189" y="10943"/>
                </a:lnTo>
                <a:lnTo>
                  <a:pt x="59189" y="11214"/>
                </a:lnTo>
                <a:lnTo>
                  <a:pt x="58284" y="11214"/>
                </a:lnTo>
                <a:cubicBezTo>
                  <a:pt x="57967" y="11214"/>
                  <a:pt x="57711" y="11456"/>
                  <a:pt x="57711" y="11773"/>
                </a:cubicBezTo>
                <a:lnTo>
                  <a:pt x="57711" y="12753"/>
                </a:lnTo>
                <a:cubicBezTo>
                  <a:pt x="57711" y="13055"/>
                  <a:pt x="57967" y="13312"/>
                  <a:pt x="58284" y="13312"/>
                </a:cubicBezTo>
                <a:lnTo>
                  <a:pt x="59189" y="13312"/>
                </a:lnTo>
                <a:lnTo>
                  <a:pt x="59189" y="15469"/>
                </a:lnTo>
                <a:cubicBezTo>
                  <a:pt x="56654" y="16088"/>
                  <a:pt x="54934" y="18396"/>
                  <a:pt x="55040" y="20991"/>
                </a:cubicBezTo>
                <a:cubicBezTo>
                  <a:pt x="55161" y="23586"/>
                  <a:pt x="57092" y="25744"/>
                  <a:pt x="59657" y="26151"/>
                </a:cubicBezTo>
                <a:lnTo>
                  <a:pt x="59657" y="26543"/>
                </a:lnTo>
                <a:cubicBezTo>
                  <a:pt x="59657" y="26724"/>
                  <a:pt x="59808" y="26890"/>
                  <a:pt x="60004" y="26890"/>
                </a:cubicBezTo>
                <a:lnTo>
                  <a:pt x="60185" y="26890"/>
                </a:lnTo>
                <a:lnTo>
                  <a:pt x="60185" y="33408"/>
                </a:lnTo>
                <a:cubicBezTo>
                  <a:pt x="60170" y="34374"/>
                  <a:pt x="59385" y="35143"/>
                  <a:pt x="58420" y="35143"/>
                </a:cubicBezTo>
                <a:lnTo>
                  <a:pt x="55779" y="35143"/>
                </a:lnTo>
                <a:cubicBezTo>
                  <a:pt x="55770" y="35143"/>
                  <a:pt x="55761" y="35143"/>
                  <a:pt x="55751" y="35143"/>
                </a:cubicBezTo>
                <a:cubicBezTo>
                  <a:pt x="54451" y="35143"/>
                  <a:pt x="53395" y="36179"/>
                  <a:pt x="53380" y="37482"/>
                </a:cubicBezTo>
                <a:lnTo>
                  <a:pt x="53380" y="44241"/>
                </a:lnTo>
                <a:lnTo>
                  <a:pt x="51917" y="44241"/>
                </a:lnTo>
                <a:lnTo>
                  <a:pt x="51917" y="37784"/>
                </a:lnTo>
                <a:cubicBezTo>
                  <a:pt x="51932" y="37044"/>
                  <a:pt x="51917" y="36275"/>
                  <a:pt x="51585" y="35626"/>
                </a:cubicBezTo>
                <a:cubicBezTo>
                  <a:pt x="51600" y="35566"/>
                  <a:pt x="51615" y="35505"/>
                  <a:pt x="51630" y="35460"/>
                </a:cubicBezTo>
                <a:cubicBezTo>
                  <a:pt x="51721" y="35038"/>
                  <a:pt x="51766" y="34600"/>
                  <a:pt x="51781" y="34178"/>
                </a:cubicBezTo>
                <a:lnTo>
                  <a:pt x="51781" y="32578"/>
                </a:lnTo>
                <a:cubicBezTo>
                  <a:pt x="51781" y="32216"/>
                  <a:pt x="51721" y="31854"/>
                  <a:pt x="51585" y="31522"/>
                </a:cubicBezTo>
                <a:cubicBezTo>
                  <a:pt x="51826" y="31070"/>
                  <a:pt x="51947" y="30572"/>
                  <a:pt x="51917" y="30074"/>
                </a:cubicBezTo>
                <a:lnTo>
                  <a:pt x="51917" y="27434"/>
                </a:lnTo>
                <a:cubicBezTo>
                  <a:pt x="51887" y="26905"/>
                  <a:pt x="51826" y="26377"/>
                  <a:pt x="51525" y="25925"/>
                </a:cubicBezTo>
                <a:cubicBezTo>
                  <a:pt x="51645" y="25201"/>
                  <a:pt x="51691" y="24461"/>
                  <a:pt x="51645" y="23737"/>
                </a:cubicBezTo>
                <a:lnTo>
                  <a:pt x="51645" y="19513"/>
                </a:lnTo>
                <a:cubicBezTo>
                  <a:pt x="51645" y="17446"/>
                  <a:pt x="49971" y="15771"/>
                  <a:pt x="47889" y="15756"/>
                </a:cubicBezTo>
                <a:lnTo>
                  <a:pt x="33721" y="15756"/>
                </a:lnTo>
                <a:cubicBezTo>
                  <a:pt x="31654" y="15771"/>
                  <a:pt x="29980" y="17446"/>
                  <a:pt x="29980" y="19513"/>
                </a:cubicBezTo>
                <a:lnTo>
                  <a:pt x="29980" y="27162"/>
                </a:lnTo>
                <a:lnTo>
                  <a:pt x="29437" y="27162"/>
                </a:lnTo>
                <a:cubicBezTo>
                  <a:pt x="29428" y="27162"/>
                  <a:pt x="29420" y="27161"/>
                  <a:pt x="29411" y="27161"/>
                </a:cubicBezTo>
                <a:cubicBezTo>
                  <a:pt x="29106" y="27161"/>
                  <a:pt x="28863" y="27427"/>
                  <a:pt x="28863" y="27735"/>
                </a:cubicBezTo>
                <a:lnTo>
                  <a:pt x="28863" y="28505"/>
                </a:lnTo>
                <a:lnTo>
                  <a:pt x="28275" y="28505"/>
                </a:lnTo>
                <a:cubicBezTo>
                  <a:pt x="28033" y="28505"/>
                  <a:pt x="27837" y="28686"/>
                  <a:pt x="27837" y="28927"/>
                </a:cubicBezTo>
                <a:lnTo>
                  <a:pt x="27837" y="29350"/>
                </a:lnTo>
                <a:lnTo>
                  <a:pt x="27852" y="29350"/>
                </a:lnTo>
                <a:cubicBezTo>
                  <a:pt x="27551" y="29365"/>
                  <a:pt x="27309" y="29621"/>
                  <a:pt x="27309" y="29923"/>
                </a:cubicBezTo>
                <a:lnTo>
                  <a:pt x="27309" y="30059"/>
                </a:lnTo>
                <a:lnTo>
                  <a:pt x="18030" y="30059"/>
                </a:lnTo>
                <a:lnTo>
                  <a:pt x="18030" y="29274"/>
                </a:lnTo>
                <a:cubicBezTo>
                  <a:pt x="18030" y="28957"/>
                  <a:pt x="17774" y="28701"/>
                  <a:pt x="17457" y="28701"/>
                </a:cubicBezTo>
                <a:lnTo>
                  <a:pt x="16416" y="28701"/>
                </a:lnTo>
                <a:lnTo>
                  <a:pt x="16416" y="13900"/>
                </a:lnTo>
                <a:lnTo>
                  <a:pt x="17472" y="13900"/>
                </a:lnTo>
                <a:cubicBezTo>
                  <a:pt x="17789" y="13900"/>
                  <a:pt x="18046" y="13644"/>
                  <a:pt x="18046" y="13342"/>
                </a:cubicBezTo>
                <a:lnTo>
                  <a:pt x="18046" y="12557"/>
                </a:lnTo>
                <a:lnTo>
                  <a:pt x="19419" y="12557"/>
                </a:lnTo>
                <a:lnTo>
                  <a:pt x="19419" y="13900"/>
                </a:lnTo>
                <a:lnTo>
                  <a:pt x="19992" y="13900"/>
                </a:lnTo>
                <a:lnTo>
                  <a:pt x="19992" y="10430"/>
                </a:lnTo>
                <a:lnTo>
                  <a:pt x="19419" y="10430"/>
                </a:lnTo>
                <a:lnTo>
                  <a:pt x="19419" y="11773"/>
                </a:lnTo>
                <a:lnTo>
                  <a:pt x="18046" y="11773"/>
                </a:lnTo>
                <a:lnTo>
                  <a:pt x="18046" y="10988"/>
                </a:lnTo>
                <a:cubicBezTo>
                  <a:pt x="18046" y="10686"/>
                  <a:pt x="17789" y="10430"/>
                  <a:pt x="17472" y="10430"/>
                </a:cubicBezTo>
                <a:lnTo>
                  <a:pt x="16416" y="10430"/>
                </a:lnTo>
                <a:lnTo>
                  <a:pt x="16416" y="2373"/>
                </a:lnTo>
                <a:lnTo>
                  <a:pt x="15088" y="2373"/>
                </a:lnTo>
                <a:lnTo>
                  <a:pt x="15088" y="10430"/>
                </a:lnTo>
                <a:lnTo>
                  <a:pt x="13851" y="10430"/>
                </a:lnTo>
                <a:cubicBezTo>
                  <a:pt x="13549" y="10430"/>
                  <a:pt x="13293" y="10686"/>
                  <a:pt x="13293" y="10988"/>
                </a:cubicBezTo>
                <a:lnTo>
                  <a:pt x="13293" y="11773"/>
                </a:lnTo>
                <a:lnTo>
                  <a:pt x="6896" y="11773"/>
                </a:lnTo>
                <a:lnTo>
                  <a:pt x="6896" y="11697"/>
                </a:lnTo>
                <a:cubicBezTo>
                  <a:pt x="6896" y="11396"/>
                  <a:pt x="6639" y="11139"/>
                  <a:pt x="6338" y="11139"/>
                </a:cubicBezTo>
                <a:lnTo>
                  <a:pt x="6036" y="11139"/>
                </a:lnTo>
                <a:lnTo>
                  <a:pt x="6036" y="10324"/>
                </a:lnTo>
                <a:lnTo>
                  <a:pt x="6051" y="10324"/>
                </a:lnTo>
                <a:cubicBezTo>
                  <a:pt x="6308" y="10324"/>
                  <a:pt x="6519" y="10113"/>
                  <a:pt x="6519" y="9857"/>
                </a:cubicBezTo>
                <a:lnTo>
                  <a:pt x="6519" y="9525"/>
                </a:lnTo>
                <a:cubicBezTo>
                  <a:pt x="6519" y="9268"/>
                  <a:pt x="6308" y="9057"/>
                  <a:pt x="6051" y="9057"/>
                </a:cubicBezTo>
                <a:lnTo>
                  <a:pt x="6036" y="9057"/>
                </a:lnTo>
                <a:lnTo>
                  <a:pt x="6036" y="8303"/>
                </a:lnTo>
                <a:cubicBezTo>
                  <a:pt x="6036" y="7971"/>
                  <a:pt x="5779" y="7714"/>
                  <a:pt x="5463" y="7714"/>
                </a:cubicBezTo>
                <a:lnTo>
                  <a:pt x="2234" y="7714"/>
                </a:lnTo>
                <a:cubicBezTo>
                  <a:pt x="1917" y="7714"/>
                  <a:pt x="1661" y="7971"/>
                  <a:pt x="1661" y="8303"/>
                </a:cubicBezTo>
                <a:lnTo>
                  <a:pt x="1661" y="9057"/>
                </a:lnTo>
                <a:lnTo>
                  <a:pt x="1570" y="9057"/>
                </a:lnTo>
                <a:cubicBezTo>
                  <a:pt x="1561" y="9056"/>
                  <a:pt x="1553" y="9056"/>
                  <a:pt x="1544" y="9056"/>
                </a:cubicBezTo>
                <a:cubicBezTo>
                  <a:pt x="1300" y="9056"/>
                  <a:pt x="1102" y="9262"/>
                  <a:pt x="1102" y="9510"/>
                </a:cubicBezTo>
                <a:lnTo>
                  <a:pt x="1102" y="9857"/>
                </a:lnTo>
                <a:cubicBezTo>
                  <a:pt x="1102" y="10113"/>
                  <a:pt x="1314" y="10324"/>
                  <a:pt x="1570" y="10324"/>
                </a:cubicBezTo>
                <a:lnTo>
                  <a:pt x="1661" y="10324"/>
                </a:lnTo>
                <a:lnTo>
                  <a:pt x="1661" y="11139"/>
                </a:lnTo>
                <a:cubicBezTo>
                  <a:pt x="1344" y="11139"/>
                  <a:pt x="1102" y="11396"/>
                  <a:pt x="1102" y="11697"/>
                </a:cubicBezTo>
                <a:lnTo>
                  <a:pt x="1102" y="12678"/>
                </a:lnTo>
                <a:cubicBezTo>
                  <a:pt x="1102" y="12980"/>
                  <a:pt x="1344" y="13236"/>
                  <a:pt x="1661" y="13236"/>
                </a:cubicBezTo>
                <a:lnTo>
                  <a:pt x="1661" y="15530"/>
                </a:lnTo>
                <a:lnTo>
                  <a:pt x="1661" y="22334"/>
                </a:lnTo>
                <a:cubicBezTo>
                  <a:pt x="1645" y="22983"/>
                  <a:pt x="1947" y="23601"/>
                  <a:pt x="2460" y="24024"/>
                </a:cubicBezTo>
                <a:cubicBezTo>
                  <a:pt x="2505" y="24069"/>
                  <a:pt x="2566" y="24114"/>
                  <a:pt x="2626" y="24144"/>
                </a:cubicBezTo>
                <a:cubicBezTo>
                  <a:pt x="2747" y="24235"/>
                  <a:pt x="2868" y="24295"/>
                  <a:pt x="3003" y="24356"/>
                </a:cubicBezTo>
                <a:cubicBezTo>
                  <a:pt x="3260" y="24461"/>
                  <a:pt x="3562" y="24522"/>
                  <a:pt x="3848" y="24522"/>
                </a:cubicBezTo>
                <a:cubicBezTo>
                  <a:pt x="3999" y="24522"/>
                  <a:pt x="4150" y="24507"/>
                  <a:pt x="4286" y="24476"/>
                </a:cubicBezTo>
                <a:cubicBezTo>
                  <a:pt x="4708" y="24401"/>
                  <a:pt x="5101" y="24190"/>
                  <a:pt x="5402" y="23888"/>
                </a:cubicBezTo>
                <a:cubicBezTo>
                  <a:pt x="5448" y="23828"/>
                  <a:pt x="5493" y="23782"/>
                  <a:pt x="5538" y="23722"/>
                </a:cubicBezTo>
                <a:cubicBezTo>
                  <a:pt x="5629" y="23616"/>
                  <a:pt x="5704" y="23496"/>
                  <a:pt x="5779" y="23375"/>
                </a:cubicBezTo>
                <a:cubicBezTo>
                  <a:pt x="5810" y="23315"/>
                  <a:pt x="5840" y="23254"/>
                  <a:pt x="5870" y="23194"/>
                </a:cubicBezTo>
                <a:cubicBezTo>
                  <a:pt x="5991" y="22922"/>
                  <a:pt x="6036" y="22636"/>
                  <a:pt x="6036" y="22334"/>
                </a:cubicBezTo>
                <a:lnTo>
                  <a:pt x="6036" y="21308"/>
                </a:lnTo>
                <a:lnTo>
                  <a:pt x="6036" y="20855"/>
                </a:lnTo>
                <a:lnTo>
                  <a:pt x="6036" y="20116"/>
                </a:lnTo>
                <a:lnTo>
                  <a:pt x="6036" y="19648"/>
                </a:lnTo>
                <a:lnTo>
                  <a:pt x="6036" y="18909"/>
                </a:lnTo>
                <a:lnTo>
                  <a:pt x="6036" y="18456"/>
                </a:lnTo>
                <a:lnTo>
                  <a:pt x="6036" y="17732"/>
                </a:lnTo>
                <a:lnTo>
                  <a:pt x="6036" y="17265"/>
                </a:lnTo>
                <a:lnTo>
                  <a:pt x="6036" y="16525"/>
                </a:lnTo>
                <a:lnTo>
                  <a:pt x="6036" y="16073"/>
                </a:lnTo>
                <a:lnTo>
                  <a:pt x="6036" y="15530"/>
                </a:lnTo>
                <a:lnTo>
                  <a:pt x="6036" y="15333"/>
                </a:lnTo>
                <a:lnTo>
                  <a:pt x="6036" y="14881"/>
                </a:lnTo>
                <a:lnTo>
                  <a:pt x="6036" y="14126"/>
                </a:lnTo>
                <a:lnTo>
                  <a:pt x="6036" y="13674"/>
                </a:lnTo>
                <a:lnTo>
                  <a:pt x="6036" y="13251"/>
                </a:lnTo>
                <a:lnTo>
                  <a:pt x="6338" y="13251"/>
                </a:lnTo>
                <a:cubicBezTo>
                  <a:pt x="6655" y="13251"/>
                  <a:pt x="6896" y="12995"/>
                  <a:pt x="6896" y="12678"/>
                </a:cubicBezTo>
                <a:lnTo>
                  <a:pt x="6896" y="12542"/>
                </a:lnTo>
                <a:lnTo>
                  <a:pt x="13293" y="12542"/>
                </a:lnTo>
                <a:lnTo>
                  <a:pt x="13293" y="13327"/>
                </a:lnTo>
                <a:cubicBezTo>
                  <a:pt x="13293" y="13644"/>
                  <a:pt x="13534" y="13900"/>
                  <a:pt x="13851" y="13900"/>
                </a:cubicBezTo>
                <a:lnTo>
                  <a:pt x="15088" y="13900"/>
                </a:lnTo>
                <a:lnTo>
                  <a:pt x="15088" y="28701"/>
                </a:lnTo>
                <a:lnTo>
                  <a:pt x="13836" y="28701"/>
                </a:lnTo>
                <a:cubicBezTo>
                  <a:pt x="13534" y="28701"/>
                  <a:pt x="13278" y="28957"/>
                  <a:pt x="13278" y="29259"/>
                </a:cubicBezTo>
                <a:lnTo>
                  <a:pt x="13278" y="30044"/>
                </a:lnTo>
                <a:lnTo>
                  <a:pt x="11905" y="30044"/>
                </a:lnTo>
                <a:lnTo>
                  <a:pt x="11905" y="28701"/>
                </a:lnTo>
                <a:lnTo>
                  <a:pt x="11317" y="28701"/>
                </a:lnTo>
                <a:lnTo>
                  <a:pt x="11317" y="32171"/>
                </a:lnTo>
                <a:lnTo>
                  <a:pt x="11905" y="32171"/>
                </a:lnTo>
                <a:lnTo>
                  <a:pt x="11905" y="30813"/>
                </a:lnTo>
                <a:lnTo>
                  <a:pt x="13278" y="30813"/>
                </a:lnTo>
                <a:lnTo>
                  <a:pt x="13278" y="31598"/>
                </a:lnTo>
                <a:cubicBezTo>
                  <a:pt x="13278" y="31915"/>
                  <a:pt x="13534" y="32171"/>
                  <a:pt x="13836" y="32171"/>
                </a:cubicBezTo>
                <a:lnTo>
                  <a:pt x="15088" y="32171"/>
                </a:lnTo>
                <a:lnTo>
                  <a:pt x="15088" y="43864"/>
                </a:lnTo>
                <a:lnTo>
                  <a:pt x="11664" y="43864"/>
                </a:lnTo>
                <a:lnTo>
                  <a:pt x="11694" y="43849"/>
                </a:lnTo>
                <a:lnTo>
                  <a:pt x="11724" y="43834"/>
                </a:lnTo>
                <a:cubicBezTo>
                  <a:pt x="11739" y="43834"/>
                  <a:pt x="11739" y="43819"/>
                  <a:pt x="11754" y="43819"/>
                </a:cubicBezTo>
                <a:lnTo>
                  <a:pt x="11799" y="43803"/>
                </a:lnTo>
                <a:lnTo>
                  <a:pt x="11830" y="43773"/>
                </a:lnTo>
                <a:lnTo>
                  <a:pt x="11875" y="43758"/>
                </a:lnTo>
                <a:cubicBezTo>
                  <a:pt x="11890" y="43743"/>
                  <a:pt x="11920" y="43728"/>
                  <a:pt x="11935" y="43728"/>
                </a:cubicBezTo>
                <a:lnTo>
                  <a:pt x="11980" y="43698"/>
                </a:lnTo>
                <a:lnTo>
                  <a:pt x="12041" y="43653"/>
                </a:lnTo>
                <a:lnTo>
                  <a:pt x="12071" y="43622"/>
                </a:lnTo>
                <a:lnTo>
                  <a:pt x="12131" y="43577"/>
                </a:lnTo>
                <a:lnTo>
                  <a:pt x="12161" y="43547"/>
                </a:lnTo>
                <a:lnTo>
                  <a:pt x="12222" y="43502"/>
                </a:lnTo>
                <a:lnTo>
                  <a:pt x="12252" y="43456"/>
                </a:lnTo>
                <a:lnTo>
                  <a:pt x="12297" y="43396"/>
                </a:lnTo>
                <a:cubicBezTo>
                  <a:pt x="12312" y="43381"/>
                  <a:pt x="12327" y="43366"/>
                  <a:pt x="12342" y="43351"/>
                </a:cubicBezTo>
                <a:lnTo>
                  <a:pt x="12388" y="43290"/>
                </a:lnTo>
                <a:cubicBezTo>
                  <a:pt x="12388" y="43275"/>
                  <a:pt x="12403" y="43260"/>
                  <a:pt x="12418" y="43245"/>
                </a:cubicBezTo>
                <a:cubicBezTo>
                  <a:pt x="12433" y="43215"/>
                  <a:pt x="12448" y="43185"/>
                  <a:pt x="12463" y="43155"/>
                </a:cubicBezTo>
                <a:cubicBezTo>
                  <a:pt x="12478" y="43140"/>
                  <a:pt x="12478" y="43125"/>
                  <a:pt x="12493" y="43109"/>
                </a:cubicBezTo>
                <a:cubicBezTo>
                  <a:pt x="12493" y="43094"/>
                  <a:pt x="12524" y="43019"/>
                  <a:pt x="12539" y="42974"/>
                </a:cubicBezTo>
                <a:cubicBezTo>
                  <a:pt x="12584" y="42853"/>
                  <a:pt x="12614" y="42732"/>
                  <a:pt x="12629" y="42612"/>
                </a:cubicBezTo>
                <a:cubicBezTo>
                  <a:pt x="12644" y="42476"/>
                  <a:pt x="12539" y="42370"/>
                  <a:pt x="12418" y="42370"/>
                </a:cubicBezTo>
                <a:lnTo>
                  <a:pt x="8329" y="42370"/>
                </a:lnTo>
                <a:cubicBezTo>
                  <a:pt x="8193" y="42370"/>
                  <a:pt x="8088" y="42476"/>
                  <a:pt x="8103" y="42612"/>
                </a:cubicBezTo>
                <a:cubicBezTo>
                  <a:pt x="8118" y="42732"/>
                  <a:pt x="8148" y="42853"/>
                  <a:pt x="8193" y="42974"/>
                </a:cubicBezTo>
                <a:cubicBezTo>
                  <a:pt x="8209" y="43019"/>
                  <a:pt x="8224" y="43064"/>
                  <a:pt x="8254" y="43109"/>
                </a:cubicBezTo>
                <a:lnTo>
                  <a:pt x="8284" y="43170"/>
                </a:lnTo>
                <a:cubicBezTo>
                  <a:pt x="8299" y="43185"/>
                  <a:pt x="8299" y="43215"/>
                  <a:pt x="8314" y="43245"/>
                </a:cubicBezTo>
                <a:cubicBezTo>
                  <a:pt x="8329" y="43260"/>
                  <a:pt x="8344" y="43275"/>
                  <a:pt x="8359" y="43290"/>
                </a:cubicBezTo>
                <a:lnTo>
                  <a:pt x="8405" y="43351"/>
                </a:lnTo>
                <a:cubicBezTo>
                  <a:pt x="8405" y="43366"/>
                  <a:pt x="8420" y="43381"/>
                  <a:pt x="8435" y="43396"/>
                </a:cubicBezTo>
                <a:lnTo>
                  <a:pt x="8480" y="43456"/>
                </a:lnTo>
                <a:lnTo>
                  <a:pt x="8525" y="43502"/>
                </a:lnTo>
                <a:lnTo>
                  <a:pt x="8571" y="43547"/>
                </a:lnTo>
                <a:lnTo>
                  <a:pt x="8616" y="43577"/>
                </a:lnTo>
                <a:lnTo>
                  <a:pt x="8661" y="43622"/>
                </a:lnTo>
                <a:lnTo>
                  <a:pt x="8706" y="43653"/>
                </a:lnTo>
                <a:lnTo>
                  <a:pt x="8767" y="43698"/>
                </a:lnTo>
                <a:lnTo>
                  <a:pt x="8797" y="43728"/>
                </a:lnTo>
                <a:cubicBezTo>
                  <a:pt x="8827" y="43728"/>
                  <a:pt x="8842" y="43743"/>
                  <a:pt x="8872" y="43758"/>
                </a:cubicBezTo>
                <a:lnTo>
                  <a:pt x="8903" y="43773"/>
                </a:lnTo>
                <a:lnTo>
                  <a:pt x="8948" y="43803"/>
                </a:lnTo>
                <a:lnTo>
                  <a:pt x="8978" y="43819"/>
                </a:lnTo>
                <a:cubicBezTo>
                  <a:pt x="8993" y="43819"/>
                  <a:pt x="9008" y="43834"/>
                  <a:pt x="9023" y="43834"/>
                </a:cubicBezTo>
                <a:lnTo>
                  <a:pt x="9038" y="43849"/>
                </a:lnTo>
                <a:lnTo>
                  <a:pt x="9084" y="43864"/>
                </a:lnTo>
                <a:lnTo>
                  <a:pt x="5553" y="43864"/>
                </a:lnTo>
                <a:lnTo>
                  <a:pt x="5583" y="43849"/>
                </a:lnTo>
                <a:lnTo>
                  <a:pt x="5613" y="43834"/>
                </a:lnTo>
                <a:cubicBezTo>
                  <a:pt x="5629" y="43834"/>
                  <a:pt x="5644" y="43819"/>
                  <a:pt x="5644" y="43819"/>
                </a:cubicBezTo>
                <a:lnTo>
                  <a:pt x="5689" y="43803"/>
                </a:lnTo>
                <a:lnTo>
                  <a:pt x="5734" y="43773"/>
                </a:lnTo>
                <a:lnTo>
                  <a:pt x="5764" y="43758"/>
                </a:lnTo>
                <a:lnTo>
                  <a:pt x="5825" y="43728"/>
                </a:lnTo>
                <a:lnTo>
                  <a:pt x="5870" y="43698"/>
                </a:lnTo>
                <a:lnTo>
                  <a:pt x="5930" y="43653"/>
                </a:lnTo>
                <a:lnTo>
                  <a:pt x="5960" y="43622"/>
                </a:lnTo>
                <a:lnTo>
                  <a:pt x="6021" y="43577"/>
                </a:lnTo>
                <a:lnTo>
                  <a:pt x="6051" y="43547"/>
                </a:lnTo>
                <a:lnTo>
                  <a:pt x="6111" y="43502"/>
                </a:lnTo>
                <a:lnTo>
                  <a:pt x="6142" y="43456"/>
                </a:lnTo>
                <a:lnTo>
                  <a:pt x="6187" y="43396"/>
                </a:lnTo>
                <a:cubicBezTo>
                  <a:pt x="6202" y="43381"/>
                  <a:pt x="6217" y="43366"/>
                  <a:pt x="6232" y="43351"/>
                </a:cubicBezTo>
                <a:lnTo>
                  <a:pt x="6277" y="43290"/>
                </a:lnTo>
                <a:lnTo>
                  <a:pt x="6308" y="43245"/>
                </a:lnTo>
                <a:cubicBezTo>
                  <a:pt x="6323" y="43215"/>
                  <a:pt x="6338" y="43185"/>
                  <a:pt x="6353" y="43155"/>
                </a:cubicBezTo>
                <a:cubicBezTo>
                  <a:pt x="6368" y="43140"/>
                  <a:pt x="6368" y="43125"/>
                  <a:pt x="6383" y="43109"/>
                </a:cubicBezTo>
                <a:cubicBezTo>
                  <a:pt x="6398" y="43064"/>
                  <a:pt x="6413" y="43019"/>
                  <a:pt x="6443" y="42974"/>
                </a:cubicBezTo>
                <a:cubicBezTo>
                  <a:pt x="6473" y="42853"/>
                  <a:pt x="6504" y="42732"/>
                  <a:pt x="6519" y="42612"/>
                </a:cubicBezTo>
                <a:cubicBezTo>
                  <a:pt x="6534" y="42476"/>
                  <a:pt x="6443" y="42370"/>
                  <a:pt x="6308" y="42370"/>
                </a:cubicBezTo>
                <a:lnTo>
                  <a:pt x="2219" y="42370"/>
                </a:lnTo>
                <a:cubicBezTo>
                  <a:pt x="2083" y="42370"/>
                  <a:pt x="1977" y="42476"/>
                  <a:pt x="2008" y="42612"/>
                </a:cubicBezTo>
                <a:cubicBezTo>
                  <a:pt x="2023" y="42732"/>
                  <a:pt x="2038" y="42853"/>
                  <a:pt x="2083" y="42974"/>
                </a:cubicBezTo>
                <a:cubicBezTo>
                  <a:pt x="2098" y="43019"/>
                  <a:pt x="2128" y="43064"/>
                  <a:pt x="2143" y="43109"/>
                </a:cubicBezTo>
                <a:cubicBezTo>
                  <a:pt x="2158" y="43125"/>
                  <a:pt x="2158" y="43140"/>
                  <a:pt x="2174" y="43170"/>
                </a:cubicBezTo>
                <a:lnTo>
                  <a:pt x="2219" y="43245"/>
                </a:lnTo>
                <a:cubicBezTo>
                  <a:pt x="2219" y="43260"/>
                  <a:pt x="2234" y="43275"/>
                  <a:pt x="2249" y="43290"/>
                </a:cubicBezTo>
                <a:lnTo>
                  <a:pt x="2294" y="43351"/>
                </a:lnTo>
                <a:lnTo>
                  <a:pt x="2324" y="43396"/>
                </a:lnTo>
                <a:lnTo>
                  <a:pt x="2370" y="43456"/>
                </a:lnTo>
                <a:lnTo>
                  <a:pt x="2415" y="43502"/>
                </a:lnTo>
                <a:lnTo>
                  <a:pt x="2460" y="43547"/>
                </a:lnTo>
                <a:lnTo>
                  <a:pt x="2505" y="43577"/>
                </a:lnTo>
                <a:lnTo>
                  <a:pt x="2551" y="43622"/>
                </a:lnTo>
                <a:lnTo>
                  <a:pt x="2596" y="43653"/>
                </a:lnTo>
                <a:lnTo>
                  <a:pt x="2656" y="43698"/>
                </a:lnTo>
                <a:lnTo>
                  <a:pt x="2702" y="43728"/>
                </a:lnTo>
                <a:lnTo>
                  <a:pt x="2762" y="43758"/>
                </a:lnTo>
                <a:lnTo>
                  <a:pt x="2792" y="43773"/>
                </a:lnTo>
                <a:lnTo>
                  <a:pt x="2837" y="43803"/>
                </a:lnTo>
                <a:lnTo>
                  <a:pt x="2868" y="43819"/>
                </a:lnTo>
                <a:lnTo>
                  <a:pt x="2913" y="43834"/>
                </a:lnTo>
                <a:lnTo>
                  <a:pt x="2943" y="43849"/>
                </a:lnTo>
                <a:lnTo>
                  <a:pt x="2973" y="43864"/>
                </a:lnTo>
                <a:lnTo>
                  <a:pt x="1" y="43864"/>
                </a:lnTo>
                <a:lnTo>
                  <a:pt x="1" y="44618"/>
                </a:lnTo>
                <a:lnTo>
                  <a:pt x="15088" y="44618"/>
                </a:lnTo>
                <a:lnTo>
                  <a:pt x="15088" y="53867"/>
                </a:lnTo>
                <a:lnTo>
                  <a:pt x="11317" y="53867"/>
                </a:lnTo>
                <a:lnTo>
                  <a:pt x="11317" y="54893"/>
                </a:lnTo>
                <a:lnTo>
                  <a:pt x="13897" y="54893"/>
                </a:lnTo>
                <a:lnTo>
                  <a:pt x="13897" y="56432"/>
                </a:lnTo>
                <a:cubicBezTo>
                  <a:pt x="13897" y="56658"/>
                  <a:pt x="14078" y="56854"/>
                  <a:pt x="14319" y="56854"/>
                </a:cubicBezTo>
                <a:lnTo>
                  <a:pt x="16733" y="56854"/>
                </a:lnTo>
                <a:cubicBezTo>
                  <a:pt x="16959" y="56854"/>
                  <a:pt x="17155" y="56658"/>
                  <a:pt x="17155" y="56432"/>
                </a:cubicBezTo>
                <a:lnTo>
                  <a:pt x="17155" y="54878"/>
                </a:lnTo>
                <a:lnTo>
                  <a:pt x="40541" y="54878"/>
                </a:lnTo>
                <a:lnTo>
                  <a:pt x="40541" y="56417"/>
                </a:lnTo>
                <a:cubicBezTo>
                  <a:pt x="40541" y="56658"/>
                  <a:pt x="40737" y="56854"/>
                  <a:pt x="40963" y="56854"/>
                </a:cubicBezTo>
                <a:lnTo>
                  <a:pt x="43377" y="56854"/>
                </a:lnTo>
                <a:cubicBezTo>
                  <a:pt x="43604" y="56854"/>
                  <a:pt x="43800" y="56658"/>
                  <a:pt x="43800" y="56417"/>
                </a:cubicBezTo>
                <a:lnTo>
                  <a:pt x="43800" y="54878"/>
                </a:lnTo>
                <a:lnTo>
                  <a:pt x="45972" y="54878"/>
                </a:lnTo>
                <a:lnTo>
                  <a:pt x="45972" y="53852"/>
                </a:lnTo>
                <a:lnTo>
                  <a:pt x="16416" y="53852"/>
                </a:lnTo>
                <a:lnTo>
                  <a:pt x="16416" y="32171"/>
                </a:lnTo>
                <a:lnTo>
                  <a:pt x="17457" y="32171"/>
                </a:lnTo>
                <a:cubicBezTo>
                  <a:pt x="17774" y="32171"/>
                  <a:pt x="18030" y="31915"/>
                  <a:pt x="18030" y="31598"/>
                </a:cubicBezTo>
                <a:lnTo>
                  <a:pt x="18030" y="30828"/>
                </a:lnTo>
                <a:lnTo>
                  <a:pt x="27309" y="30828"/>
                </a:lnTo>
                <a:lnTo>
                  <a:pt x="27309" y="30889"/>
                </a:lnTo>
                <a:cubicBezTo>
                  <a:pt x="27309" y="31205"/>
                  <a:pt x="27566" y="31462"/>
                  <a:pt x="27883" y="31462"/>
                </a:cubicBezTo>
                <a:lnTo>
                  <a:pt x="28818" y="31462"/>
                </a:lnTo>
                <a:lnTo>
                  <a:pt x="28818" y="32593"/>
                </a:lnTo>
                <a:cubicBezTo>
                  <a:pt x="25906" y="33152"/>
                  <a:pt x="23734" y="35475"/>
                  <a:pt x="23734" y="38251"/>
                </a:cubicBezTo>
                <a:cubicBezTo>
                  <a:pt x="23734" y="40243"/>
                  <a:pt x="24865" y="41993"/>
                  <a:pt x="26570" y="43034"/>
                </a:cubicBezTo>
                <a:cubicBezTo>
                  <a:pt x="26781" y="43155"/>
                  <a:pt x="27008" y="43230"/>
                  <a:pt x="27249" y="43230"/>
                </a:cubicBezTo>
                <a:lnTo>
                  <a:pt x="33193" y="43230"/>
                </a:lnTo>
                <a:cubicBezTo>
                  <a:pt x="33435" y="43230"/>
                  <a:pt x="33661" y="43155"/>
                  <a:pt x="33857" y="43034"/>
                </a:cubicBezTo>
                <a:cubicBezTo>
                  <a:pt x="35577" y="41993"/>
                  <a:pt x="36709" y="40243"/>
                  <a:pt x="36709" y="38251"/>
                </a:cubicBezTo>
                <a:cubicBezTo>
                  <a:pt x="36709" y="35475"/>
                  <a:pt x="34521" y="33167"/>
                  <a:pt x="31609" y="32593"/>
                </a:cubicBezTo>
                <a:lnTo>
                  <a:pt x="31609" y="31462"/>
                </a:lnTo>
                <a:lnTo>
                  <a:pt x="32560" y="31462"/>
                </a:lnTo>
                <a:cubicBezTo>
                  <a:pt x="32877" y="31462"/>
                  <a:pt x="33118" y="31205"/>
                  <a:pt x="33118" y="30904"/>
                </a:cubicBezTo>
                <a:lnTo>
                  <a:pt x="33118" y="29923"/>
                </a:lnTo>
                <a:cubicBezTo>
                  <a:pt x="33118" y="29621"/>
                  <a:pt x="32877" y="29365"/>
                  <a:pt x="32575" y="29350"/>
                </a:cubicBezTo>
                <a:lnTo>
                  <a:pt x="32590" y="29350"/>
                </a:lnTo>
                <a:lnTo>
                  <a:pt x="32590" y="28927"/>
                </a:lnTo>
                <a:cubicBezTo>
                  <a:pt x="32590" y="28695"/>
                  <a:pt x="32422" y="28504"/>
                  <a:pt x="32193" y="28504"/>
                </a:cubicBezTo>
                <a:cubicBezTo>
                  <a:pt x="32185" y="28504"/>
                  <a:pt x="32176" y="28504"/>
                  <a:pt x="32167" y="28505"/>
                </a:cubicBezTo>
                <a:lnTo>
                  <a:pt x="31730" y="28505"/>
                </a:lnTo>
                <a:lnTo>
                  <a:pt x="31730" y="27735"/>
                </a:lnTo>
                <a:cubicBezTo>
                  <a:pt x="31730" y="27418"/>
                  <a:pt x="31458" y="27147"/>
                  <a:pt x="31141" y="27147"/>
                </a:cubicBezTo>
                <a:lnTo>
                  <a:pt x="30598" y="27147"/>
                </a:lnTo>
                <a:lnTo>
                  <a:pt x="30598" y="19513"/>
                </a:lnTo>
                <a:cubicBezTo>
                  <a:pt x="30613" y="17778"/>
                  <a:pt x="32017" y="16374"/>
                  <a:pt x="33737" y="16374"/>
                </a:cubicBezTo>
                <a:lnTo>
                  <a:pt x="47904" y="16374"/>
                </a:lnTo>
                <a:cubicBezTo>
                  <a:pt x="49639" y="16374"/>
                  <a:pt x="51042" y="17778"/>
                  <a:pt x="51042" y="19513"/>
                </a:cubicBezTo>
                <a:lnTo>
                  <a:pt x="51042" y="23767"/>
                </a:lnTo>
                <a:cubicBezTo>
                  <a:pt x="51072" y="24310"/>
                  <a:pt x="51057" y="24854"/>
                  <a:pt x="50997" y="25397"/>
                </a:cubicBezTo>
                <a:cubicBezTo>
                  <a:pt x="50488" y="25079"/>
                  <a:pt x="49841" y="24997"/>
                  <a:pt x="49244" y="24997"/>
                </a:cubicBezTo>
                <a:cubicBezTo>
                  <a:pt x="49132" y="24997"/>
                  <a:pt x="49022" y="25000"/>
                  <a:pt x="48915" y="25004"/>
                </a:cubicBezTo>
                <a:cubicBezTo>
                  <a:pt x="48850" y="25001"/>
                  <a:pt x="48787" y="24999"/>
                  <a:pt x="48723" y="24999"/>
                </a:cubicBezTo>
                <a:cubicBezTo>
                  <a:pt x="48217" y="24999"/>
                  <a:pt x="47724" y="25105"/>
                  <a:pt x="47255" y="25306"/>
                </a:cubicBezTo>
                <a:cubicBezTo>
                  <a:pt x="46742" y="25517"/>
                  <a:pt x="46380" y="25985"/>
                  <a:pt x="46289" y="26528"/>
                </a:cubicBezTo>
                <a:cubicBezTo>
                  <a:pt x="46244" y="27026"/>
                  <a:pt x="46470" y="27509"/>
                  <a:pt x="46863" y="27811"/>
                </a:cubicBezTo>
                <a:cubicBezTo>
                  <a:pt x="47255" y="28126"/>
                  <a:pt x="47829" y="28242"/>
                  <a:pt x="48400" y="28242"/>
                </a:cubicBezTo>
                <a:cubicBezTo>
                  <a:pt x="48730" y="28242"/>
                  <a:pt x="49059" y="28203"/>
                  <a:pt x="49352" y="28143"/>
                </a:cubicBezTo>
                <a:cubicBezTo>
                  <a:pt x="50046" y="28007"/>
                  <a:pt x="50861" y="27554"/>
                  <a:pt x="51238" y="26830"/>
                </a:cubicBezTo>
                <a:cubicBezTo>
                  <a:pt x="51283" y="27041"/>
                  <a:pt x="51313" y="27252"/>
                  <a:pt x="51313" y="27464"/>
                </a:cubicBezTo>
                <a:lnTo>
                  <a:pt x="51313" y="30089"/>
                </a:lnTo>
                <a:cubicBezTo>
                  <a:pt x="51329" y="30330"/>
                  <a:pt x="51298" y="30587"/>
                  <a:pt x="51223" y="30813"/>
                </a:cubicBezTo>
                <a:cubicBezTo>
                  <a:pt x="50966" y="30451"/>
                  <a:pt x="50619" y="30149"/>
                  <a:pt x="50212" y="29923"/>
                </a:cubicBezTo>
                <a:cubicBezTo>
                  <a:pt x="49724" y="29642"/>
                  <a:pt x="49174" y="29502"/>
                  <a:pt x="48623" y="29502"/>
                </a:cubicBezTo>
                <a:cubicBezTo>
                  <a:pt x="48050" y="29502"/>
                  <a:pt x="47476" y="29653"/>
                  <a:pt x="46968" y="29953"/>
                </a:cubicBezTo>
                <a:cubicBezTo>
                  <a:pt x="46591" y="30149"/>
                  <a:pt x="46304" y="30496"/>
                  <a:pt x="46154" y="30904"/>
                </a:cubicBezTo>
                <a:cubicBezTo>
                  <a:pt x="45988" y="31522"/>
                  <a:pt x="46350" y="32111"/>
                  <a:pt x="46772" y="32427"/>
                </a:cubicBezTo>
                <a:cubicBezTo>
                  <a:pt x="47195" y="32729"/>
                  <a:pt x="47692" y="32895"/>
                  <a:pt x="48190" y="32956"/>
                </a:cubicBezTo>
                <a:cubicBezTo>
                  <a:pt x="48456" y="33005"/>
                  <a:pt x="48726" y="33028"/>
                  <a:pt x="48996" y="33028"/>
                </a:cubicBezTo>
                <a:cubicBezTo>
                  <a:pt x="49217" y="33028"/>
                  <a:pt x="49437" y="33013"/>
                  <a:pt x="49654" y="32986"/>
                </a:cubicBezTo>
                <a:cubicBezTo>
                  <a:pt x="50227" y="32880"/>
                  <a:pt x="50755" y="32593"/>
                  <a:pt x="51147" y="32156"/>
                </a:cubicBezTo>
                <a:cubicBezTo>
                  <a:pt x="51163" y="32292"/>
                  <a:pt x="51178" y="32427"/>
                  <a:pt x="51178" y="32563"/>
                </a:cubicBezTo>
                <a:lnTo>
                  <a:pt x="51178" y="34147"/>
                </a:lnTo>
                <a:cubicBezTo>
                  <a:pt x="51163" y="34434"/>
                  <a:pt x="51147" y="34706"/>
                  <a:pt x="51117" y="34962"/>
                </a:cubicBezTo>
                <a:cubicBezTo>
                  <a:pt x="50680" y="34570"/>
                  <a:pt x="50046" y="34313"/>
                  <a:pt x="49216" y="34178"/>
                </a:cubicBezTo>
                <a:cubicBezTo>
                  <a:pt x="48979" y="34134"/>
                  <a:pt x="48711" y="34098"/>
                  <a:pt x="48429" y="34098"/>
                </a:cubicBezTo>
                <a:cubicBezTo>
                  <a:pt x="48121" y="34098"/>
                  <a:pt x="47797" y="34142"/>
                  <a:pt x="47481" y="34268"/>
                </a:cubicBezTo>
                <a:cubicBezTo>
                  <a:pt x="46817" y="34525"/>
                  <a:pt x="46365" y="35128"/>
                  <a:pt x="46380" y="35747"/>
                </a:cubicBezTo>
                <a:cubicBezTo>
                  <a:pt x="46425" y="36335"/>
                  <a:pt x="46772" y="36848"/>
                  <a:pt x="47315" y="37105"/>
                </a:cubicBezTo>
                <a:cubicBezTo>
                  <a:pt x="47754" y="37317"/>
                  <a:pt x="48232" y="37423"/>
                  <a:pt x="48713" y="37423"/>
                </a:cubicBezTo>
                <a:cubicBezTo>
                  <a:pt x="48745" y="37423"/>
                  <a:pt x="48777" y="37422"/>
                  <a:pt x="48809" y="37421"/>
                </a:cubicBezTo>
                <a:cubicBezTo>
                  <a:pt x="48865" y="37423"/>
                  <a:pt x="48921" y="37424"/>
                  <a:pt x="48976" y="37424"/>
                </a:cubicBezTo>
                <a:cubicBezTo>
                  <a:pt x="49957" y="37424"/>
                  <a:pt x="50644" y="37168"/>
                  <a:pt x="51087" y="36682"/>
                </a:cubicBezTo>
                <a:cubicBezTo>
                  <a:pt x="51147" y="36607"/>
                  <a:pt x="51208" y="36546"/>
                  <a:pt x="51253" y="36456"/>
                </a:cubicBezTo>
                <a:cubicBezTo>
                  <a:pt x="51313" y="36893"/>
                  <a:pt x="51344" y="37331"/>
                  <a:pt x="51313" y="37768"/>
                </a:cubicBezTo>
                <a:lnTo>
                  <a:pt x="51313" y="44226"/>
                </a:lnTo>
                <a:lnTo>
                  <a:pt x="47436" y="44226"/>
                </a:lnTo>
                <a:cubicBezTo>
                  <a:pt x="47210" y="44226"/>
                  <a:pt x="47029" y="44407"/>
                  <a:pt x="47029" y="44618"/>
                </a:cubicBezTo>
                <a:lnTo>
                  <a:pt x="47029" y="44920"/>
                </a:lnTo>
                <a:cubicBezTo>
                  <a:pt x="47029" y="45146"/>
                  <a:pt x="47210" y="45327"/>
                  <a:pt x="47436" y="45327"/>
                </a:cubicBezTo>
                <a:lnTo>
                  <a:pt x="47451" y="45327"/>
                </a:lnTo>
                <a:lnTo>
                  <a:pt x="47451" y="55391"/>
                </a:lnTo>
                <a:cubicBezTo>
                  <a:pt x="47451" y="56251"/>
                  <a:pt x="48145" y="56945"/>
                  <a:pt x="48990" y="56945"/>
                </a:cubicBezTo>
                <a:lnTo>
                  <a:pt x="54195" y="56945"/>
                </a:lnTo>
                <a:cubicBezTo>
                  <a:pt x="55055" y="56945"/>
                  <a:pt x="55749" y="56251"/>
                  <a:pt x="55749" y="55391"/>
                </a:cubicBezTo>
                <a:lnTo>
                  <a:pt x="55749" y="54878"/>
                </a:lnTo>
                <a:lnTo>
                  <a:pt x="58208" y="54878"/>
                </a:lnTo>
                <a:lnTo>
                  <a:pt x="58208" y="56417"/>
                </a:lnTo>
                <a:cubicBezTo>
                  <a:pt x="58208" y="56658"/>
                  <a:pt x="58405" y="56854"/>
                  <a:pt x="58631" y="56854"/>
                </a:cubicBezTo>
                <a:lnTo>
                  <a:pt x="61045" y="56854"/>
                </a:lnTo>
                <a:cubicBezTo>
                  <a:pt x="61286" y="56854"/>
                  <a:pt x="61467" y="56658"/>
                  <a:pt x="61467" y="56417"/>
                </a:cubicBezTo>
                <a:lnTo>
                  <a:pt x="61467" y="54878"/>
                </a:lnTo>
                <a:lnTo>
                  <a:pt x="93875" y="54878"/>
                </a:lnTo>
                <a:lnTo>
                  <a:pt x="93875" y="56417"/>
                </a:lnTo>
                <a:cubicBezTo>
                  <a:pt x="93875" y="56658"/>
                  <a:pt x="94071" y="56854"/>
                  <a:pt x="94313" y="56854"/>
                </a:cubicBezTo>
                <a:lnTo>
                  <a:pt x="96712" y="56854"/>
                </a:lnTo>
                <a:cubicBezTo>
                  <a:pt x="96953" y="56854"/>
                  <a:pt x="97149" y="56658"/>
                  <a:pt x="97149" y="56417"/>
                </a:cubicBezTo>
                <a:lnTo>
                  <a:pt x="97149" y="54878"/>
                </a:lnTo>
                <a:lnTo>
                  <a:pt x="99307" y="54878"/>
                </a:lnTo>
                <a:lnTo>
                  <a:pt x="99307" y="53852"/>
                </a:lnTo>
                <a:lnTo>
                  <a:pt x="88700" y="53852"/>
                </a:lnTo>
                <a:cubicBezTo>
                  <a:pt x="89530" y="53565"/>
                  <a:pt x="90118" y="52826"/>
                  <a:pt x="90209" y="51966"/>
                </a:cubicBezTo>
                <a:cubicBezTo>
                  <a:pt x="90239" y="51770"/>
                  <a:pt x="90088" y="51589"/>
                  <a:pt x="89892" y="51589"/>
                </a:cubicBezTo>
                <a:lnTo>
                  <a:pt x="88911" y="51589"/>
                </a:lnTo>
                <a:lnTo>
                  <a:pt x="88911" y="51287"/>
                </a:lnTo>
                <a:cubicBezTo>
                  <a:pt x="88911" y="51129"/>
                  <a:pt x="88789" y="50999"/>
                  <a:pt x="88648" y="50999"/>
                </a:cubicBezTo>
                <a:cubicBezTo>
                  <a:pt x="88640" y="50999"/>
                  <a:pt x="88632" y="50999"/>
                  <a:pt x="88625" y="51000"/>
                </a:cubicBezTo>
                <a:lnTo>
                  <a:pt x="88006" y="51000"/>
                </a:lnTo>
                <a:lnTo>
                  <a:pt x="88006" y="49657"/>
                </a:lnTo>
                <a:cubicBezTo>
                  <a:pt x="88006" y="49386"/>
                  <a:pt x="87780" y="49160"/>
                  <a:pt x="87508" y="49160"/>
                </a:cubicBezTo>
                <a:lnTo>
                  <a:pt x="87041" y="49160"/>
                </a:lnTo>
                <a:cubicBezTo>
                  <a:pt x="87222" y="49099"/>
                  <a:pt x="87357" y="48963"/>
                  <a:pt x="87418" y="48782"/>
                </a:cubicBezTo>
                <a:cubicBezTo>
                  <a:pt x="87448" y="48526"/>
                  <a:pt x="87403" y="48254"/>
                  <a:pt x="87312" y="48028"/>
                </a:cubicBezTo>
                <a:cubicBezTo>
                  <a:pt x="87176" y="47741"/>
                  <a:pt x="87071" y="47455"/>
                  <a:pt x="87010" y="47153"/>
                </a:cubicBezTo>
                <a:cubicBezTo>
                  <a:pt x="86694" y="47409"/>
                  <a:pt x="86437" y="47741"/>
                  <a:pt x="86256" y="48103"/>
                </a:cubicBezTo>
                <a:cubicBezTo>
                  <a:pt x="86181" y="48224"/>
                  <a:pt x="86135" y="48360"/>
                  <a:pt x="86105" y="48481"/>
                </a:cubicBezTo>
                <a:cubicBezTo>
                  <a:pt x="86090" y="48586"/>
                  <a:pt x="86090" y="48692"/>
                  <a:pt x="86120" y="48797"/>
                </a:cubicBezTo>
                <a:cubicBezTo>
                  <a:pt x="86165" y="48963"/>
                  <a:pt x="86286" y="49099"/>
                  <a:pt x="86452" y="49144"/>
                </a:cubicBezTo>
                <a:lnTo>
                  <a:pt x="86196" y="49144"/>
                </a:lnTo>
                <a:cubicBezTo>
                  <a:pt x="85909" y="49144"/>
                  <a:pt x="85683" y="49371"/>
                  <a:pt x="85683" y="49657"/>
                </a:cubicBezTo>
                <a:lnTo>
                  <a:pt x="85683" y="50985"/>
                </a:lnTo>
                <a:lnTo>
                  <a:pt x="85064" y="50985"/>
                </a:lnTo>
                <a:cubicBezTo>
                  <a:pt x="84898" y="50985"/>
                  <a:pt x="84777" y="51121"/>
                  <a:pt x="84777" y="51272"/>
                </a:cubicBezTo>
                <a:lnTo>
                  <a:pt x="84777" y="51574"/>
                </a:lnTo>
                <a:lnTo>
                  <a:pt x="83721" y="51574"/>
                </a:lnTo>
                <a:cubicBezTo>
                  <a:pt x="83525" y="51574"/>
                  <a:pt x="83374" y="51755"/>
                  <a:pt x="83404" y="51951"/>
                </a:cubicBezTo>
                <a:cubicBezTo>
                  <a:pt x="83495" y="52826"/>
                  <a:pt x="84083" y="53550"/>
                  <a:pt x="84913" y="53837"/>
                </a:cubicBezTo>
                <a:lnTo>
                  <a:pt x="72949" y="53837"/>
                </a:lnTo>
                <a:lnTo>
                  <a:pt x="72949" y="32141"/>
                </a:lnTo>
                <a:lnTo>
                  <a:pt x="74096" y="32141"/>
                </a:lnTo>
                <a:cubicBezTo>
                  <a:pt x="74412" y="32141"/>
                  <a:pt x="74669" y="31884"/>
                  <a:pt x="74669" y="31568"/>
                </a:cubicBezTo>
                <a:lnTo>
                  <a:pt x="74669" y="30783"/>
                </a:lnTo>
                <a:lnTo>
                  <a:pt x="83495" y="30783"/>
                </a:lnTo>
                <a:lnTo>
                  <a:pt x="83495" y="30858"/>
                </a:lnTo>
                <a:cubicBezTo>
                  <a:pt x="83495" y="31175"/>
                  <a:pt x="83752" y="31432"/>
                  <a:pt x="84068" y="31432"/>
                </a:cubicBezTo>
                <a:lnTo>
                  <a:pt x="84823" y="31432"/>
                </a:lnTo>
                <a:lnTo>
                  <a:pt x="84823" y="34208"/>
                </a:lnTo>
                <a:lnTo>
                  <a:pt x="79738" y="42415"/>
                </a:lnTo>
                <a:cubicBezTo>
                  <a:pt x="79165" y="43351"/>
                  <a:pt x="79829" y="44558"/>
                  <a:pt x="80930" y="44558"/>
                </a:cubicBezTo>
                <a:lnTo>
                  <a:pt x="91884" y="44558"/>
                </a:lnTo>
                <a:cubicBezTo>
                  <a:pt x="92985" y="44558"/>
                  <a:pt x="93649" y="43351"/>
                  <a:pt x="93076" y="42415"/>
                </a:cubicBezTo>
                <a:lnTo>
                  <a:pt x="87991" y="34208"/>
                </a:lnTo>
                <a:lnTo>
                  <a:pt x="87991" y="31432"/>
                </a:lnTo>
                <a:lnTo>
                  <a:pt x="88745" y="31432"/>
                </a:lnTo>
                <a:cubicBezTo>
                  <a:pt x="89062" y="31432"/>
                  <a:pt x="89319" y="31175"/>
                  <a:pt x="89319" y="30858"/>
                </a:cubicBezTo>
                <a:lnTo>
                  <a:pt x="89319" y="29893"/>
                </a:lnTo>
                <a:cubicBezTo>
                  <a:pt x="89319" y="29576"/>
                  <a:pt x="89062" y="29319"/>
                  <a:pt x="88745" y="29319"/>
                </a:cubicBezTo>
                <a:lnTo>
                  <a:pt x="87991" y="29319"/>
                </a:lnTo>
                <a:lnTo>
                  <a:pt x="87991" y="29229"/>
                </a:lnTo>
                <a:lnTo>
                  <a:pt x="88127" y="29229"/>
                </a:lnTo>
                <a:cubicBezTo>
                  <a:pt x="88368" y="29229"/>
                  <a:pt x="88564" y="29033"/>
                  <a:pt x="88564" y="28806"/>
                </a:cubicBezTo>
                <a:lnTo>
                  <a:pt x="88564" y="28097"/>
                </a:lnTo>
                <a:cubicBezTo>
                  <a:pt x="88564" y="27856"/>
                  <a:pt x="88368" y="27660"/>
                  <a:pt x="88127" y="27660"/>
                </a:cubicBezTo>
                <a:lnTo>
                  <a:pt x="87327" y="27660"/>
                </a:lnTo>
                <a:lnTo>
                  <a:pt x="87327" y="13327"/>
                </a:lnTo>
                <a:lnTo>
                  <a:pt x="85502" y="13327"/>
                </a:lnTo>
                <a:lnTo>
                  <a:pt x="85502" y="24024"/>
                </a:lnTo>
                <a:lnTo>
                  <a:pt x="72964" y="24024"/>
                </a:lnTo>
                <a:lnTo>
                  <a:pt x="72964" y="13991"/>
                </a:lnTo>
                <a:lnTo>
                  <a:pt x="73824" y="13991"/>
                </a:lnTo>
                <a:cubicBezTo>
                  <a:pt x="74141" y="13991"/>
                  <a:pt x="74397" y="13734"/>
                  <a:pt x="74397" y="13417"/>
                </a:cubicBezTo>
                <a:lnTo>
                  <a:pt x="74397" y="12633"/>
                </a:lnTo>
                <a:lnTo>
                  <a:pt x="75770" y="12633"/>
                </a:lnTo>
                <a:lnTo>
                  <a:pt x="75770" y="13991"/>
                </a:lnTo>
                <a:lnTo>
                  <a:pt x="76359" y="13991"/>
                </a:lnTo>
                <a:lnTo>
                  <a:pt x="76359" y="10505"/>
                </a:lnTo>
                <a:lnTo>
                  <a:pt x="75770" y="10505"/>
                </a:lnTo>
                <a:lnTo>
                  <a:pt x="75770" y="11848"/>
                </a:lnTo>
                <a:lnTo>
                  <a:pt x="74397" y="11848"/>
                </a:lnTo>
                <a:lnTo>
                  <a:pt x="74397" y="11064"/>
                </a:lnTo>
                <a:cubicBezTo>
                  <a:pt x="74397" y="10762"/>
                  <a:pt x="74141" y="10505"/>
                  <a:pt x="73824" y="10505"/>
                </a:cubicBezTo>
                <a:lnTo>
                  <a:pt x="72964" y="10505"/>
                </a:lnTo>
                <a:lnTo>
                  <a:pt x="72964" y="2373"/>
                </a:lnTo>
                <a:lnTo>
                  <a:pt x="72421" y="2373"/>
                </a:lnTo>
                <a:cubicBezTo>
                  <a:pt x="72315" y="1830"/>
                  <a:pt x="72059" y="1332"/>
                  <a:pt x="71666" y="955"/>
                </a:cubicBezTo>
                <a:cubicBezTo>
                  <a:pt x="70793" y="95"/>
                  <a:pt x="69502" y="1"/>
                  <a:pt x="6915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00" name="Google Shape;900;p46"/>
          <p:cNvSpPr/>
          <p:nvPr/>
        </p:nvSpPr>
        <p:spPr>
          <a:xfrm flipH="1">
            <a:off x="8728018" y="4823177"/>
            <a:ext cx="3310233" cy="1898167"/>
          </a:xfrm>
          <a:custGeom>
            <a:avLst/>
            <a:gdLst/>
            <a:ahLst/>
            <a:cxnLst/>
            <a:rect l="l" t="t" r="r" b="b"/>
            <a:pathLst>
              <a:path w="99307" h="56945" extrusionOk="0">
                <a:moveTo>
                  <a:pt x="69093" y="608"/>
                </a:moveTo>
                <a:cubicBezTo>
                  <a:pt x="69197" y="608"/>
                  <a:pt x="70459" y="622"/>
                  <a:pt x="71244" y="1393"/>
                </a:cubicBezTo>
                <a:cubicBezTo>
                  <a:pt x="71516" y="1664"/>
                  <a:pt x="71712" y="1996"/>
                  <a:pt x="71802" y="2373"/>
                </a:cubicBezTo>
                <a:lnTo>
                  <a:pt x="71636" y="2373"/>
                </a:lnTo>
                <a:lnTo>
                  <a:pt x="71636" y="10505"/>
                </a:lnTo>
                <a:lnTo>
                  <a:pt x="70203" y="10505"/>
                </a:lnTo>
                <a:cubicBezTo>
                  <a:pt x="69901" y="10505"/>
                  <a:pt x="69645" y="10762"/>
                  <a:pt x="69645" y="11064"/>
                </a:cubicBezTo>
                <a:lnTo>
                  <a:pt x="69645" y="11848"/>
                </a:lnTo>
                <a:lnTo>
                  <a:pt x="63519" y="11848"/>
                </a:lnTo>
                <a:lnTo>
                  <a:pt x="63519" y="11773"/>
                </a:lnTo>
                <a:cubicBezTo>
                  <a:pt x="63519" y="11471"/>
                  <a:pt x="63263" y="11214"/>
                  <a:pt x="62946" y="11214"/>
                </a:cubicBezTo>
                <a:lnTo>
                  <a:pt x="61829" y="11214"/>
                </a:lnTo>
                <a:lnTo>
                  <a:pt x="61829" y="10943"/>
                </a:lnTo>
                <a:lnTo>
                  <a:pt x="62071" y="10943"/>
                </a:lnTo>
                <a:cubicBezTo>
                  <a:pt x="62282" y="10943"/>
                  <a:pt x="62448" y="10762"/>
                  <a:pt x="62448" y="10566"/>
                </a:cubicBezTo>
                <a:lnTo>
                  <a:pt x="62448" y="10068"/>
                </a:lnTo>
                <a:cubicBezTo>
                  <a:pt x="62448" y="9857"/>
                  <a:pt x="62282" y="9691"/>
                  <a:pt x="62071" y="9691"/>
                </a:cubicBezTo>
                <a:lnTo>
                  <a:pt x="60819" y="9691"/>
                </a:lnTo>
                <a:lnTo>
                  <a:pt x="60819" y="4787"/>
                </a:lnTo>
                <a:cubicBezTo>
                  <a:pt x="60849" y="4063"/>
                  <a:pt x="61015" y="3339"/>
                  <a:pt x="61301" y="2660"/>
                </a:cubicBezTo>
                <a:cubicBezTo>
                  <a:pt x="61905" y="1302"/>
                  <a:pt x="62931" y="608"/>
                  <a:pt x="64379" y="608"/>
                </a:cubicBezTo>
                <a:lnTo>
                  <a:pt x="69086" y="608"/>
                </a:lnTo>
                <a:cubicBezTo>
                  <a:pt x="69087" y="608"/>
                  <a:pt x="69089" y="608"/>
                  <a:pt x="69093" y="608"/>
                </a:cubicBezTo>
                <a:close/>
                <a:moveTo>
                  <a:pt x="49156" y="25608"/>
                </a:moveTo>
                <a:cubicBezTo>
                  <a:pt x="49775" y="25608"/>
                  <a:pt x="50453" y="25683"/>
                  <a:pt x="50846" y="26076"/>
                </a:cubicBezTo>
                <a:cubicBezTo>
                  <a:pt x="50846" y="26151"/>
                  <a:pt x="50816" y="26211"/>
                  <a:pt x="50800" y="26272"/>
                </a:cubicBezTo>
                <a:cubicBezTo>
                  <a:pt x="50574" y="26981"/>
                  <a:pt x="49835" y="27403"/>
                  <a:pt x="49201" y="27539"/>
                </a:cubicBezTo>
                <a:cubicBezTo>
                  <a:pt x="48942" y="27597"/>
                  <a:pt x="48657" y="27630"/>
                  <a:pt x="48378" y="27630"/>
                </a:cubicBezTo>
                <a:cubicBezTo>
                  <a:pt x="47927" y="27630"/>
                  <a:pt x="47495" y="27542"/>
                  <a:pt x="47225" y="27328"/>
                </a:cubicBezTo>
                <a:cubicBezTo>
                  <a:pt x="46983" y="27162"/>
                  <a:pt x="46848" y="26890"/>
                  <a:pt x="46878" y="26604"/>
                </a:cubicBezTo>
                <a:cubicBezTo>
                  <a:pt x="46938" y="26257"/>
                  <a:pt x="47179" y="25970"/>
                  <a:pt x="47496" y="25849"/>
                </a:cubicBezTo>
                <a:cubicBezTo>
                  <a:pt x="47919" y="25653"/>
                  <a:pt x="48402" y="25623"/>
                  <a:pt x="48915" y="25608"/>
                </a:cubicBezTo>
                <a:close/>
                <a:moveTo>
                  <a:pt x="85502" y="24612"/>
                </a:moveTo>
                <a:lnTo>
                  <a:pt x="85502" y="27660"/>
                </a:lnTo>
                <a:lnTo>
                  <a:pt x="84687" y="27660"/>
                </a:lnTo>
                <a:cubicBezTo>
                  <a:pt x="84446" y="27660"/>
                  <a:pt x="84249" y="27841"/>
                  <a:pt x="84249" y="28082"/>
                </a:cubicBezTo>
                <a:lnTo>
                  <a:pt x="84249" y="28791"/>
                </a:lnTo>
                <a:cubicBezTo>
                  <a:pt x="84249" y="29033"/>
                  <a:pt x="84446" y="29214"/>
                  <a:pt x="84687" y="29214"/>
                </a:cubicBezTo>
                <a:lnTo>
                  <a:pt x="84823" y="29214"/>
                </a:lnTo>
                <a:lnTo>
                  <a:pt x="84823" y="29319"/>
                </a:lnTo>
                <a:lnTo>
                  <a:pt x="84068" y="29319"/>
                </a:lnTo>
                <a:cubicBezTo>
                  <a:pt x="83752" y="29319"/>
                  <a:pt x="83495" y="29576"/>
                  <a:pt x="83495" y="29893"/>
                </a:cubicBezTo>
                <a:lnTo>
                  <a:pt x="83495" y="30029"/>
                </a:lnTo>
                <a:lnTo>
                  <a:pt x="74669" y="30029"/>
                </a:lnTo>
                <a:lnTo>
                  <a:pt x="74669" y="29229"/>
                </a:lnTo>
                <a:cubicBezTo>
                  <a:pt x="74669" y="28912"/>
                  <a:pt x="74412" y="28671"/>
                  <a:pt x="74096" y="28671"/>
                </a:cubicBezTo>
                <a:lnTo>
                  <a:pt x="72949" y="28671"/>
                </a:lnTo>
                <a:lnTo>
                  <a:pt x="72949" y="24612"/>
                </a:lnTo>
                <a:close/>
                <a:moveTo>
                  <a:pt x="48583" y="30119"/>
                </a:moveTo>
                <a:cubicBezTo>
                  <a:pt x="49050" y="30119"/>
                  <a:pt x="49503" y="30240"/>
                  <a:pt x="49895" y="30466"/>
                </a:cubicBezTo>
                <a:cubicBezTo>
                  <a:pt x="50318" y="30692"/>
                  <a:pt x="50665" y="31055"/>
                  <a:pt x="50891" y="31477"/>
                </a:cubicBezTo>
                <a:cubicBezTo>
                  <a:pt x="50589" y="31960"/>
                  <a:pt x="50091" y="32277"/>
                  <a:pt x="49548" y="32397"/>
                </a:cubicBezTo>
                <a:lnTo>
                  <a:pt x="49533" y="32397"/>
                </a:lnTo>
                <a:cubicBezTo>
                  <a:pt x="49358" y="32416"/>
                  <a:pt x="49183" y="32427"/>
                  <a:pt x="49008" y="32427"/>
                </a:cubicBezTo>
                <a:cubicBezTo>
                  <a:pt x="48761" y="32427"/>
                  <a:pt x="48513" y="32405"/>
                  <a:pt x="48266" y="32352"/>
                </a:cubicBezTo>
                <a:cubicBezTo>
                  <a:pt x="47858" y="32322"/>
                  <a:pt x="47466" y="32186"/>
                  <a:pt x="47119" y="31960"/>
                </a:cubicBezTo>
                <a:cubicBezTo>
                  <a:pt x="46863" y="31764"/>
                  <a:pt x="46636" y="31417"/>
                  <a:pt x="46742" y="31070"/>
                </a:cubicBezTo>
                <a:cubicBezTo>
                  <a:pt x="46832" y="30813"/>
                  <a:pt x="47029" y="30602"/>
                  <a:pt x="47270" y="30481"/>
                </a:cubicBezTo>
                <a:cubicBezTo>
                  <a:pt x="47662" y="30240"/>
                  <a:pt x="48130" y="30119"/>
                  <a:pt x="48583" y="30119"/>
                </a:cubicBezTo>
                <a:close/>
                <a:moveTo>
                  <a:pt x="48325" y="34733"/>
                </a:moveTo>
                <a:cubicBezTo>
                  <a:pt x="48355" y="34733"/>
                  <a:pt x="48386" y="34734"/>
                  <a:pt x="48417" y="34736"/>
                </a:cubicBezTo>
                <a:cubicBezTo>
                  <a:pt x="48658" y="34736"/>
                  <a:pt x="48884" y="34751"/>
                  <a:pt x="49111" y="34796"/>
                </a:cubicBezTo>
                <a:cubicBezTo>
                  <a:pt x="50001" y="34947"/>
                  <a:pt x="50589" y="35234"/>
                  <a:pt x="50921" y="35686"/>
                </a:cubicBezTo>
                <a:lnTo>
                  <a:pt x="50936" y="35717"/>
                </a:lnTo>
                <a:cubicBezTo>
                  <a:pt x="50861" y="35928"/>
                  <a:pt x="50755" y="36124"/>
                  <a:pt x="50604" y="36290"/>
                </a:cubicBezTo>
                <a:cubicBezTo>
                  <a:pt x="50296" y="36640"/>
                  <a:pt x="49767" y="36821"/>
                  <a:pt x="48993" y="36821"/>
                </a:cubicBezTo>
                <a:cubicBezTo>
                  <a:pt x="48933" y="36821"/>
                  <a:pt x="48872" y="36820"/>
                  <a:pt x="48809" y="36818"/>
                </a:cubicBezTo>
                <a:cubicBezTo>
                  <a:pt x="48774" y="36819"/>
                  <a:pt x="48739" y="36820"/>
                  <a:pt x="48703" y="36820"/>
                </a:cubicBezTo>
                <a:cubicBezTo>
                  <a:pt x="48316" y="36820"/>
                  <a:pt x="47933" y="36744"/>
                  <a:pt x="47587" y="36592"/>
                </a:cubicBezTo>
                <a:cubicBezTo>
                  <a:pt x="47255" y="36426"/>
                  <a:pt x="47029" y="36109"/>
                  <a:pt x="46983" y="35747"/>
                </a:cubicBezTo>
                <a:cubicBezTo>
                  <a:pt x="46983" y="35339"/>
                  <a:pt x="47345" y="34992"/>
                  <a:pt x="47692" y="34857"/>
                </a:cubicBezTo>
                <a:cubicBezTo>
                  <a:pt x="47903" y="34778"/>
                  <a:pt x="48114" y="34733"/>
                  <a:pt x="48325" y="34733"/>
                </a:cubicBezTo>
                <a:close/>
                <a:moveTo>
                  <a:pt x="69630" y="12618"/>
                </a:moveTo>
                <a:lnTo>
                  <a:pt x="69630" y="13402"/>
                </a:lnTo>
                <a:cubicBezTo>
                  <a:pt x="69630" y="13704"/>
                  <a:pt x="69886" y="13960"/>
                  <a:pt x="70203" y="13960"/>
                </a:cubicBezTo>
                <a:lnTo>
                  <a:pt x="71636" y="13960"/>
                </a:lnTo>
                <a:lnTo>
                  <a:pt x="71636" y="28671"/>
                </a:lnTo>
                <a:lnTo>
                  <a:pt x="70475" y="28671"/>
                </a:lnTo>
                <a:cubicBezTo>
                  <a:pt x="70173" y="28671"/>
                  <a:pt x="69916" y="28927"/>
                  <a:pt x="69916" y="29244"/>
                </a:cubicBezTo>
                <a:lnTo>
                  <a:pt x="69916" y="30029"/>
                </a:lnTo>
                <a:lnTo>
                  <a:pt x="68543" y="30029"/>
                </a:lnTo>
                <a:lnTo>
                  <a:pt x="68543" y="28671"/>
                </a:lnTo>
                <a:lnTo>
                  <a:pt x="67955" y="28671"/>
                </a:lnTo>
                <a:lnTo>
                  <a:pt x="67955" y="32126"/>
                </a:lnTo>
                <a:lnTo>
                  <a:pt x="68543" y="32126"/>
                </a:lnTo>
                <a:lnTo>
                  <a:pt x="68543" y="30783"/>
                </a:lnTo>
                <a:lnTo>
                  <a:pt x="69916" y="30783"/>
                </a:lnTo>
                <a:lnTo>
                  <a:pt x="69916" y="31568"/>
                </a:lnTo>
                <a:cubicBezTo>
                  <a:pt x="69916" y="31869"/>
                  <a:pt x="70173" y="32126"/>
                  <a:pt x="70475" y="32126"/>
                </a:cubicBezTo>
                <a:lnTo>
                  <a:pt x="71636" y="32126"/>
                </a:lnTo>
                <a:lnTo>
                  <a:pt x="71636" y="53837"/>
                </a:lnTo>
                <a:lnTo>
                  <a:pt x="68045" y="53837"/>
                </a:lnTo>
                <a:cubicBezTo>
                  <a:pt x="68528" y="53791"/>
                  <a:pt x="68905" y="53384"/>
                  <a:pt x="68921" y="52901"/>
                </a:cubicBezTo>
                <a:lnTo>
                  <a:pt x="68921" y="39126"/>
                </a:lnTo>
                <a:lnTo>
                  <a:pt x="68936" y="39126"/>
                </a:lnTo>
                <a:cubicBezTo>
                  <a:pt x="69056" y="39126"/>
                  <a:pt x="69177" y="39006"/>
                  <a:pt x="69177" y="38870"/>
                </a:cubicBezTo>
                <a:lnTo>
                  <a:pt x="69177" y="38689"/>
                </a:lnTo>
                <a:cubicBezTo>
                  <a:pt x="69177" y="38553"/>
                  <a:pt x="69056" y="38447"/>
                  <a:pt x="68936" y="38447"/>
                </a:cubicBezTo>
                <a:lnTo>
                  <a:pt x="63761" y="38447"/>
                </a:lnTo>
                <a:cubicBezTo>
                  <a:pt x="63625" y="38447"/>
                  <a:pt x="63504" y="38553"/>
                  <a:pt x="63504" y="38689"/>
                </a:cubicBezTo>
                <a:lnTo>
                  <a:pt x="63504" y="38870"/>
                </a:lnTo>
                <a:cubicBezTo>
                  <a:pt x="63504" y="39006"/>
                  <a:pt x="63625" y="39126"/>
                  <a:pt x="63761" y="39126"/>
                </a:cubicBezTo>
                <a:lnTo>
                  <a:pt x="63791" y="39126"/>
                </a:lnTo>
                <a:lnTo>
                  <a:pt x="63791" y="41571"/>
                </a:lnTo>
                <a:lnTo>
                  <a:pt x="63791" y="41857"/>
                </a:lnTo>
                <a:lnTo>
                  <a:pt x="63791" y="42581"/>
                </a:lnTo>
                <a:lnTo>
                  <a:pt x="63791" y="42868"/>
                </a:lnTo>
                <a:lnTo>
                  <a:pt x="63791" y="43577"/>
                </a:lnTo>
                <a:lnTo>
                  <a:pt x="63791" y="43864"/>
                </a:lnTo>
                <a:lnTo>
                  <a:pt x="63791" y="44588"/>
                </a:lnTo>
                <a:lnTo>
                  <a:pt x="63791" y="44875"/>
                </a:lnTo>
                <a:lnTo>
                  <a:pt x="63791" y="45599"/>
                </a:lnTo>
                <a:lnTo>
                  <a:pt x="63791" y="45886"/>
                </a:lnTo>
                <a:lnTo>
                  <a:pt x="63791" y="46685"/>
                </a:lnTo>
                <a:lnTo>
                  <a:pt x="63791" y="46972"/>
                </a:lnTo>
                <a:lnTo>
                  <a:pt x="63791" y="47711"/>
                </a:lnTo>
                <a:lnTo>
                  <a:pt x="63791" y="47998"/>
                </a:lnTo>
                <a:lnTo>
                  <a:pt x="63791" y="48722"/>
                </a:lnTo>
                <a:lnTo>
                  <a:pt x="63791" y="48994"/>
                </a:lnTo>
                <a:lnTo>
                  <a:pt x="63791" y="49718"/>
                </a:lnTo>
                <a:lnTo>
                  <a:pt x="63791" y="50004"/>
                </a:lnTo>
                <a:lnTo>
                  <a:pt x="63791" y="50729"/>
                </a:lnTo>
                <a:lnTo>
                  <a:pt x="63791" y="51015"/>
                </a:lnTo>
                <a:lnTo>
                  <a:pt x="63791" y="52916"/>
                </a:lnTo>
                <a:cubicBezTo>
                  <a:pt x="63791" y="53399"/>
                  <a:pt x="64168" y="53806"/>
                  <a:pt x="64651" y="53852"/>
                </a:cubicBezTo>
                <a:lnTo>
                  <a:pt x="55749" y="53852"/>
                </a:lnTo>
                <a:lnTo>
                  <a:pt x="55749" y="45342"/>
                </a:lnTo>
                <a:lnTo>
                  <a:pt x="55794" y="45342"/>
                </a:lnTo>
                <a:cubicBezTo>
                  <a:pt x="56021" y="45342"/>
                  <a:pt x="56187" y="45161"/>
                  <a:pt x="56187" y="44935"/>
                </a:cubicBezTo>
                <a:lnTo>
                  <a:pt x="56187" y="44633"/>
                </a:lnTo>
                <a:cubicBezTo>
                  <a:pt x="56187" y="44407"/>
                  <a:pt x="56021" y="44241"/>
                  <a:pt x="55794" y="44241"/>
                </a:cubicBezTo>
                <a:lnTo>
                  <a:pt x="53999" y="44241"/>
                </a:lnTo>
                <a:lnTo>
                  <a:pt x="53999" y="37482"/>
                </a:lnTo>
                <a:cubicBezTo>
                  <a:pt x="54014" y="36526"/>
                  <a:pt x="54798" y="35762"/>
                  <a:pt x="55751" y="35762"/>
                </a:cubicBezTo>
                <a:cubicBezTo>
                  <a:pt x="55761" y="35762"/>
                  <a:pt x="55770" y="35762"/>
                  <a:pt x="55779" y="35762"/>
                </a:cubicBezTo>
                <a:lnTo>
                  <a:pt x="58420" y="35762"/>
                </a:lnTo>
                <a:cubicBezTo>
                  <a:pt x="59717" y="35762"/>
                  <a:pt x="60788" y="34721"/>
                  <a:pt x="60803" y="33408"/>
                </a:cubicBezTo>
                <a:lnTo>
                  <a:pt x="60803" y="26890"/>
                </a:lnTo>
                <a:lnTo>
                  <a:pt x="61000" y="26890"/>
                </a:lnTo>
                <a:cubicBezTo>
                  <a:pt x="61181" y="26890"/>
                  <a:pt x="61347" y="26724"/>
                  <a:pt x="61347" y="26543"/>
                </a:cubicBezTo>
                <a:lnTo>
                  <a:pt x="61347" y="26151"/>
                </a:lnTo>
                <a:cubicBezTo>
                  <a:pt x="63911" y="25759"/>
                  <a:pt x="65843" y="23601"/>
                  <a:pt x="65963" y="21006"/>
                </a:cubicBezTo>
                <a:cubicBezTo>
                  <a:pt x="66084" y="18411"/>
                  <a:pt x="64349" y="16088"/>
                  <a:pt x="61829" y="15469"/>
                </a:cubicBezTo>
                <a:lnTo>
                  <a:pt x="61829" y="13312"/>
                </a:lnTo>
                <a:lnTo>
                  <a:pt x="62946" y="13312"/>
                </a:lnTo>
                <a:cubicBezTo>
                  <a:pt x="63263" y="13312"/>
                  <a:pt x="63519" y="13055"/>
                  <a:pt x="63519" y="12753"/>
                </a:cubicBezTo>
                <a:lnTo>
                  <a:pt x="63519" y="12618"/>
                </a:lnTo>
                <a:close/>
                <a:moveTo>
                  <a:pt x="69157" y="1"/>
                </a:moveTo>
                <a:cubicBezTo>
                  <a:pt x="69109" y="1"/>
                  <a:pt x="69079" y="3"/>
                  <a:pt x="69071" y="4"/>
                </a:cubicBezTo>
                <a:lnTo>
                  <a:pt x="64379" y="4"/>
                </a:lnTo>
                <a:cubicBezTo>
                  <a:pt x="60321" y="4"/>
                  <a:pt x="60200" y="4742"/>
                  <a:pt x="60200" y="4787"/>
                </a:cubicBezTo>
                <a:lnTo>
                  <a:pt x="60200" y="9691"/>
                </a:lnTo>
                <a:lnTo>
                  <a:pt x="58948" y="9691"/>
                </a:lnTo>
                <a:cubicBezTo>
                  <a:pt x="58736" y="9691"/>
                  <a:pt x="58571" y="9857"/>
                  <a:pt x="58571" y="10068"/>
                </a:cubicBezTo>
                <a:lnTo>
                  <a:pt x="58571" y="10566"/>
                </a:lnTo>
                <a:cubicBezTo>
                  <a:pt x="58571" y="10762"/>
                  <a:pt x="58736" y="10943"/>
                  <a:pt x="58948" y="10943"/>
                </a:cubicBezTo>
                <a:lnTo>
                  <a:pt x="59189" y="10943"/>
                </a:lnTo>
                <a:lnTo>
                  <a:pt x="59189" y="11214"/>
                </a:lnTo>
                <a:lnTo>
                  <a:pt x="58284" y="11214"/>
                </a:lnTo>
                <a:cubicBezTo>
                  <a:pt x="57967" y="11214"/>
                  <a:pt x="57711" y="11456"/>
                  <a:pt x="57711" y="11773"/>
                </a:cubicBezTo>
                <a:lnTo>
                  <a:pt x="57711" y="12753"/>
                </a:lnTo>
                <a:cubicBezTo>
                  <a:pt x="57711" y="13055"/>
                  <a:pt x="57967" y="13312"/>
                  <a:pt x="58284" y="13312"/>
                </a:cubicBezTo>
                <a:lnTo>
                  <a:pt x="59189" y="13312"/>
                </a:lnTo>
                <a:lnTo>
                  <a:pt x="59189" y="15469"/>
                </a:lnTo>
                <a:cubicBezTo>
                  <a:pt x="56654" y="16088"/>
                  <a:pt x="54934" y="18396"/>
                  <a:pt x="55040" y="20991"/>
                </a:cubicBezTo>
                <a:cubicBezTo>
                  <a:pt x="55161" y="23586"/>
                  <a:pt x="57092" y="25744"/>
                  <a:pt x="59657" y="26151"/>
                </a:cubicBezTo>
                <a:lnTo>
                  <a:pt x="59657" y="26543"/>
                </a:lnTo>
                <a:cubicBezTo>
                  <a:pt x="59657" y="26724"/>
                  <a:pt x="59808" y="26890"/>
                  <a:pt x="60004" y="26890"/>
                </a:cubicBezTo>
                <a:lnTo>
                  <a:pt x="60185" y="26890"/>
                </a:lnTo>
                <a:lnTo>
                  <a:pt x="60185" y="33408"/>
                </a:lnTo>
                <a:cubicBezTo>
                  <a:pt x="60170" y="34374"/>
                  <a:pt x="59385" y="35143"/>
                  <a:pt x="58420" y="35143"/>
                </a:cubicBezTo>
                <a:lnTo>
                  <a:pt x="55779" y="35143"/>
                </a:lnTo>
                <a:cubicBezTo>
                  <a:pt x="55770" y="35143"/>
                  <a:pt x="55761" y="35143"/>
                  <a:pt x="55751" y="35143"/>
                </a:cubicBezTo>
                <a:cubicBezTo>
                  <a:pt x="54451" y="35143"/>
                  <a:pt x="53395" y="36179"/>
                  <a:pt x="53380" y="37482"/>
                </a:cubicBezTo>
                <a:lnTo>
                  <a:pt x="53380" y="44241"/>
                </a:lnTo>
                <a:lnTo>
                  <a:pt x="51917" y="44241"/>
                </a:lnTo>
                <a:lnTo>
                  <a:pt x="51917" y="37784"/>
                </a:lnTo>
                <a:cubicBezTo>
                  <a:pt x="51932" y="37044"/>
                  <a:pt x="51917" y="36275"/>
                  <a:pt x="51585" y="35626"/>
                </a:cubicBezTo>
                <a:cubicBezTo>
                  <a:pt x="51600" y="35566"/>
                  <a:pt x="51615" y="35505"/>
                  <a:pt x="51630" y="35460"/>
                </a:cubicBezTo>
                <a:cubicBezTo>
                  <a:pt x="51721" y="35038"/>
                  <a:pt x="51766" y="34600"/>
                  <a:pt x="51781" y="34178"/>
                </a:cubicBezTo>
                <a:lnTo>
                  <a:pt x="51781" y="32578"/>
                </a:lnTo>
                <a:cubicBezTo>
                  <a:pt x="51781" y="32216"/>
                  <a:pt x="51721" y="31854"/>
                  <a:pt x="51585" y="31522"/>
                </a:cubicBezTo>
                <a:cubicBezTo>
                  <a:pt x="51826" y="31070"/>
                  <a:pt x="51947" y="30572"/>
                  <a:pt x="51917" y="30074"/>
                </a:cubicBezTo>
                <a:lnTo>
                  <a:pt x="51917" y="27434"/>
                </a:lnTo>
                <a:cubicBezTo>
                  <a:pt x="51887" y="26905"/>
                  <a:pt x="51826" y="26377"/>
                  <a:pt x="51525" y="25925"/>
                </a:cubicBezTo>
                <a:cubicBezTo>
                  <a:pt x="51645" y="25201"/>
                  <a:pt x="51691" y="24461"/>
                  <a:pt x="51645" y="23737"/>
                </a:cubicBezTo>
                <a:lnTo>
                  <a:pt x="51645" y="19513"/>
                </a:lnTo>
                <a:cubicBezTo>
                  <a:pt x="51645" y="17446"/>
                  <a:pt x="49971" y="15771"/>
                  <a:pt x="47889" y="15756"/>
                </a:cubicBezTo>
                <a:lnTo>
                  <a:pt x="33721" y="15756"/>
                </a:lnTo>
                <a:cubicBezTo>
                  <a:pt x="31654" y="15771"/>
                  <a:pt x="29980" y="17446"/>
                  <a:pt x="29980" y="19513"/>
                </a:cubicBezTo>
                <a:lnTo>
                  <a:pt x="29980" y="27162"/>
                </a:lnTo>
                <a:lnTo>
                  <a:pt x="29437" y="27162"/>
                </a:lnTo>
                <a:cubicBezTo>
                  <a:pt x="29428" y="27162"/>
                  <a:pt x="29420" y="27161"/>
                  <a:pt x="29411" y="27161"/>
                </a:cubicBezTo>
                <a:cubicBezTo>
                  <a:pt x="29106" y="27161"/>
                  <a:pt x="28863" y="27427"/>
                  <a:pt x="28863" y="27735"/>
                </a:cubicBezTo>
                <a:lnTo>
                  <a:pt x="28863" y="28505"/>
                </a:lnTo>
                <a:lnTo>
                  <a:pt x="28275" y="28505"/>
                </a:lnTo>
                <a:cubicBezTo>
                  <a:pt x="28033" y="28505"/>
                  <a:pt x="27837" y="28686"/>
                  <a:pt x="27837" y="28927"/>
                </a:cubicBezTo>
                <a:lnTo>
                  <a:pt x="27837" y="29350"/>
                </a:lnTo>
                <a:lnTo>
                  <a:pt x="27852" y="29350"/>
                </a:lnTo>
                <a:cubicBezTo>
                  <a:pt x="27551" y="29365"/>
                  <a:pt x="27309" y="29621"/>
                  <a:pt x="27309" y="29923"/>
                </a:cubicBezTo>
                <a:lnTo>
                  <a:pt x="27309" y="30059"/>
                </a:lnTo>
                <a:lnTo>
                  <a:pt x="18030" y="30059"/>
                </a:lnTo>
                <a:lnTo>
                  <a:pt x="18030" y="29274"/>
                </a:lnTo>
                <a:cubicBezTo>
                  <a:pt x="18030" y="28957"/>
                  <a:pt x="17774" y="28701"/>
                  <a:pt x="17457" y="28701"/>
                </a:cubicBezTo>
                <a:lnTo>
                  <a:pt x="16416" y="28701"/>
                </a:lnTo>
                <a:lnTo>
                  <a:pt x="16416" y="13900"/>
                </a:lnTo>
                <a:lnTo>
                  <a:pt x="17472" y="13900"/>
                </a:lnTo>
                <a:cubicBezTo>
                  <a:pt x="17789" y="13900"/>
                  <a:pt x="18046" y="13644"/>
                  <a:pt x="18046" y="13342"/>
                </a:cubicBezTo>
                <a:lnTo>
                  <a:pt x="18046" y="12557"/>
                </a:lnTo>
                <a:lnTo>
                  <a:pt x="19419" y="12557"/>
                </a:lnTo>
                <a:lnTo>
                  <a:pt x="19419" y="13900"/>
                </a:lnTo>
                <a:lnTo>
                  <a:pt x="19992" y="13900"/>
                </a:lnTo>
                <a:lnTo>
                  <a:pt x="19992" y="10430"/>
                </a:lnTo>
                <a:lnTo>
                  <a:pt x="19419" y="10430"/>
                </a:lnTo>
                <a:lnTo>
                  <a:pt x="19419" y="11773"/>
                </a:lnTo>
                <a:lnTo>
                  <a:pt x="18046" y="11773"/>
                </a:lnTo>
                <a:lnTo>
                  <a:pt x="18046" y="10988"/>
                </a:lnTo>
                <a:cubicBezTo>
                  <a:pt x="18046" y="10686"/>
                  <a:pt x="17789" y="10430"/>
                  <a:pt x="17472" y="10430"/>
                </a:cubicBezTo>
                <a:lnTo>
                  <a:pt x="16416" y="10430"/>
                </a:lnTo>
                <a:lnTo>
                  <a:pt x="16416" y="2373"/>
                </a:lnTo>
                <a:lnTo>
                  <a:pt x="15088" y="2373"/>
                </a:lnTo>
                <a:lnTo>
                  <a:pt x="15088" y="10430"/>
                </a:lnTo>
                <a:lnTo>
                  <a:pt x="13851" y="10430"/>
                </a:lnTo>
                <a:cubicBezTo>
                  <a:pt x="13549" y="10430"/>
                  <a:pt x="13293" y="10686"/>
                  <a:pt x="13293" y="10988"/>
                </a:cubicBezTo>
                <a:lnTo>
                  <a:pt x="13293" y="11773"/>
                </a:lnTo>
                <a:lnTo>
                  <a:pt x="6896" y="11773"/>
                </a:lnTo>
                <a:lnTo>
                  <a:pt x="6896" y="11697"/>
                </a:lnTo>
                <a:cubicBezTo>
                  <a:pt x="6896" y="11396"/>
                  <a:pt x="6639" y="11139"/>
                  <a:pt x="6338" y="11139"/>
                </a:cubicBezTo>
                <a:lnTo>
                  <a:pt x="6036" y="11139"/>
                </a:lnTo>
                <a:lnTo>
                  <a:pt x="6036" y="10324"/>
                </a:lnTo>
                <a:lnTo>
                  <a:pt x="6051" y="10324"/>
                </a:lnTo>
                <a:cubicBezTo>
                  <a:pt x="6308" y="10324"/>
                  <a:pt x="6519" y="10113"/>
                  <a:pt x="6519" y="9857"/>
                </a:cubicBezTo>
                <a:lnTo>
                  <a:pt x="6519" y="9525"/>
                </a:lnTo>
                <a:cubicBezTo>
                  <a:pt x="6519" y="9268"/>
                  <a:pt x="6308" y="9057"/>
                  <a:pt x="6051" y="9057"/>
                </a:cubicBezTo>
                <a:lnTo>
                  <a:pt x="6036" y="9057"/>
                </a:lnTo>
                <a:lnTo>
                  <a:pt x="6036" y="8303"/>
                </a:lnTo>
                <a:cubicBezTo>
                  <a:pt x="6036" y="7971"/>
                  <a:pt x="5779" y="7714"/>
                  <a:pt x="5463" y="7714"/>
                </a:cubicBezTo>
                <a:lnTo>
                  <a:pt x="2234" y="7714"/>
                </a:lnTo>
                <a:cubicBezTo>
                  <a:pt x="1917" y="7714"/>
                  <a:pt x="1661" y="7971"/>
                  <a:pt x="1661" y="8303"/>
                </a:cubicBezTo>
                <a:lnTo>
                  <a:pt x="1661" y="9057"/>
                </a:lnTo>
                <a:lnTo>
                  <a:pt x="1570" y="9057"/>
                </a:lnTo>
                <a:cubicBezTo>
                  <a:pt x="1561" y="9056"/>
                  <a:pt x="1553" y="9056"/>
                  <a:pt x="1544" y="9056"/>
                </a:cubicBezTo>
                <a:cubicBezTo>
                  <a:pt x="1300" y="9056"/>
                  <a:pt x="1102" y="9262"/>
                  <a:pt x="1102" y="9510"/>
                </a:cubicBezTo>
                <a:lnTo>
                  <a:pt x="1102" y="9857"/>
                </a:lnTo>
                <a:cubicBezTo>
                  <a:pt x="1102" y="10113"/>
                  <a:pt x="1314" y="10324"/>
                  <a:pt x="1570" y="10324"/>
                </a:cubicBezTo>
                <a:lnTo>
                  <a:pt x="1661" y="10324"/>
                </a:lnTo>
                <a:lnTo>
                  <a:pt x="1661" y="11139"/>
                </a:lnTo>
                <a:cubicBezTo>
                  <a:pt x="1344" y="11139"/>
                  <a:pt x="1102" y="11396"/>
                  <a:pt x="1102" y="11697"/>
                </a:cubicBezTo>
                <a:lnTo>
                  <a:pt x="1102" y="12678"/>
                </a:lnTo>
                <a:cubicBezTo>
                  <a:pt x="1102" y="12980"/>
                  <a:pt x="1344" y="13236"/>
                  <a:pt x="1661" y="13236"/>
                </a:cubicBezTo>
                <a:lnTo>
                  <a:pt x="1661" y="15530"/>
                </a:lnTo>
                <a:lnTo>
                  <a:pt x="1661" y="22334"/>
                </a:lnTo>
                <a:cubicBezTo>
                  <a:pt x="1645" y="22983"/>
                  <a:pt x="1947" y="23601"/>
                  <a:pt x="2460" y="24024"/>
                </a:cubicBezTo>
                <a:cubicBezTo>
                  <a:pt x="2505" y="24069"/>
                  <a:pt x="2566" y="24114"/>
                  <a:pt x="2626" y="24144"/>
                </a:cubicBezTo>
                <a:cubicBezTo>
                  <a:pt x="2747" y="24235"/>
                  <a:pt x="2868" y="24295"/>
                  <a:pt x="3003" y="24356"/>
                </a:cubicBezTo>
                <a:cubicBezTo>
                  <a:pt x="3260" y="24461"/>
                  <a:pt x="3562" y="24522"/>
                  <a:pt x="3848" y="24522"/>
                </a:cubicBezTo>
                <a:cubicBezTo>
                  <a:pt x="3999" y="24522"/>
                  <a:pt x="4150" y="24507"/>
                  <a:pt x="4286" y="24476"/>
                </a:cubicBezTo>
                <a:cubicBezTo>
                  <a:pt x="4708" y="24401"/>
                  <a:pt x="5101" y="24190"/>
                  <a:pt x="5402" y="23888"/>
                </a:cubicBezTo>
                <a:cubicBezTo>
                  <a:pt x="5448" y="23828"/>
                  <a:pt x="5493" y="23782"/>
                  <a:pt x="5538" y="23722"/>
                </a:cubicBezTo>
                <a:cubicBezTo>
                  <a:pt x="5629" y="23616"/>
                  <a:pt x="5704" y="23496"/>
                  <a:pt x="5779" y="23375"/>
                </a:cubicBezTo>
                <a:cubicBezTo>
                  <a:pt x="5810" y="23315"/>
                  <a:pt x="5840" y="23254"/>
                  <a:pt x="5870" y="23194"/>
                </a:cubicBezTo>
                <a:cubicBezTo>
                  <a:pt x="5991" y="22922"/>
                  <a:pt x="6036" y="22636"/>
                  <a:pt x="6036" y="22334"/>
                </a:cubicBezTo>
                <a:lnTo>
                  <a:pt x="6036" y="21308"/>
                </a:lnTo>
                <a:lnTo>
                  <a:pt x="6036" y="20855"/>
                </a:lnTo>
                <a:lnTo>
                  <a:pt x="6036" y="20116"/>
                </a:lnTo>
                <a:lnTo>
                  <a:pt x="6036" y="19648"/>
                </a:lnTo>
                <a:lnTo>
                  <a:pt x="6036" y="18909"/>
                </a:lnTo>
                <a:lnTo>
                  <a:pt x="6036" y="18456"/>
                </a:lnTo>
                <a:lnTo>
                  <a:pt x="6036" y="17732"/>
                </a:lnTo>
                <a:lnTo>
                  <a:pt x="6036" y="17265"/>
                </a:lnTo>
                <a:lnTo>
                  <a:pt x="6036" y="16525"/>
                </a:lnTo>
                <a:lnTo>
                  <a:pt x="6036" y="16073"/>
                </a:lnTo>
                <a:lnTo>
                  <a:pt x="6036" y="15530"/>
                </a:lnTo>
                <a:lnTo>
                  <a:pt x="6036" y="15333"/>
                </a:lnTo>
                <a:lnTo>
                  <a:pt x="6036" y="14881"/>
                </a:lnTo>
                <a:lnTo>
                  <a:pt x="6036" y="14126"/>
                </a:lnTo>
                <a:lnTo>
                  <a:pt x="6036" y="13674"/>
                </a:lnTo>
                <a:lnTo>
                  <a:pt x="6036" y="13251"/>
                </a:lnTo>
                <a:lnTo>
                  <a:pt x="6338" y="13251"/>
                </a:lnTo>
                <a:cubicBezTo>
                  <a:pt x="6655" y="13251"/>
                  <a:pt x="6896" y="12995"/>
                  <a:pt x="6896" y="12678"/>
                </a:cubicBezTo>
                <a:lnTo>
                  <a:pt x="6896" y="12542"/>
                </a:lnTo>
                <a:lnTo>
                  <a:pt x="13293" y="12542"/>
                </a:lnTo>
                <a:lnTo>
                  <a:pt x="13293" y="13327"/>
                </a:lnTo>
                <a:cubicBezTo>
                  <a:pt x="13293" y="13644"/>
                  <a:pt x="13534" y="13900"/>
                  <a:pt x="13851" y="13900"/>
                </a:cubicBezTo>
                <a:lnTo>
                  <a:pt x="15088" y="13900"/>
                </a:lnTo>
                <a:lnTo>
                  <a:pt x="15088" y="28701"/>
                </a:lnTo>
                <a:lnTo>
                  <a:pt x="13836" y="28701"/>
                </a:lnTo>
                <a:cubicBezTo>
                  <a:pt x="13534" y="28701"/>
                  <a:pt x="13278" y="28957"/>
                  <a:pt x="13278" y="29259"/>
                </a:cubicBezTo>
                <a:lnTo>
                  <a:pt x="13278" y="30044"/>
                </a:lnTo>
                <a:lnTo>
                  <a:pt x="11905" y="30044"/>
                </a:lnTo>
                <a:lnTo>
                  <a:pt x="11905" y="28701"/>
                </a:lnTo>
                <a:lnTo>
                  <a:pt x="11317" y="28701"/>
                </a:lnTo>
                <a:lnTo>
                  <a:pt x="11317" y="32171"/>
                </a:lnTo>
                <a:lnTo>
                  <a:pt x="11905" y="32171"/>
                </a:lnTo>
                <a:lnTo>
                  <a:pt x="11905" y="30813"/>
                </a:lnTo>
                <a:lnTo>
                  <a:pt x="13278" y="30813"/>
                </a:lnTo>
                <a:lnTo>
                  <a:pt x="13278" y="31598"/>
                </a:lnTo>
                <a:cubicBezTo>
                  <a:pt x="13278" y="31915"/>
                  <a:pt x="13534" y="32171"/>
                  <a:pt x="13836" y="32171"/>
                </a:cubicBezTo>
                <a:lnTo>
                  <a:pt x="15088" y="32171"/>
                </a:lnTo>
                <a:lnTo>
                  <a:pt x="15088" y="43864"/>
                </a:lnTo>
                <a:lnTo>
                  <a:pt x="11664" y="43864"/>
                </a:lnTo>
                <a:lnTo>
                  <a:pt x="11694" y="43849"/>
                </a:lnTo>
                <a:lnTo>
                  <a:pt x="11724" y="43834"/>
                </a:lnTo>
                <a:cubicBezTo>
                  <a:pt x="11739" y="43834"/>
                  <a:pt x="11739" y="43819"/>
                  <a:pt x="11754" y="43819"/>
                </a:cubicBezTo>
                <a:lnTo>
                  <a:pt x="11799" y="43803"/>
                </a:lnTo>
                <a:lnTo>
                  <a:pt x="11830" y="43773"/>
                </a:lnTo>
                <a:lnTo>
                  <a:pt x="11875" y="43758"/>
                </a:lnTo>
                <a:cubicBezTo>
                  <a:pt x="11890" y="43743"/>
                  <a:pt x="11920" y="43728"/>
                  <a:pt x="11935" y="43728"/>
                </a:cubicBezTo>
                <a:lnTo>
                  <a:pt x="11980" y="43698"/>
                </a:lnTo>
                <a:lnTo>
                  <a:pt x="12041" y="43653"/>
                </a:lnTo>
                <a:lnTo>
                  <a:pt x="12071" y="43622"/>
                </a:lnTo>
                <a:lnTo>
                  <a:pt x="12131" y="43577"/>
                </a:lnTo>
                <a:lnTo>
                  <a:pt x="12161" y="43547"/>
                </a:lnTo>
                <a:lnTo>
                  <a:pt x="12222" y="43502"/>
                </a:lnTo>
                <a:lnTo>
                  <a:pt x="12252" y="43456"/>
                </a:lnTo>
                <a:lnTo>
                  <a:pt x="12297" y="43396"/>
                </a:lnTo>
                <a:cubicBezTo>
                  <a:pt x="12312" y="43381"/>
                  <a:pt x="12327" y="43366"/>
                  <a:pt x="12342" y="43351"/>
                </a:cubicBezTo>
                <a:lnTo>
                  <a:pt x="12388" y="43290"/>
                </a:lnTo>
                <a:cubicBezTo>
                  <a:pt x="12388" y="43275"/>
                  <a:pt x="12403" y="43260"/>
                  <a:pt x="12418" y="43245"/>
                </a:cubicBezTo>
                <a:cubicBezTo>
                  <a:pt x="12433" y="43215"/>
                  <a:pt x="12448" y="43185"/>
                  <a:pt x="12463" y="43155"/>
                </a:cubicBezTo>
                <a:cubicBezTo>
                  <a:pt x="12478" y="43140"/>
                  <a:pt x="12478" y="43125"/>
                  <a:pt x="12493" y="43109"/>
                </a:cubicBezTo>
                <a:cubicBezTo>
                  <a:pt x="12493" y="43094"/>
                  <a:pt x="12524" y="43019"/>
                  <a:pt x="12539" y="42974"/>
                </a:cubicBezTo>
                <a:cubicBezTo>
                  <a:pt x="12584" y="42853"/>
                  <a:pt x="12614" y="42732"/>
                  <a:pt x="12629" y="42612"/>
                </a:cubicBezTo>
                <a:cubicBezTo>
                  <a:pt x="12644" y="42476"/>
                  <a:pt x="12539" y="42370"/>
                  <a:pt x="12418" y="42370"/>
                </a:cubicBezTo>
                <a:lnTo>
                  <a:pt x="8329" y="42370"/>
                </a:lnTo>
                <a:cubicBezTo>
                  <a:pt x="8193" y="42370"/>
                  <a:pt x="8088" y="42476"/>
                  <a:pt x="8103" y="42612"/>
                </a:cubicBezTo>
                <a:cubicBezTo>
                  <a:pt x="8118" y="42732"/>
                  <a:pt x="8148" y="42853"/>
                  <a:pt x="8193" y="42974"/>
                </a:cubicBezTo>
                <a:cubicBezTo>
                  <a:pt x="8209" y="43019"/>
                  <a:pt x="8224" y="43064"/>
                  <a:pt x="8254" y="43109"/>
                </a:cubicBezTo>
                <a:lnTo>
                  <a:pt x="8284" y="43170"/>
                </a:lnTo>
                <a:cubicBezTo>
                  <a:pt x="8299" y="43185"/>
                  <a:pt x="8299" y="43215"/>
                  <a:pt x="8314" y="43245"/>
                </a:cubicBezTo>
                <a:cubicBezTo>
                  <a:pt x="8329" y="43260"/>
                  <a:pt x="8344" y="43275"/>
                  <a:pt x="8359" y="43290"/>
                </a:cubicBezTo>
                <a:lnTo>
                  <a:pt x="8405" y="43351"/>
                </a:lnTo>
                <a:cubicBezTo>
                  <a:pt x="8405" y="43366"/>
                  <a:pt x="8420" y="43381"/>
                  <a:pt x="8435" y="43396"/>
                </a:cubicBezTo>
                <a:lnTo>
                  <a:pt x="8480" y="43456"/>
                </a:lnTo>
                <a:lnTo>
                  <a:pt x="8525" y="43502"/>
                </a:lnTo>
                <a:lnTo>
                  <a:pt x="8571" y="43547"/>
                </a:lnTo>
                <a:lnTo>
                  <a:pt x="8616" y="43577"/>
                </a:lnTo>
                <a:lnTo>
                  <a:pt x="8661" y="43622"/>
                </a:lnTo>
                <a:lnTo>
                  <a:pt x="8706" y="43653"/>
                </a:lnTo>
                <a:lnTo>
                  <a:pt x="8767" y="43698"/>
                </a:lnTo>
                <a:lnTo>
                  <a:pt x="8797" y="43728"/>
                </a:lnTo>
                <a:cubicBezTo>
                  <a:pt x="8827" y="43728"/>
                  <a:pt x="8842" y="43743"/>
                  <a:pt x="8872" y="43758"/>
                </a:cubicBezTo>
                <a:lnTo>
                  <a:pt x="8903" y="43773"/>
                </a:lnTo>
                <a:lnTo>
                  <a:pt x="8948" y="43803"/>
                </a:lnTo>
                <a:lnTo>
                  <a:pt x="8978" y="43819"/>
                </a:lnTo>
                <a:cubicBezTo>
                  <a:pt x="8993" y="43819"/>
                  <a:pt x="9008" y="43834"/>
                  <a:pt x="9023" y="43834"/>
                </a:cubicBezTo>
                <a:lnTo>
                  <a:pt x="9038" y="43849"/>
                </a:lnTo>
                <a:lnTo>
                  <a:pt x="9084" y="43864"/>
                </a:lnTo>
                <a:lnTo>
                  <a:pt x="5553" y="43864"/>
                </a:lnTo>
                <a:lnTo>
                  <a:pt x="5583" y="43849"/>
                </a:lnTo>
                <a:lnTo>
                  <a:pt x="5613" y="43834"/>
                </a:lnTo>
                <a:cubicBezTo>
                  <a:pt x="5629" y="43834"/>
                  <a:pt x="5644" y="43819"/>
                  <a:pt x="5644" y="43819"/>
                </a:cubicBezTo>
                <a:lnTo>
                  <a:pt x="5689" y="43803"/>
                </a:lnTo>
                <a:lnTo>
                  <a:pt x="5734" y="43773"/>
                </a:lnTo>
                <a:lnTo>
                  <a:pt x="5764" y="43758"/>
                </a:lnTo>
                <a:lnTo>
                  <a:pt x="5825" y="43728"/>
                </a:lnTo>
                <a:lnTo>
                  <a:pt x="5870" y="43698"/>
                </a:lnTo>
                <a:lnTo>
                  <a:pt x="5930" y="43653"/>
                </a:lnTo>
                <a:lnTo>
                  <a:pt x="5960" y="43622"/>
                </a:lnTo>
                <a:lnTo>
                  <a:pt x="6021" y="43577"/>
                </a:lnTo>
                <a:lnTo>
                  <a:pt x="6051" y="43547"/>
                </a:lnTo>
                <a:lnTo>
                  <a:pt x="6111" y="43502"/>
                </a:lnTo>
                <a:lnTo>
                  <a:pt x="6142" y="43456"/>
                </a:lnTo>
                <a:lnTo>
                  <a:pt x="6187" y="43396"/>
                </a:lnTo>
                <a:cubicBezTo>
                  <a:pt x="6202" y="43381"/>
                  <a:pt x="6217" y="43366"/>
                  <a:pt x="6232" y="43351"/>
                </a:cubicBezTo>
                <a:lnTo>
                  <a:pt x="6277" y="43290"/>
                </a:lnTo>
                <a:lnTo>
                  <a:pt x="6308" y="43245"/>
                </a:lnTo>
                <a:cubicBezTo>
                  <a:pt x="6323" y="43215"/>
                  <a:pt x="6338" y="43185"/>
                  <a:pt x="6353" y="43155"/>
                </a:cubicBezTo>
                <a:cubicBezTo>
                  <a:pt x="6368" y="43140"/>
                  <a:pt x="6368" y="43125"/>
                  <a:pt x="6383" y="43109"/>
                </a:cubicBezTo>
                <a:cubicBezTo>
                  <a:pt x="6398" y="43064"/>
                  <a:pt x="6413" y="43019"/>
                  <a:pt x="6443" y="42974"/>
                </a:cubicBezTo>
                <a:cubicBezTo>
                  <a:pt x="6473" y="42853"/>
                  <a:pt x="6504" y="42732"/>
                  <a:pt x="6519" y="42612"/>
                </a:cubicBezTo>
                <a:cubicBezTo>
                  <a:pt x="6534" y="42476"/>
                  <a:pt x="6443" y="42370"/>
                  <a:pt x="6308" y="42370"/>
                </a:cubicBezTo>
                <a:lnTo>
                  <a:pt x="2219" y="42370"/>
                </a:lnTo>
                <a:cubicBezTo>
                  <a:pt x="2083" y="42370"/>
                  <a:pt x="1977" y="42476"/>
                  <a:pt x="2008" y="42612"/>
                </a:cubicBezTo>
                <a:cubicBezTo>
                  <a:pt x="2023" y="42732"/>
                  <a:pt x="2038" y="42853"/>
                  <a:pt x="2083" y="42974"/>
                </a:cubicBezTo>
                <a:cubicBezTo>
                  <a:pt x="2098" y="43019"/>
                  <a:pt x="2128" y="43064"/>
                  <a:pt x="2143" y="43109"/>
                </a:cubicBezTo>
                <a:cubicBezTo>
                  <a:pt x="2158" y="43125"/>
                  <a:pt x="2158" y="43140"/>
                  <a:pt x="2174" y="43170"/>
                </a:cubicBezTo>
                <a:lnTo>
                  <a:pt x="2219" y="43245"/>
                </a:lnTo>
                <a:cubicBezTo>
                  <a:pt x="2219" y="43260"/>
                  <a:pt x="2234" y="43275"/>
                  <a:pt x="2249" y="43290"/>
                </a:cubicBezTo>
                <a:lnTo>
                  <a:pt x="2294" y="43351"/>
                </a:lnTo>
                <a:lnTo>
                  <a:pt x="2324" y="43396"/>
                </a:lnTo>
                <a:lnTo>
                  <a:pt x="2370" y="43456"/>
                </a:lnTo>
                <a:lnTo>
                  <a:pt x="2415" y="43502"/>
                </a:lnTo>
                <a:lnTo>
                  <a:pt x="2460" y="43547"/>
                </a:lnTo>
                <a:lnTo>
                  <a:pt x="2505" y="43577"/>
                </a:lnTo>
                <a:lnTo>
                  <a:pt x="2551" y="43622"/>
                </a:lnTo>
                <a:lnTo>
                  <a:pt x="2596" y="43653"/>
                </a:lnTo>
                <a:lnTo>
                  <a:pt x="2656" y="43698"/>
                </a:lnTo>
                <a:lnTo>
                  <a:pt x="2702" y="43728"/>
                </a:lnTo>
                <a:lnTo>
                  <a:pt x="2762" y="43758"/>
                </a:lnTo>
                <a:lnTo>
                  <a:pt x="2792" y="43773"/>
                </a:lnTo>
                <a:lnTo>
                  <a:pt x="2837" y="43803"/>
                </a:lnTo>
                <a:lnTo>
                  <a:pt x="2868" y="43819"/>
                </a:lnTo>
                <a:lnTo>
                  <a:pt x="2913" y="43834"/>
                </a:lnTo>
                <a:lnTo>
                  <a:pt x="2943" y="43849"/>
                </a:lnTo>
                <a:lnTo>
                  <a:pt x="2973" y="43864"/>
                </a:lnTo>
                <a:lnTo>
                  <a:pt x="1" y="43864"/>
                </a:lnTo>
                <a:lnTo>
                  <a:pt x="1" y="44618"/>
                </a:lnTo>
                <a:lnTo>
                  <a:pt x="15088" y="44618"/>
                </a:lnTo>
                <a:lnTo>
                  <a:pt x="15088" y="53867"/>
                </a:lnTo>
                <a:lnTo>
                  <a:pt x="11317" y="53867"/>
                </a:lnTo>
                <a:lnTo>
                  <a:pt x="11317" y="54893"/>
                </a:lnTo>
                <a:lnTo>
                  <a:pt x="13897" y="54893"/>
                </a:lnTo>
                <a:lnTo>
                  <a:pt x="13897" y="56432"/>
                </a:lnTo>
                <a:cubicBezTo>
                  <a:pt x="13897" y="56658"/>
                  <a:pt x="14078" y="56854"/>
                  <a:pt x="14319" y="56854"/>
                </a:cubicBezTo>
                <a:lnTo>
                  <a:pt x="16733" y="56854"/>
                </a:lnTo>
                <a:cubicBezTo>
                  <a:pt x="16959" y="56854"/>
                  <a:pt x="17155" y="56658"/>
                  <a:pt x="17155" y="56432"/>
                </a:cubicBezTo>
                <a:lnTo>
                  <a:pt x="17155" y="54878"/>
                </a:lnTo>
                <a:lnTo>
                  <a:pt x="40541" y="54878"/>
                </a:lnTo>
                <a:lnTo>
                  <a:pt x="40541" y="56417"/>
                </a:lnTo>
                <a:cubicBezTo>
                  <a:pt x="40541" y="56658"/>
                  <a:pt x="40737" y="56854"/>
                  <a:pt x="40963" y="56854"/>
                </a:cubicBezTo>
                <a:lnTo>
                  <a:pt x="43377" y="56854"/>
                </a:lnTo>
                <a:cubicBezTo>
                  <a:pt x="43604" y="56854"/>
                  <a:pt x="43800" y="56658"/>
                  <a:pt x="43800" y="56417"/>
                </a:cubicBezTo>
                <a:lnTo>
                  <a:pt x="43800" y="54878"/>
                </a:lnTo>
                <a:lnTo>
                  <a:pt x="45972" y="54878"/>
                </a:lnTo>
                <a:lnTo>
                  <a:pt x="45972" y="53852"/>
                </a:lnTo>
                <a:lnTo>
                  <a:pt x="16416" y="53852"/>
                </a:lnTo>
                <a:lnTo>
                  <a:pt x="16416" y="32171"/>
                </a:lnTo>
                <a:lnTo>
                  <a:pt x="17457" y="32171"/>
                </a:lnTo>
                <a:cubicBezTo>
                  <a:pt x="17774" y="32171"/>
                  <a:pt x="18030" y="31915"/>
                  <a:pt x="18030" y="31598"/>
                </a:cubicBezTo>
                <a:lnTo>
                  <a:pt x="18030" y="30828"/>
                </a:lnTo>
                <a:lnTo>
                  <a:pt x="27309" y="30828"/>
                </a:lnTo>
                <a:lnTo>
                  <a:pt x="27309" y="30889"/>
                </a:lnTo>
                <a:cubicBezTo>
                  <a:pt x="27309" y="31205"/>
                  <a:pt x="27566" y="31462"/>
                  <a:pt x="27883" y="31462"/>
                </a:cubicBezTo>
                <a:lnTo>
                  <a:pt x="28818" y="31462"/>
                </a:lnTo>
                <a:lnTo>
                  <a:pt x="28818" y="32593"/>
                </a:lnTo>
                <a:cubicBezTo>
                  <a:pt x="25906" y="33152"/>
                  <a:pt x="23734" y="35475"/>
                  <a:pt x="23734" y="38251"/>
                </a:cubicBezTo>
                <a:cubicBezTo>
                  <a:pt x="23734" y="40243"/>
                  <a:pt x="24865" y="41993"/>
                  <a:pt x="26570" y="43034"/>
                </a:cubicBezTo>
                <a:cubicBezTo>
                  <a:pt x="26781" y="43155"/>
                  <a:pt x="27008" y="43230"/>
                  <a:pt x="27249" y="43230"/>
                </a:cubicBezTo>
                <a:lnTo>
                  <a:pt x="33193" y="43230"/>
                </a:lnTo>
                <a:cubicBezTo>
                  <a:pt x="33435" y="43230"/>
                  <a:pt x="33661" y="43155"/>
                  <a:pt x="33857" y="43034"/>
                </a:cubicBezTo>
                <a:cubicBezTo>
                  <a:pt x="35577" y="41993"/>
                  <a:pt x="36709" y="40243"/>
                  <a:pt x="36709" y="38251"/>
                </a:cubicBezTo>
                <a:cubicBezTo>
                  <a:pt x="36709" y="35475"/>
                  <a:pt x="34521" y="33167"/>
                  <a:pt x="31609" y="32593"/>
                </a:cubicBezTo>
                <a:lnTo>
                  <a:pt x="31609" y="31462"/>
                </a:lnTo>
                <a:lnTo>
                  <a:pt x="32560" y="31462"/>
                </a:lnTo>
                <a:cubicBezTo>
                  <a:pt x="32877" y="31462"/>
                  <a:pt x="33118" y="31205"/>
                  <a:pt x="33118" y="30904"/>
                </a:cubicBezTo>
                <a:lnTo>
                  <a:pt x="33118" y="29923"/>
                </a:lnTo>
                <a:cubicBezTo>
                  <a:pt x="33118" y="29621"/>
                  <a:pt x="32877" y="29365"/>
                  <a:pt x="32575" y="29350"/>
                </a:cubicBezTo>
                <a:lnTo>
                  <a:pt x="32590" y="29350"/>
                </a:lnTo>
                <a:lnTo>
                  <a:pt x="32590" y="28927"/>
                </a:lnTo>
                <a:cubicBezTo>
                  <a:pt x="32590" y="28695"/>
                  <a:pt x="32422" y="28504"/>
                  <a:pt x="32193" y="28504"/>
                </a:cubicBezTo>
                <a:cubicBezTo>
                  <a:pt x="32185" y="28504"/>
                  <a:pt x="32176" y="28504"/>
                  <a:pt x="32167" y="28505"/>
                </a:cubicBezTo>
                <a:lnTo>
                  <a:pt x="31730" y="28505"/>
                </a:lnTo>
                <a:lnTo>
                  <a:pt x="31730" y="27735"/>
                </a:lnTo>
                <a:cubicBezTo>
                  <a:pt x="31730" y="27418"/>
                  <a:pt x="31458" y="27147"/>
                  <a:pt x="31141" y="27147"/>
                </a:cubicBezTo>
                <a:lnTo>
                  <a:pt x="30598" y="27147"/>
                </a:lnTo>
                <a:lnTo>
                  <a:pt x="30598" y="19513"/>
                </a:lnTo>
                <a:cubicBezTo>
                  <a:pt x="30613" y="17778"/>
                  <a:pt x="32017" y="16374"/>
                  <a:pt x="33737" y="16374"/>
                </a:cubicBezTo>
                <a:lnTo>
                  <a:pt x="47904" y="16374"/>
                </a:lnTo>
                <a:cubicBezTo>
                  <a:pt x="49639" y="16374"/>
                  <a:pt x="51042" y="17778"/>
                  <a:pt x="51042" y="19513"/>
                </a:cubicBezTo>
                <a:lnTo>
                  <a:pt x="51042" y="23767"/>
                </a:lnTo>
                <a:cubicBezTo>
                  <a:pt x="51072" y="24310"/>
                  <a:pt x="51057" y="24854"/>
                  <a:pt x="50997" y="25397"/>
                </a:cubicBezTo>
                <a:cubicBezTo>
                  <a:pt x="50488" y="25079"/>
                  <a:pt x="49841" y="24997"/>
                  <a:pt x="49244" y="24997"/>
                </a:cubicBezTo>
                <a:cubicBezTo>
                  <a:pt x="49132" y="24997"/>
                  <a:pt x="49022" y="25000"/>
                  <a:pt x="48915" y="25004"/>
                </a:cubicBezTo>
                <a:cubicBezTo>
                  <a:pt x="48850" y="25001"/>
                  <a:pt x="48787" y="24999"/>
                  <a:pt x="48723" y="24999"/>
                </a:cubicBezTo>
                <a:cubicBezTo>
                  <a:pt x="48217" y="24999"/>
                  <a:pt x="47724" y="25105"/>
                  <a:pt x="47255" y="25306"/>
                </a:cubicBezTo>
                <a:cubicBezTo>
                  <a:pt x="46742" y="25517"/>
                  <a:pt x="46380" y="25985"/>
                  <a:pt x="46289" y="26528"/>
                </a:cubicBezTo>
                <a:cubicBezTo>
                  <a:pt x="46244" y="27026"/>
                  <a:pt x="46470" y="27509"/>
                  <a:pt x="46863" y="27811"/>
                </a:cubicBezTo>
                <a:cubicBezTo>
                  <a:pt x="47255" y="28126"/>
                  <a:pt x="47829" y="28242"/>
                  <a:pt x="48400" y="28242"/>
                </a:cubicBezTo>
                <a:cubicBezTo>
                  <a:pt x="48730" y="28242"/>
                  <a:pt x="49059" y="28203"/>
                  <a:pt x="49352" y="28143"/>
                </a:cubicBezTo>
                <a:cubicBezTo>
                  <a:pt x="50046" y="28007"/>
                  <a:pt x="50861" y="27554"/>
                  <a:pt x="51238" y="26830"/>
                </a:cubicBezTo>
                <a:cubicBezTo>
                  <a:pt x="51283" y="27041"/>
                  <a:pt x="51313" y="27252"/>
                  <a:pt x="51313" y="27464"/>
                </a:cubicBezTo>
                <a:lnTo>
                  <a:pt x="51313" y="30089"/>
                </a:lnTo>
                <a:cubicBezTo>
                  <a:pt x="51329" y="30330"/>
                  <a:pt x="51298" y="30587"/>
                  <a:pt x="51223" y="30813"/>
                </a:cubicBezTo>
                <a:cubicBezTo>
                  <a:pt x="50966" y="30451"/>
                  <a:pt x="50619" y="30149"/>
                  <a:pt x="50212" y="29923"/>
                </a:cubicBezTo>
                <a:cubicBezTo>
                  <a:pt x="49724" y="29642"/>
                  <a:pt x="49174" y="29502"/>
                  <a:pt x="48623" y="29502"/>
                </a:cubicBezTo>
                <a:cubicBezTo>
                  <a:pt x="48050" y="29502"/>
                  <a:pt x="47476" y="29653"/>
                  <a:pt x="46968" y="29953"/>
                </a:cubicBezTo>
                <a:cubicBezTo>
                  <a:pt x="46591" y="30149"/>
                  <a:pt x="46304" y="30496"/>
                  <a:pt x="46154" y="30904"/>
                </a:cubicBezTo>
                <a:cubicBezTo>
                  <a:pt x="45988" y="31522"/>
                  <a:pt x="46350" y="32111"/>
                  <a:pt x="46772" y="32427"/>
                </a:cubicBezTo>
                <a:cubicBezTo>
                  <a:pt x="47195" y="32729"/>
                  <a:pt x="47692" y="32895"/>
                  <a:pt x="48190" y="32956"/>
                </a:cubicBezTo>
                <a:cubicBezTo>
                  <a:pt x="48456" y="33005"/>
                  <a:pt x="48726" y="33028"/>
                  <a:pt x="48996" y="33028"/>
                </a:cubicBezTo>
                <a:cubicBezTo>
                  <a:pt x="49217" y="33028"/>
                  <a:pt x="49437" y="33013"/>
                  <a:pt x="49654" y="32986"/>
                </a:cubicBezTo>
                <a:cubicBezTo>
                  <a:pt x="50227" y="32880"/>
                  <a:pt x="50755" y="32593"/>
                  <a:pt x="51147" y="32156"/>
                </a:cubicBezTo>
                <a:cubicBezTo>
                  <a:pt x="51163" y="32292"/>
                  <a:pt x="51178" y="32427"/>
                  <a:pt x="51178" y="32563"/>
                </a:cubicBezTo>
                <a:lnTo>
                  <a:pt x="51178" y="34147"/>
                </a:lnTo>
                <a:cubicBezTo>
                  <a:pt x="51163" y="34434"/>
                  <a:pt x="51147" y="34706"/>
                  <a:pt x="51117" y="34962"/>
                </a:cubicBezTo>
                <a:cubicBezTo>
                  <a:pt x="50680" y="34570"/>
                  <a:pt x="50046" y="34313"/>
                  <a:pt x="49216" y="34178"/>
                </a:cubicBezTo>
                <a:cubicBezTo>
                  <a:pt x="48979" y="34134"/>
                  <a:pt x="48711" y="34098"/>
                  <a:pt x="48429" y="34098"/>
                </a:cubicBezTo>
                <a:cubicBezTo>
                  <a:pt x="48121" y="34098"/>
                  <a:pt x="47797" y="34142"/>
                  <a:pt x="47481" y="34268"/>
                </a:cubicBezTo>
                <a:cubicBezTo>
                  <a:pt x="46817" y="34525"/>
                  <a:pt x="46365" y="35128"/>
                  <a:pt x="46380" y="35747"/>
                </a:cubicBezTo>
                <a:cubicBezTo>
                  <a:pt x="46425" y="36335"/>
                  <a:pt x="46772" y="36848"/>
                  <a:pt x="47315" y="37105"/>
                </a:cubicBezTo>
                <a:cubicBezTo>
                  <a:pt x="47754" y="37317"/>
                  <a:pt x="48232" y="37423"/>
                  <a:pt x="48713" y="37423"/>
                </a:cubicBezTo>
                <a:cubicBezTo>
                  <a:pt x="48745" y="37423"/>
                  <a:pt x="48777" y="37422"/>
                  <a:pt x="48809" y="37421"/>
                </a:cubicBezTo>
                <a:cubicBezTo>
                  <a:pt x="48865" y="37423"/>
                  <a:pt x="48921" y="37424"/>
                  <a:pt x="48976" y="37424"/>
                </a:cubicBezTo>
                <a:cubicBezTo>
                  <a:pt x="49957" y="37424"/>
                  <a:pt x="50644" y="37168"/>
                  <a:pt x="51087" y="36682"/>
                </a:cubicBezTo>
                <a:cubicBezTo>
                  <a:pt x="51147" y="36607"/>
                  <a:pt x="51208" y="36546"/>
                  <a:pt x="51253" y="36456"/>
                </a:cubicBezTo>
                <a:cubicBezTo>
                  <a:pt x="51313" y="36893"/>
                  <a:pt x="51344" y="37331"/>
                  <a:pt x="51313" y="37768"/>
                </a:cubicBezTo>
                <a:lnTo>
                  <a:pt x="51313" y="44226"/>
                </a:lnTo>
                <a:lnTo>
                  <a:pt x="47436" y="44226"/>
                </a:lnTo>
                <a:cubicBezTo>
                  <a:pt x="47210" y="44226"/>
                  <a:pt x="47029" y="44407"/>
                  <a:pt x="47029" y="44618"/>
                </a:cubicBezTo>
                <a:lnTo>
                  <a:pt x="47029" y="44920"/>
                </a:lnTo>
                <a:cubicBezTo>
                  <a:pt x="47029" y="45146"/>
                  <a:pt x="47210" y="45327"/>
                  <a:pt x="47436" y="45327"/>
                </a:cubicBezTo>
                <a:lnTo>
                  <a:pt x="47451" y="45327"/>
                </a:lnTo>
                <a:lnTo>
                  <a:pt x="47451" y="55391"/>
                </a:lnTo>
                <a:cubicBezTo>
                  <a:pt x="47451" y="56251"/>
                  <a:pt x="48145" y="56945"/>
                  <a:pt x="48990" y="56945"/>
                </a:cubicBezTo>
                <a:lnTo>
                  <a:pt x="54195" y="56945"/>
                </a:lnTo>
                <a:cubicBezTo>
                  <a:pt x="55055" y="56945"/>
                  <a:pt x="55749" y="56251"/>
                  <a:pt x="55749" y="55391"/>
                </a:cubicBezTo>
                <a:lnTo>
                  <a:pt x="55749" y="54878"/>
                </a:lnTo>
                <a:lnTo>
                  <a:pt x="58208" y="54878"/>
                </a:lnTo>
                <a:lnTo>
                  <a:pt x="58208" y="56417"/>
                </a:lnTo>
                <a:cubicBezTo>
                  <a:pt x="58208" y="56658"/>
                  <a:pt x="58405" y="56854"/>
                  <a:pt x="58631" y="56854"/>
                </a:cubicBezTo>
                <a:lnTo>
                  <a:pt x="61045" y="56854"/>
                </a:lnTo>
                <a:cubicBezTo>
                  <a:pt x="61286" y="56854"/>
                  <a:pt x="61467" y="56658"/>
                  <a:pt x="61467" y="56417"/>
                </a:cubicBezTo>
                <a:lnTo>
                  <a:pt x="61467" y="54878"/>
                </a:lnTo>
                <a:lnTo>
                  <a:pt x="93875" y="54878"/>
                </a:lnTo>
                <a:lnTo>
                  <a:pt x="93875" y="56417"/>
                </a:lnTo>
                <a:cubicBezTo>
                  <a:pt x="93875" y="56658"/>
                  <a:pt x="94071" y="56854"/>
                  <a:pt x="94313" y="56854"/>
                </a:cubicBezTo>
                <a:lnTo>
                  <a:pt x="96712" y="56854"/>
                </a:lnTo>
                <a:cubicBezTo>
                  <a:pt x="96953" y="56854"/>
                  <a:pt x="97149" y="56658"/>
                  <a:pt x="97149" y="56417"/>
                </a:cubicBezTo>
                <a:lnTo>
                  <a:pt x="97149" y="54878"/>
                </a:lnTo>
                <a:lnTo>
                  <a:pt x="99307" y="54878"/>
                </a:lnTo>
                <a:lnTo>
                  <a:pt x="99307" y="53852"/>
                </a:lnTo>
                <a:lnTo>
                  <a:pt x="88700" y="53852"/>
                </a:lnTo>
                <a:cubicBezTo>
                  <a:pt x="89530" y="53565"/>
                  <a:pt x="90118" y="52826"/>
                  <a:pt x="90209" y="51966"/>
                </a:cubicBezTo>
                <a:cubicBezTo>
                  <a:pt x="90239" y="51770"/>
                  <a:pt x="90088" y="51589"/>
                  <a:pt x="89892" y="51589"/>
                </a:cubicBezTo>
                <a:lnTo>
                  <a:pt x="88911" y="51589"/>
                </a:lnTo>
                <a:lnTo>
                  <a:pt x="88911" y="51287"/>
                </a:lnTo>
                <a:cubicBezTo>
                  <a:pt x="88911" y="51129"/>
                  <a:pt x="88789" y="50999"/>
                  <a:pt x="88648" y="50999"/>
                </a:cubicBezTo>
                <a:cubicBezTo>
                  <a:pt x="88640" y="50999"/>
                  <a:pt x="88632" y="50999"/>
                  <a:pt x="88625" y="51000"/>
                </a:cubicBezTo>
                <a:lnTo>
                  <a:pt x="88006" y="51000"/>
                </a:lnTo>
                <a:lnTo>
                  <a:pt x="88006" y="49657"/>
                </a:lnTo>
                <a:cubicBezTo>
                  <a:pt x="88006" y="49386"/>
                  <a:pt x="87780" y="49160"/>
                  <a:pt x="87508" y="49160"/>
                </a:cubicBezTo>
                <a:lnTo>
                  <a:pt x="87041" y="49160"/>
                </a:lnTo>
                <a:cubicBezTo>
                  <a:pt x="87222" y="49099"/>
                  <a:pt x="87357" y="48963"/>
                  <a:pt x="87418" y="48782"/>
                </a:cubicBezTo>
                <a:cubicBezTo>
                  <a:pt x="87448" y="48526"/>
                  <a:pt x="87403" y="48254"/>
                  <a:pt x="87312" y="48028"/>
                </a:cubicBezTo>
                <a:cubicBezTo>
                  <a:pt x="87176" y="47741"/>
                  <a:pt x="87071" y="47455"/>
                  <a:pt x="87010" y="47153"/>
                </a:cubicBezTo>
                <a:cubicBezTo>
                  <a:pt x="86694" y="47409"/>
                  <a:pt x="86437" y="47741"/>
                  <a:pt x="86256" y="48103"/>
                </a:cubicBezTo>
                <a:cubicBezTo>
                  <a:pt x="86181" y="48224"/>
                  <a:pt x="86135" y="48360"/>
                  <a:pt x="86105" y="48481"/>
                </a:cubicBezTo>
                <a:cubicBezTo>
                  <a:pt x="86090" y="48586"/>
                  <a:pt x="86090" y="48692"/>
                  <a:pt x="86120" y="48797"/>
                </a:cubicBezTo>
                <a:cubicBezTo>
                  <a:pt x="86165" y="48963"/>
                  <a:pt x="86286" y="49099"/>
                  <a:pt x="86452" y="49144"/>
                </a:cubicBezTo>
                <a:lnTo>
                  <a:pt x="86196" y="49144"/>
                </a:lnTo>
                <a:cubicBezTo>
                  <a:pt x="85909" y="49144"/>
                  <a:pt x="85683" y="49371"/>
                  <a:pt x="85683" y="49657"/>
                </a:cubicBezTo>
                <a:lnTo>
                  <a:pt x="85683" y="50985"/>
                </a:lnTo>
                <a:lnTo>
                  <a:pt x="85064" y="50985"/>
                </a:lnTo>
                <a:cubicBezTo>
                  <a:pt x="84898" y="50985"/>
                  <a:pt x="84777" y="51121"/>
                  <a:pt x="84777" y="51272"/>
                </a:cubicBezTo>
                <a:lnTo>
                  <a:pt x="84777" y="51574"/>
                </a:lnTo>
                <a:lnTo>
                  <a:pt x="83721" y="51574"/>
                </a:lnTo>
                <a:cubicBezTo>
                  <a:pt x="83525" y="51574"/>
                  <a:pt x="83374" y="51755"/>
                  <a:pt x="83404" y="51951"/>
                </a:cubicBezTo>
                <a:cubicBezTo>
                  <a:pt x="83495" y="52826"/>
                  <a:pt x="84083" y="53550"/>
                  <a:pt x="84913" y="53837"/>
                </a:cubicBezTo>
                <a:lnTo>
                  <a:pt x="72949" y="53837"/>
                </a:lnTo>
                <a:lnTo>
                  <a:pt x="72949" y="32141"/>
                </a:lnTo>
                <a:lnTo>
                  <a:pt x="74096" y="32141"/>
                </a:lnTo>
                <a:cubicBezTo>
                  <a:pt x="74412" y="32141"/>
                  <a:pt x="74669" y="31884"/>
                  <a:pt x="74669" y="31568"/>
                </a:cubicBezTo>
                <a:lnTo>
                  <a:pt x="74669" y="30783"/>
                </a:lnTo>
                <a:lnTo>
                  <a:pt x="83495" y="30783"/>
                </a:lnTo>
                <a:lnTo>
                  <a:pt x="83495" y="30858"/>
                </a:lnTo>
                <a:cubicBezTo>
                  <a:pt x="83495" y="31175"/>
                  <a:pt x="83752" y="31432"/>
                  <a:pt x="84068" y="31432"/>
                </a:cubicBezTo>
                <a:lnTo>
                  <a:pt x="84823" y="31432"/>
                </a:lnTo>
                <a:lnTo>
                  <a:pt x="84823" y="34208"/>
                </a:lnTo>
                <a:lnTo>
                  <a:pt x="79738" y="42415"/>
                </a:lnTo>
                <a:cubicBezTo>
                  <a:pt x="79165" y="43351"/>
                  <a:pt x="79829" y="44558"/>
                  <a:pt x="80930" y="44558"/>
                </a:cubicBezTo>
                <a:lnTo>
                  <a:pt x="91884" y="44558"/>
                </a:lnTo>
                <a:cubicBezTo>
                  <a:pt x="92985" y="44558"/>
                  <a:pt x="93649" y="43351"/>
                  <a:pt x="93076" y="42415"/>
                </a:cubicBezTo>
                <a:lnTo>
                  <a:pt x="87991" y="34208"/>
                </a:lnTo>
                <a:lnTo>
                  <a:pt x="87991" y="31432"/>
                </a:lnTo>
                <a:lnTo>
                  <a:pt x="88745" y="31432"/>
                </a:lnTo>
                <a:cubicBezTo>
                  <a:pt x="89062" y="31432"/>
                  <a:pt x="89319" y="31175"/>
                  <a:pt x="89319" y="30858"/>
                </a:cubicBezTo>
                <a:lnTo>
                  <a:pt x="89319" y="29893"/>
                </a:lnTo>
                <a:cubicBezTo>
                  <a:pt x="89319" y="29576"/>
                  <a:pt x="89062" y="29319"/>
                  <a:pt x="88745" y="29319"/>
                </a:cubicBezTo>
                <a:lnTo>
                  <a:pt x="87991" y="29319"/>
                </a:lnTo>
                <a:lnTo>
                  <a:pt x="87991" y="29229"/>
                </a:lnTo>
                <a:lnTo>
                  <a:pt x="88127" y="29229"/>
                </a:lnTo>
                <a:cubicBezTo>
                  <a:pt x="88368" y="29229"/>
                  <a:pt x="88564" y="29033"/>
                  <a:pt x="88564" y="28806"/>
                </a:cubicBezTo>
                <a:lnTo>
                  <a:pt x="88564" y="28097"/>
                </a:lnTo>
                <a:cubicBezTo>
                  <a:pt x="88564" y="27856"/>
                  <a:pt x="88368" y="27660"/>
                  <a:pt x="88127" y="27660"/>
                </a:cubicBezTo>
                <a:lnTo>
                  <a:pt x="87327" y="27660"/>
                </a:lnTo>
                <a:lnTo>
                  <a:pt x="87327" y="13327"/>
                </a:lnTo>
                <a:lnTo>
                  <a:pt x="85502" y="13327"/>
                </a:lnTo>
                <a:lnTo>
                  <a:pt x="85502" y="24024"/>
                </a:lnTo>
                <a:lnTo>
                  <a:pt x="72964" y="24024"/>
                </a:lnTo>
                <a:lnTo>
                  <a:pt x="72964" y="13991"/>
                </a:lnTo>
                <a:lnTo>
                  <a:pt x="73824" y="13991"/>
                </a:lnTo>
                <a:cubicBezTo>
                  <a:pt x="74141" y="13991"/>
                  <a:pt x="74397" y="13734"/>
                  <a:pt x="74397" y="13417"/>
                </a:cubicBezTo>
                <a:lnTo>
                  <a:pt x="74397" y="12633"/>
                </a:lnTo>
                <a:lnTo>
                  <a:pt x="75770" y="12633"/>
                </a:lnTo>
                <a:lnTo>
                  <a:pt x="75770" y="13991"/>
                </a:lnTo>
                <a:lnTo>
                  <a:pt x="76359" y="13991"/>
                </a:lnTo>
                <a:lnTo>
                  <a:pt x="76359" y="10505"/>
                </a:lnTo>
                <a:lnTo>
                  <a:pt x="75770" y="10505"/>
                </a:lnTo>
                <a:lnTo>
                  <a:pt x="75770" y="11848"/>
                </a:lnTo>
                <a:lnTo>
                  <a:pt x="74397" y="11848"/>
                </a:lnTo>
                <a:lnTo>
                  <a:pt x="74397" y="11064"/>
                </a:lnTo>
                <a:cubicBezTo>
                  <a:pt x="74397" y="10762"/>
                  <a:pt x="74141" y="10505"/>
                  <a:pt x="73824" y="10505"/>
                </a:cubicBezTo>
                <a:lnTo>
                  <a:pt x="72964" y="10505"/>
                </a:lnTo>
                <a:lnTo>
                  <a:pt x="72964" y="2373"/>
                </a:lnTo>
                <a:lnTo>
                  <a:pt x="72421" y="2373"/>
                </a:lnTo>
                <a:cubicBezTo>
                  <a:pt x="72315" y="1830"/>
                  <a:pt x="72059" y="1332"/>
                  <a:pt x="71666" y="955"/>
                </a:cubicBezTo>
                <a:cubicBezTo>
                  <a:pt x="70793" y="95"/>
                  <a:pt x="69502" y="1"/>
                  <a:pt x="6915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25" name="Picture 6" descr="Nova SDS011 High Precision Laser Dust Sensor - SDS011">
            <a:extLst>
              <a:ext uri="{FF2B5EF4-FFF2-40B4-BE49-F238E27FC236}">
                <a16:creationId xmlns:a16="http://schemas.microsoft.com/office/drawing/2014/main" id="{1E9BD472-C3DC-4F08-94FA-7DBB76FA85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2169" y="1315651"/>
            <a:ext cx="3012131" cy="3012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China High Precision Am2302 Dht22 Digital Temperature &amp; Humidity Sensor  Module for Uno R3 - China Temperature Sensor, Sensor Module">
            <a:extLst>
              <a:ext uri="{FF2B5EF4-FFF2-40B4-BE49-F238E27FC236}">
                <a16:creationId xmlns:a16="http://schemas.microsoft.com/office/drawing/2014/main" id="{C51C344C-7E1B-4F6D-BBED-75DAEEB1D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111" y="1315651"/>
            <a:ext cx="2786748" cy="2786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Subtitle 3">
            <a:extLst>
              <a:ext uri="{FF2B5EF4-FFF2-40B4-BE49-F238E27FC236}">
                <a16:creationId xmlns:a16="http://schemas.microsoft.com/office/drawing/2014/main" id="{1C6AE0DB-F31F-4A4E-A15B-41E2A7A83A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18849" y="4327782"/>
            <a:ext cx="6048317" cy="1004969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Instruments have functional errors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Evaluate data (accurate/precision </a:t>
            </a:r>
            <a:r>
              <a:rPr lang="en-US" sz="2800" dirty="0" err="1"/>
              <a:t>etc</a:t>
            </a:r>
            <a:r>
              <a:rPr lang="en-US" sz="2800" dirty="0"/>
              <a:t>)</a:t>
            </a:r>
            <a:endParaRPr lang="en-SG" sz="2800" dirty="0"/>
          </a:p>
        </p:txBody>
      </p:sp>
    </p:spTree>
    <p:extLst>
      <p:ext uri="{BB962C8B-B14F-4D97-AF65-F5344CB8AC3E}">
        <p14:creationId xmlns:p14="http://schemas.microsoft.com/office/powerpoint/2010/main" val="3012394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C49B8DF-BC56-49F5-A9AC-7C26174FB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0" y="679880"/>
            <a:ext cx="7224409" cy="614000"/>
          </a:xfrm>
        </p:spPr>
        <p:txBody>
          <a:bodyPr/>
          <a:lstStyle/>
          <a:p>
            <a:r>
              <a:rPr lang="en-SG" sz="4000" b="1" u="sng" dirty="0">
                <a:solidFill>
                  <a:srgbClr val="474747"/>
                </a:solidFill>
              </a:rPr>
              <a:t>Temperature - Thermistor Defect</a:t>
            </a:r>
            <a:endParaRPr lang="en-SG" sz="6000" b="1" u="sng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B32015A-535E-42D9-BAB5-223EC1D568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3491" y="1293879"/>
            <a:ext cx="8337282" cy="3883601"/>
          </a:xfrm>
        </p:spPr>
        <p:txBody>
          <a:bodyPr/>
          <a:lstStyle/>
          <a:p>
            <a:pPr algn="l" fontAlgn="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Open Sans"/>
              </a:rPr>
              <a:t>Moisture affects electrical properties</a:t>
            </a:r>
          </a:p>
          <a:p>
            <a:pPr algn="l" fontAlgn="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Open Sans"/>
              </a:rPr>
              <a:t>Extreme humidity affects temperature reading </a:t>
            </a:r>
          </a:p>
          <a:p>
            <a:pPr algn="l" fontAlgn="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Open Sans"/>
              </a:rPr>
              <a:t>Contact with water</a:t>
            </a:r>
            <a:r>
              <a:rPr lang="en-US" sz="2400" b="0" i="0" dirty="0">
                <a:effectLst/>
                <a:latin typeface="Open Sans"/>
              </a:rPr>
              <a:t> will effectively cause a short-circuit so be careful when submerging the wrapped sensor</a:t>
            </a:r>
            <a:br>
              <a:rPr lang="en-US" dirty="0"/>
            </a:br>
            <a:endParaRPr lang="en-SG" u="sn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751132-DEB1-4B2D-9F90-C4E5C038A0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250176" y="2163193"/>
            <a:ext cx="4048125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032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365</TotalTime>
  <Words>1580</Words>
  <Application>Microsoft Office PowerPoint</Application>
  <PresentationFormat>Widescreen</PresentationFormat>
  <Paragraphs>263</Paragraphs>
  <Slides>34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 Unicode MS</vt:lpstr>
      <vt:lpstr>Montserrat</vt:lpstr>
      <vt:lpstr>Open Sans</vt:lpstr>
      <vt:lpstr>Arial</vt:lpstr>
      <vt:lpstr>Calibri</vt:lpstr>
      <vt:lpstr>Calibri Light</vt:lpstr>
      <vt:lpstr>Office Theme</vt:lpstr>
      <vt:lpstr>PowerPoint Presentation</vt:lpstr>
      <vt:lpstr>DHT22 Sensor - Humidity</vt:lpstr>
      <vt:lpstr>DHT22 - Temperature Sensor</vt:lpstr>
      <vt:lpstr>SDS011 PM NOVA Air Quality sensor</vt:lpstr>
      <vt:lpstr>Temperature Calibration</vt:lpstr>
      <vt:lpstr>Humidity Calibration</vt:lpstr>
      <vt:lpstr>SDS011 Sensor Calibration  - Public data</vt:lpstr>
      <vt:lpstr>Defect  Possible Analysis</vt:lpstr>
      <vt:lpstr>Temperature - Thermistor Defect</vt:lpstr>
      <vt:lpstr>DHT22 Humidity Error</vt:lpstr>
      <vt:lpstr>DHT22 Temperature Error</vt:lpstr>
      <vt:lpstr>SDS011 Sensor Error - Precipitation</vt:lpstr>
      <vt:lpstr>Calibration code – Process / Calibrate?</vt:lpstr>
      <vt:lpstr>Calibration code - Measurement</vt:lpstr>
      <vt:lpstr>Air Station code</vt:lpstr>
      <vt:lpstr>Air Station code</vt:lpstr>
      <vt:lpstr>Air Station code</vt:lpstr>
      <vt:lpstr>Graph plotting code</vt:lpstr>
      <vt:lpstr>Graph Plotting – select parameter</vt:lpstr>
      <vt:lpstr>Graph Plotting– e.g 24h including last day</vt:lpstr>
      <vt:lpstr>Graph plotting – Matplotlib functions e.g 2 parameter</vt:lpstr>
      <vt:lpstr>Weather Plot</vt:lpstr>
      <vt:lpstr>Tasks</vt:lpstr>
      <vt:lpstr>Connection</vt:lpstr>
      <vt:lpstr>Lab Instructions</vt:lpstr>
      <vt:lpstr>Lab Instructions</vt:lpstr>
      <vt:lpstr>Lab Instructions</vt:lpstr>
      <vt:lpstr>Instructions – Modules</vt:lpstr>
      <vt:lpstr>Instructions – Python scripts</vt:lpstr>
      <vt:lpstr>Instructions – Test script</vt:lpstr>
      <vt:lpstr>Autostart</vt:lpstr>
      <vt:lpstr>Lab Instructions - autostart</vt:lpstr>
      <vt:lpstr>Errata: DHT22_cal.py</vt:lpstr>
      <vt:lpstr>Potential Error when running script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CM3267  Air (Automatic Irrigation)</dc:title>
  <dc:creator>Chee Wang Ngiam</dc:creator>
  <cp:lastModifiedBy>Chee Wang Ngiam</cp:lastModifiedBy>
  <cp:revision>28</cp:revision>
  <dcterms:created xsi:type="dcterms:W3CDTF">2021-03-14T16:27:41Z</dcterms:created>
  <dcterms:modified xsi:type="dcterms:W3CDTF">2021-04-05T11:58:08Z</dcterms:modified>
</cp:coreProperties>
</file>