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8"/>
  </p:notesMasterIdLst>
  <p:sldIdLst>
    <p:sldId id="256" r:id="rId2"/>
    <p:sldId id="261" r:id="rId3"/>
    <p:sldId id="295" r:id="rId4"/>
    <p:sldId id="298" r:id="rId5"/>
    <p:sldId id="340" r:id="rId6"/>
    <p:sldId id="341" r:id="rId7"/>
  </p:sldIdLst>
  <p:sldSz cx="9144000" cy="5143500" type="screen16x9"/>
  <p:notesSz cx="6858000" cy="9144000"/>
  <p:embeddedFontLst>
    <p:embeddedFont>
      <p:font typeface="Encode Sans" panose="020B0604020202020204" charset="0"/>
      <p:regular r:id="rId9"/>
      <p:bold r:id="rId10"/>
    </p:embeddedFont>
    <p:embeddedFont>
      <p:font typeface="Fira Sans" panose="020B05030500000200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2DAF54-FFD4-4714-A715-6ACA66CCF12D}">
  <a:tblStyle styleId="{9D2DAF54-FFD4-4714-A715-6ACA66CCF1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2e8523f1f1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2e8523f1f1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a8fc91a528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a8fc91a528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2ea1516a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2ea1516a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79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e8523f1f1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2e8523f1f1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89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8800" y="3478175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00" y="3498355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05400" y="0"/>
            <a:ext cx="7157579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3900" y="542925"/>
            <a:ext cx="5332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3900" y="1978725"/>
            <a:ext cx="25269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accent3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/>
          <p:nvPr/>
        </p:nvSpPr>
        <p:spPr>
          <a:xfrm rot="10800000" flipH="1">
            <a:off x="5411355" y="-8077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9"/>
          <p:cNvSpPr/>
          <p:nvPr/>
        </p:nvSpPr>
        <p:spPr>
          <a:xfrm flipH="1">
            <a:off x="-253" y="0"/>
            <a:ext cx="7158394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" y="2577429"/>
            <a:ext cx="3450249" cy="2566089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76350" y="-503000"/>
            <a:ext cx="5567642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723900" y="1165125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23900" y="1704225"/>
            <a:ext cx="4457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3900" y="2243325"/>
            <a:ext cx="38481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-67" y="4035976"/>
            <a:ext cx="2818856" cy="1115353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/>
          <p:nvPr/>
        </p:nvSpPr>
        <p:spPr>
          <a:xfrm>
            <a:off x="0" y="3878427"/>
            <a:ext cx="9143867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0" y="3898614"/>
            <a:ext cx="9143750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 rot="10800000">
            <a:off x="133" y="-447497"/>
            <a:ext cx="9143867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 rot="10800000">
            <a:off x="133" y="-467654"/>
            <a:ext cx="9143750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hasCustomPrompt="1"/>
          </p:nvPr>
        </p:nvSpPr>
        <p:spPr>
          <a:xfrm>
            <a:off x="1855500" y="1785600"/>
            <a:ext cx="54330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" name="Google Shape;296;p39"/>
          <p:cNvSpPr txBox="1">
            <a:spLocks noGrp="1"/>
          </p:cNvSpPr>
          <p:nvPr>
            <p:ph type="title" idx="2"/>
          </p:nvPr>
        </p:nvSpPr>
        <p:spPr>
          <a:xfrm>
            <a:off x="1855500" y="2324700"/>
            <a:ext cx="54330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1"/>
          </p:nvPr>
        </p:nvSpPr>
        <p:spPr>
          <a:xfrm>
            <a:off x="1855500" y="2965800"/>
            <a:ext cx="54330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4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 hasCustomPrompt="1"/>
          </p:nvPr>
        </p:nvSpPr>
        <p:spPr>
          <a:xfrm>
            <a:off x="4784425" y="1602313"/>
            <a:ext cx="3637200" cy="1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8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44"/>
          <p:cNvSpPr txBox="1">
            <a:spLocks noGrp="1"/>
          </p:cNvSpPr>
          <p:nvPr>
            <p:ph type="title" idx="2"/>
          </p:nvPr>
        </p:nvSpPr>
        <p:spPr>
          <a:xfrm>
            <a:off x="4784425" y="3065238"/>
            <a:ext cx="3637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6" name="Google Shape;316;p44"/>
          <p:cNvSpPr/>
          <p:nvPr/>
        </p:nvSpPr>
        <p:spPr>
          <a:xfrm rot="10800000" flipH="1">
            <a:off x="4755100" y="-2"/>
            <a:ext cx="4388898" cy="1736552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4"/>
          <p:cNvSpPr/>
          <p:nvPr/>
        </p:nvSpPr>
        <p:spPr>
          <a:xfrm rot="10800000" flipH="1">
            <a:off x="5992078" y="-137252"/>
            <a:ext cx="3420831" cy="1353514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14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 hasCustomPrompt="1"/>
          </p:nvPr>
        </p:nvSpPr>
        <p:spPr>
          <a:xfrm>
            <a:off x="722375" y="1011975"/>
            <a:ext cx="4730100" cy="12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8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45"/>
          <p:cNvSpPr txBox="1">
            <a:spLocks noGrp="1"/>
          </p:cNvSpPr>
          <p:nvPr>
            <p:ph type="title" idx="2"/>
          </p:nvPr>
        </p:nvSpPr>
        <p:spPr>
          <a:xfrm>
            <a:off x="722375" y="2239725"/>
            <a:ext cx="47301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67" y="3597675"/>
            <a:ext cx="9143867" cy="2062678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125" y="3621975"/>
            <a:ext cx="9143750" cy="206264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/>
          <p:nvPr/>
        </p:nvSpPr>
        <p:spPr>
          <a:xfrm rot="-5400000" flipH="1">
            <a:off x="4452427" y="689474"/>
            <a:ext cx="5381057" cy="4002110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7"/>
          <p:cNvSpPr/>
          <p:nvPr/>
        </p:nvSpPr>
        <p:spPr>
          <a:xfrm rot="10800000">
            <a:off x="-895352" y="-251563"/>
            <a:ext cx="5567642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accent2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8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900" y="1239000"/>
            <a:ext cx="76962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85" r:id="rId5"/>
    <p:sldLayoutId id="2147483690" r:id="rId6"/>
    <p:sldLayoutId id="2147483691" r:id="rId7"/>
    <p:sldLayoutId id="2147483693" r:id="rId8"/>
    <p:sldLayoutId id="2147483694" r:id="rId9"/>
    <p:sldLayoutId id="214748369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>
            <a:spLocks noGrp="1"/>
          </p:cNvSpPr>
          <p:nvPr>
            <p:ph type="ctrTitle"/>
          </p:nvPr>
        </p:nvSpPr>
        <p:spPr>
          <a:xfrm>
            <a:off x="422263" y="292230"/>
            <a:ext cx="6136379" cy="1435800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000" dirty="0">
                <a:solidFill>
                  <a:schemeClr val="accent3"/>
                </a:solidFill>
              </a:rPr>
              <a:t>Hemat Energi </a:t>
            </a:r>
            <a:br>
              <a:rPr lang="id-ID" sz="3000" dirty="0">
                <a:solidFill>
                  <a:schemeClr val="accent3"/>
                </a:solidFill>
              </a:rPr>
            </a:br>
            <a:r>
              <a:rPr lang="id-ID" sz="3000" dirty="0">
                <a:solidFill>
                  <a:schemeClr val="accent6"/>
                </a:solidFill>
              </a:rPr>
              <a:t>dan Pantau Penggunaan Listrik </a:t>
            </a:r>
            <a:br>
              <a:rPr lang="id-ID" sz="3000" dirty="0">
                <a:solidFill>
                  <a:schemeClr val="accent6"/>
                </a:solidFill>
              </a:rPr>
            </a:br>
            <a:r>
              <a:rPr lang="id-ID" sz="3000" dirty="0">
                <a:solidFill>
                  <a:schemeClr val="accent2"/>
                </a:solidFill>
              </a:rPr>
              <a:t>melalui Aplikasi PLN Mobile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349" name="Google Shape;349;p52"/>
          <p:cNvSpPr txBox="1">
            <a:spLocks noGrp="1"/>
          </p:cNvSpPr>
          <p:nvPr>
            <p:ph type="subTitle" idx="1"/>
          </p:nvPr>
        </p:nvSpPr>
        <p:spPr>
          <a:xfrm>
            <a:off x="435193" y="1812460"/>
            <a:ext cx="3897859" cy="937806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200" b="1" dirty="0"/>
              <a:t>FADHIL PRAWIRA</a:t>
            </a:r>
          </a:p>
          <a:p>
            <a:r>
              <a:rPr lang="id-ID" sz="1200" dirty="0"/>
              <a:t>TEKNIK ELEKTRO UNIVERSITAS DIPONEGORO</a:t>
            </a:r>
          </a:p>
          <a:p>
            <a:r>
              <a:rPr lang="id-ID" sz="1200" dirty="0"/>
              <a:t>KKN TIM II TAHUN 2022/2023</a:t>
            </a:r>
          </a:p>
          <a:p>
            <a:r>
              <a:rPr lang="id-ID" sz="1200" dirty="0"/>
              <a:t>DESA BENTANGAN, KEC. WONOSARI, KAB. KLATEN</a:t>
            </a:r>
          </a:p>
        </p:txBody>
      </p:sp>
      <p:sp>
        <p:nvSpPr>
          <p:cNvPr id="350" name="Google Shape;350;p52"/>
          <p:cNvSpPr/>
          <p:nvPr/>
        </p:nvSpPr>
        <p:spPr>
          <a:xfrm>
            <a:off x="6963761" y="542924"/>
            <a:ext cx="724817" cy="467206"/>
          </a:xfrm>
          <a:custGeom>
            <a:avLst/>
            <a:gdLst/>
            <a:ahLst/>
            <a:cxnLst/>
            <a:rect l="l" t="t" r="r" b="b"/>
            <a:pathLst>
              <a:path w="42449" h="27362" extrusionOk="0">
                <a:moveTo>
                  <a:pt x="17128" y="0"/>
                </a:moveTo>
                <a:lnTo>
                  <a:pt x="16549" y="55"/>
                </a:lnTo>
                <a:lnTo>
                  <a:pt x="16025" y="111"/>
                </a:lnTo>
                <a:lnTo>
                  <a:pt x="15474" y="221"/>
                </a:lnTo>
                <a:lnTo>
                  <a:pt x="14950" y="331"/>
                </a:lnTo>
                <a:lnTo>
                  <a:pt x="14425" y="497"/>
                </a:lnTo>
                <a:lnTo>
                  <a:pt x="13901" y="662"/>
                </a:lnTo>
                <a:lnTo>
                  <a:pt x="13405" y="855"/>
                </a:lnTo>
                <a:lnTo>
                  <a:pt x="12936" y="1076"/>
                </a:lnTo>
                <a:lnTo>
                  <a:pt x="12467" y="1297"/>
                </a:lnTo>
                <a:lnTo>
                  <a:pt x="11998" y="1572"/>
                </a:lnTo>
                <a:lnTo>
                  <a:pt x="11557" y="1848"/>
                </a:lnTo>
                <a:lnTo>
                  <a:pt x="11116" y="2152"/>
                </a:lnTo>
                <a:lnTo>
                  <a:pt x="10702" y="2483"/>
                </a:lnTo>
                <a:lnTo>
                  <a:pt x="10316" y="2814"/>
                </a:lnTo>
                <a:lnTo>
                  <a:pt x="9930" y="3200"/>
                </a:lnTo>
                <a:lnTo>
                  <a:pt x="9571" y="3558"/>
                </a:lnTo>
                <a:lnTo>
                  <a:pt x="9212" y="3972"/>
                </a:lnTo>
                <a:lnTo>
                  <a:pt x="8881" y="4386"/>
                </a:lnTo>
                <a:lnTo>
                  <a:pt x="8578" y="4800"/>
                </a:lnTo>
                <a:lnTo>
                  <a:pt x="8302" y="5241"/>
                </a:lnTo>
                <a:lnTo>
                  <a:pt x="8026" y="5710"/>
                </a:lnTo>
                <a:lnTo>
                  <a:pt x="7778" y="6179"/>
                </a:lnTo>
                <a:lnTo>
                  <a:pt x="7558" y="6648"/>
                </a:lnTo>
                <a:lnTo>
                  <a:pt x="7364" y="7144"/>
                </a:lnTo>
                <a:lnTo>
                  <a:pt x="7171" y="7668"/>
                </a:lnTo>
                <a:lnTo>
                  <a:pt x="7033" y="8165"/>
                </a:lnTo>
                <a:lnTo>
                  <a:pt x="6896" y="8716"/>
                </a:lnTo>
                <a:lnTo>
                  <a:pt x="6813" y="9240"/>
                </a:lnTo>
                <a:lnTo>
                  <a:pt x="6730" y="9792"/>
                </a:lnTo>
                <a:lnTo>
                  <a:pt x="6675" y="10344"/>
                </a:lnTo>
                <a:lnTo>
                  <a:pt x="6675" y="10923"/>
                </a:lnTo>
                <a:lnTo>
                  <a:pt x="5958" y="11061"/>
                </a:lnTo>
                <a:lnTo>
                  <a:pt x="5296" y="11254"/>
                </a:lnTo>
                <a:lnTo>
                  <a:pt x="4634" y="11502"/>
                </a:lnTo>
                <a:lnTo>
                  <a:pt x="4027" y="11805"/>
                </a:lnTo>
                <a:lnTo>
                  <a:pt x="3448" y="12164"/>
                </a:lnTo>
                <a:lnTo>
                  <a:pt x="2896" y="12578"/>
                </a:lnTo>
                <a:lnTo>
                  <a:pt x="2372" y="13019"/>
                </a:lnTo>
                <a:lnTo>
                  <a:pt x="1903" y="13515"/>
                </a:lnTo>
                <a:lnTo>
                  <a:pt x="1489" y="14067"/>
                </a:lnTo>
                <a:lnTo>
                  <a:pt x="1103" y="14619"/>
                </a:lnTo>
                <a:lnTo>
                  <a:pt x="772" y="15226"/>
                </a:lnTo>
                <a:lnTo>
                  <a:pt x="497" y="15860"/>
                </a:lnTo>
                <a:lnTo>
                  <a:pt x="276" y="16522"/>
                </a:lnTo>
                <a:lnTo>
                  <a:pt x="110" y="17211"/>
                </a:lnTo>
                <a:lnTo>
                  <a:pt x="28" y="17929"/>
                </a:lnTo>
                <a:lnTo>
                  <a:pt x="0" y="18287"/>
                </a:lnTo>
                <a:lnTo>
                  <a:pt x="0" y="18673"/>
                </a:lnTo>
                <a:lnTo>
                  <a:pt x="0" y="19059"/>
                </a:lnTo>
                <a:lnTo>
                  <a:pt x="28" y="19473"/>
                </a:lnTo>
                <a:lnTo>
                  <a:pt x="83" y="19859"/>
                </a:lnTo>
                <a:lnTo>
                  <a:pt x="138" y="20246"/>
                </a:lnTo>
                <a:lnTo>
                  <a:pt x="248" y="20632"/>
                </a:lnTo>
                <a:lnTo>
                  <a:pt x="331" y="20990"/>
                </a:lnTo>
                <a:lnTo>
                  <a:pt x="469" y="21349"/>
                </a:lnTo>
                <a:lnTo>
                  <a:pt x="607" y="21707"/>
                </a:lnTo>
                <a:lnTo>
                  <a:pt x="772" y="22066"/>
                </a:lnTo>
                <a:lnTo>
                  <a:pt x="938" y="22397"/>
                </a:lnTo>
                <a:lnTo>
                  <a:pt x="1131" y="22728"/>
                </a:lnTo>
                <a:lnTo>
                  <a:pt x="1324" y="23059"/>
                </a:lnTo>
                <a:lnTo>
                  <a:pt x="1545" y="23362"/>
                </a:lnTo>
                <a:lnTo>
                  <a:pt x="1793" y="23666"/>
                </a:lnTo>
                <a:lnTo>
                  <a:pt x="2041" y="23942"/>
                </a:lnTo>
                <a:lnTo>
                  <a:pt x="2289" y="24217"/>
                </a:lnTo>
                <a:lnTo>
                  <a:pt x="2565" y="24466"/>
                </a:lnTo>
                <a:lnTo>
                  <a:pt x="2841" y="24714"/>
                </a:lnTo>
                <a:lnTo>
                  <a:pt x="3144" y="24962"/>
                </a:lnTo>
                <a:lnTo>
                  <a:pt x="3448" y="25183"/>
                </a:lnTo>
                <a:lnTo>
                  <a:pt x="3779" y="25376"/>
                </a:lnTo>
                <a:lnTo>
                  <a:pt x="4110" y="25569"/>
                </a:lnTo>
                <a:lnTo>
                  <a:pt x="4441" y="25734"/>
                </a:lnTo>
                <a:lnTo>
                  <a:pt x="4772" y="25900"/>
                </a:lnTo>
                <a:lnTo>
                  <a:pt x="5130" y="26038"/>
                </a:lnTo>
                <a:lnTo>
                  <a:pt x="5516" y="26148"/>
                </a:lnTo>
                <a:lnTo>
                  <a:pt x="5875" y="26258"/>
                </a:lnTo>
                <a:lnTo>
                  <a:pt x="6261" y="26341"/>
                </a:lnTo>
                <a:lnTo>
                  <a:pt x="6647" y="26424"/>
                </a:lnTo>
                <a:lnTo>
                  <a:pt x="7033" y="26479"/>
                </a:lnTo>
                <a:lnTo>
                  <a:pt x="7447" y="26507"/>
                </a:lnTo>
                <a:lnTo>
                  <a:pt x="7833" y="26507"/>
                </a:lnTo>
                <a:lnTo>
                  <a:pt x="8440" y="26479"/>
                </a:lnTo>
                <a:lnTo>
                  <a:pt x="8992" y="26424"/>
                </a:lnTo>
                <a:lnTo>
                  <a:pt x="9571" y="26314"/>
                </a:lnTo>
                <a:lnTo>
                  <a:pt x="10123" y="26176"/>
                </a:lnTo>
                <a:lnTo>
                  <a:pt x="10647" y="26010"/>
                </a:lnTo>
                <a:lnTo>
                  <a:pt x="11143" y="25790"/>
                </a:lnTo>
                <a:lnTo>
                  <a:pt x="11640" y="25514"/>
                </a:lnTo>
                <a:lnTo>
                  <a:pt x="12109" y="25238"/>
                </a:lnTo>
                <a:lnTo>
                  <a:pt x="12826" y="25707"/>
                </a:lnTo>
                <a:lnTo>
                  <a:pt x="13570" y="26120"/>
                </a:lnTo>
                <a:lnTo>
                  <a:pt x="13929" y="26314"/>
                </a:lnTo>
                <a:lnTo>
                  <a:pt x="14343" y="26507"/>
                </a:lnTo>
                <a:lnTo>
                  <a:pt x="14729" y="26645"/>
                </a:lnTo>
                <a:lnTo>
                  <a:pt x="15143" y="26810"/>
                </a:lnTo>
                <a:lnTo>
                  <a:pt x="15556" y="26920"/>
                </a:lnTo>
                <a:lnTo>
                  <a:pt x="15970" y="27031"/>
                </a:lnTo>
                <a:lnTo>
                  <a:pt x="16384" y="27141"/>
                </a:lnTo>
                <a:lnTo>
                  <a:pt x="16825" y="27224"/>
                </a:lnTo>
                <a:lnTo>
                  <a:pt x="17266" y="27279"/>
                </a:lnTo>
                <a:lnTo>
                  <a:pt x="17708" y="27334"/>
                </a:lnTo>
                <a:lnTo>
                  <a:pt x="18149" y="27362"/>
                </a:lnTo>
                <a:lnTo>
                  <a:pt x="19197" y="27362"/>
                </a:lnTo>
                <a:lnTo>
                  <a:pt x="19749" y="27307"/>
                </a:lnTo>
                <a:lnTo>
                  <a:pt x="20328" y="27224"/>
                </a:lnTo>
                <a:lnTo>
                  <a:pt x="20880" y="27141"/>
                </a:lnTo>
                <a:lnTo>
                  <a:pt x="21431" y="27003"/>
                </a:lnTo>
                <a:lnTo>
                  <a:pt x="21955" y="26838"/>
                </a:lnTo>
                <a:lnTo>
                  <a:pt x="22479" y="26672"/>
                </a:lnTo>
                <a:lnTo>
                  <a:pt x="23003" y="26451"/>
                </a:lnTo>
                <a:lnTo>
                  <a:pt x="23500" y="26231"/>
                </a:lnTo>
                <a:lnTo>
                  <a:pt x="23969" y="25955"/>
                </a:lnTo>
                <a:lnTo>
                  <a:pt x="24438" y="25679"/>
                </a:lnTo>
                <a:lnTo>
                  <a:pt x="24879" y="25376"/>
                </a:lnTo>
                <a:lnTo>
                  <a:pt x="25320" y="25072"/>
                </a:lnTo>
                <a:lnTo>
                  <a:pt x="25762" y="24714"/>
                </a:lnTo>
                <a:lnTo>
                  <a:pt x="26148" y="24355"/>
                </a:lnTo>
                <a:lnTo>
                  <a:pt x="26534" y="23969"/>
                </a:lnTo>
                <a:lnTo>
                  <a:pt x="27058" y="24107"/>
                </a:lnTo>
                <a:lnTo>
                  <a:pt x="27610" y="24217"/>
                </a:lnTo>
                <a:lnTo>
                  <a:pt x="28134" y="24272"/>
                </a:lnTo>
                <a:lnTo>
                  <a:pt x="29265" y="24272"/>
                </a:lnTo>
                <a:lnTo>
                  <a:pt x="29816" y="24217"/>
                </a:lnTo>
                <a:lnTo>
                  <a:pt x="30340" y="24107"/>
                </a:lnTo>
                <a:lnTo>
                  <a:pt x="30864" y="23969"/>
                </a:lnTo>
                <a:lnTo>
                  <a:pt x="31388" y="23831"/>
                </a:lnTo>
                <a:lnTo>
                  <a:pt x="31857" y="23611"/>
                </a:lnTo>
                <a:lnTo>
                  <a:pt x="32354" y="23390"/>
                </a:lnTo>
                <a:lnTo>
                  <a:pt x="32795" y="23142"/>
                </a:lnTo>
                <a:lnTo>
                  <a:pt x="33209" y="23445"/>
                </a:lnTo>
                <a:lnTo>
                  <a:pt x="33623" y="23721"/>
                </a:lnTo>
                <a:lnTo>
                  <a:pt x="34064" y="23969"/>
                </a:lnTo>
                <a:lnTo>
                  <a:pt x="34533" y="24162"/>
                </a:lnTo>
                <a:lnTo>
                  <a:pt x="35029" y="24328"/>
                </a:lnTo>
                <a:lnTo>
                  <a:pt x="35526" y="24438"/>
                </a:lnTo>
                <a:lnTo>
                  <a:pt x="36050" y="24493"/>
                </a:lnTo>
                <a:lnTo>
                  <a:pt x="36601" y="24521"/>
                </a:lnTo>
                <a:lnTo>
                  <a:pt x="37181" y="24493"/>
                </a:lnTo>
                <a:lnTo>
                  <a:pt x="37760" y="24410"/>
                </a:lnTo>
                <a:lnTo>
                  <a:pt x="38339" y="24272"/>
                </a:lnTo>
                <a:lnTo>
                  <a:pt x="38863" y="24079"/>
                </a:lnTo>
                <a:lnTo>
                  <a:pt x="39387" y="23831"/>
                </a:lnTo>
                <a:lnTo>
                  <a:pt x="39856" y="23528"/>
                </a:lnTo>
                <a:lnTo>
                  <a:pt x="40325" y="23197"/>
                </a:lnTo>
                <a:lnTo>
                  <a:pt x="40739" y="22811"/>
                </a:lnTo>
                <a:lnTo>
                  <a:pt x="41125" y="22397"/>
                </a:lnTo>
                <a:lnTo>
                  <a:pt x="41456" y="21928"/>
                </a:lnTo>
                <a:lnTo>
                  <a:pt x="41732" y="21459"/>
                </a:lnTo>
                <a:lnTo>
                  <a:pt x="41980" y="20935"/>
                </a:lnTo>
                <a:lnTo>
                  <a:pt x="42201" y="20411"/>
                </a:lnTo>
                <a:lnTo>
                  <a:pt x="42338" y="19832"/>
                </a:lnTo>
                <a:lnTo>
                  <a:pt x="42421" y="19253"/>
                </a:lnTo>
                <a:lnTo>
                  <a:pt x="42449" y="18673"/>
                </a:lnTo>
                <a:lnTo>
                  <a:pt x="42421" y="18067"/>
                </a:lnTo>
                <a:lnTo>
                  <a:pt x="42338" y="17487"/>
                </a:lnTo>
                <a:lnTo>
                  <a:pt x="42201" y="16908"/>
                </a:lnTo>
                <a:lnTo>
                  <a:pt x="41980" y="16384"/>
                </a:lnTo>
                <a:lnTo>
                  <a:pt x="41732" y="15860"/>
                </a:lnTo>
                <a:lnTo>
                  <a:pt x="41456" y="15391"/>
                </a:lnTo>
                <a:lnTo>
                  <a:pt x="41125" y="14922"/>
                </a:lnTo>
                <a:lnTo>
                  <a:pt x="40739" y="14508"/>
                </a:lnTo>
                <a:lnTo>
                  <a:pt x="40325" y="14150"/>
                </a:lnTo>
                <a:lnTo>
                  <a:pt x="39856" y="13791"/>
                </a:lnTo>
                <a:lnTo>
                  <a:pt x="39387" y="13515"/>
                </a:lnTo>
                <a:lnTo>
                  <a:pt x="38863" y="13267"/>
                </a:lnTo>
                <a:lnTo>
                  <a:pt x="38339" y="13074"/>
                </a:lnTo>
                <a:lnTo>
                  <a:pt x="37760" y="12909"/>
                </a:lnTo>
                <a:lnTo>
                  <a:pt x="37181" y="12826"/>
                </a:lnTo>
                <a:lnTo>
                  <a:pt x="36601" y="12798"/>
                </a:lnTo>
                <a:lnTo>
                  <a:pt x="36215" y="12826"/>
                </a:lnTo>
                <a:lnTo>
                  <a:pt x="35829" y="12854"/>
                </a:lnTo>
                <a:lnTo>
                  <a:pt x="35581" y="12357"/>
                </a:lnTo>
                <a:lnTo>
                  <a:pt x="35277" y="11916"/>
                </a:lnTo>
                <a:lnTo>
                  <a:pt x="34974" y="11474"/>
                </a:lnTo>
                <a:lnTo>
                  <a:pt x="34615" y="11033"/>
                </a:lnTo>
                <a:lnTo>
                  <a:pt x="34229" y="10647"/>
                </a:lnTo>
                <a:lnTo>
                  <a:pt x="33843" y="10288"/>
                </a:lnTo>
                <a:lnTo>
                  <a:pt x="33402" y="9957"/>
                </a:lnTo>
                <a:lnTo>
                  <a:pt x="32961" y="9626"/>
                </a:lnTo>
                <a:lnTo>
                  <a:pt x="32492" y="9351"/>
                </a:lnTo>
                <a:lnTo>
                  <a:pt x="31995" y="9102"/>
                </a:lnTo>
                <a:lnTo>
                  <a:pt x="31471" y="8909"/>
                </a:lnTo>
                <a:lnTo>
                  <a:pt x="30947" y="8716"/>
                </a:lnTo>
                <a:lnTo>
                  <a:pt x="30423" y="8578"/>
                </a:lnTo>
                <a:lnTo>
                  <a:pt x="29844" y="8468"/>
                </a:lnTo>
                <a:lnTo>
                  <a:pt x="29292" y="8413"/>
                </a:lnTo>
                <a:lnTo>
                  <a:pt x="28713" y="8385"/>
                </a:lnTo>
                <a:lnTo>
                  <a:pt x="28382" y="8413"/>
                </a:lnTo>
                <a:lnTo>
                  <a:pt x="28272" y="7972"/>
                </a:lnTo>
                <a:lnTo>
                  <a:pt x="28134" y="7530"/>
                </a:lnTo>
                <a:lnTo>
                  <a:pt x="27968" y="7089"/>
                </a:lnTo>
                <a:lnTo>
                  <a:pt x="27803" y="6675"/>
                </a:lnTo>
                <a:lnTo>
                  <a:pt x="27610" y="6261"/>
                </a:lnTo>
                <a:lnTo>
                  <a:pt x="27417" y="5848"/>
                </a:lnTo>
                <a:lnTo>
                  <a:pt x="27196" y="5434"/>
                </a:lnTo>
                <a:lnTo>
                  <a:pt x="26948" y="5048"/>
                </a:lnTo>
                <a:lnTo>
                  <a:pt x="26699" y="4689"/>
                </a:lnTo>
                <a:lnTo>
                  <a:pt x="26424" y="4331"/>
                </a:lnTo>
                <a:lnTo>
                  <a:pt x="26148" y="3972"/>
                </a:lnTo>
                <a:lnTo>
                  <a:pt x="25844" y="3641"/>
                </a:lnTo>
                <a:lnTo>
                  <a:pt x="25541" y="3310"/>
                </a:lnTo>
                <a:lnTo>
                  <a:pt x="25210" y="2979"/>
                </a:lnTo>
                <a:lnTo>
                  <a:pt x="24879" y="2676"/>
                </a:lnTo>
                <a:lnTo>
                  <a:pt x="24548" y="2400"/>
                </a:lnTo>
                <a:lnTo>
                  <a:pt x="24189" y="2124"/>
                </a:lnTo>
                <a:lnTo>
                  <a:pt x="23803" y="1848"/>
                </a:lnTo>
                <a:lnTo>
                  <a:pt x="23417" y="1628"/>
                </a:lnTo>
                <a:lnTo>
                  <a:pt x="23031" y="1379"/>
                </a:lnTo>
                <a:lnTo>
                  <a:pt x="22645" y="1159"/>
                </a:lnTo>
                <a:lnTo>
                  <a:pt x="22231" y="966"/>
                </a:lnTo>
                <a:lnTo>
                  <a:pt x="21817" y="800"/>
                </a:lnTo>
                <a:lnTo>
                  <a:pt x="21376" y="635"/>
                </a:lnTo>
                <a:lnTo>
                  <a:pt x="20935" y="497"/>
                </a:lnTo>
                <a:lnTo>
                  <a:pt x="20493" y="359"/>
                </a:lnTo>
                <a:lnTo>
                  <a:pt x="20052" y="249"/>
                </a:lnTo>
                <a:lnTo>
                  <a:pt x="19583" y="166"/>
                </a:lnTo>
                <a:lnTo>
                  <a:pt x="19114" y="83"/>
                </a:lnTo>
                <a:lnTo>
                  <a:pt x="18645" y="28"/>
                </a:lnTo>
                <a:lnTo>
                  <a:pt x="1817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2"/>
          <p:cNvSpPr/>
          <p:nvPr/>
        </p:nvSpPr>
        <p:spPr>
          <a:xfrm>
            <a:off x="7733073" y="1105710"/>
            <a:ext cx="683854" cy="423409"/>
          </a:xfrm>
          <a:custGeom>
            <a:avLst/>
            <a:gdLst/>
            <a:ahLst/>
            <a:cxnLst/>
            <a:rect l="l" t="t" r="r" b="b"/>
            <a:pathLst>
              <a:path w="40050" h="24797" extrusionOk="0">
                <a:moveTo>
                  <a:pt x="18232" y="0"/>
                </a:moveTo>
                <a:lnTo>
                  <a:pt x="17708" y="28"/>
                </a:lnTo>
                <a:lnTo>
                  <a:pt x="17184" y="83"/>
                </a:lnTo>
                <a:lnTo>
                  <a:pt x="16687" y="165"/>
                </a:lnTo>
                <a:lnTo>
                  <a:pt x="16191" y="276"/>
                </a:lnTo>
                <a:lnTo>
                  <a:pt x="15694" y="386"/>
                </a:lnTo>
                <a:lnTo>
                  <a:pt x="15198" y="524"/>
                </a:lnTo>
                <a:lnTo>
                  <a:pt x="14729" y="662"/>
                </a:lnTo>
                <a:lnTo>
                  <a:pt x="14233" y="855"/>
                </a:lnTo>
                <a:lnTo>
                  <a:pt x="13791" y="1048"/>
                </a:lnTo>
                <a:lnTo>
                  <a:pt x="13322" y="1241"/>
                </a:lnTo>
                <a:lnTo>
                  <a:pt x="12881" y="1462"/>
                </a:lnTo>
                <a:lnTo>
                  <a:pt x="12467" y="1710"/>
                </a:lnTo>
                <a:lnTo>
                  <a:pt x="12026" y="1986"/>
                </a:lnTo>
                <a:lnTo>
                  <a:pt x="11612" y="2262"/>
                </a:lnTo>
                <a:lnTo>
                  <a:pt x="11226" y="2538"/>
                </a:lnTo>
                <a:lnTo>
                  <a:pt x="10840" y="2869"/>
                </a:lnTo>
                <a:lnTo>
                  <a:pt x="10454" y="3172"/>
                </a:lnTo>
                <a:lnTo>
                  <a:pt x="10095" y="3531"/>
                </a:lnTo>
                <a:lnTo>
                  <a:pt x="9737" y="3889"/>
                </a:lnTo>
                <a:lnTo>
                  <a:pt x="9406" y="4248"/>
                </a:lnTo>
                <a:lnTo>
                  <a:pt x="9102" y="4634"/>
                </a:lnTo>
                <a:lnTo>
                  <a:pt x="8799" y="5020"/>
                </a:lnTo>
                <a:lnTo>
                  <a:pt x="8496" y="5434"/>
                </a:lnTo>
                <a:lnTo>
                  <a:pt x="8220" y="5847"/>
                </a:lnTo>
                <a:lnTo>
                  <a:pt x="7971" y="6261"/>
                </a:lnTo>
                <a:lnTo>
                  <a:pt x="7723" y="6702"/>
                </a:lnTo>
                <a:lnTo>
                  <a:pt x="7503" y="7171"/>
                </a:lnTo>
                <a:lnTo>
                  <a:pt x="7309" y="7613"/>
                </a:lnTo>
                <a:lnTo>
                  <a:pt x="7116" y="8109"/>
                </a:lnTo>
                <a:lnTo>
                  <a:pt x="6951" y="8578"/>
                </a:lnTo>
                <a:lnTo>
                  <a:pt x="6813" y="9074"/>
                </a:lnTo>
                <a:lnTo>
                  <a:pt x="6151" y="9130"/>
                </a:lnTo>
                <a:lnTo>
                  <a:pt x="5489" y="9268"/>
                </a:lnTo>
                <a:lnTo>
                  <a:pt x="4882" y="9433"/>
                </a:lnTo>
                <a:lnTo>
                  <a:pt x="4275" y="9654"/>
                </a:lnTo>
                <a:lnTo>
                  <a:pt x="3696" y="9957"/>
                </a:lnTo>
                <a:lnTo>
                  <a:pt x="3145" y="10288"/>
                </a:lnTo>
                <a:lnTo>
                  <a:pt x="2648" y="10674"/>
                </a:lnTo>
                <a:lnTo>
                  <a:pt x="2152" y="11088"/>
                </a:lnTo>
                <a:lnTo>
                  <a:pt x="1738" y="11557"/>
                </a:lnTo>
                <a:lnTo>
                  <a:pt x="1324" y="12053"/>
                </a:lnTo>
                <a:lnTo>
                  <a:pt x="966" y="12577"/>
                </a:lnTo>
                <a:lnTo>
                  <a:pt x="690" y="13157"/>
                </a:lnTo>
                <a:lnTo>
                  <a:pt x="414" y="13763"/>
                </a:lnTo>
                <a:lnTo>
                  <a:pt x="221" y="14398"/>
                </a:lnTo>
                <a:lnTo>
                  <a:pt x="83" y="15032"/>
                </a:lnTo>
                <a:lnTo>
                  <a:pt x="0" y="15722"/>
                </a:lnTo>
                <a:lnTo>
                  <a:pt x="0" y="16080"/>
                </a:lnTo>
                <a:lnTo>
                  <a:pt x="0" y="16466"/>
                </a:lnTo>
                <a:lnTo>
                  <a:pt x="28" y="16825"/>
                </a:lnTo>
                <a:lnTo>
                  <a:pt x="55" y="17156"/>
                </a:lnTo>
                <a:lnTo>
                  <a:pt x="111" y="17515"/>
                </a:lnTo>
                <a:lnTo>
                  <a:pt x="193" y="17873"/>
                </a:lnTo>
                <a:lnTo>
                  <a:pt x="276" y="18204"/>
                </a:lnTo>
                <a:lnTo>
                  <a:pt x="386" y="18535"/>
                </a:lnTo>
                <a:lnTo>
                  <a:pt x="497" y="18866"/>
                </a:lnTo>
                <a:lnTo>
                  <a:pt x="635" y="19170"/>
                </a:lnTo>
                <a:lnTo>
                  <a:pt x="800" y="19501"/>
                </a:lnTo>
                <a:lnTo>
                  <a:pt x="966" y="19804"/>
                </a:lnTo>
                <a:lnTo>
                  <a:pt x="1324" y="20383"/>
                </a:lnTo>
                <a:lnTo>
                  <a:pt x="1765" y="20907"/>
                </a:lnTo>
                <a:lnTo>
                  <a:pt x="2234" y="21404"/>
                </a:lnTo>
                <a:lnTo>
                  <a:pt x="2758" y="21845"/>
                </a:lnTo>
                <a:lnTo>
                  <a:pt x="3034" y="22066"/>
                </a:lnTo>
                <a:lnTo>
                  <a:pt x="3310" y="22259"/>
                </a:lnTo>
                <a:lnTo>
                  <a:pt x="3613" y="22424"/>
                </a:lnTo>
                <a:lnTo>
                  <a:pt x="3917" y="22590"/>
                </a:lnTo>
                <a:lnTo>
                  <a:pt x="4220" y="22755"/>
                </a:lnTo>
                <a:lnTo>
                  <a:pt x="4551" y="22866"/>
                </a:lnTo>
                <a:lnTo>
                  <a:pt x="4882" y="23003"/>
                </a:lnTo>
                <a:lnTo>
                  <a:pt x="5213" y="23114"/>
                </a:lnTo>
                <a:lnTo>
                  <a:pt x="5572" y="23197"/>
                </a:lnTo>
                <a:lnTo>
                  <a:pt x="5930" y="23252"/>
                </a:lnTo>
                <a:lnTo>
                  <a:pt x="6289" y="23307"/>
                </a:lnTo>
                <a:lnTo>
                  <a:pt x="6648" y="23334"/>
                </a:lnTo>
                <a:lnTo>
                  <a:pt x="7144" y="23362"/>
                </a:lnTo>
                <a:lnTo>
                  <a:pt x="7696" y="23334"/>
                </a:lnTo>
                <a:lnTo>
                  <a:pt x="8220" y="23279"/>
                </a:lnTo>
                <a:lnTo>
                  <a:pt x="8744" y="23169"/>
                </a:lnTo>
                <a:lnTo>
                  <a:pt x="9240" y="23031"/>
                </a:lnTo>
                <a:lnTo>
                  <a:pt x="9737" y="22866"/>
                </a:lnTo>
                <a:lnTo>
                  <a:pt x="10206" y="22672"/>
                </a:lnTo>
                <a:lnTo>
                  <a:pt x="10674" y="22424"/>
                </a:lnTo>
                <a:lnTo>
                  <a:pt x="11116" y="22148"/>
                </a:lnTo>
                <a:lnTo>
                  <a:pt x="11833" y="22700"/>
                </a:lnTo>
                <a:lnTo>
                  <a:pt x="12219" y="22921"/>
                </a:lnTo>
                <a:lnTo>
                  <a:pt x="12605" y="23169"/>
                </a:lnTo>
                <a:lnTo>
                  <a:pt x="12991" y="23390"/>
                </a:lnTo>
                <a:lnTo>
                  <a:pt x="13405" y="23583"/>
                </a:lnTo>
                <a:lnTo>
                  <a:pt x="13819" y="23776"/>
                </a:lnTo>
                <a:lnTo>
                  <a:pt x="14260" y="23941"/>
                </a:lnTo>
                <a:lnTo>
                  <a:pt x="14674" y="24107"/>
                </a:lnTo>
                <a:lnTo>
                  <a:pt x="15115" y="24245"/>
                </a:lnTo>
                <a:lnTo>
                  <a:pt x="15557" y="24383"/>
                </a:lnTo>
                <a:lnTo>
                  <a:pt x="16025" y="24493"/>
                </a:lnTo>
                <a:lnTo>
                  <a:pt x="16494" y="24603"/>
                </a:lnTo>
                <a:lnTo>
                  <a:pt x="16963" y="24658"/>
                </a:lnTo>
                <a:lnTo>
                  <a:pt x="17432" y="24741"/>
                </a:lnTo>
                <a:lnTo>
                  <a:pt x="17901" y="24769"/>
                </a:lnTo>
                <a:lnTo>
                  <a:pt x="18784" y="24796"/>
                </a:lnTo>
                <a:lnTo>
                  <a:pt x="19335" y="24796"/>
                </a:lnTo>
                <a:lnTo>
                  <a:pt x="19914" y="24741"/>
                </a:lnTo>
                <a:lnTo>
                  <a:pt x="20466" y="24686"/>
                </a:lnTo>
                <a:lnTo>
                  <a:pt x="21018" y="24603"/>
                </a:lnTo>
                <a:lnTo>
                  <a:pt x="21542" y="24493"/>
                </a:lnTo>
                <a:lnTo>
                  <a:pt x="22093" y="24355"/>
                </a:lnTo>
                <a:lnTo>
                  <a:pt x="22618" y="24189"/>
                </a:lnTo>
                <a:lnTo>
                  <a:pt x="23114" y="23996"/>
                </a:lnTo>
                <a:lnTo>
                  <a:pt x="23638" y="23803"/>
                </a:lnTo>
                <a:lnTo>
                  <a:pt x="24135" y="23583"/>
                </a:lnTo>
                <a:lnTo>
                  <a:pt x="24603" y="23334"/>
                </a:lnTo>
                <a:lnTo>
                  <a:pt x="25072" y="23059"/>
                </a:lnTo>
                <a:lnTo>
                  <a:pt x="25541" y="22783"/>
                </a:lnTo>
                <a:lnTo>
                  <a:pt x="25983" y="22479"/>
                </a:lnTo>
                <a:lnTo>
                  <a:pt x="26424" y="22148"/>
                </a:lnTo>
                <a:lnTo>
                  <a:pt x="26838" y="21817"/>
                </a:lnTo>
                <a:lnTo>
                  <a:pt x="27306" y="22176"/>
                </a:lnTo>
                <a:lnTo>
                  <a:pt x="27831" y="22507"/>
                </a:lnTo>
                <a:lnTo>
                  <a:pt x="28355" y="22810"/>
                </a:lnTo>
                <a:lnTo>
                  <a:pt x="28934" y="23059"/>
                </a:lnTo>
                <a:lnTo>
                  <a:pt x="29513" y="23252"/>
                </a:lnTo>
                <a:lnTo>
                  <a:pt x="30120" y="23417"/>
                </a:lnTo>
                <a:lnTo>
                  <a:pt x="30754" y="23555"/>
                </a:lnTo>
                <a:lnTo>
                  <a:pt x="31389" y="23610"/>
                </a:lnTo>
                <a:lnTo>
                  <a:pt x="31940" y="23638"/>
                </a:lnTo>
                <a:lnTo>
                  <a:pt x="32354" y="23610"/>
                </a:lnTo>
                <a:lnTo>
                  <a:pt x="32740" y="23583"/>
                </a:lnTo>
                <a:lnTo>
                  <a:pt x="33126" y="23555"/>
                </a:lnTo>
                <a:lnTo>
                  <a:pt x="33512" y="23472"/>
                </a:lnTo>
                <a:lnTo>
                  <a:pt x="33871" y="23390"/>
                </a:lnTo>
                <a:lnTo>
                  <a:pt x="34230" y="23307"/>
                </a:lnTo>
                <a:lnTo>
                  <a:pt x="34616" y="23197"/>
                </a:lnTo>
                <a:lnTo>
                  <a:pt x="34947" y="23059"/>
                </a:lnTo>
                <a:lnTo>
                  <a:pt x="35305" y="22893"/>
                </a:lnTo>
                <a:lnTo>
                  <a:pt x="35636" y="22728"/>
                </a:lnTo>
                <a:lnTo>
                  <a:pt x="35967" y="22562"/>
                </a:lnTo>
                <a:lnTo>
                  <a:pt x="36298" y="22369"/>
                </a:lnTo>
                <a:lnTo>
                  <a:pt x="36602" y="22148"/>
                </a:lnTo>
                <a:lnTo>
                  <a:pt x="36905" y="21928"/>
                </a:lnTo>
                <a:lnTo>
                  <a:pt x="37181" y="21707"/>
                </a:lnTo>
                <a:lnTo>
                  <a:pt x="37484" y="21459"/>
                </a:lnTo>
                <a:lnTo>
                  <a:pt x="37732" y="21183"/>
                </a:lnTo>
                <a:lnTo>
                  <a:pt x="37981" y="20935"/>
                </a:lnTo>
                <a:lnTo>
                  <a:pt x="38229" y="20631"/>
                </a:lnTo>
                <a:lnTo>
                  <a:pt x="38477" y="20356"/>
                </a:lnTo>
                <a:lnTo>
                  <a:pt x="38670" y="20025"/>
                </a:lnTo>
                <a:lnTo>
                  <a:pt x="38891" y="19721"/>
                </a:lnTo>
                <a:lnTo>
                  <a:pt x="39084" y="19390"/>
                </a:lnTo>
                <a:lnTo>
                  <a:pt x="39249" y="19059"/>
                </a:lnTo>
                <a:lnTo>
                  <a:pt x="39415" y="18701"/>
                </a:lnTo>
                <a:lnTo>
                  <a:pt x="39553" y="18370"/>
                </a:lnTo>
                <a:lnTo>
                  <a:pt x="39663" y="17983"/>
                </a:lnTo>
                <a:lnTo>
                  <a:pt x="39774" y="17625"/>
                </a:lnTo>
                <a:lnTo>
                  <a:pt x="39884" y="17239"/>
                </a:lnTo>
                <a:lnTo>
                  <a:pt x="39939" y="16853"/>
                </a:lnTo>
                <a:lnTo>
                  <a:pt x="39994" y="16466"/>
                </a:lnTo>
                <a:lnTo>
                  <a:pt x="40049" y="16080"/>
                </a:lnTo>
                <a:lnTo>
                  <a:pt x="40049" y="15639"/>
                </a:lnTo>
                <a:lnTo>
                  <a:pt x="40049" y="15225"/>
                </a:lnTo>
                <a:lnTo>
                  <a:pt x="40022" y="14839"/>
                </a:lnTo>
                <a:lnTo>
                  <a:pt x="39994" y="14425"/>
                </a:lnTo>
                <a:lnTo>
                  <a:pt x="39911" y="14039"/>
                </a:lnTo>
                <a:lnTo>
                  <a:pt x="39829" y="13626"/>
                </a:lnTo>
                <a:lnTo>
                  <a:pt x="39746" y="13239"/>
                </a:lnTo>
                <a:lnTo>
                  <a:pt x="39608" y="12881"/>
                </a:lnTo>
                <a:lnTo>
                  <a:pt x="39470" y="12495"/>
                </a:lnTo>
                <a:lnTo>
                  <a:pt x="39332" y="12136"/>
                </a:lnTo>
                <a:lnTo>
                  <a:pt x="39167" y="11778"/>
                </a:lnTo>
                <a:lnTo>
                  <a:pt x="38974" y="11447"/>
                </a:lnTo>
                <a:lnTo>
                  <a:pt x="38753" y="11116"/>
                </a:lnTo>
                <a:lnTo>
                  <a:pt x="38532" y="10785"/>
                </a:lnTo>
                <a:lnTo>
                  <a:pt x="38312" y="10481"/>
                </a:lnTo>
                <a:lnTo>
                  <a:pt x="38063" y="10178"/>
                </a:lnTo>
                <a:lnTo>
                  <a:pt x="37788" y="9902"/>
                </a:lnTo>
                <a:lnTo>
                  <a:pt x="37512" y="9626"/>
                </a:lnTo>
                <a:lnTo>
                  <a:pt x="37236" y="9350"/>
                </a:lnTo>
                <a:lnTo>
                  <a:pt x="36933" y="9102"/>
                </a:lnTo>
                <a:lnTo>
                  <a:pt x="36629" y="8881"/>
                </a:lnTo>
                <a:lnTo>
                  <a:pt x="36298" y="8661"/>
                </a:lnTo>
                <a:lnTo>
                  <a:pt x="35967" y="8468"/>
                </a:lnTo>
                <a:lnTo>
                  <a:pt x="35609" y="8275"/>
                </a:lnTo>
                <a:lnTo>
                  <a:pt x="35250" y="8109"/>
                </a:lnTo>
                <a:lnTo>
                  <a:pt x="34892" y="7944"/>
                </a:lnTo>
                <a:lnTo>
                  <a:pt x="34505" y="7806"/>
                </a:lnTo>
                <a:lnTo>
                  <a:pt x="34119" y="7695"/>
                </a:lnTo>
                <a:lnTo>
                  <a:pt x="33733" y="7585"/>
                </a:lnTo>
                <a:lnTo>
                  <a:pt x="33319" y="7502"/>
                </a:lnTo>
                <a:lnTo>
                  <a:pt x="32906" y="7447"/>
                </a:lnTo>
                <a:lnTo>
                  <a:pt x="32492" y="7420"/>
                </a:lnTo>
                <a:lnTo>
                  <a:pt x="31940" y="7392"/>
                </a:lnTo>
                <a:lnTo>
                  <a:pt x="31499" y="7420"/>
                </a:lnTo>
                <a:lnTo>
                  <a:pt x="31058" y="7447"/>
                </a:lnTo>
                <a:lnTo>
                  <a:pt x="30616" y="7502"/>
                </a:lnTo>
                <a:lnTo>
                  <a:pt x="30175" y="7585"/>
                </a:lnTo>
                <a:lnTo>
                  <a:pt x="29816" y="6813"/>
                </a:lnTo>
                <a:lnTo>
                  <a:pt x="29430" y="6068"/>
                </a:lnTo>
                <a:lnTo>
                  <a:pt x="28961" y="5378"/>
                </a:lnTo>
                <a:lnTo>
                  <a:pt x="28465" y="4689"/>
                </a:lnTo>
                <a:lnTo>
                  <a:pt x="27913" y="4055"/>
                </a:lnTo>
                <a:lnTo>
                  <a:pt x="27334" y="3448"/>
                </a:lnTo>
                <a:lnTo>
                  <a:pt x="26700" y="2896"/>
                </a:lnTo>
                <a:lnTo>
                  <a:pt x="26038" y="2372"/>
                </a:lnTo>
                <a:lnTo>
                  <a:pt x="25348" y="1903"/>
                </a:lnTo>
                <a:lnTo>
                  <a:pt x="24603" y="1462"/>
                </a:lnTo>
                <a:lnTo>
                  <a:pt x="23859" y="1076"/>
                </a:lnTo>
                <a:lnTo>
                  <a:pt x="23059" y="772"/>
                </a:lnTo>
                <a:lnTo>
                  <a:pt x="22231" y="496"/>
                </a:lnTo>
                <a:lnTo>
                  <a:pt x="21376" y="276"/>
                </a:lnTo>
                <a:lnTo>
                  <a:pt x="20494" y="110"/>
                </a:lnTo>
                <a:lnTo>
                  <a:pt x="19611" y="28"/>
                </a:lnTo>
                <a:lnTo>
                  <a:pt x="187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2B61BE-5194-F435-9F16-974AE40BD206}"/>
              </a:ext>
            </a:extLst>
          </p:cNvPr>
          <p:cNvGrpSpPr/>
          <p:nvPr/>
        </p:nvGrpSpPr>
        <p:grpSpPr>
          <a:xfrm>
            <a:off x="3986982" y="1777859"/>
            <a:ext cx="4879181" cy="3203970"/>
            <a:chOff x="3540934" y="1396766"/>
            <a:chExt cx="4879181" cy="3203970"/>
          </a:xfrm>
        </p:grpSpPr>
        <p:sp>
          <p:nvSpPr>
            <p:cNvPr id="352" name="Google Shape;352;p52"/>
            <p:cNvSpPr/>
            <p:nvPr/>
          </p:nvSpPr>
          <p:spPr>
            <a:xfrm>
              <a:off x="6296053" y="2422052"/>
              <a:ext cx="1177902" cy="1261723"/>
            </a:xfrm>
            <a:custGeom>
              <a:avLst/>
              <a:gdLst/>
              <a:ahLst/>
              <a:cxnLst/>
              <a:rect l="l" t="t" r="r" b="b"/>
              <a:pathLst>
                <a:path w="68984" h="73893" extrusionOk="0">
                  <a:moveTo>
                    <a:pt x="33486" y="0"/>
                  </a:moveTo>
                  <a:lnTo>
                    <a:pt x="32437" y="28"/>
                  </a:lnTo>
                  <a:lnTo>
                    <a:pt x="31334" y="83"/>
                  </a:lnTo>
                  <a:lnTo>
                    <a:pt x="30231" y="194"/>
                  </a:lnTo>
                  <a:lnTo>
                    <a:pt x="29072" y="331"/>
                  </a:lnTo>
                  <a:lnTo>
                    <a:pt x="27914" y="525"/>
                  </a:lnTo>
                  <a:lnTo>
                    <a:pt x="26728" y="773"/>
                  </a:lnTo>
                  <a:lnTo>
                    <a:pt x="25542" y="1021"/>
                  </a:lnTo>
                  <a:lnTo>
                    <a:pt x="24328" y="1352"/>
                  </a:lnTo>
                  <a:lnTo>
                    <a:pt x="23115" y="1711"/>
                  </a:lnTo>
                  <a:lnTo>
                    <a:pt x="21901" y="2124"/>
                  </a:lnTo>
                  <a:lnTo>
                    <a:pt x="20660" y="2593"/>
                  </a:lnTo>
                  <a:lnTo>
                    <a:pt x="19446" y="3090"/>
                  </a:lnTo>
                  <a:lnTo>
                    <a:pt x="18233" y="3641"/>
                  </a:lnTo>
                  <a:lnTo>
                    <a:pt x="17019" y="4248"/>
                  </a:lnTo>
                  <a:lnTo>
                    <a:pt x="15833" y="4910"/>
                  </a:lnTo>
                  <a:lnTo>
                    <a:pt x="14675" y="5627"/>
                  </a:lnTo>
                  <a:lnTo>
                    <a:pt x="13516" y="6399"/>
                  </a:lnTo>
                  <a:lnTo>
                    <a:pt x="12385" y="7227"/>
                  </a:lnTo>
                  <a:lnTo>
                    <a:pt x="11282" y="8082"/>
                  </a:lnTo>
                  <a:lnTo>
                    <a:pt x="10206" y="9020"/>
                  </a:lnTo>
                  <a:lnTo>
                    <a:pt x="9682" y="9516"/>
                  </a:lnTo>
                  <a:lnTo>
                    <a:pt x="9158" y="10013"/>
                  </a:lnTo>
                  <a:lnTo>
                    <a:pt x="8662" y="10537"/>
                  </a:lnTo>
                  <a:lnTo>
                    <a:pt x="8165" y="11061"/>
                  </a:lnTo>
                  <a:lnTo>
                    <a:pt x="7669" y="11613"/>
                  </a:lnTo>
                  <a:lnTo>
                    <a:pt x="7200" y="12192"/>
                  </a:lnTo>
                  <a:lnTo>
                    <a:pt x="6731" y="12771"/>
                  </a:lnTo>
                  <a:lnTo>
                    <a:pt x="6262" y="13350"/>
                  </a:lnTo>
                  <a:lnTo>
                    <a:pt x="5821" y="13957"/>
                  </a:lnTo>
                  <a:lnTo>
                    <a:pt x="5407" y="14591"/>
                  </a:lnTo>
                  <a:lnTo>
                    <a:pt x="4993" y="15226"/>
                  </a:lnTo>
                  <a:lnTo>
                    <a:pt x="4580" y="15888"/>
                  </a:lnTo>
                  <a:lnTo>
                    <a:pt x="4193" y="16550"/>
                  </a:lnTo>
                  <a:lnTo>
                    <a:pt x="3835" y="17239"/>
                  </a:lnTo>
                  <a:lnTo>
                    <a:pt x="3476" y="17956"/>
                  </a:lnTo>
                  <a:lnTo>
                    <a:pt x="3118" y="18674"/>
                  </a:lnTo>
                  <a:lnTo>
                    <a:pt x="2787" y="19418"/>
                  </a:lnTo>
                  <a:lnTo>
                    <a:pt x="2483" y="20163"/>
                  </a:lnTo>
                  <a:lnTo>
                    <a:pt x="2180" y="20935"/>
                  </a:lnTo>
                  <a:lnTo>
                    <a:pt x="1904" y="21735"/>
                  </a:lnTo>
                  <a:lnTo>
                    <a:pt x="1628" y="22535"/>
                  </a:lnTo>
                  <a:lnTo>
                    <a:pt x="1408" y="23362"/>
                  </a:lnTo>
                  <a:lnTo>
                    <a:pt x="1159" y="24190"/>
                  </a:lnTo>
                  <a:lnTo>
                    <a:pt x="966" y="24990"/>
                  </a:lnTo>
                  <a:lnTo>
                    <a:pt x="773" y="25817"/>
                  </a:lnTo>
                  <a:lnTo>
                    <a:pt x="608" y="26617"/>
                  </a:lnTo>
                  <a:lnTo>
                    <a:pt x="470" y="27417"/>
                  </a:lnTo>
                  <a:lnTo>
                    <a:pt x="360" y="28189"/>
                  </a:lnTo>
                  <a:lnTo>
                    <a:pt x="249" y="28962"/>
                  </a:lnTo>
                  <a:lnTo>
                    <a:pt x="166" y="29734"/>
                  </a:lnTo>
                  <a:lnTo>
                    <a:pt x="84" y="30506"/>
                  </a:lnTo>
                  <a:lnTo>
                    <a:pt x="56" y="31251"/>
                  </a:lnTo>
                  <a:lnTo>
                    <a:pt x="1" y="32023"/>
                  </a:lnTo>
                  <a:lnTo>
                    <a:pt x="1" y="32740"/>
                  </a:lnTo>
                  <a:lnTo>
                    <a:pt x="1" y="33485"/>
                  </a:lnTo>
                  <a:lnTo>
                    <a:pt x="29" y="34202"/>
                  </a:lnTo>
                  <a:lnTo>
                    <a:pt x="56" y="34919"/>
                  </a:lnTo>
                  <a:lnTo>
                    <a:pt x="111" y="35636"/>
                  </a:lnTo>
                  <a:lnTo>
                    <a:pt x="277" y="37016"/>
                  </a:lnTo>
                  <a:lnTo>
                    <a:pt x="497" y="38367"/>
                  </a:lnTo>
                  <a:lnTo>
                    <a:pt x="746" y="39691"/>
                  </a:lnTo>
                  <a:lnTo>
                    <a:pt x="1077" y="40987"/>
                  </a:lnTo>
                  <a:lnTo>
                    <a:pt x="1463" y="42256"/>
                  </a:lnTo>
                  <a:lnTo>
                    <a:pt x="1904" y="43470"/>
                  </a:lnTo>
                  <a:lnTo>
                    <a:pt x="2373" y="44683"/>
                  </a:lnTo>
                  <a:lnTo>
                    <a:pt x="2897" y="45842"/>
                  </a:lnTo>
                  <a:lnTo>
                    <a:pt x="3476" y="46973"/>
                  </a:lnTo>
                  <a:lnTo>
                    <a:pt x="4083" y="48048"/>
                  </a:lnTo>
                  <a:lnTo>
                    <a:pt x="4718" y="49124"/>
                  </a:lnTo>
                  <a:lnTo>
                    <a:pt x="5407" y="50172"/>
                  </a:lnTo>
                  <a:lnTo>
                    <a:pt x="6124" y="51165"/>
                  </a:lnTo>
                  <a:lnTo>
                    <a:pt x="6869" y="52131"/>
                  </a:lnTo>
                  <a:lnTo>
                    <a:pt x="7641" y="53068"/>
                  </a:lnTo>
                  <a:lnTo>
                    <a:pt x="8414" y="53951"/>
                  </a:lnTo>
                  <a:lnTo>
                    <a:pt x="9241" y="54834"/>
                  </a:lnTo>
                  <a:lnTo>
                    <a:pt x="10068" y="55661"/>
                  </a:lnTo>
                  <a:lnTo>
                    <a:pt x="10896" y="56461"/>
                  </a:lnTo>
                  <a:lnTo>
                    <a:pt x="11779" y="57233"/>
                  </a:lnTo>
                  <a:lnTo>
                    <a:pt x="12634" y="57978"/>
                  </a:lnTo>
                  <a:lnTo>
                    <a:pt x="13516" y="58695"/>
                  </a:lnTo>
                  <a:lnTo>
                    <a:pt x="14399" y="59357"/>
                  </a:lnTo>
                  <a:lnTo>
                    <a:pt x="15281" y="59991"/>
                  </a:lnTo>
                  <a:lnTo>
                    <a:pt x="15916" y="60488"/>
                  </a:lnTo>
                  <a:lnTo>
                    <a:pt x="16523" y="60984"/>
                  </a:lnTo>
                  <a:lnTo>
                    <a:pt x="17102" y="61481"/>
                  </a:lnTo>
                  <a:lnTo>
                    <a:pt x="17653" y="62032"/>
                  </a:lnTo>
                  <a:lnTo>
                    <a:pt x="18150" y="62557"/>
                  </a:lnTo>
                  <a:lnTo>
                    <a:pt x="18619" y="63136"/>
                  </a:lnTo>
                  <a:lnTo>
                    <a:pt x="19060" y="63687"/>
                  </a:lnTo>
                  <a:lnTo>
                    <a:pt x="19474" y="64267"/>
                  </a:lnTo>
                  <a:lnTo>
                    <a:pt x="19832" y="64846"/>
                  </a:lnTo>
                  <a:lnTo>
                    <a:pt x="20191" y="65425"/>
                  </a:lnTo>
                  <a:lnTo>
                    <a:pt x="20522" y="66004"/>
                  </a:lnTo>
                  <a:lnTo>
                    <a:pt x="20825" y="66584"/>
                  </a:lnTo>
                  <a:lnTo>
                    <a:pt x="21101" y="67135"/>
                  </a:lnTo>
                  <a:lnTo>
                    <a:pt x="21349" y="67714"/>
                  </a:lnTo>
                  <a:lnTo>
                    <a:pt x="21763" y="68818"/>
                  </a:lnTo>
                  <a:lnTo>
                    <a:pt x="22122" y="69838"/>
                  </a:lnTo>
                  <a:lnTo>
                    <a:pt x="22398" y="70804"/>
                  </a:lnTo>
                  <a:lnTo>
                    <a:pt x="22618" y="71659"/>
                  </a:lnTo>
                  <a:lnTo>
                    <a:pt x="22756" y="72431"/>
                  </a:lnTo>
                  <a:lnTo>
                    <a:pt x="22866" y="73038"/>
                  </a:lnTo>
                  <a:lnTo>
                    <a:pt x="22922" y="73507"/>
                  </a:lnTo>
                  <a:lnTo>
                    <a:pt x="22977" y="73893"/>
                  </a:lnTo>
                  <a:lnTo>
                    <a:pt x="46035" y="73893"/>
                  </a:lnTo>
                  <a:lnTo>
                    <a:pt x="46063" y="73507"/>
                  </a:lnTo>
                  <a:lnTo>
                    <a:pt x="46118" y="73038"/>
                  </a:lnTo>
                  <a:lnTo>
                    <a:pt x="46228" y="72431"/>
                  </a:lnTo>
                  <a:lnTo>
                    <a:pt x="46394" y="71659"/>
                  </a:lnTo>
                  <a:lnTo>
                    <a:pt x="46587" y="70804"/>
                  </a:lnTo>
                  <a:lnTo>
                    <a:pt x="46863" y="69838"/>
                  </a:lnTo>
                  <a:lnTo>
                    <a:pt x="47221" y="68818"/>
                  </a:lnTo>
                  <a:lnTo>
                    <a:pt x="47663" y="67714"/>
                  </a:lnTo>
                  <a:lnTo>
                    <a:pt x="47911" y="67135"/>
                  </a:lnTo>
                  <a:lnTo>
                    <a:pt x="48187" y="66584"/>
                  </a:lnTo>
                  <a:lnTo>
                    <a:pt x="48490" y="66004"/>
                  </a:lnTo>
                  <a:lnTo>
                    <a:pt x="48794" y="65425"/>
                  </a:lnTo>
                  <a:lnTo>
                    <a:pt x="49152" y="64846"/>
                  </a:lnTo>
                  <a:lnTo>
                    <a:pt x="49538" y="64267"/>
                  </a:lnTo>
                  <a:lnTo>
                    <a:pt x="49952" y="63687"/>
                  </a:lnTo>
                  <a:lnTo>
                    <a:pt x="50393" y="63136"/>
                  </a:lnTo>
                  <a:lnTo>
                    <a:pt x="50862" y="62557"/>
                  </a:lnTo>
                  <a:lnTo>
                    <a:pt x="51359" y="62032"/>
                  </a:lnTo>
                  <a:lnTo>
                    <a:pt x="51883" y="61481"/>
                  </a:lnTo>
                  <a:lnTo>
                    <a:pt x="52462" y="60984"/>
                  </a:lnTo>
                  <a:lnTo>
                    <a:pt x="53069" y="60488"/>
                  </a:lnTo>
                  <a:lnTo>
                    <a:pt x="53703" y="59991"/>
                  </a:lnTo>
                  <a:lnTo>
                    <a:pt x="54586" y="59357"/>
                  </a:lnTo>
                  <a:lnTo>
                    <a:pt x="55468" y="58695"/>
                  </a:lnTo>
                  <a:lnTo>
                    <a:pt x="56351" y="57978"/>
                  </a:lnTo>
                  <a:lnTo>
                    <a:pt x="57234" y="57233"/>
                  </a:lnTo>
                  <a:lnTo>
                    <a:pt x="58089" y="56461"/>
                  </a:lnTo>
                  <a:lnTo>
                    <a:pt x="58944" y="55661"/>
                  </a:lnTo>
                  <a:lnTo>
                    <a:pt x="59771" y="54834"/>
                  </a:lnTo>
                  <a:lnTo>
                    <a:pt x="60571" y="53951"/>
                  </a:lnTo>
                  <a:lnTo>
                    <a:pt x="61371" y="53068"/>
                  </a:lnTo>
                  <a:lnTo>
                    <a:pt x="62143" y="52131"/>
                  </a:lnTo>
                  <a:lnTo>
                    <a:pt x="62860" y="51165"/>
                  </a:lnTo>
                  <a:lnTo>
                    <a:pt x="63578" y="50172"/>
                  </a:lnTo>
                  <a:lnTo>
                    <a:pt x="64267" y="49124"/>
                  </a:lnTo>
                  <a:lnTo>
                    <a:pt x="64902" y="48048"/>
                  </a:lnTo>
                  <a:lnTo>
                    <a:pt x="65508" y="46973"/>
                  </a:lnTo>
                  <a:lnTo>
                    <a:pt x="66088" y="45842"/>
                  </a:lnTo>
                  <a:lnTo>
                    <a:pt x="66612" y="44683"/>
                  </a:lnTo>
                  <a:lnTo>
                    <a:pt x="67081" y="43470"/>
                  </a:lnTo>
                  <a:lnTo>
                    <a:pt x="67522" y="42256"/>
                  </a:lnTo>
                  <a:lnTo>
                    <a:pt x="67908" y="40987"/>
                  </a:lnTo>
                  <a:lnTo>
                    <a:pt x="68239" y="39691"/>
                  </a:lnTo>
                  <a:lnTo>
                    <a:pt x="68515" y="38367"/>
                  </a:lnTo>
                  <a:lnTo>
                    <a:pt x="68735" y="37016"/>
                  </a:lnTo>
                  <a:lnTo>
                    <a:pt x="68873" y="35636"/>
                  </a:lnTo>
                  <a:lnTo>
                    <a:pt x="68929" y="34919"/>
                  </a:lnTo>
                  <a:lnTo>
                    <a:pt x="68956" y="34202"/>
                  </a:lnTo>
                  <a:lnTo>
                    <a:pt x="68984" y="33485"/>
                  </a:lnTo>
                  <a:lnTo>
                    <a:pt x="68984" y="32740"/>
                  </a:lnTo>
                  <a:lnTo>
                    <a:pt x="68984" y="32023"/>
                  </a:lnTo>
                  <a:lnTo>
                    <a:pt x="68956" y="31251"/>
                  </a:lnTo>
                  <a:lnTo>
                    <a:pt x="68901" y="30506"/>
                  </a:lnTo>
                  <a:lnTo>
                    <a:pt x="68846" y="29734"/>
                  </a:lnTo>
                  <a:lnTo>
                    <a:pt x="68735" y="28962"/>
                  </a:lnTo>
                  <a:lnTo>
                    <a:pt x="68653" y="28189"/>
                  </a:lnTo>
                  <a:lnTo>
                    <a:pt x="68515" y="27417"/>
                  </a:lnTo>
                  <a:lnTo>
                    <a:pt x="68377" y="26617"/>
                  </a:lnTo>
                  <a:lnTo>
                    <a:pt x="68211" y="25817"/>
                  </a:lnTo>
                  <a:lnTo>
                    <a:pt x="68018" y="24990"/>
                  </a:lnTo>
                  <a:lnTo>
                    <a:pt x="67825" y="24190"/>
                  </a:lnTo>
                  <a:lnTo>
                    <a:pt x="67605" y="23362"/>
                  </a:lnTo>
                  <a:lnTo>
                    <a:pt x="67356" y="22535"/>
                  </a:lnTo>
                  <a:lnTo>
                    <a:pt x="67081" y="21735"/>
                  </a:lnTo>
                  <a:lnTo>
                    <a:pt x="66805" y="20935"/>
                  </a:lnTo>
                  <a:lnTo>
                    <a:pt x="66529" y="20163"/>
                  </a:lnTo>
                  <a:lnTo>
                    <a:pt x="66198" y="19418"/>
                  </a:lnTo>
                  <a:lnTo>
                    <a:pt x="65867" y="18674"/>
                  </a:lnTo>
                  <a:lnTo>
                    <a:pt x="65536" y="17956"/>
                  </a:lnTo>
                  <a:lnTo>
                    <a:pt x="65177" y="17239"/>
                  </a:lnTo>
                  <a:lnTo>
                    <a:pt x="64791" y="16550"/>
                  </a:lnTo>
                  <a:lnTo>
                    <a:pt x="64405" y="15888"/>
                  </a:lnTo>
                  <a:lnTo>
                    <a:pt x="64019" y="15226"/>
                  </a:lnTo>
                  <a:lnTo>
                    <a:pt x="63578" y="14591"/>
                  </a:lnTo>
                  <a:lnTo>
                    <a:pt x="63164" y="13957"/>
                  </a:lnTo>
                  <a:lnTo>
                    <a:pt x="62723" y="13350"/>
                  </a:lnTo>
                  <a:lnTo>
                    <a:pt x="62254" y="12771"/>
                  </a:lnTo>
                  <a:lnTo>
                    <a:pt x="61812" y="12192"/>
                  </a:lnTo>
                  <a:lnTo>
                    <a:pt x="61316" y="11613"/>
                  </a:lnTo>
                  <a:lnTo>
                    <a:pt x="60847" y="11061"/>
                  </a:lnTo>
                  <a:lnTo>
                    <a:pt x="60350" y="10537"/>
                  </a:lnTo>
                  <a:lnTo>
                    <a:pt x="59826" y="10013"/>
                  </a:lnTo>
                  <a:lnTo>
                    <a:pt x="59330" y="9516"/>
                  </a:lnTo>
                  <a:lnTo>
                    <a:pt x="58806" y="9020"/>
                  </a:lnTo>
                  <a:lnTo>
                    <a:pt x="57730" y="8082"/>
                  </a:lnTo>
                  <a:lnTo>
                    <a:pt x="56627" y="7227"/>
                  </a:lnTo>
                  <a:lnTo>
                    <a:pt x="55496" y="6399"/>
                  </a:lnTo>
                  <a:lnTo>
                    <a:pt x="54338" y="5627"/>
                  </a:lnTo>
                  <a:lnTo>
                    <a:pt x="53152" y="4910"/>
                  </a:lnTo>
                  <a:lnTo>
                    <a:pt x="51966" y="4248"/>
                  </a:lnTo>
                  <a:lnTo>
                    <a:pt x="50752" y="3641"/>
                  </a:lnTo>
                  <a:lnTo>
                    <a:pt x="49538" y="3090"/>
                  </a:lnTo>
                  <a:lnTo>
                    <a:pt x="48325" y="2593"/>
                  </a:lnTo>
                  <a:lnTo>
                    <a:pt x="47111" y="2124"/>
                  </a:lnTo>
                  <a:lnTo>
                    <a:pt x="45870" y="1711"/>
                  </a:lnTo>
                  <a:lnTo>
                    <a:pt x="44656" y="1352"/>
                  </a:lnTo>
                  <a:lnTo>
                    <a:pt x="43443" y="1021"/>
                  </a:lnTo>
                  <a:lnTo>
                    <a:pt x="42257" y="773"/>
                  </a:lnTo>
                  <a:lnTo>
                    <a:pt x="41071" y="525"/>
                  </a:lnTo>
                  <a:lnTo>
                    <a:pt x="39912" y="331"/>
                  </a:lnTo>
                  <a:lnTo>
                    <a:pt x="38781" y="194"/>
                  </a:lnTo>
                  <a:lnTo>
                    <a:pt x="37650" y="83"/>
                  </a:lnTo>
                  <a:lnTo>
                    <a:pt x="36575" y="28"/>
                  </a:lnTo>
                  <a:lnTo>
                    <a:pt x="355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2"/>
            <p:cNvSpPr/>
            <p:nvPr/>
          </p:nvSpPr>
          <p:spPr>
            <a:xfrm>
              <a:off x="6860280" y="1816862"/>
              <a:ext cx="49927" cy="449790"/>
            </a:xfrm>
            <a:custGeom>
              <a:avLst/>
              <a:gdLst/>
              <a:ahLst/>
              <a:cxnLst/>
              <a:rect l="l" t="t" r="r" b="b"/>
              <a:pathLst>
                <a:path w="2924" h="26342" extrusionOk="0">
                  <a:moveTo>
                    <a:pt x="1462" y="1"/>
                  </a:moveTo>
                  <a:lnTo>
                    <a:pt x="1186" y="28"/>
                  </a:lnTo>
                  <a:lnTo>
                    <a:pt x="910" y="83"/>
                  </a:lnTo>
                  <a:lnTo>
                    <a:pt x="662" y="194"/>
                  </a:lnTo>
                  <a:lnTo>
                    <a:pt x="442" y="359"/>
                  </a:lnTo>
                  <a:lnTo>
                    <a:pt x="249" y="552"/>
                  </a:lnTo>
                  <a:lnTo>
                    <a:pt x="111" y="800"/>
                  </a:lnTo>
                  <a:lnTo>
                    <a:pt x="55" y="938"/>
                  </a:lnTo>
                  <a:lnTo>
                    <a:pt x="28" y="1104"/>
                  </a:lnTo>
                  <a:lnTo>
                    <a:pt x="0" y="1242"/>
                  </a:lnTo>
                  <a:lnTo>
                    <a:pt x="0" y="1435"/>
                  </a:lnTo>
                  <a:lnTo>
                    <a:pt x="0" y="24935"/>
                  </a:lnTo>
                  <a:lnTo>
                    <a:pt x="0" y="25100"/>
                  </a:lnTo>
                  <a:lnTo>
                    <a:pt x="28" y="25266"/>
                  </a:lnTo>
                  <a:lnTo>
                    <a:pt x="55" y="25404"/>
                  </a:lnTo>
                  <a:lnTo>
                    <a:pt x="111" y="25542"/>
                  </a:lnTo>
                  <a:lnTo>
                    <a:pt x="249" y="25790"/>
                  </a:lnTo>
                  <a:lnTo>
                    <a:pt x="442" y="25983"/>
                  </a:lnTo>
                  <a:lnTo>
                    <a:pt x="662" y="26148"/>
                  </a:lnTo>
                  <a:lnTo>
                    <a:pt x="910" y="26259"/>
                  </a:lnTo>
                  <a:lnTo>
                    <a:pt x="1186" y="26314"/>
                  </a:lnTo>
                  <a:lnTo>
                    <a:pt x="1462" y="26341"/>
                  </a:lnTo>
                  <a:lnTo>
                    <a:pt x="1738" y="26314"/>
                  </a:lnTo>
                  <a:lnTo>
                    <a:pt x="1986" y="26259"/>
                  </a:lnTo>
                  <a:lnTo>
                    <a:pt x="2234" y="26148"/>
                  </a:lnTo>
                  <a:lnTo>
                    <a:pt x="2455" y="25983"/>
                  </a:lnTo>
                  <a:lnTo>
                    <a:pt x="2648" y="25790"/>
                  </a:lnTo>
                  <a:lnTo>
                    <a:pt x="2786" y="25542"/>
                  </a:lnTo>
                  <a:lnTo>
                    <a:pt x="2841" y="25404"/>
                  </a:lnTo>
                  <a:lnTo>
                    <a:pt x="2896" y="25266"/>
                  </a:lnTo>
                  <a:lnTo>
                    <a:pt x="2896" y="25100"/>
                  </a:lnTo>
                  <a:lnTo>
                    <a:pt x="2924" y="24935"/>
                  </a:lnTo>
                  <a:lnTo>
                    <a:pt x="2924" y="1435"/>
                  </a:lnTo>
                  <a:lnTo>
                    <a:pt x="2896" y="1242"/>
                  </a:lnTo>
                  <a:lnTo>
                    <a:pt x="2896" y="1104"/>
                  </a:lnTo>
                  <a:lnTo>
                    <a:pt x="2841" y="938"/>
                  </a:lnTo>
                  <a:lnTo>
                    <a:pt x="2786" y="800"/>
                  </a:lnTo>
                  <a:lnTo>
                    <a:pt x="2648" y="552"/>
                  </a:lnTo>
                  <a:lnTo>
                    <a:pt x="2455" y="359"/>
                  </a:lnTo>
                  <a:lnTo>
                    <a:pt x="2234" y="194"/>
                  </a:lnTo>
                  <a:lnTo>
                    <a:pt x="1986" y="83"/>
                  </a:lnTo>
                  <a:lnTo>
                    <a:pt x="1738" y="28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52"/>
            <p:cNvGrpSpPr/>
            <p:nvPr/>
          </p:nvGrpSpPr>
          <p:grpSpPr>
            <a:xfrm>
              <a:off x="6995906" y="1911526"/>
              <a:ext cx="1095959" cy="937708"/>
              <a:chOff x="6995906" y="1911526"/>
              <a:chExt cx="1095959" cy="937708"/>
            </a:xfrm>
          </p:grpSpPr>
          <p:sp>
            <p:nvSpPr>
              <p:cNvPr id="355" name="Google Shape;355;p52"/>
              <p:cNvSpPr/>
              <p:nvPr/>
            </p:nvSpPr>
            <p:spPr>
              <a:xfrm>
                <a:off x="7213493" y="2021267"/>
                <a:ext cx="308033" cy="357465"/>
              </a:xfrm>
              <a:custGeom>
                <a:avLst/>
                <a:gdLst/>
                <a:ahLst/>
                <a:cxnLst/>
                <a:rect l="l" t="t" r="r" b="b"/>
                <a:pathLst>
                  <a:path w="18040" h="20935" extrusionOk="0">
                    <a:moveTo>
                      <a:pt x="16495" y="0"/>
                    </a:moveTo>
                    <a:lnTo>
                      <a:pt x="16219" y="28"/>
                    </a:lnTo>
                    <a:lnTo>
                      <a:pt x="15943" y="138"/>
                    </a:lnTo>
                    <a:lnTo>
                      <a:pt x="15805" y="193"/>
                    </a:lnTo>
                    <a:lnTo>
                      <a:pt x="15695" y="304"/>
                    </a:lnTo>
                    <a:lnTo>
                      <a:pt x="15585" y="386"/>
                    </a:lnTo>
                    <a:lnTo>
                      <a:pt x="15447" y="524"/>
                    </a:lnTo>
                    <a:lnTo>
                      <a:pt x="359" y="18535"/>
                    </a:lnTo>
                    <a:lnTo>
                      <a:pt x="249" y="18673"/>
                    </a:lnTo>
                    <a:lnTo>
                      <a:pt x="166" y="18811"/>
                    </a:lnTo>
                    <a:lnTo>
                      <a:pt x="111" y="18949"/>
                    </a:lnTo>
                    <a:lnTo>
                      <a:pt x="56" y="19087"/>
                    </a:lnTo>
                    <a:lnTo>
                      <a:pt x="1" y="19363"/>
                    </a:lnTo>
                    <a:lnTo>
                      <a:pt x="28" y="19639"/>
                    </a:lnTo>
                    <a:lnTo>
                      <a:pt x="84" y="19887"/>
                    </a:lnTo>
                    <a:lnTo>
                      <a:pt x="221" y="20135"/>
                    </a:lnTo>
                    <a:lnTo>
                      <a:pt x="359" y="20356"/>
                    </a:lnTo>
                    <a:lnTo>
                      <a:pt x="552" y="20549"/>
                    </a:lnTo>
                    <a:lnTo>
                      <a:pt x="773" y="20714"/>
                    </a:lnTo>
                    <a:lnTo>
                      <a:pt x="1021" y="20825"/>
                    </a:lnTo>
                    <a:lnTo>
                      <a:pt x="1297" y="20907"/>
                    </a:lnTo>
                    <a:lnTo>
                      <a:pt x="1573" y="20935"/>
                    </a:lnTo>
                    <a:lnTo>
                      <a:pt x="1821" y="20907"/>
                    </a:lnTo>
                    <a:lnTo>
                      <a:pt x="2097" y="20797"/>
                    </a:lnTo>
                    <a:lnTo>
                      <a:pt x="2235" y="20742"/>
                    </a:lnTo>
                    <a:lnTo>
                      <a:pt x="2345" y="20632"/>
                    </a:lnTo>
                    <a:lnTo>
                      <a:pt x="2483" y="20549"/>
                    </a:lnTo>
                    <a:lnTo>
                      <a:pt x="2594" y="20411"/>
                    </a:lnTo>
                    <a:lnTo>
                      <a:pt x="17708" y="2400"/>
                    </a:lnTo>
                    <a:lnTo>
                      <a:pt x="17791" y="2262"/>
                    </a:lnTo>
                    <a:lnTo>
                      <a:pt x="17874" y="2124"/>
                    </a:lnTo>
                    <a:lnTo>
                      <a:pt x="17957" y="1986"/>
                    </a:lnTo>
                    <a:lnTo>
                      <a:pt x="17984" y="1848"/>
                    </a:lnTo>
                    <a:lnTo>
                      <a:pt x="18039" y="1572"/>
                    </a:lnTo>
                    <a:lnTo>
                      <a:pt x="18039" y="1296"/>
                    </a:lnTo>
                    <a:lnTo>
                      <a:pt x="17957" y="1048"/>
                    </a:lnTo>
                    <a:lnTo>
                      <a:pt x="17846" y="800"/>
                    </a:lnTo>
                    <a:lnTo>
                      <a:pt x="17681" y="579"/>
                    </a:lnTo>
                    <a:lnTo>
                      <a:pt x="17488" y="386"/>
                    </a:lnTo>
                    <a:lnTo>
                      <a:pt x="17267" y="221"/>
                    </a:lnTo>
                    <a:lnTo>
                      <a:pt x="17019" y="110"/>
                    </a:lnTo>
                    <a:lnTo>
                      <a:pt x="16743" y="28"/>
                    </a:lnTo>
                    <a:lnTo>
                      <a:pt x="164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>
                <a:off x="7472521" y="1911526"/>
                <a:ext cx="142730" cy="629692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36878" extrusionOk="0">
                    <a:moveTo>
                      <a:pt x="4193" y="1"/>
                    </a:moveTo>
                    <a:lnTo>
                      <a:pt x="3752" y="828"/>
                    </a:lnTo>
                    <a:lnTo>
                      <a:pt x="3338" y="1655"/>
                    </a:lnTo>
                    <a:lnTo>
                      <a:pt x="2980" y="2483"/>
                    </a:lnTo>
                    <a:lnTo>
                      <a:pt x="2621" y="3310"/>
                    </a:lnTo>
                    <a:lnTo>
                      <a:pt x="2290" y="4165"/>
                    </a:lnTo>
                    <a:lnTo>
                      <a:pt x="2014" y="4993"/>
                    </a:lnTo>
                    <a:lnTo>
                      <a:pt x="1739" y="5820"/>
                    </a:lnTo>
                    <a:lnTo>
                      <a:pt x="1463" y="6648"/>
                    </a:lnTo>
                    <a:lnTo>
                      <a:pt x="1242" y="7475"/>
                    </a:lnTo>
                    <a:lnTo>
                      <a:pt x="1049" y="8303"/>
                    </a:lnTo>
                    <a:lnTo>
                      <a:pt x="856" y="9130"/>
                    </a:lnTo>
                    <a:lnTo>
                      <a:pt x="690" y="9958"/>
                    </a:lnTo>
                    <a:lnTo>
                      <a:pt x="525" y="10785"/>
                    </a:lnTo>
                    <a:lnTo>
                      <a:pt x="415" y="11585"/>
                    </a:lnTo>
                    <a:lnTo>
                      <a:pt x="304" y="12412"/>
                    </a:lnTo>
                    <a:lnTo>
                      <a:pt x="194" y="13212"/>
                    </a:lnTo>
                    <a:lnTo>
                      <a:pt x="84" y="14812"/>
                    </a:lnTo>
                    <a:lnTo>
                      <a:pt x="1" y="16384"/>
                    </a:lnTo>
                    <a:lnTo>
                      <a:pt x="1" y="17929"/>
                    </a:lnTo>
                    <a:lnTo>
                      <a:pt x="29" y="19446"/>
                    </a:lnTo>
                    <a:lnTo>
                      <a:pt x="139" y="20908"/>
                    </a:lnTo>
                    <a:lnTo>
                      <a:pt x="277" y="22342"/>
                    </a:lnTo>
                    <a:lnTo>
                      <a:pt x="442" y="23721"/>
                    </a:lnTo>
                    <a:lnTo>
                      <a:pt x="635" y="25073"/>
                    </a:lnTo>
                    <a:lnTo>
                      <a:pt x="884" y="26341"/>
                    </a:lnTo>
                    <a:lnTo>
                      <a:pt x="1132" y="27583"/>
                    </a:lnTo>
                    <a:lnTo>
                      <a:pt x="1408" y="28769"/>
                    </a:lnTo>
                    <a:lnTo>
                      <a:pt x="1683" y="29872"/>
                    </a:lnTo>
                    <a:lnTo>
                      <a:pt x="1987" y="30920"/>
                    </a:lnTo>
                    <a:lnTo>
                      <a:pt x="2290" y="31885"/>
                    </a:lnTo>
                    <a:lnTo>
                      <a:pt x="2566" y="32796"/>
                    </a:lnTo>
                    <a:lnTo>
                      <a:pt x="2842" y="33595"/>
                    </a:lnTo>
                    <a:lnTo>
                      <a:pt x="3366" y="35002"/>
                    </a:lnTo>
                    <a:lnTo>
                      <a:pt x="3807" y="36023"/>
                    </a:lnTo>
                    <a:lnTo>
                      <a:pt x="4083" y="36657"/>
                    </a:lnTo>
                    <a:lnTo>
                      <a:pt x="4193" y="36878"/>
                    </a:lnTo>
                    <a:lnTo>
                      <a:pt x="4276" y="36657"/>
                    </a:lnTo>
                    <a:lnTo>
                      <a:pt x="4580" y="36023"/>
                    </a:lnTo>
                    <a:lnTo>
                      <a:pt x="4993" y="35002"/>
                    </a:lnTo>
                    <a:lnTo>
                      <a:pt x="5517" y="33595"/>
                    </a:lnTo>
                    <a:lnTo>
                      <a:pt x="5793" y="32796"/>
                    </a:lnTo>
                    <a:lnTo>
                      <a:pt x="6069" y="31885"/>
                    </a:lnTo>
                    <a:lnTo>
                      <a:pt x="6372" y="30920"/>
                    </a:lnTo>
                    <a:lnTo>
                      <a:pt x="6676" y="29872"/>
                    </a:lnTo>
                    <a:lnTo>
                      <a:pt x="6952" y="28769"/>
                    </a:lnTo>
                    <a:lnTo>
                      <a:pt x="7227" y="27583"/>
                    </a:lnTo>
                    <a:lnTo>
                      <a:pt x="7476" y="26341"/>
                    </a:lnTo>
                    <a:lnTo>
                      <a:pt x="7724" y="25073"/>
                    </a:lnTo>
                    <a:lnTo>
                      <a:pt x="7917" y="23721"/>
                    </a:lnTo>
                    <a:lnTo>
                      <a:pt x="8082" y="22342"/>
                    </a:lnTo>
                    <a:lnTo>
                      <a:pt x="8220" y="20908"/>
                    </a:lnTo>
                    <a:lnTo>
                      <a:pt x="8331" y="19446"/>
                    </a:lnTo>
                    <a:lnTo>
                      <a:pt x="8358" y="17929"/>
                    </a:lnTo>
                    <a:lnTo>
                      <a:pt x="8358" y="16384"/>
                    </a:lnTo>
                    <a:lnTo>
                      <a:pt x="8276" y="14812"/>
                    </a:lnTo>
                    <a:lnTo>
                      <a:pt x="8165" y="13212"/>
                    </a:lnTo>
                    <a:lnTo>
                      <a:pt x="8055" y="12412"/>
                    </a:lnTo>
                    <a:lnTo>
                      <a:pt x="7945" y="11585"/>
                    </a:lnTo>
                    <a:lnTo>
                      <a:pt x="7834" y="10785"/>
                    </a:lnTo>
                    <a:lnTo>
                      <a:pt x="7669" y="9958"/>
                    </a:lnTo>
                    <a:lnTo>
                      <a:pt x="7503" y="9130"/>
                    </a:lnTo>
                    <a:lnTo>
                      <a:pt x="7338" y="8303"/>
                    </a:lnTo>
                    <a:lnTo>
                      <a:pt x="7117" y="7475"/>
                    </a:lnTo>
                    <a:lnTo>
                      <a:pt x="6896" y="6648"/>
                    </a:lnTo>
                    <a:lnTo>
                      <a:pt x="6621" y="5820"/>
                    </a:lnTo>
                    <a:lnTo>
                      <a:pt x="6345" y="4993"/>
                    </a:lnTo>
                    <a:lnTo>
                      <a:pt x="6069" y="4165"/>
                    </a:lnTo>
                    <a:lnTo>
                      <a:pt x="5738" y="3310"/>
                    </a:lnTo>
                    <a:lnTo>
                      <a:pt x="5379" y="2483"/>
                    </a:lnTo>
                    <a:lnTo>
                      <a:pt x="5021" y="1655"/>
                    </a:lnTo>
                    <a:lnTo>
                      <a:pt x="4607" y="828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>
                <a:off x="6995906" y="2541201"/>
                <a:ext cx="548227" cy="308033"/>
              </a:xfrm>
              <a:custGeom>
                <a:avLst/>
                <a:gdLst/>
                <a:ahLst/>
                <a:cxnLst/>
                <a:rect l="l" t="t" r="r" b="b"/>
                <a:pathLst>
                  <a:path w="32107" h="18040" extrusionOk="0">
                    <a:moveTo>
                      <a:pt x="32106" y="1"/>
                    </a:moveTo>
                    <a:lnTo>
                      <a:pt x="31858" y="28"/>
                    </a:lnTo>
                    <a:lnTo>
                      <a:pt x="31169" y="83"/>
                    </a:lnTo>
                    <a:lnTo>
                      <a:pt x="30065" y="221"/>
                    </a:lnTo>
                    <a:lnTo>
                      <a:pt x="28603" y="442"/>
                    </a:lnTo>
                    <a:lnTo>
                      <a:pt x="27748" y="608"/>
                    </a:lnTo>
                    <a:lnTo>
                      <a:pt x="26811" y="801"/>
                    </a:lnTo>
                    <a:lnTo>
                      <a:pt x="25818" y="1021"/>
                    </a:lnTo>
                    <a:lnTo>
                      <a:pt x="24770" y="1269"/>
                    </a:lnTo>
                    <a:lnTo>
                      <a:pt x="23666" y="1545"/>
                    </a:lnTo>
                    <a:lnTo>
                      <a:pt x="22508" y="1904"/>
                    </a:lnTo>
                    <a:lnTo>
                      <a:pt x="21322" y="2262"/>
                    </a:lnTo>
                    <a:lnTo>
                      <a:pt x="20081" y="2704"/>
                    </a:lnTo>
                    <a:lnTo>
                      <a:pt x="18812" y="3173"/>
                    </a:lnTo>
                    <a:lnTo>
                      <a:pt x="17515" y="3697"/>
                    </a:lnTo>
                    <a:lnTo>
                      <a:pt x="16219" y="4276"/>
                    </a:lnTo>
                    <a:lnTo>
                      <a:pt x="14895" y="4910"/>
                    </a:lnTo>
                    <a:lnTo>
                      <a:pt x="13544" y="5627"/>
                    </a:lnTo>
                    <a:lnTo>
                      <a:pt x="12220" y="6372"/>
                    </a:lnTo>
                    <a:lnTo>
                      <a:pt x="10868" y="7200"/>
                    </a:lnTo>
                    <a:lnTo>
                      <a:pt x="9544" y="8110"/>
                    </a:lnTo>
                    <a:lnTo>
                      <a:pt x="8910" y="8579"/>
                    </a:lnTo>
                    <a:lnTo>
                      <a:pt x="8248" y="9075"/>
                    </a:lnTo>
                    <a:lnTo>
                      <a:pt x="7586" y="9572"/>
                    </a:lnTo>
                    <a:lnTo>
                      <a:pt x="6952" y="10123"/>
                    </a:lnTo>
                    <a:lnTo>
                      <a:pt x="6317" y="10675"/>
                    </a:lnTo>
                    <a:lnTo>
                      <a:pt x="5710" y="11227"/>
                    </a:lnTo>
                    <a:lnTo>
                      <a:pt x="5076" y="11806"/>
                    </a:lnTo>
                    <a:lnTo>
                      <a:pt x="4469" y="12413"/>
                    </a:lnTo>
                    <a:lnTo>
                      <a:pt x="3862" y="13047"/>
                    </a:lnTo>
                    <a:lnTo>
                      <a:pt x="3283" y="13709"/>
                    </a:lnTo>
                    <a:lnTo>
                      <a:pt x="2704" y="14371"/>
                    </a:lnTo>
                    <a:lnTo>
                      <a:pt x="2125" y="15061"/>
                    </a:lnTo>
                    <a:lnTo>
                      <a:pt x="1573" y="15778"/>
                    </a:lnTo>
                    <a:lnTo>
                      <a:pt x="1049" y="16522"/>
                    </a:lnTo>
                    <a:lnTo>
                      <a:pt x="497" y="17267"/>
                    </a:lnTo>
                    <a:lnTo>
                      <a:pt x="1" y="18039"/>
                    </a:lnTo>
                    <a:lnTo>
                      <a:pt x="939" y="18012"/>
                    </a:lnTo>
                    <a:lnTo>
                      <a:pt x="1849" y="17957"/>
                    </a:lnTo>
                    <a:lnTo>
                      <a:pt x="2759" y="17874"/>
                    </a:lnTo>
                    <a:lnTo>
                      <a:pt x="3642" y="17764"/>
                    </a:lnTo>
                    <a:lnTo>
                      <a:pt x="4524" y="17653"/>
                    </a:lnTo>
                    <a:lnTo>
                      <a:pt x="5407" y="17515"/>
                    </a:lnTo>
                    <a:lnTo>
                      <a:pt x="6262" y="17350"/>
                    </a:lnTo>
                    <a:lnTo>
                      <a:pt x="7117" y="17157"/>
                    </a:lnTo>
                    <a:lnTo>
                      <a:pt x="7945" y="16964"/>
                    </a:lnTo>
                    <a:lnTo>
                      <a:pt x="8772" y="16715"/>
                    </a:lnTo>
                    <a:lnTo>
                      <a:pt x="9572" y="16495"/>
                    </a:lnTo>
                    <a:lnTo>
                      <a:pt x="10372" y="16219"/>
                    </a:lnTo>
                    <a:lnTo>
                      <a:pt x="11172" y="15971"/>
                    </a:lnTo>
                    <a:lnTo>
                      <a:pt x="11944" y="15667"/>
                    </a:lnTo>
                    <a:lnTo>
                      <a:pt x="12689" y="15364"/>
                    </a:lnTo>
                    <a:lnTo>
                      <a:pt x="13433" y="15061"/>
                    </a:lnTo>
                    <a:lnTo>
                      <a:pt x="14895" y="14399"/>
                    </a:lnTo>
                    <a:lnTo>
                      <a:pt x="16302" y="13681"/>
                    </a:lnTo>
                    <a:lnTo>
                      <a:pt x="17653" y="12937"/>
                    </a:lnTo>
                    <a:lnTo>
                      <a:pt x="18922" y="12164"/>
                    </a:lnTo>
                    <a:lnTo>
                      <a:pt x="20163" y="11365"/>
                    </a:lnTo>
                    <a:lnTo>
                      <a:pt x="21349" y="10537"/>
                    </a:lnTo>
                    <a:lnTo>
                      <a:pt x="22480" y="9710"/>
                    </a:lnTo>
                    <a:lnTo>
                      <a:pt x="23528" y="8882"/>
                    </a:lnTo>
                    <a:lnTo>
                      <a:pt x="24549" y="8027"/>
                    </a:lnTo>
                    <a:lnTo>
                      <a:pt x="25487" y="7200"/>
                    </a:lnTo>
                    <a:lnTo>
                      <a:pt x="26369" y="6400"/>
                    </a:lnTo>
                    <a:lnTo>
                      <a:pt x="27197" y="5600"/>
                    </a:lnTo>
                    <a:lnTo>
                      <a:pt x="27969" y="4855"/>
                    </a:lnTo>
                    <a:lnTo>
                      <a:pt x="28686" y="4110"/>
                    </a:lnTo>
                    <a:lnTo>
                      <a:pt x="29321" y="3421"/>
                    </a:lnTo>
                    <a:lnTo>
                      <a:pt x="29900" y="2759"/>
                    </a:lnTo>
                    <a:lnTo>
                      <a:pt x="30838" y="1628"/>
                    </a:lnTo>
                    <a:lnTo>
                      <a:pt x="31527" y="773"/>
                    </a:lnTo>
                    <a:lnTo>
                      <a:pt x="31941" y="194"/>
                    </a:lnTo>
                    <a:lnTo>
                      <a:pt x="321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>
                <a:off x="7544116" y="2541201"/>
                <a:ext cx="547749" cy="308033"/>
              </a:xfrm>
              <a:custGeom>
                <a:avLst/>
                <a:gdLst/>
                <a:ahLst/>
                <a:cxnLst/>
                <a:rect l="l" t="t" r="r" b="b"/>
                <a:pathLst>
                  <a:path w="32079" h="18040" extrusionOk="0">
                    <a:moveTo>
                      <a:pt x="0" y="1"/>
                    </a:moveTo>
                    <a:lnTo>
                      <a:pt x="138" y="194"/>
                    </a:lnTo>
                    <a:lnTo>
                      <a:pt x="552" y="773"/>
                    </a:lnTo>
                    <a:lnTo>
                      <a:pt x="1242" y="1628"/>
                    </a:lnTo>
                    <a:lnTo>
                      <a:pt x="2207" y="2759"/>
                    </a:lnTo>
                    <a:lnTo>
                      <a:pt x="2759" y="3421"/>
                    </a:lnTo>
                    <a:lnTo>
                      <a:pt x="3421" y="4110"/>
                    </a:lnTo>
                    <a:lnTo>
                      <a:pt x="4110" y="4855"/>
                    </a:lnTo>
                    <a:lnTo>
                      <a:pt x="4882" y="5600"/>
                    </a:lnTo>
                    <a:lnTo>
                      <a:pt x="5710" y="6400"/>
                    </a:lnTo>
                    <a:lnTo>
                      <a:pt x="6593" y="7200"/>
                    </a:lnTo>
                    <a:lnTo>
                      <a:pt x="7530" y="8027"/>
                    </a:lnTo>
                    <a:lnTo>
                      <a:pt x="8551" y="8882"/>
                    </a:lnTo>
                    <a:lnTo>
                      <a:pt x="9599" y="9710"/>
                    </a:lnTo>
                    <a:lnTo>
                      <a:pt x="10730" y="10537"/>
                    </a:lnTo>
                    <a:lnTo>
                      <a:pt x="11916" y="11365"/>
                    </a:lnTo>
                    <a:lnTo>
                      <a:pt x="13157" y="12164"/>
                    </a:lnTo>
                    <a:lnTo>
                      <a:pt x="14453" y="12937"/>
                    </a:lnTo>
                    <a:lnTo>
                      <a:pt x="15777" y="13681"/>
                    </a:lnTo>
                    <a:lnTo>
                      <a:pt x="17184" y="14399"/>
                    </a:lnTo>
                    <a:lnTo>
                      <a:pt x="18646" y="15061"/>
                    </a:lnTo>
                    <a:lnTo>
                      <a:pt x="19391" y="15364"/>
                    </a:lnTo>
                    <a:lnTo>
                      <a:pt x="20135" y="15667"/>
                    </a:lnTo>
                    <a:lnTo>
                      <a:pt x="20908" y="15971"/>
                    </a:lnTo>
                    <a:lnTo>
                      <a:pt x="21707" y="16219"/>
                    </a:lnTo>
                    <a:lnTo>
                      <a:pt x="22507" y="16495"/>
                    </a:lnTo>
                    <a:lnTo>
                      <a:pt x="23307" y="16715"/>
                    </a:lnTo>
                    <a:lnTo>
                      <a:pt x="24135" y="16964"/>
                    </a:lnTo>
                    <a:lnTo>
                      <a:pt x="24962" y="17157"/>
                    </a:lnTo>
                    <a:lnTo>
                      <a:pt x="25817" y="17350"/>
                    </a:lnTo>
                    <a:lnTo>
                      <a:pt x="26672" y="17515"/>
                    </a:lnTo>
                    <a:lnTo>
                      <a:pt x="27555" y="17653"/>
                    </a:lnTo>
                    <a:lnTo>
                      <a:pt x="28437" y="17764"/>
                    </a:lnTo>
                    <a:lnTo>
                      <a:pt x="29320" y="17874"/>
                    </a:lnTo>
                    <a:lnTo>
                      <a:pt x="30230" y="17957"/>
                    </a:lnTo>
                    <a:lnTo>
                      <a:pt x="31141" y="18012"/>
                    </a:lnTo>
                    <a:lnTo>
                      <a:pt x="32078" y="18039"/>
                    </a:lnTo>
                    <a:lnTo>
                      <a:pt x="31582" y="17267"/>
                    </a:lnTo>
                    <a:lnTo>
                      <a:pt x="31058" y="16522"/>
                    </a:lnTo>
                    <a:lnTo>
                      <a:pt x="30506" y="15778"/>
                    </a:lnTo>
                    <a:lnTo>
                      <a:pt x="29955" y="15061"/>
                    </a:lnTo>
                    <a:lnTo>
                      <a:pt x="29375" y="14371"/>
                    </a:lnTo>
                    <a:lnTo>
                      <a:pt x="28796" y="13709"/>
                    </a:lnTo>
                    <a:lnTo>
                      <a:pt x="28217" y="13047"/>
                    </a:lnTo>
                    <a:lnTo>
                      <a:pt x="27610" y="12413"/>
                    </a:lnTo>
                    <a:lnTo>
                      <a:pt x="27003" y="11806"/>
                    </a:lnTo>
                    <a:lnTo>
                      <a:pt x="26396" y="11227"/>
                    </a:lnTo>
                    <a:lnTo>
                      <a:pt x="25762" y="10675"/>
                    </a:lnTo>
                    <a:lnTo>
                      <a:pt x="25128" y="10123"/>
                    </a:lnTo>
                    <a:lnTo>
                      <a:pt x="24493" y="9572"/>
                    </a:lnTo>
                    <a:lnTo>
                      <a:pt x="23831" y="9075"/>
                    </a:lnTo>
                    <a:lnTo>
                      <a:pt x="23197" y="8579"/>
                    </a:lnTo>
                    <a:lnTo>
                      <a:pt x="22535" y="8110"/>
                    </a:lnTo>
                    <a:lnTo>
                      <a:pt x="21211" y="7200"/>
                    </a:lnTo>
                    <a:lnTo>
                      <a:pt x="19859" y="6372"/>
                    </a:lnTo>
                    <a:lnTo>
                      <a:pt x="18536" y="5627"/>
                    </a:lnTo>
                    <a:lnTo>
                      <a:pt x="17184" y="4910"/>
                    </a:lnTo>
                    <a:lnTo>
                      <a:pt x="15860" y="4276"/>
                    </a:lnTo>
                    <a:lnTo>
                      <a:pt x="14564" y="3697"/>
                    </a:lnTo>
                    <a:lnTo>
                      <a:pt x="13267" y="3173"/>
                    </a:lnTo>
                    <a:lnTo>
                      <a:pt x="11999" y="2704"/>
                    </a:lnTo>
                    <a:lnTo>
                      <a:pt x="10757" y="2262"/>
                    </a:lnTo>
                    <a:lnTo>
                      <a:pt x="9571" y="1904"/>
                    </a:lnTo>
                    <a:lnTo>
                      <a:pt x="8413" y="1545"/>
                    </a:lnTo>
                    <a:lnTo>
                      <a:pt x="7310" y="1269"/>
                    </a:lnTo>
                    <a:lnTo>
                      <a:pt x="6262" y="1021"/>
                    </a:lnTo>
                    <a:lnTo>
                      <a:pt x="5269" y="801"/>
                    </a:lnTo>
                    <a:lnTo>
                      <a:pt x="4331" y="608"/>
                    </a:lnTo>
                    <a:lnTo>
                      <a:pt x="3476" y="442"/>
                    </a:lnTo>
                    <a:lnTo>
                      <a:pt x="2041" y="221"/>
                    </a:lnTo>
                    <a:lnTo>
                      <a:pt x="938" y="83"/>
                    </a:lnTo>
                    <a:lnTo>
                      <a:pt x="221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>
                <a:off x="7454165" y="2451250"/>
                <a:ext cx="179441" cy="179919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10537" extrusionOk="0">
                    <a:moveTo>
                      <a:pt x="5268" y="1"/>
                    </a:moveTo>
                    <a:lnTo>
                      <a:pt x="4717" y="28"/>
                    </a:lnTo>
                    <a:lnTo>
                      <a:pt x="4193" y="111"/>
                    </a:lnTo>
                    <a:lnTo>
                      <a:pt x="3696" y="249"/>
                    </a:lnTo>
                    <a:lnTo>
                      <a:pt x="3200" y="414"/>
                    </a:lnTo>
                    <a:lnTo>
                      <a:pt x="2758" y="635"/>
                    </a:lnTo>
                    <a:lnTo>
                      <a:pt x="2317" y="911"/>
                    </a:lnTo>
                    <a:lnTo>
                      <a:pt x="1903" y="1214"/>
                    </a:lnTo>
                    <a:lnTo>
                      <a:pt x="1545" y="1545"/>
                    </a:lnTo>
                    <a:lnTo>
                      <a:pt x="1186" y="1931"/>
                    </a:lnTo>
                    <a:lnTo>
                      <a:pt x="910" y="2317"/>
                    </a:lnTo>
                    <a:lnTo>
                      <a:pt x="635" y="2759"/>
                    </a:lnTo>
                    <a:lnTo>
                      <a:pt x="414" y="3228"/>
                    </a:lnTo>
                    <a:lnTo>
                      <a:pt x="248" y="3697"/>
                    </a:lnTo>
                    <a:lnTo>
                      <a:pt x="111" y="4221"/>
                    </a:lnTo>
                    <a:lnTo>
                      <a:pt x="28" y="4745"/>
                    </a:lnTo>
                    <a:lnTo>
                      <a:pt x="0" y="5269"/>
                    </a:lnTo>
                    <a:lnTo>
                      <a:pt x="28" y="5820"/>
                    </a:lnTo>
                    <a:lnTo>
                      <a:pt x="111" y="6344"/>
                    </a:lnTo>
                    <a:lnTo>
                      <a:pt x="248" y="6841"/>
                    </a:lnTo>
                    <a:lnTo>
                      <a:pt x="414" y="7337"/>
                    </a:lnTo>
                    <a:lnTo>
                      <a:pt x="635" y="7779"/>
                    </a:lnTo>
                    <a:lnTo>
                      <a:pt x="910" y="8220"/>
                    </a:lnTo>
                    <a:lnTo>
                      <a:pt x="1186" y="8634"/>
                    </a:lnTo>
                    <a:lnTo>
                      <a:pt x="1545" y="8992"/>
                    </a:lnTo>
                    <a:lnTo>
                      <a:pt x="1903" y="9351"/>
                    </a:lnTo>
                    <a:lnTo>
                      <a:pt x="2317" y="9654"/>
                    </a:lnTo>
                    <a:lnTo>
                      <a:pt x="2758" y="9903"/>
                    </a:lnTo>
                    <a:lnTo>
                      <a:pt x="3200" y="10123"/>
                    </a:lnTo>
                    <a:lnTo>
                      <a:pt x="3696" y="10316"/>
                    </a:lnTo>
                    <a:lnTo>
                      <a:pt x="4193" y="10427"/>
                    </a:lnTo>
                    <a:lnTo>
                      <a:pt x="4717" y="10509"/>
                    </a:lnTo>
                    <a:lnTo>
                      <a:pt x="5268" y="10537"/>
                    </a:lnTo>
                    <a:lnTo>
                      <a:pt x="5792" y="10509"/>
                    </a:lnTo>
                    <a:lnTo>
                      <a:pt x="6317" y="10427"/>
                    </a:lnTo>
                    <a:lnTo>
                      <a:pt x="6813" y="10316"/>
                    </a:lnTo>
                    <a:lnTo>
                      <a:pt x="7309" y="10123"/>
                    </a:lnTo>
                    <a:lnTo>
                      <a:pt x="7751" y="9903"/>
                    </a:lnTo>
                    <a:lnTo>
                      <a:pt x="8192" y="9654"/>
                    </a:lnTo>
                    <a:lnTo>
                      <a:pt x="8606" y="9351"/>
                    </a:lnTo>
                    <a:lnTo>
                      <a:pt x="8964" y="8992"/>
                    </a:lnTo>
                    <a:lnTo>
                      <a:pt x="9323" y="8634"/>
                    </a:lnTo>
                    <a:lnTo>
                      <a:pt x="9626" y="8220"/>
                    </a:lnTo>
                    <a:lnTo>
                      <a:pt x="9875" y="7779"/>
                    </a:lnTo>
                    <a:lnTo>
                      <a:pt x="10095" y="7337"/>
                    </a:lnTo>
                    <a:lnTo>
                      <a:pt x="10288" y="6841"/>
                    </a:lnTo>
                    <a:lnTo>
                      <a:pt x="10399" y="6344"/>
                    </a:lnTo>
                    <a:lnTo>
                      <a:pt x="10481" y="5820"/>
                    </a:lnTo>
                    <a:lnTo>
                      <a:pt x="10509" y="5269"/>
                    </a:lnTo>
                    <a:lnTo>
                      <a:pt x="10481" y="4745"/>
                    </a:lnTo>
                    <a:lnTo>
                      <a:pt x="10399" y="4221"/>
                    </a:lnTo>
                    <a:lnTo>
                      <a:pt x="10288" y="3697"/>
                    </a:lnTo>
                    <a:lnTo>
                      <a:pt x="10095" y="3228"/>
                    </a:lnTo>
                    <a:lnTo>
                      <a:pt x="9875" y="2759"/>
                    </a:lnTo>
                    <a:lnTo>
                      <a:pt x="9626" y="2317"/>
                    </a:lnTo>
                    <a:lnTo>
                      <a:pt x="9323" y="1931"/>
                    </a:lnTo>
                    <a:lnTo>
                      <a:pt x="8964" y="1545"/>
                    </a:lnTo>
                    <a:lnTo>
                      <a:pt x="8606" y="1214"/>
                    </a:lnTo>
                    <a:lnTo>
                      <a:pt x="8192" y="911"/>
                    </a:lnTo>
                    <a:lnTo>
                      <a:pt x="7751" y="635"/>
                    </a:lnTo>
                    <a:lnTo>
                      <a:pt x="7309" y="414"/>
                    </a:lnTo>
                    <a:lnTo>
                      <a:pt x="6813" y="249"/>
                    </a:lnTo>
                    <a:lnTo>
                      <a:pt x="6317" y="111"/>
                    </a:lnTo>
                    <a:lnTo>
                      <a:pt x="5792" y="28"/>
                    </a:lnTo>
                    <a:lnTo>
                      <a:pt x="52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52"/>
              <p:cNvSpPr/>
              <p:nvPr/>
            </p:nvSpPr>
            <p:spPr>
              <a:xfrm>
                <a:off x="7493250" y="2490813"/>
                <a:ext cx="101272" cy="101272"/>
              </a:xfrm>
              <a:custGeom>
                <a:avLst/>
                <a:gdLst/>
                <a:ahLst/>
                <a:cxnLst/>
                <a:rect l="l" t="t" r="r" b="b"/>
                <a:pathLst>
                  <a:path w="5931" h="5931" extrusionOk="0">
                    <a:moveTo>
                      <a:pt x="2676" y="0"/>
                    </a:moveTo>
                    <a:lnTo>
                      <a:pt x="2373" y="56"/>
                    </a:lnTo>
                    <a:lnTo>
                      <a:pt x="2097" y="111"/>
                    </a:lnTo>
                    <a:lnTo>
                      <a:pt x="1821" y="221"/>
                    </a:lnTo>
                    <a:lnTo>
                      <a:pt x="1545" y="359"/>
                    </a:lnTo>
                    <a:lnTo>
                      <a:pt x="1297" y="497"/>
                    </a:lnTo>
                    <a:lnTo>
                      <a:pt x="1076" y="662"/>
                    </a:lnTo>
                    <a:lnTo>
                      <a:pt x="883" y="855"/>
                    </a:lnTo>
                    <a:lnTo>
                      <a:pt x="690" y="1076"/>
                    </a:lnTo>
                    <a:lnTo>
                      <a:pt x="497" y="1297"/>
                    </a:lnTo>
                    <a:lnTo>
                      <a:pt x="359" y="1545"/>
                    </a:lnTo>
                    <a:lnTo>
                      <a:pt x="249" y="1793"/>
                    </a:lnTo>
                    <a:lnTo>
                      <a:pt x="138" y="2069"/>
                    </a:lnTo>
                    <a:lnTo>
                      <a:pt x="56" y="2372"/>
                    </a:lnTo>
                    <a:lnTo>
                      <a:pt x="28" y="2648"/>
                    </a:lnTo>
                    <a:lnTo>
                      <a:pt x="1" y="2952"/>
                    </a:lnTo>
                    <a:lnTo>
                      <a:pt x="28" y="3255"/>
                    </a:lnTo>
                    <a:lnTo>
                      <a:pt x="56" y="3559"/>
                    </a:lnTo>
                    <a:lnTo>
                      <a:pt x="138" y="3834"/>
                    </a:lnTo>
                    <a:lnTo>
                      <a:pt x="249" y="4110"/>
                    </a:lnTo>
                    <a:lnTo>
                      <a:pt x="359" y="4386"/>
                    </a:lnTo>
                    <a:lnTo>
                      <a:pt x="497" y="4607"/>
                    </a:lnTo>
                    <a:lnTo>
                      <a:pt x="690" y="4855"/>
                    </a:lnTo>
                    <a:lnTo>
                      <a:pt x="883" y="5048"/>
                    </a:lnTo>
                    <a:lnTo>
                      <a:pt x="1076" y="5241"/>
                    </a:lnTo>
                    <a:lnTo>
                      <a:pt x="1297" y="5434"/>
                    </a:lnTo>
                    <a:lnTo>
                      <a:pt x="1545" y="5572"/>
                    </a:lnTo>
                    <a:lnTo>
                      <a:pt x="1821" y="5682"/>
                    </a:lnTo>
                    <a:lnTo>
                      <a:pt x="2097" y="5793"/>
                    </a:lnTo>
                    <a:lnTo>
                      <a:pt x="2373" y="5875"/>
                    </a:lnTo>
                    <a:lnTo>
                      <a:pt x="2676" y="5903"/>
                    </a:lnTo>
                    <a:lnTo>
                      <a:pt x="2979" y="5931"/>
                    </a:lnTo>
                    <a:lnTo>
                      <a:pt x="3283" y="5903"/>
                    </a:lnTo>
                    <a:lnTo>
                      <a:pt x="3559" y="5875"/>
                    </a:lnTo>
                    <a:lnTo>
                      <a:pt x="3834" y="5793"/>
                    </a:lnTo>
                    <a:lnTo>
                      <a:pt x="4110" y="5682"/>
                    </a:lnTo>
                    <a:lnTo>
                      <a:pt x="4386" y="5572"/>
                    </a:lnTo>
                    <a:lnTo>
                      <a:pt x="4634" y="5434"/>
                    </a:lnTo>
                    <a:lnTo>
                      <a:pt x="4855" y="5241"/>
                    </a:lnTo>
                    <a:lnTo>
                      <a:pt x="5076" y="5048"/>
                    </a:lnTo>
                    <a:lnTo>
                      <a:pt x="5241" y="4855"/>
                    </a:lnTo>
                    <a:lnTo>
                      <a:pt x="5434" y="4607"/>
                    </a:lnTo>
                    <a:lnTo>
                      <a:pt x="5572" y="4386"/>
                    </a:lnTo>
                    <a:lnTo>
                      <a:pt x="5710" y="4110"/>
                    </a:lnTo>
                    <a:lnTo>
                      <a:pt x="5793" y="3834"/>
                    </a:lnTo>
                    <a:lnTo>
                      <a:pt x="5876" y="3559"/>
                    </a:lnTo>
                    <a:lnTo>
                      <a:pt x="5903" y="3255"/>
                    </a:lnTo>
                    <a:lnTo>
                      <a:pt x="5931" y="2952"/>
                    </a:lnTo>
                    <a:lnTo>
                      <a:pt x="5903" y="2648"/>
                    </a:lnTo>
                    <a:lnTo>
                      <a:pt x="5876" y="2372"/>
                    </a:lnTo>
                    <a:lnTo>
                      <a:pt x="5793" y="2069"/>
                    </a:lnTo>
                    <a:lnTo>
                      <a:pt x="5710" y="1793"/>
                    </a:lnTo>
                    <a:lnTo>
                      <a:pt x="5572" y="1545"/>
                    </a:lnTo>
                    <a:lnTo>
                      <a:pt x="5434" y="1297"/>
                    </a:lnTo>
                    <a:lnTo>
                      <a:pt x="5241" y="1076"/>
                    </a:lnTo>
                    <a:lnTo>
                      <a:pt x="5076" y="855"/>
                    </a:lnTo>
                    <a:lnTo>
                      <a:pt x="4855" y="662"/>
                    </a:lnTo>
                    <a:lnTo>
                      <a:pt x="4634" y="497"/>
                    </a:lnTo>
                    <a:lnTo>
                      <a:pt x="4386" y="359"/>
                    </a:lnTo>
                    <a:lnTo>
                      <a:pt x="4110" y="221"/>
                    </a:lnTo>
                    <a:lnTo>
                      <a:pt x="3834" y="111"/>
                    </a:lnTo>
                    <a:lnTo>
                      <a:pt x="3559" y="56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52"/>
              <p:cNvSpPr/>
              <p:nvPr/>
            </p:nvSpPr>
            <p:spPr>
              <a:xfrm>
                <a:off x="7537525" y="1988295"/>
                <a:ext cx="12721" cy="430478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211" extrusionOk="0">
                    <a:moveTo>
                      <a:pt x="386" y="0"/>
                    </a:moveTo>
                    <a:lnTo>
                      <a:pt x="248" y="28"/>
                    </a:lnTo>
                    <a:lnTo>
                      <a:pt x="111" y="83"/>
                    </a:lnTo>
                    <a:lnTo>
                      <a:pt x="28" y="193"/>
                    </a:lnTo>
                    <a:lnTo>
                      <a:pt x="0" y="276"/>
                    </a:lnTo>
                    <a:lnTo>
                      <a:pt x="0" y="359"/>
                    </a:lnTo>
                    <a:lnTo>
                      <a:pt x="0" y="24852"/>
                    </a:lnTo>
                    <a:lnTo>
                      <a:pt x="0" y="24935"/>
                    </a:lnTo>
                    <a:lnTo>
                      <a:pt x="28" y="25017"/>
                    </a:lnTo>
                    <a:lnTo>
                      <a:pt x="111" y="25128"/>
                    </a:lnTo>
                    <a:lnTo>
                      <a:pt x="248" y="25183"/>
                    </a:lnTo>
                    <a:lnTo>
                      <a:pt x="386" y="25210"/>
                    </a:lnTo>
                    <a:lnTo>
                      <a:pt x="497" y="25183"/>
                    </a:lnTo>
                    <a:lnTo>
                      <a:pt x="635" y="25128"/>
                    </a:lnTo>
                    <a:lnTo>
                      <a:pt x="717" y="25017"/>
                    </a:lnTo>
                    <a:lnTo>
                      <a:pt x="745" y="24935"/>
                    </a:lnTo>
                    <a:lnTo>
                      <a:pt x="745" y="24852"/>
                    </a:lnTo>
                    <a:lnTo>
                      <a:pt x="745" y="359"/>
                    </a:lnTo>
                    <a:lnTo>
                      <a:pt x="745" y="276"/>
                    </a:lnTo>
                    <a:lnTo>
                      <a:pt x="717" y="193"/>
                    </a:lnTo>
                    <a:lnTo>
                      <a:pt x="635" y="83"/>
                    </a:lnTo>
                    <a:lnTo>
                      <a:pt x="497" y="28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52"/>
              <p:cNvSpPr/>
              <p:nvPr/>
            </p:nvSpPr>
            <p:spPr>
              <a:xfrm>
                <a:off x="7638302" y="2598658"/>
                <a:ext cx="379150" cy="213369"/>
              </a:xfrm>
              <a:custGeom>
                <a:avLst/>
                <a:gdLst/>
                <a:ahLst/>
                <a:cxnLst/>
                <a:rect l="l" t="t" r="r" b="b"/>
                <a:pathLst>
                  <a:path w="22205" h="12496" extrusionOk="0">
                    <a:moveTo>
                      <a:pt x="387" y="1"/>
                    </a:moveTo>
                    <a:lnTo>
                      <a:pt x="249" y="28"/>
                    </a:lnTo>
                    <a:lnTo>
                      <a:pt x="139" y="83"/>
                    </a:lnTo>
                    <a:lnTo>
                      <a:pt x="56" y="194"/>
                    </a:lnTo>
                    <a:lnTo>
                      <a:pt x="1" y="332"/>
                    </a:lnTo>
                    <a:lnTo>
                      <a:pt x="1" y="470"/>
                    </a:lnTo>
                    <a:lnTo>
                      <a:pt x="56" y="608"/>
                    </a:lnTo>
                    <a:lnTo>
                      <a:pt x="111" y="663"/>
                    </a:lnTo>
                    <a:lnTo>
                      <a:pt x="194" y="690"/>
                    </a:lnTo>
                    <a:lnTo>
                      <a:pt x="21680" y="12468"/>
                    </a:lnTo>
                    <a:lnTo>
                      <a:pt x="21763" y="12495"/>
                    </a:lnTo>
                    <a:lnTo>
                      <a:pt x="21984" y="12495"/>
                    </a:lnTo>
                    <a:lnTo>
                      <a:pt x="22094" y="12413"/>
                    </a:lnTo>
                    <a:lnTo>
                      <a:pt x="22177" y="12302"/>
                    </a:lnTo>
                    <a:lnTo>
                      <a:pt x="22204" y="12192"/>
                    </a:lnTo>
                    <a:lnTo>
                      <a:pt x="22204" y="12054"/>
                    </a:lnTo>
                    <a:lnTo>
                      <a:pt x="22149" y="11916"/>
                    </a:lnTo>
                    <a:lnTo>
                      <a:pt x="22094" y="11861"/>
                    </a:lnTo>
                    <a:lnTo>
                      <a:pt x="22039" y="11806"/>
                    </a:lnTo>
                    <a:lnTo>
                      <a:pt x="552" y="56"/>
                    </a:lnTo>
                    <a:lnTo>
                      <a:pt x="470" y="28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52"/>
              <p:cNvSpPr/>
              <p:nvPr/>
            </p:nvSpPr>
            <p:spPr>
              <a:xfrm>
                <a:off x="7059016" y="2598658"/>
                <a:ext cx="379150" cy="213369"/>
              </a:xfrm>
              <a:custGeom>
                <a:avLst/>
                <a:gdLst/>
                <a:ahLst/>
                <a:cxnLst/>
                <a:rect l="l" t="t" r="r" b="b"/>
                <a:pathLst>
                  <a:path w="22205" h="12496" extrusionOk="0">
                    <a:moveTo>
                      <a:pt x="21818" y="1"/>
                    </a:moveTo>
                    <a:lnTo>
                      <a:pt x="21763" y="28"/>
                    </a:lnTo>
                    <a:lnTo>
                      <a:pt x="21680" y="56"/>
                    </a:lnTo>
                    <a:lnTo>
                      <a:pt x="194" y="11806"/>
                    </a:lnTo>
                    <a:lnTo>
                      <a:pt x="111" y="11861"/>
                    </a:lnTo>
                    <a:lnTo>
                      <a:pt x="56" y="11916"/>
                    </a:lnTo>
                    <a:lnTo>
                      <a:pt x="1" y="12054"/>
                    </a:lnTo>
                    <a:lnTo>
                      <a:pt x="1" y="12192"/>
                    </a:lnTo>
                    <a:lnTo>
                      <a:pt x="56" y="12302"/>
                    </a:lnTo>
                    <a:lnTo>
                      <a:pt x="139" y="12413"/>
                    </a:lnTo>
                    <a:lnTo>
                      <a:pt x="249" y="12495"/>
                    </a:lnTo>
                    <a:lnTo>
                      <a:pt x="470" y="12495"/>
                    </a:lnTo>
                    <a:lnTo>
                      <a:pt x="553" y="12468"/>
                    </a:lnTo>
                    <a:lnTo>
                      <a:pt x="22039" y="690"/>
                    </a:lnTo>
                    <a:lnTo>
                      <a:pt x="22094" y="663"/>
                    </a:lnTo>
                    <a:lnTo>
                      <a:pt x="22149" y="608"/>
                    </a:lnTo>
                    <a:lnTo>
                      <a:pt x="22204" y="470"/>
                    </a:lnTo>
                    <a:lnTo>
                      <a:pt x="22204" y="332"/>
                    </a:lnTo>
                    <a:lnTo>
                      <a:pt x="22177" y="194"/>
                    </a:lnTo>
                    <a:lnTo>
                      <a:pt x="22067" y="83"/>
                    </a:lnTo>
                    <a:lnTo>
                      <a:pt x="21956" y="28"/>
                    </a:lnTo>
                    <a:lnTo>
                      <a:pt x="218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52"/>
            <p:cNvSpPr/>
            <p:nvPr/>
          </p:nvSpPr>
          <p:spPr>
            <a:xfrm>
              <a:off x="5149262" y="2926447"/>
              <a:ext cx="115871" cy="274600"/>
            </a:xfrm>
            <a:custGeom>
              <a:avLst/>
              <a:gdLst/>
              <a:ahLst/>
              <a:cxnLst/>
              <a:rect l="l" t="t" r="r" b="b"/>
              <a:pathLst>
                <a:path w="6786" h="16082" extrusionOk="0">
                  <a:moveTo>
                    <a:pt x="2676" y="1"/>
                  </a:moveTo>
                  <a:lnTo>
                    <a:pt x="2373" y="56"/>
                  </a:lnTo>
                  <a:lnTo>
                    <a:pt x="2097" y="139"/>
                  </a:lnTo>
                  <a:lnTo>
                    <a:pt x="1821" y="221"/>
                  </a:lnTo>
                  <a:lnTo>
                    <a:pt x="1573" y="359"/>
                  </a:lnTo>
                  <a:lnTo>
                    <a:pt x="1325" y="497"/>
                  </a:lnTo>
                  <a:lnTo>
                    <a:pt x="1076" y="663"/>
                  </a:lnTo>
                  <a:lnTo>
                    <a:pt x="883" y="856"/>
                  </a:lnTo>
                  <a:lnTo>
                    <a:pt x="690" y="1077"/>
                  </a:lnTo>
                  <a:lnTo>
                    <a:pt x="525" y="1297"/>
                  </a:lnTo>
                  <a:lnTo>
                    <a:pt x="359" y="1545"/>
                  </a:lnTo>
                  <a:lnTo>
                    <a:pt x="249" y="1821"/>
                  </a:lnTo>
                  <a:lnTo>
                    <a:pt x="139" y="2069"/>
                  </a:lnTo>
                  <a:lnTo>
                    <a:pt x="56" y="2373"/>
                  </a:lnTo>
                  <a:lnTo>
                    <a:pt x="28" y="2649"/>
                  </a:lnTo>
                  <a:lnTo>
                    <a:pt x="1" y="2952"/>
                  </a:lnTo>
                  <a:lnTo>
                    <a:pt x="1" y="16081"/>
                  </a:lnTo>
                  <a:lnTo>
                    <a:pt x="6786" y="16081"/>
                  </a:lnTo>
                  <a:lnTo>
                    <a:pt x="6786" y="2952"/>
                  </a:lnTo>
                  <a:lnTo>
                    <a:pt x="6758" y="2649"/>
                  </a:lnTo>
                  <a:lnTo>
                    <a:pt x="6731" y="2373"/>
                  </a:lnTo>
                  <a:lnTo>
                    <a:pt x="6648" y="2069"/>
                  </a:lnTo>
                  <a:lnTo>
                    <a:pt x="6538" y="1821"/>
                  </a:lnTo>
                  <a:lnTo>
                    <a:pt x="6427" y="1545"/>
                  </a:lnTo>
                  <a:lnTo>
                    <a:pt x="6262" y="1297"/>
                  </a:lnTo>
                  <a:lnTo>
                    <a:pt x="6096" y="1077"/>
                  </a:lnTo>
                  <a:lnTo>
                    <a:pt x="5903" y="856"/>
                  </a:lnTo>
                  <a:lnTo>
                    <a:pt x="5710" y="663"/>
                  </a:lnTo>
                  <a:lnTo>
                    <a:pt x="5462" y="497"/>
                  </a:lnTo>
                  <a:lnTo>
                    <a:pt x="5214" y="359"/>
                  </a:lnTo>
                  <a:lnTo>
                    <a:pt x="4965" y="221"/>
                  </a:lnTo>
                  <a:lnTo>
                    <a:pt x="4690" y="139"/>
                  </a:lnTo>
                  <a:lnTo>
                    <a:pt x="4414" y="56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>
              <a:off x="5513796" y="2926447"/>
              <a:ext cx="115871" cy="274600"/>
            </a:xfrm>
            <a:custGeom>
              <a:avLst/>
              <a:gdLst/>
              <a:ahLst/>
              <a:cxnLst/>
              <a:rect l="l" t="t" r="r" b="b"/>
              <a:pathLst>
                <a:path w="6786" h="16082" extrusionOk="0">
                  <a:moveTo>
                    <a:pt x="2676" y="1"/>
                  </a:moveTo>
                  <a:lnTo>
                    <a:pt x="2372" y="56"/>
                  </a:lnTo>
                  <a:lnTo>
                    <a:pt x="2096" y="139"/>
                  </a:lnTo>
                  <a:lnTo>
                    <a:pt x="1821" y="221"/>
                  </a:lnTo>
                  <a:lnTo>
                    <a:pt x="1572" y="359"/>
                  </a:lnTo>
                  <a:lnTo>
                    <a:pt x="1324" y="497"/>
                  </a:lnTo>
                  <a:lnTo>
                    <a:pt x="1076" y="663"/>
                  </a:lnTo>
                  <a:lnTo>
                    <a:pt x="883" y="856"/>
                  </a:lnTo>
                  <a:lnTo>
                    <a:pt x="690" y="1077"/>
                  </a:lnTo>
                  <a:lnTo>
                    <a:pt x="524" y="1297"/>
                  </a:lnTo>
                  <a:lnTo>
                    <a:pt x="359" y="1545"/>
                  </a:lnTo>
                  <a:lnTo>
                    <a:pt x="248" y="1821"/>
                  </a:lnTo>
                  <a:lnTo>
                    <a:pt x="138" y="2069"/>
                  </a:lnTo>
                  <a:lnTo>
                    <a:pt x="55" y="2373"/>
                  </a:lnTo>
                  <a:lnTo>
                    <a:pt x="28" y="2649"/>
                  </a:lnTo>
                  <a:lnTo>
                    <a:pt x="0" y="2952"/>
                  </a:lnTo>
                  <a:lnTo>
                    <a:pt x="0" y="16081"/>
                  </a:lnTo>
                  <a:lnTo>
                    <a:pt x="6785" y="16081"/>
                  </a:lnTo>
                  <a:lnTo>
                    <a:pt x="6785" y="2952"/>
                  </a:lnTo>
                  <a:lnTo>
                    <a:pt x="6758" y="2649"/>
                  </a:lnTo>
                  <a:lnTo>
                    <a:pt x="6730" y="2373"/>
                  </a:lnTo>
                  <a:lnTo>
                    <a:pt x="6647" y="2069"/>
                  </a:lnTo>
                  <a:lnTo>
                    <a:pt x="6537" y="1821"/>
                  </a:lnTo>
                  <a:lnTo>
                    <a:pt x="6427" y="1545"/>
                  </a:lnTo>
                  <a:lnTo>
                    <a:pt x="6261" y="1297"/>
                  </a:lnTo>
                  <a:lnTo>
                    <a:pt x="6096" y="1077"/>
                  </a:lnTo>
                  <a:lnTo>
                    <a:pt x="5903" y="856"/>
                  </a:lnTo>
                  <a:lnTo>
                    <a:pt x="5710" y="663"/>
                  </a:lnTo>
                  <a:lnTo>
                    <a:pt x="5461" y="497"/>
                  </a:lnTo>
                  <a:lnTo>
                    <a:pt x="5213" y="359"/>
                  </a:lnTo>
                  <a:lnTo>
                    <a:pt x="4965" y="221"/>
                  </a:lnTo>
                  <a:lnTo>
                    <a:pt x="4689" y="139"/>
                  </a:lnTo>
                  <a:lnTo>
                    <a:pt x="4413" y="56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>
              <a:off x="5039999" y="3201030"/>
              <a:ext cx="698931" cy="626396"/>
            </a:xfrm>
            <a:custGeom>
              <a:avLst/>
              <a:gdLst/>
              <a:ahLst/>
              <a:cxnLst/>
              <a:rect l="l" t="t" r="r" b="b"/>
              <a:pathLst>
                <a:path w="40933" h="36685" extrusionOk="0">
                  <a:moveTo>
                    <a:pt x="1" y="0"/>
                  </a:moveTo>
                  <a:lnTo>
                    <a:pt x="1" y="16218"/>
                  </a:lnTo>
                  <a:lnTo>
                    <a:pt x="28" y="17267"/>
                  </a:lnTo>
                  <a:lnTo>
                    <a:pt x="111" y="18315"/>
                  </a:lnTo>
                  <a:lnTo>
                    <a:pt x="249" y="19335"/>
                  </a:lnTo>
                  <a:lnTo>
                    <a:pt x="414" y="20356"/>
                  </a:lnTo>
                  <a:lnTo>
                    <a:pt x="663" y="21321"/>
                  </a:lnTo>
                  <a:lnTo>
                    <a:pt x="938" y="22314"/>
                  </a:lnTo>
                  <a:lnTo>
                    <a:pt x="1242" y="23252"/>
                  </a:lnTo>
                  <a:lnTo>
                    <a:pt x="1628" y="24190"/>
                  </a:lnTo>
                  <a:lnTo>
                    <a:pt x="2014" y="25100"/>
                  </a:lnTo>
                  <a:lnTo>
                    <a:pt x="2483" y="25982"/>
                  </a:lnTo>
                  <a:lnTo>
                    <a:pt x="2980" y="26837"/>
                  </a:lnTo>
                  <a:lnTo>
                    <a:pt x="3504" y="27665"/>
                  </a:lnTo>
                  <a:lnTo>
                    <a:pt x="4083" y="28465"/>
                  </a:lnTo>
                  <a:lnTo>
                    <a:pt x="4690" y="29237"/>
                  </a:lnTo>
                  <a:lnTo>
                    <a:pt x="5324" y="29982"/>
                  </a:lnTo>
                  <a:lnTo>
                    <a:pt x="6014" y="30699"/>
                  </a:lnTo>
                  <a:lnTo>
                    <a:pt x="6703" y="31361"/>
                  </a:lnTo>
                  <a:lnTo>
                    <a:pt x="7448" y="31995"/>
                  </a:lnTo>
                  <a:lnTo>
                    <a:pt x="8220" y="32602"/>
                  </a:lnTo>
                  <a:lnTo>
                    <a:pt x="9020" y="33181"/>
                  </a:lnTo>
                  <a:lnTo>
                    <a:pt x="9847" y="33705"/>
                  </a:lnTo>
                  <a:lnTo>
                    <a:pt x="10702" y="34202"/>
                  </a:lnTo>
                  <a:lnTo>
                    <a:pt x="11585" y="34671"/>
                  </a:lnTo>
                  <a:lnTo>
                    <a:pt x="12495" y="35085"/>
                  </a:lnTo>
                  <a:lnTo>
                    <a:pt x="13433" y="35443"/>
                  </a:lnTo>
                  <a:lnTo>
                    <a:pt x="14371" y="35747"/>
                  </a:lnTo>
                  <a:lnTo>
                    <a:pt x="15364" y="36022"/>
                  </a:lnTo>
                  <a:lnTo>
                    <a:pt x="16357" y="36271"/>
                  </a:lnTo>
                  <a:lnTo>
                    <a:pt x="17350" y="36436"/>
                  </a:lnTo>
                  <a:lnTo>
                    <a:pt x="18370" y="36574"/>
                  </a:lnTo>
                  <a:lnTo>
                    <a:pt x="19418" y="36657"/>
                  </a:lnTo>
                  <a:lnTo>
                    <a:pt x="20467" y="36684"/>
                  </a:lnTo>
                  <a:lnTo>
                    <a:pt x="21515" y="36657"/>
                  </a:lnTo>
                  <a:lnTo>
                    <a:pt x="22563" y="36574"/>
                  </a:lnTo>
                  <a:lnTo>
                    <a:pt x="23583" y="36436"/>
                  </a:lnTo>
                  <a:lnTo>
                    <a:pt x="24576" y="36271"/>
                  </a:lnTo>
                  <a:lnTo>
                    <a:pt x="25569" y="36022"/>
                  </a:lnTo>
                  <a:lnTo>
                    <a:pt x="26562" y="35747"/>
                  </a:lnTo>
                  <a:lnTo>
                    <a:pt x="27500" y="35443"/>
                  </a:lnTo>
                  <a:lnTo>
                    <a:pt x="28438" y="35085"/>
                  </a:lnTo>
                  <a:lnTo>
                    <a:pt x="29348" y="34671"/>
                  </a:lnTo>
                  <a:lnTo>
                    <a:pt x="30231" y="34202"/>
                  </a:lnTo>
                  <a:lnTo>
                    <a:pt x="31086" y="33705"/>
                  </a:lnTo>
                  <a:lnTo>
                    <a:pt x="31913" y="33181"/>
                  </a:lnTo>
                  <a:lnTo>
                    <a:pt x="32713" y="32602"/>
                  </a:lnTo>
                  <a:lnTo>
                    <a:pt x="33485" y="31995"/>
                  </a:lnTo>
                  <a:lnTo>
                    <a:pt x="34230" y="31361"/>
                  </a:lnTo>
                  <a:lnTo>
                    <a:pt x="34920" y="30699"/>
                  </a:lnTo>
                  <a:lnTo>
                    <a:pt x="35609" y="29982"/>
                  </a:lnTo>
                  <a:lnTo>
                    <a:pt x="36243" y="29237"/>
                  </a:lnTo>
                  <a:lnTo>
                    <a:pt x="36850" y="28465"/>
                  </a:lnTo>
                  <a:lnTo>
                    <a:pt x="37429" y="27665"/>
                  </a:lnTo>
                  <a:lnTo>
                    <a:pt x="37954" y="26837"/>
                  </a:lnTo>
                  <a:lnTo>
                    <a:pt x="38450" y="25982"/>
                  </a:lnTo>
                  <a:lnTo>
                    <a:pt x="38919" y="25100"/>
                  </a:lnTo>
                  <a:lnTo>
                    <a:pt x="39305" y="24190"/>
                  </a:lnTo>
                  <a:lnTo>
                    <a:pt x="39691" y="23252"/>
                  </a:lnTo>
                  <a:lnTo>
                    <a:pt x="39995" y="22314"/>
                  </a:lnTo>
                  <a:lnTo>
                    <a:pt x="40270" y="21321"/>
                  </a:lnTo>
                  <a:lnTo>
                    <a:pt x="40519" y="20356"/>
                  </a:lnTo>
                  <a:lnTo>
                    <a:pt x="40684" y="19335"/>
                  </a:lnTo>
                  <a:lnTo>
                    <a:pt x="40822" y="18315"/>
                  </a:lnTo>
                  <a:lnTo>
                    <a:pt x="40905" y="17267"/>
                  </a:lnTo>
                  <a:lnTo>
                    <a:pt x="40932" y="16218"/>
                  </a:lnTo>
                  <a:lnTo>
                    <a:pt x="409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>
              <a:off x="5017392" y="3201030"/>
              <a:ext cx="744146" cy="125279"/>
            </a:xfrm>
            <a:custGeom>
              <a:avLst/>
              <a:gdLst/>
              <a:ahLst/>
              <a:cxnLst/>
              <a:rect l="l" t="t" r="r" b="b"/>
              <a:pathLst>
                <a:path w="43581" h="7337" extrusionOk="0">
                  <a:moveTo>
                    <a:pt x="1" y="0"/>
                  </a:moveTo>
                  <a:lnTo>
                    <a:pt x="1" y="7337"/>
                  </a:lnTo>
                  <a:lnTo>
                    <a:pt x="43580" y="7337"/>
                  </a:lnTo>
                  <a:lnTo>
                    <a:pt x="43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>
              <a:off x="5298088" y="3371985"/>
              <a:ext cx="182754" cy="377733"/>
            </a:xfrm>
            <a:custGeom>
              <a:avLst/>
              <a:gdLst/>
              <a:ahLst/>
              <a:cxnLst/>
              <a:rect l="l" t="t" r="r" b="b"/>
              <a:pathLst>
                <a:path w="10703" h="22122" extrusionOk="0">
                  <a:moveTo>
                    <a:pt x="6124" y="0"/>
                  </a:moveTo>
                  <a:lnTo>
                    <a:pt x="5958" y="28"/>
                  </a:lnTo>
                  <a:lnTo>
                    <a:pt x="5765" y="83"/>
                  </a:lnTo>
                  <a:lnTo>
                    <a:pt x="5600" y="194"/>
                  </a:lnTo>
                  <a:lnTo>
                    <a:pt x="5462" y="331"/>
                  </a:lnTo>
                  <a:lnTo>
                    <a:pt x="5324" y="525"/>
                  </a:lnTo>
                  <a:lnTo>
                    <a:pt x="111" y="10564"/>
                  </a:lnTo>
                  <a:lnTo>
                    <a:pt x="56" y="10675"/>
                  </a:lnTo>
                  <a:lnTo>
                    <a:pt x="28" y="10813"/>
                  </a:lnTo>
                  <a:lnTo>
                    <a:pt x="1" y="10951"/>
                  </a:lnTo>
                  <a:lnTo>
                    <a:pt x="1" y="11088"/>
                  </a:lnTo>
                  <a:lnTo>
                    <a:pt x="28" y="11337"/>
                  </a:lnTo>
                  <a:lnTo>
                    <a:pt x="111" y="11585"/>
                  </a:lnTo>
                  <a:lnTo>
                    <a:pt x="276" y="11778"/>
                  </a:lnTo>
                  <a:lnTo>
                    <a:pt x="359" y="11888"/>
                  </a:lnTo>
                  <a:lnTo>
                    <a:pt x="470" y="11943"/>
                  </a:lnTo>
                  <a:lnTo>
                    <a:pt x="580" y="11999"/>
                  </a:lnTo>
                  <a:lnTo>
                    <a:pt x="718" y="12054"/>
                  </a:lnTo>
                  <a:lnTo>
                    <a:pt x="856" y="12081"/>
                  </a:lnTo>
                  <a:lnTo>
                    <a:pt x="994" y="12109"/>
                  </a:lnTo>
                  <a:lnTo>
                    <a:pt x="8165" y="12109"/>
                  </a:lnTo>
                  <a:lnTo>
                    <a:pt x="4469" y="20549"/>
                  </a:lnTo>
                  <a:lnTo>
                    <a:pt x="4414" y="20770"/>
                  </a:lnTo>
                  <a:lnTo>
                    <a:pt x="4386" y="20990"/>
                  </a:lnTo>
                  <a:lnTo>
                    <a:pt x="4386" y="21183"/>
                  </a:lnTo>
                  <a:lnTo>
                    <a:pt x="4469" y="21377"/>
                  </a:lnTo>
                  <a:lnTo>
                    <a:pt x="4552" y="21570"/>
                  </a:lnTo>
                  <a:lnTo>
                    <a:pt x="4662" y="21735"/>
                  </a:lnTo>
                  <a:lnTo>
                    <a:pt x="4800" y="21873"/>
                  </a:lnTo>
                  <a:lnTo>
                    <a:pt x="4965" y="21983"/>
                  </a:lnTo>
                  <a:lnTo>
                    <a:pt x="5131" y="22066"/>
                  </a:lnTo>
                  <a:lnTo>
                    <a:pt x="5324" y="22094"/>
                  </a:lnTo>
                  <a:lnTo>
                    <a:pt x="5489" y="22121"/>
                  </a:lnTo>
                  <a:lnTo>
                    <a:pt x="5683" y="22094"/>
                  </a:lnTo>
                  <a:lnTo>
                    <a:pt x="5848" y="22039"/>
                  </a:lnTo>
                  <a:lnTo>
                    <a:pt x="5986" y="21928"/>
                  </a:lnTo>
                  <a:lnTo>
                    <a:pt x="6124" y="21790"/>
                  </a:lnTo>
                  <a:lnTo>
                    <a:pt x="6234" y="21597"/>
                  </a:lnTo>
                  <a:lnTo>
                    <a:pt x="10620" y="11585"/>
                  </a:lnTo>
                  <a:lnTo>
                    <a:pt x="10702" y="11337"/>
                  </a:lnTo>
                  <a:lnTo>
                    <a:pt x="10702" y="11061"/>
                  </a:lnTo>
                  <a:lnTo>
                    <a:pt x="10675" y="10785"/>
                  </a:lnTo>
                  <a:lnTo>
                    <a:pt x="10592" y="10564"/>
                  </a:lnTo>
                  <a:lnTo>
                    <a:pt x="10537" y="10454"/>
                  </a:lnTo>
                  <a:lnTo>
                    <a:pt x="10454" y="10344"/>
                  </a:lnTo>
                  <a:lnTo>
                    <a:pt x="10371" y="10261"/>
                  </a:lnTo>
                  <a:lnTo>
                    <a:pt x="10261" y="10178"/>
                  </a:lnTo>
                  <a:lnTo>
                    <a:pt x="10151" y="10123"/>
                  </a:lnTo>
                  <a:lnTo>
                    <a:pt x="10013" y="10095"/>
                  </a:lnTo>
                  <a:lnTo>
                    <a:pt x="9875" y="10068"/>
                  </a:lnTo>
                  <a:lnTo>
                    <a:pt x="9709" y="10040"/>
                  </a:lnTo>
                  <a:lnTo>
                    <a:pt x="2676" y="10040"/>
                  </a:lnTo>
                  <a:lnTo>
                    <a:pt x="7089" y="1573"/>
                  </a:lnTo>
                  <a:lnTo>
                    <a:pt x="7200" y="1352"/>
                  </a:lnTo>
                  <a:lnTo>
                    <a:pt x="7227" y="1131"/>
                  </a:lnTo>
                  <a:lnTo>
                    <a:pt x="7227" y="938"/>
                  </a:lnTo>
                  <a:lnTo>
                    <a:pt x="7172" y="745"/>
                  </a:lnTo>
                  <a:lnTo>
                    <a:pt x="7089" y="580"/>
                  </a:lnTo>
                  <a:lnTo>
                    <a:pt x="6979" y="414"/>
                  </a:lnTo>
                  <a:lnTo>
                    <a:pt x="6841" y="276"/>
                  </a:lnTo>
                  <a:lnTo>
                    <a:pt x="6675" y="166"/>
                  </a:lnTo>
                  <a:lnTo>
                    <a:pt x="6510" y="83"/>
                  </a:lnTo>
                  <a:lnTo>
                    <a:pt x="6317" y="28"/>
                  </a:lnTo>
                  <a:lnTo>
                    <a:pt x="6124" y="0"/>
                  </a:lnTo>
                  <a:close/>
                </a:path>
              </a:pathLst>
            </a:custGeom>
            <a:solidFill>
              <a:srgbClr val="BCE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52"/>
            <p:cNvGrpSpPr/>
            <p:nvPr/>
          </p:nvGrpSpPr>
          <p:grpSpPr>
            <a:xfrm>
              <a:off x="3540934" y="2351873"/>
              <a:ext cx="4879181" cy="2248863"/>
              <a:chOff x="3540934" y="2351873"/>
              <a:chExt cx="4879181" cy="2248863"/>
            </a:xfrm>
          </p:grpSpPr>
          <p:sp>
            <p:nvSpPr>
              <p:cNvPr id="370" name="Google Shape;370;p52"/>
              <p:cNvSpPr/>
              <p:nvPr/>
            </p:nvSpPr>
            <p:spPr>
              <a:xfrm>
                <a:off x="6688369" y="3683757"/>
                <a:ext cx="393271" cy="338648"/>
              </a:xfrm>
              <a:custGeom>
                <a:avLst/>
                <a:gdLst/>
                <a:ahLst/>
                <a:cxnLst/>
                <a:rect l="l" t="t" r="r" b="b"/>
                <a:pathLst>
                  <a:path w="23032" h="19833" extrusionOk="0">
                    <a:moveTo>
                      <a:pt x="1" y="1"/>
                    </a:moveTo>
                    <a:lnTo>
                      <a:pt x="1" y="12716"/>
                    </a:lnTo>
                    <a:lnTo>
                      <a:pt x="111" y="13019"/>
                    </a:lnTo>
                    <a:lnTo>
                      <a:pt x="249" y="13378"/>
                    </a:lnTo>
                    <a:lnTo>
                      <a:pt x="470" y="13847"/>
                    </a:lnTo>
                    <a:lnTo>
                      <a:pt x="773" y="14371"/>
                    </a:lnTo>
                    <a:lnTo>
                      <a:pt x="1159" y="14978"/>
                    </a:lnTo>
                    <a:lnTo>
                      <a:pt x="1656" y="15612"/>
                    </a:lnTo>
                    <a:lnTo>
                      <a:pt x="1932" y="15943"/>
                    </a:lnTo>
                    <a:lnTo>
                      <a:pt x="2235" y="16274"/>
                    </a:lnTo>
                    <a:lnTo>
                      <a:pt x="2566" y="16633"/>
                    </a:lnTo>
                    <a:lnTo>
                      <a:pt x="2925" y="16936"/>
                    </a:lnTo>
                    <a:lnTo>
                      <a:pt x="3311" y="17267"/>
                    </a:lnTo>
                    <a:lnTo>
                      <a:pt x="3752" y="17598"/>
                    </a:lnTo>
                    <a:lnTo>
                      <a:pt x="4193" y="17902"/>
                    </a:lnTo>
                    <a:lnTo>
                      <a:pt x="4690" y="18205"/>
                    </a:lnTo>
                    <a:lnTo>
                      <a:pt x="5214" y="18481"/>
                    </a:lnTo>
                    <a:lnTo>
                      <a:pt x="5765" y="18729"/>
                    </a:lnTo>
                    <a:lnTo>
                      <a:pt x="6345" y="18977"/>
                    </a:lnTo>
                    <a:lnTo>
                      <a:pt x="6979" y="19198"/>
                    </a:lnTo>
                    <a:lnTo>
                      <a:pt x="7641" y="19391"/>
                    </a:lnTo>
                    <a:lnTo>
                      <a:pt x="8331" y="19529"/>
                    </a:lnTo>
                    <a:lnTo>
                      <a:pt x="9075" y="19667"/>
                    </a:lnTo>
                    <a:lnTo>
                      <a:pt x="9848" y="19777"/>
                    </a:lnTo>
                    <a:lnTo>
                      <a:pt x="10675" y="19832"/>
                    </a:lnTo>
                    <a:lnTo>
                      <a:pt x="12385" y="19832"/>
                    </a:lnTo>
                    <a:lnTo>
                      <a:pt x="13213" y="19777"/>
                    </a:lnTo>
                    <a:lnTo>
                      <a:pt x="13985" y="19667"/>
                    </a:lnTo>
                    <a:lnTo>
                      <a:pt x="14730" y="19529"/>
                    </a:lnTo>
                    <a:lnTo>
                      <a:pt x="15419" y="19391"/>
                    </a:lnTo>
                    <a:lnTo>
                      <a:pt x="16081" y="19198"/>
                    </a:lnTo>
                    <a:lnTo>
                      <a:pt x="16688" y="18977"/>
                    </a:lnTo>
                    <a:lnTo>
                      <a:pt x="17295" y="18729"/>
                    </a:lnTo>
                    <a:lnTo>
                      <a:pt x="17846" y="18481"/>
                    </a:lnTo>
                    <a:lnTo>
                      <a:pt x="18370" y="18205"/>
                    </a:lnTo>
                    <a:lnTo>
                      <a:pt x="18839" y="17902"/>
                    </a:lnTo>
                    <a:lnTo>
                      <a:pt x="19308" y="17598"/>
                    </a:lnTo>
                    <a:lnTo>
                      <a:pt x="19722" y="17267"/>
                    </a:lnTo>
                    <a:lnTo>
                      <a:pt x="20108" y="16936"/>
                    </a:lnTo>
                    <a:lnTo>
                      <a:pt x="20467" y="16633"/>
                    </a:lnTo>
                    <a:lnTo>
                      <a:pt x="20798" y="16274"/>
                    </a:lnTo>
                    <a:lnTo>
                      <a:pt x="21101" y="15943"/>
                    </a:lnTo>
                    <a:lnTo>
                      <a:pt x="21404" y="15612"/>
                    </a:lnTo>
                    <a:lnTo>
                      <a:pt x="21873" y="14978"/>
                    </a:lnTo>
                    <a:lnTo>
                      <a:pt x="22260" y="14371"/>
                    </a:lnTo>
                    <a:lnTo>
                      <a:pt x="22563" y="13847"/>
                    </a:lnTo>
                    <a:lnTo>
                      <a:pt x="22784" y="13378"/>
                    </a:lnTo>
                    <a:lnTo>
                      <a:pt x="22949" y="13019"/>
                    </a:lnTo>
                    <a:lnTo>
                      <a:pt x="23032" y="12716"/>
                    </a:lnTo>
                    <a:lnTo>
                      <a:pt x="230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52"/>
              <p:cNvSpPr/>
              <p:nvPr/>
            </p:nvSpPr>
            <p:spPr>
              <a:xfrm>
                <a:off x="3905451" y="4467449"/>
                <a:ext cx="4152503" cy="133287"/>
              </a:xfrm>
              <a:custGeom>
                <a:avLst/>
                <a:gdLst/>
                <a:ahLst/>
                <a:cxnLst/>
                <a:rect l="l" t="t" r="r" b="b"/>
                <a:pathLst>
                  <a:path w="243192" h="7806" extrusionOk="0">
                    <a:moveTo>
                      <a:pt x="3917" y="0"/>
                    </a:moveTo>
                    <a:lnTo>
                      <a:pt x="3503" y="28"/>
                    </a:lnTo>
                    <a:lnTo>
                      <a:pt x="3117" y="83"/>
                    </a:lnTo>
                    <a:lnTo>
                      <a:pt x="2759" y="193"/>
                    </a:lnTo>
                    <a:lnTo>
                      <a:pt x="2400" y="331"/>
                    </a:lnTo>
                    <a:lnTo>
                      <a:pt x="2042" y="497"/>
                    </a:lnTo>
                    <a:lnTo>
                      <a:pt x="1738" y="690"/>
                    </a:lnTo>
                    <a:lnTo>
                      <a:pt x="1435" y="910"/>
                    </a:lnTo>
                    <a:lnTo>
                      <a:pt x="1159" y="1159"/>
                    </a:lnTo>
                    <a:lnTo>
                      <a:pt x="911" y="1435"/>
                    </a:lnTo>
                    <a:lnTo>
                      <a:pt x="690" y="1738"/>
                    </a:lnTo>
                    <a:lnTo>
                      <a:pt x="469" y="2041"/>
                    </a:lnTo>
                    <a:lnTo>
                      <a:pt x="331" y="2400"/>
                    </a:lnTo>
                    <a:lnTo>
                      <a:pt x="194" y="2758"/>
                    </a:lnTo>
                    <a:lnTo>
                      <a:pt x="83" y="3117"/>
                    </a:lnTo>
                    <a:lnTo>
                      <a:pt x="28" y="3503"/>
                    </a:lnTo>
                    <a:lnTo>
                      <a:pt x="1" y="3917"/>
                    </a:lnTo>
                    <a:lnTo>
                      <a:pt x="28" y="4303"/>
                    </a:lnTo>
                    <a:lnTo>
                      <a:pt x="83" y="4689"/>
                    </a:lnTo>
                    <a:lnTo>
                      <a:pt x="194" y="5075"/>
                    </a:lnTo>
                    <a:lnTo>
                      <a:pt x="331" y="5434"/>
                    </a:lnTo>
                    <a:lnTo>
                      <a:pt x="469" y="5765"/>
                    </a:lnTo>
                    <a:lnTo>
                      <a:pt x="690" y="6096"/>
                    </a:lnTo>
                    <a:lnTo>
                      <a:pt x="911" y="6399"/>
                    </a:lnTo>
                    <a:lnTo>
                      <a:pt x="1159" y="6675"/>
                    </a:lnTo>
                    <a:lnTo>
                      <a:pt x="1435" y="6923"/>
                    </a:lnTo>
                    <a:lnTo>
                      <a:pt x="1738" y="7144"/>
                    </a:lnTo>
                    <a:lnTo>
                      <a:pt x="2042" y="7337"/>
                    </a:lnTo>
                    <a:lnTo>
                      <a:pt x="2400" y="7503"/>
                    </a:lnTo>
                    <a:lnTo>
                      <a:pt x="2759" y="7641"/>
                    </a:lnTo>
                    <a:lnTo>
                      <a:pt x="3117" y="7723"/>
                    </a:lnTo>
                    <a:lnTo>
                      <a:pt x="3503" y="7806"/>
                    </a:lnTo>
                    <a:lnTo>
                      <a:pt x="239689" y="7806"/>
                    </a:lnTo>
                    <a:lnTo>
                      <a:pt x="240075" y="7723"/>
                    </a:lnTo>
                    <a:lnTo>
                      <a:pt x="240461" y="7641"/>
                    </a:lnTo>
                    <a:lnTo>
                      <a:pt x="240819" y="7503"/>
                    </a:lnTo>
                    <a:lnTo>
                      <a:pt x="241150" y="7337"/>
                    </a:lnTo>
                    <a:lnTo>
                      <a:pt x="241481" y="7144"/>
                    </a:lnTo>
                    <a:lnTo>
                      <a:pt x="241785" y="6923"/>
                    </a:lnTo>
                    <a:lnTo>
                      <a:pt x="242061" y="6675"/>
                    </a:lnTo>
                    <a:lnTo>
                      <a:pt x="242309" y="6399"/>
                    </a:lnTo>
                    <a:lnTo>
                      <a:pt x="242529" y="6096"/>
                    </a:lnTo>
                    <a:lnTo>
                      <a:pt x="242723" y="5765"/>
                    </a:lnTo>
                    <a:lnTo>
                      <a:pt x="242888" y="5434"/>
                    </a:lnTo>
                    <a:lnTo>
                      <a:pt x="243026" y="5075"/>
                    </a:lnTo>
                    <a:lnTo>
                      <a:pt x="243109" y="4689"/>
                    </a:lnTo>
                    <a:lnTo>
                      <a:pt x="243164" y="4303"/>
                    </a:lnTo>
                    <a:lnTo>
                      <a:pt x="243191" y="3917"/>
                    </a:lnTo>
                    <a:lnTo>
                      <a:pt x="243164" y="3503"/>
                    </a:lnTo>
                    <a:lnTo>
                      <a:pt x="243109" y="3117"/>
                    </a:lnTo>
                    <a:lnTo>
                      <a:pt x="243026" y="2758"/>
                    </a:lnTo>
                    <a:lnTo>
                      <a:pt x="242888" y="2400"/>
                    </a:lnTo>
                    <a:lnTo>
                      <a:pt x="242723" y="2041"/>
                    </a:lnTo>
                    <a:lnTo>
                      <a:pt x="242529" y="1738"/>
                    </a:lnTo>
                    <a:lnTo>
                      <a:pt x="242309" y="1435"/>
                    </a:lnTo>
                    <a:lnTo>
                      <a:pt x="242061" y="1159"/>
                    </a:lnTo>
                    <a:lnTo>
                      <a:pt x="241785" y="910"/>
                    </a:lnTo>
                    <a:lnTo>
                      <a:pt x="241481" y="690"/>
                    </a:lnTo>
                    <a:lnTo>
                      <a:pt x="241150" y="497"/>
                    </a:lnTo>
                    <a:lnTo>
                      <a:pt x="240819" y="331"/>
                    </a:lnTo>
                    <a:lnTo>
                      <a:pt x="240461" y="193"/>
                    </a:lnTo>
                    <a:lnTo>
                      <a:pt x="240075" y="83"/>
                    </a:lnTo>
                    <a:lnTo>
                      <a:pt x="239689" y="28"/>
                    </a:lnTo>
                    <a:lnTo>
                      <a:pt x="2393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2"/>
              <p:cNvSpPr/>
              <p:nvPr/>
            </p:nvSpPr>
            <p:spPr>
              <a:xfrm>
                <a:off x="5568419" y="3861320"/>
                <a:ext cx="2388280" cy="606145"/>
              </a:xfrm>
              <a:custGeom>
                <a:avLst/>
                <a:gdLst/>
                <a:ahLst/>
                <a:cxnLst/>
                <a:rect l="l" t="t" r="r" b="b"/>
                <a:pathLst>
                  <a:path w="139870" h="35499" extrusionOk="0">
                    <a:moveTo>
                      <a:pt x="68570" y="0"/>
                    </a:moveTo>
                    <a:lnTo>
                      <a:pt x="67191" y="28"/>
                    </a:lnTo>
                    <a:lnTo>
                      <a:pt x="65811" y="83"/>
                    </a:lnTo>
                    <a:lnTo>
                      <a:pt x="64432" y="166"/>
                    </a:lnTo>
                    <a:lnTo>
                      <a:pt x="63081" y="248"/>
                    </a:lnTo>
                    <a:lnTo>
                      <a:pt x="61729" y="359"/>
                    </a:lnTo>
                    <a:lnTo>
                      <a:pt x="60378" y="497"/>
                    </a:lnTo>
                    <a:lnTo>
                      <a:pt x="59026" y="635"/>
                    </a:lnTo>
                    <a:lnTo>
                      <a:pt x="57702" y="828"/>
                    </a:lnTo>
                    <a:lnTo>
                      <a:pt x="56378" y="993"/>
                    </a:lnTo>
                    <a:lnTo>
                      <a:pt x="55054" y="1214"/>
                    </a:lnTo>
                    <a:lnTo>
                      <a:pt x="53731" y="1434"/>
                    </a:lnTo>
                    <a:lnTo>
                      <a:pt x="52434" y="1683"/>
                    </a:lnTo>
                    <a:lnTo>
                      <a:pt x="51138" y="1959"/>
                    </a:lnTo>
                    <a:lnTo>
                      <a:pt x="49841" y="2234"/>
                    </a:lnTo>
                    <a:lnTo>
                      <a:pt x="48545" y="2538"/>
                    </a:lnTo>
                    <a:lnTo>
                      <a:pt x="47276" y="2869"/>
                    </a:lnTo>
                    <a:lnTo>
                      <a:pt x="46008" y="3200"/>
                    </a:lnTo>
                    <a:lnTo>
                      <a:pt x="44766" y="3558"/>
                    </a:lnTo>
                    <a:lnTo>
                      <a:pt x="43498" y="3944"/>
                    </a:lnTo>
                    <a:lnTo>
                      <a:pt x="42284" y="4331"/>
                    </a:lnTo>
                    <a:lnTo>
                      <a:pt x="41043" y="4744"/>
                    </a:lnTo>
                    <a:lnTo>
                      <a:pt x="39829" y="5158"/>
                    </a:lnTo>
                    <a:lnTo>
                      <a:pt x="38616" y="5627"/>
                    </a:lnTo>
                    <a:lnTo>
                      <a:pt x="37402" y="6068"/>
                    </a:lnTo>
                    <a:lnTo>
                      <a:pt x="36216" y="6565"/>
                    </a:lnTo>
                    <a:lnTo>
                      <a:pt x="35030" y="7034"/>
                    </a:lnTo>
                    <a:lnTo>
                      <a:pt x="33871" y="7558"/>
                    </a:lnTo>
                    <a:lnTo>
                      <a:pt x="32713" y="8082"/>
                    </a:lnTo>
                    <a:lnTo>
                      <a:pt x="31555" y="8633"/>
                    </a:lnTo>
                    <a:lnTo>
                      <a:pt x="30396" y="9185"/>
                    </a:lnTo>
                    <a:lnTo>
                      <a:pt x="29293" y="9764"/>
                    </a:lnTo>
                    <a:lnTo>
                      <a:pt x="28162" y="10343"/>
                    </a:lnTo>
                    <a:lnTo>
                      <a:pt x="27059" y="10950"/>
                    </a:lnTo>
                    <a:lnTo>
                      <a:pt x="25955" y="11585"/>
                    </a:lnTo>
                    <a:lnTo>
                      <a:pt x="24880" y="12219"/>
                    </a:lnTo>
                    <a:lnTo>
                      <a:pt x="23804" y="12881"/>
                    </a:lnTo>
                    <a:lnTo>
                      <a:pt x="22756" y="13543"/>
                    </a:lnTo>
                    <a:lnTo>
                      <a:pt x="21708" y="14205"/>
                    </a:lnTo>
                    <a:lnTo>
                      <a:pt x="20660" y="14922"/>
                    </a:lnTo>
                    <a:lnTo>
                      <a:pt x="19639" y="15612"/>
                    </a:lnTo>
                    <a:lnTo>
                      <a:pt x="18646" y="16356"/>
                    </a:lnTo>
                    <a:lnTo>
                      <a:pt x="17626" y="17073"/>
                    </a:lnTo>
                    <a:lnTo>
                      <a:pt x="16660" y="17846"/>
                    </a:lnTo>
                    <a:lnTo>
                      <a:pt x="15695" y="18590"/>
                    </a:lnTo>
                    <a:lnTo>
                      <a:pt x="14730" y="19390"/>
                    </a:lnTo>
                    <a:lnTo>
                      <a:pt x="13792" y="20163"/>
                    </a:lnTo>
                    <a:lnTo>
                      <a:pt x="12854" y="20963"/>
                    </a:lnTo>
                    <a:lnTo>
                      <a:pt x="11944" y="21790"/>
                    </a:lnTo>
                    <a:lnTo>
                      <a:pt x="11034" y="22617"/>
                    </a:lnTo>
                    <a:lnTo>
                      <a:pt x="10151" y="23473"/>
                    </a:lnTo>
                    <a:lnTo>
                      <a:pt x="9268" y="24328"/>
                    </a:lnTo>
                    <a:lnTo>
                      <a:pt x="8413" y="25183"/>
                    </a:lnTo>
                    <a:lnTo>
                      <a:pt x="7586" y="26065"/>
                    </a:lnTo>
                    <a:lnTo>
                      <a:pt x="6758" y="26975"/>
                    </a:lnTo>
                    <a:lnTo>
                      <a:pt x="5931" y="27858"/>
                    </a:lnTo>
                    <a:lnTo>
                      <a:pt x="5131" y="28796"/>
                    </a:lnTo>
                    <a:lnTo>
                      <a:pt x="4359" y="29706"/>
                    </a:lnTo>
                    <a:lnTo>
                      <a:pt x="3586" y="30644"/>
                    </a:lnTo>
                    <a:lnTo>
                      <a:pt x="2842" y="31609"/>
                    </a:lnTo>
                    <a:lnTo>
                      <a:pt x="2125" y="32575"/>
                    </a:lnTo>
                    <a:lnTo>
                      <a:pt x="1407" y="33540"/>
                    </a:lnTo>
                    <a:lnTo>
                      <a:pt x="690" y="34505"/>
                    </a:lnTo>
                    <a:lnTo>
                      <a:pt x="1" y="35498"/>
                    </a:lnTo>
                    <a:lnTo>
                      <a:pt x="139869" y="35498"/>
                    </a:lnTo>
                    <a:lnTo>
                      <a:pt x="139180" y="34505"/>
                    </a:lnTo>
                    <a:lnTo>
                      <a:pt x="138490" y="33540"/>
                    </a:lnTo>
                    <a:lnTo>
                      <a:pt x="137773" y="32575"/>
                    </a:lnTo>
                    <a:lnTo>
                      <a:pt x="137028" y="31609"/>
                    </a:lnTo>
                    <a:lnTo>
                      <a:pt x="136284" y="30644"/>
                    </a:lnTo>
                    <a:lnTo>
                      <a:pt x="135511" y="29706"/>
                    </a:lnTo>
                    <a:lnTo>
                      <a:pt x="134739" y="28796"/>
                    </a:lnTo>
                    <a:lnTo>
                      <a:pt x="133939" y="27858"/>
                    </a:lnTo>
                    <a:lnTo>
                      <a:pt x="133139" y="26975"/>
                    </a:lnTo>
                    <a:lnTo>
                      <a:pt x="132312" y="26065"/>
                    </a:lnTo>
                    <a:lnTo>
                      <a:pt x="131457" y="25183"/>
                    </a:lnTo>
                    <a:lnTo>
                      <a:pt x="130602" y="24328"/>
                    </a:lnTo>
                    <a:lnTo>
                      <a:pt x="129719" y="23473"/>
                    </a:lnTo>
                    <a:lnTo>
                      <a:pt x="128836" y="22617"/>
                    </a:lnTo>
                    <a:lnTo>
                      <a:pt x="127954" y="21790"/>
                    </a:lnTo>
                    <a:lnTo>
                      <a:pt x="127016" y="20963"/>
                    </a:lnTo>
                    <a:lnTo>
                      <a:pt x="126106" y="20163"/>
                    </a:lnTo>
                    <a:lnTo>
                      <a:pt x="125168" y="19390"/>
                    </a:lnTo>
                    <a:lnTo>
                      <a:pt x="124203" y="18590"/>
                    </a:lnTo>
                    <a:lnTo>
                      <a:pt x="123237" y="17846"/>
                    </a:lnTo>
                    <a:lnTo>
                      <a:pt x="122244" y="17073"/>
                    </a:lnTo>
                    <a:lnTo>
                      <a:pt x="121251" y="16356"/>
                    </a:lnTo>
                    <a:lnTo>
                      <a:pt x="120231" y="15612"/>
                    </a:lnTo>
                    <a:lnTo>
                      <a:pt x="119210" y="14922"/>
                    </a:lnTo>
                    <a:lnTo>
                      <a:pt x="118190" y="14205"/>
                    </a:lnTo>
                    <a:lnTo>
                      <a:pt x="117142" y="13543"/>
                    </a:lnTo>
                    <a:lnTo>
                      <a:pt x="116066" y="12881"/>
                    </a:lnTo>
                    <a:lnTo>
                      <a:pt x="114990" y="12219"/>
                    </a:lnTo>
                    <a:lnTo>
                      <a:pt x="113915" y="11585"/>
                    </a:lnTo>
                    <a:lnTo>
                      <a:pt x="112811" y="10950"/>
                    </a:lnTo>
                    <a:lnTo>
                      <a:pt x="111708" y="10343"/>
                    </a:lnTo>
                    <a:lnTo>
                      <a:pt x="110605" y="9764"/>
                    </a:lnTo>
                    <a:lnTo>
                      <a:pt x="109474" y="9185"/>
                    </a:lnTo>
                    <a:lnTo>
                      <a:pt x="108343" y="8633"/>
                    </a:lnTo>
                    <a:lnTo>
                      <a:pt x="107185" y="8082"/>
                    </a:lnTo>
                    <a:lnTo>
                      <a:pt x="106026" y="7558"/>
                    </a:lnTo>
                    <a:lnTo>
                      <a:pt x="104840" y="7034"/>
                    </a:lnTo>
                    <a:lnTo>
                      <a:pt x="103654" y="6565"/>
                    </a:lnTo>
                    <a:lnTo>
                      <a:pt x="102468" y="6068"/>
                    </a:lnTo>
                    <a:lnTo>
                      <a:pt x="101282" y="5627"/>
                    </a:lnTo>
                    <a:lnTo>
                      <a:pt x="100068" y="5158"/>
                    </a:lnTo>
                    <a:lnTo>
                      <a:pt x="98827" y="4744"/>
                    </a:lnTo>
                    <a:lnTo>
                      <a:pt x="97614" y="4331"/>
                    </a:lnTo>
                    <a:lnTo>
                      <a:pt x="96372" y="3944"/>
                    </a:lnTo>
                    <a:lnTo>
                      <a:pt x="95131" y="3558"/>
                    </a:lnTo>
                    <a:lnTo>
                      <a:pt x="93862" y="3200"/>
                    </a:lnTo>
                    <a:lnTo>
                      <a:pt x="92594" y="2869"/>
                    </a:lnTo>
                    <a:lnTo>
                      <a:pt x="91325" y="2538"/>
                    </a:lnTo>
                    <a:lnTo>
                      <a:pt x="90056" y="2234"/>
                    </a:lnTo>
                    <a:lnTo>
                      <a:pt x="88760" y="1959"/>
                    </a:lnTo>
                    <a:lnTo>
                      <a:pt x="87463" y="1683"/>
                    </a:lnTo>
                    <a:lnTo>
                      <a:pt x="86139" y="1434"/>
                    </a:lnTo>
                    <a:lnTo>
                      <a:pt x="84843" y="1214"/>
                    </a:lnTo>
                    <a:lnTo>
                      <a:pt x="83519" y="993"/>
                    </a:lnTo>
                    <a:lnTo>
                      <a:pt x="82195" y="828"/>
                    </a:lnTo>
                    <a:lnTo>
                      <a:pt x="80844" y="635"/>
                    </a:lnTo>
                    <a:lnTo>
                      <a:pt x="79520" y="497"/>
                    </a:lnTo>
                    <a:lnTo>
                      <a:pt x="78168" y="359"/>
                    </a:lnTo>
                    <a:lnTo>
                      <a:pt x="76817" y="248"/>
                    </a:lnTo>
                    <a:lnTo>
                      <a:pt x="75438" y="166"/>
                    </a:lnTo>
                    <a:lnTo>
                      <a:pt x="74086" y="83"/>
                    </a:lnTo>
                    <a:lnTo>
                      <a:pt x="72707" y="28"/>
                    </a:lnTo>
                    <a:lnTo>
                      <a:pt x="713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2"/>
              <p:cNvSpPr/>
              <p:nvPr/>
            </p:nvSpPr>
            <p:spPr>
              <a:xfrm>
                <a:off x="6088370" y="2351873"/>
                <a:ext cx="180858" cy="1850435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108371" extrusionOk="0">
                    <a:moveTo>
                      <a:pt x="3807" y="1"/>
                    </a:moveTo>
                    <a:lnTo>
                      <a:pt x="0" y="108371"/>
                    </a:lnTo>
                    <a:lnTo>
                      <a:pt x="10592" y="108371"/>
                    </a:lnTo>
                    <a:lnTo>
                      <a:pt x="67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2"/>
              <p:cNvSpPr/>
              <p:nvPr/>
            </p:nvSpPr>
            <p:spPr>
              <a:xfrm>
                <a:off x="7469703" y="2574173"/>
                <a:ext cx="148365" cy="1616832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94690" extrusionOk="0">
                    <a:moveTo>
                      <a:pt x="3145" y="0"/>
                    </a:moveTo>
                    <a:lnTo>
                      <a:pt x="0" y="94690"/>
                    </a:lnTo>
                    <a:lnTo>
                      <a:pt x="8689" y="94690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2"/>
              <p:cNvSpPr/>
              <p:nvPr/>
            </p:nvSpPr>
            <p:spPr>
              <a:xfrm>
                <a:off x="4044851" y="4008251"/>
                <a:ext cx="2522507" cy="459215"/>
              </a:xfrm>
              <a:custGeom>
                <a:avLst/>
                <a:gdLst/>
                <a:ahLst/>
                <a:cxnLst/>
                <a:rect l="l" t="t" r="r" b="b"/>
                <a:pathLst>
                  <a:path w="147731" h="26894" extrusionOk="0">
                    <a:moveTo>
                      <a:pt x="73866" y="1"/>
                    </a:moveTo>
                    <a:lnTo>
                      <a:pt x="70969" y="28"/>
                    </a:lnTo>
                    <a:lnTo>
                      <a:pt x="68073" y="111"/>
                    </a:lnTo>
                    <a:lnTo>
                      <a:pt x="65205" y="277"/>
                    </a:lnTo>
                    <a:lnTo>
                      <a:pt x="62364" y="497"/>
                    </a:lnTo>
                    <a:lnTo>
                      <a:pt x="59550" y="773"/>
                    </a:lnTo>
                    <a:lnTo>
                      <a:pt x="56765" y="1104"/>
                    </a:lnTo>
                    <a:lnTo>
                      <a:pt x="54006" y="1490"/>
                    </a:lnTo>
                    <a:lnTo>
                      <a:pt x="51303" y="1932"/>
                    </a:lnTo>
                    <a:lnTo>
                      <a:pt x="48600" y="2428"/>
                    </a:lnTo>
                    <a:lnTo>
                      <a:pt x="45952" y="2980"/>
                    </a:lnTo>
                    <a:lnTo>
                      <a:pt x="43360" y="3586"/>
                    </a:lnTo>
                    <a:lnTo>
                      <a:pt x="40795" y="4248"/>
                    </a:lnTo>
                    <a:lnTo>
                      <a:pt x="38257" y="4966"/>
                    </a:lnTo>
                    <a:lnTo>
                      <a:pt x="35775" y="5738"/>
                    </a:lnTo>
                    <a:lnTo>
                      <a:pt x="33320" y="6538"/>
                    </a:lnTo>
                    <a:lnTo>
                      <a:pt x="30920" y="7393"/>
                    </a:lnTo>
                    <a:lnTo>
                      <a:pt x="28576" y="8303"/>
                    </a:lnTo>
                    <a:lnTo>
                      <a:pt x="26286" y="9268"/>
                    </a:lnTo>
                    <a:lnTo>
                      <a:pt x="24025" y="10261"/>
                    </a:lnTo>
                    <a:lnTo>
                      <a:pt x="21818" y="11309"/>
                    </a:lnTo>
                    <a:lnTo>
                      <a:pt x="19694" y="12385"/>
                    </a:lnTo>
                    <a:lnTo>
                      <a:pt x="17598" y="13516"/>
                    </a:lnTo>
                    <a:lnTo>
                      <a:pt x="15557" y="14674"/>
                    </a:lnTo>
                    <a:lnTo>
                      <a:pt x="13571" y="15888"/>
                    </a:lnTo>
                    <a:lnTo>
                      <a:pt x="11668" y="17129"/>
                    </a:lnTo>
                    <a:lnTo>
                      <a:pt x="9792" y="18426"/>
                    </a:lnTo>
                    <a:lnTo>
                      <a:pt x="8910" y="19088"/>
                    </a:lnTo>
                    <a:lnTo>
                      <a:pt x="8000" y="19750"/>
                    </a:lnTo>
                    <a:lnTo>
                      <a:pt x="7145" y="20439"/>
                    </a:lnTo>
                    <a:lnTo>
                      <a:pt x="6262" y="21129"/>
                    </a:lnTo>
                    <a:lnTo>
                      <a:pt x="5434" y="21818"/>
                    </a:lnTo>
                    <a:lnTo>
                      <a:pt x="4607" y="22508"/>
                    </a:lnTo>
                    <a:lnTo>
                      <a:pt x="3807" y="23225"/>
                    </a:lnTo>
                    <a:lnTo>
                      <a:pt x="3007" y="23942"/>
                    </a:lnTo>
                    <a:lnTo>
                      <a:pt x="2235" y="24659"/>
                    </a:lnTo>
                    <a:lnTo>
                      <a:pt x="1463" y="25404"/>
                    </a:lnTo>
                    <a:lnTo>
                      <a:pt x="746" y="26149"/>
                    </a:lnTo>
                    <a:lnTo>
                      <a:pt x="1" y="26893"/>
                    </a:lnTo>
                    <a:lnTo>
                      <a:pt x="147730" y="26893"/>
                    </a:lnTo>
                    <a:lnTo>
                      <a:pt x="147013" y="26149"/>
                    </a:lnTo>
                    <a:lnTo>
                      <a:pt x="146268" y="25404"/>
                    </a:lnTo>
                    <a:lnTo>
                      <a:pt x="145524" y="24659"/>
                    </a:lnTo>
                    <a:lnTo>
                      <a:pt x="144751" y="23942"/>
                    </a:lnTo>
                    <a:lnTo>
                      <a:pt x="143951" y="23225"/>
                    </a:lnTo>
                    <a:lnTo>
                      <a:pt x="143152" y="22508"/>
                    </a:lnTo>
                    <a:lnTo>
                      <a:pt x="142324" y="21818"/>
                    </a:lnTo>
                    <a:lnTo>
                      <a:pt x="141469" y="21129"/>
                    </a:lnTo>
                    <a:lnTo>
                      <a:pt x="140614" y="20439"/>
                    </a:lnTo>
                    <a:lnTo>
                      <a:pt x="139759" y="19750"/>
                    </a:lnTo>
                    <a:lnTo>
                      <a:pt x="138849" y="19088"/>
                    </a:lnTo>
                    <a:lnTo>
                      <a:pt x="137966" y="18426"/>
                    </a:lnTo>
                    <a:lnTo>
                      <a:pt x="136091" y="17129"/>
                    </a:lnTo>
                    <a:lnTo>
                      <a:pt x="134187" y="15888"/>
                    </a:lnTo>
                    <a:lnTo>
                      <a:pt x="132202" y="14674"/>
                    </a:lnTo>
                    <a:lnTo>
                      <a:pt x="130160" y="13516"/>
                    </a:lnTo>
                    <a:lnTo>
                      <a:pt x="128064" y="12385"/>
                    </a:lnTo>
                    <a:lnTo>
                      <a:pt x="125913" y="11309"/>
                    </a:lnTo>
                    <a:lnTo>
                      <a:pt x="123734" y="10261"/>
                    </a:lnTo>
                    <a:lnTo>
                      <a:pt x="121472" y="9268"/>
                    </a:lnTo>
                    <a:lnTo>
                      <a:pt x="119183" y="8303"/>
                    </a:lnTo>
                    <a:lnTo>
                      <a:pt x="116838" y="7393"/>
                    </a:lnTo>
                    <a:lnTo>
                      <a:pt x="114439" y="6538"/>
                    </a:lnTo>
                    <a:lnTo>
                      <a:pt x="111984" y="5738"/>
                    </a:lnTo>
                    <a:lnTo>
                      <a:pt x="109502" y="4966"/>
                    </a:lnTo>
                    <a:lnTo>
                      <a:pt x="106964" y="4248"/>
                    </a:lnTo>
                    <a:lnTo>
                      <a:pt x="104399" y="3586"/>
                    </a:lnTo>
                    <a:lnTo>
                      <a:pt x="101806" y="2980"/>
                    </a:lnTo>
                    <a:lnTo>
                      <a:pt x="99158" y="2428"/>
                    </a:lnTo>
                    <a:lnTo>
                      <a:pt x="96455" y="1932"/>
                    </a:lnTo>
                    <a:lnTo>
                      <a:pt x="93752" y="1490"/>
                    </a:lnTo>
                    <a:lnTo>
                      <a:pt x="90994" y="1104"/>
                    </a:lnTo>
                    <a:lnTo>
                      <a:pt x="88208" y="773"/>
                    </a:lnTo>
                    <a:lnTo>
                      <a:pt x="85395" y="497"/>
                    </a:lnTo>
                    <a:lnTo>
                      <a:pt x="82554" y="277"/>
                    </a:lnTo>
                    <a:lnTo>
                      <a:pt x="79685" y="111"/>
                    </a:lnTo>
                    <a:lnTo>
                      <a:pt x="76789" y="28"/>
                    </a:lnTo>
                    <a:lnTo>
                      <a:pt x="7386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2"/>
              <p:cNvSpPr/>
              <p:nvPr/>
            </p:nvSpPr>
            <p:spPr>
              <a:xfrm>
                <a:off x="4417855" y="2359881"/>
                <a:ext cx="215726" cy="2107584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23431" extrusionOk="0">
                    <a:moveTo>
                      <a:pt x="4552" y="1"/>
                    </a:moveTo>
                    <a:lnTo>
                      <a:pt x="1" y="123430"/>
                    </a:lnTo>
                    <a:lnTo>
                      <a:pt x="12633" y="123430"/>
                    </a:lnTo>
                    <a:lnTo>
                      <a:pt x="80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52"/>
              <p:cNvSpPr/>
              <p:nvPr/>
            </p:nvSpPr>
            <p:spPr>
              <a:xfrm>
                <a:off x="5329643" y="3699774"/>
                <a:ext cx="712113" cy="834558"/>
              </a:xfrm>
              <a:custGeom>
                <a:avLst/>
                <a:gdLst/>
                <a:ahLst/>
                <a:cxnLst/>
                <a:rect l="l" t="t" r="r" b="b"/>
                <a:pathLst>
                  <a:path w="41705" h="48876" extrusionOk="0">
                    <a:moveTo>
                      <a:pt x="1" y="1"/>
                    </a:moveTo>
                    <a:lnTo>
                      <a:pt x="1" y="13571"/>
                    </a:lnTo>
                    <a:lnTo>
                      <a:pt x="1" y="14316"/>
                    </a:lnTo>
                    <a:lnTo>
                      <a:pt x="56" y="15033"/>
                    </a:lnTo>
                    <a:lnTo>
                      <a:pt x="166" y="15750"/>
                    </a:lnTo>
                    <a:lnTo>
                      <a:pt x="276" y="16467"/>
                    </a:lnTo>
                    <a:lnTo>
                      <a:pt x="442" y="17157"/>
                    </a:lnTo>
                    <a:lnTo>
                      <a:pt x="635" y="17846"/>
                    </a:lnTo>
                    <a:lnTo>
                      <a:pt x="883" y="18508"/>
                    </a:lnTo>
                    <a:lnTo>
                      <a:pt x="1131" y="19170"/>
                    </a:lnTo>
                    <a:lnTo>
                      <a:pt x="1407" y="19804"/>
                    </a:lnTo>
                    <a:lnTo>
                      <a:pt x="1738" y="20439"/>
                    </a:lnTo>
                    <a:lnTo>
                      <a:pt x="2097" y="21046"/>
                    </a:lnTo>
                    <a:lnTo>
                      <a:pt x="2455" y="21625"/>
                    </a:lnTo>
                    <a:lnTo>
                      <a:pt x="2869" y="22204"/>
                    </a:lnTo>
                    <a:lnTo>
                      <a:pt x="3283" y="22728"/>
                    </a:lnTo>
                    <a:lnTo>
                      <a:pt x="3752" y="23252"/>
                    </a:lnTo>
                    <a:lnTo>
                      <a:pt x="4221" y="23749"/>
                    </a:lnTo>
                    <a:lnTo>
                      <a:pt x="4717" y="24245"/>
                    </a:lnTo>
                    <a:lnTo>
                      <a:pt x="5241" y="24686"/>
                    </a:lnTo>
                    <a:lnTo>
                      <a:pt x="5793" y="25128"/>
                    </a:lnTo>
                    <a:lnTo>
                      <a:pt x="6372" y="25514"/>
                    </a:lnTo>
                    <a:lnTo>
                      <a:pt x="6951" y="25900"/>
                    </a:lnTo>
                    <a:lnTo>
                      <a:pt x="7558" y="26259"/>
                    </a:lnTo>
                    <a:lnTo>
                      <a:pt x="8165" y="26562"/>
                    </a:lnTo>
                    <a:lnTo>
                      <a:pt x="8799" y="26865"/>
                    </a:lnTo>
                    <a:lnTo>
                      <a:pt x="9461" y="27114"/>
                    </a:lnTo>
                    <a:lnTo>
                      <a:pt x="10151" y="27334"/>
                    </a:lnTo>
                    <a:lnTo>
                      <a:pt x="10813" y="27527"/>
                    </a:lnTo>
                    <a:lnTo>
                      <a:pt x="11530" y="27693"/>
                    </a:lnTo>
                    <a:lnTo>
                      <a:pt x="12219" y="27831"/>
                    </a:lnTo>
                    <a:lnTo>
                      <a:pt x="12964" y="27914"/>
                    </a:lnTo>
                    <a:lnTo>
                      <a:pt x="13681" y="27969"/>
                    </a:lnTo>
                    <a:lnTo>
                      <a:pt x="14426" y="27996"/>
                    </a:lnTo>
                    <a:lnTo>
                      <a:pt x="27665" y="27996"/>
                    </a:lnTo>
                    <a:lnTo>
                      <a:pt x="28024" y="28024"/>
                    </a:lnTo>
                    <a:lnTo>
                      <a:pt x="28410" y="28079"/>
                    </a:lnTo>
                    <a:lnTo>
                      <a:pt x="28769" y="28134"/>
                    </a:lnTo>
                    <a:lnTo>
                      <a:pt x="29127" y="28217"/>
                    </a:lnTo>
                    <a:lnTo>
                      <a:pt x="29486" y="28327"/>
                    </a:lnTo>
                    <a:lnTo>
                      <a:pt x="29817" y="28438"/>
                    </a:lnTo>
                    <a:lnTo>
                      <a:pt x="30148" y="28576"/>
                    </a:lnTo>
                    <a:lnTo>
                      <a:pt x="30479" y="28713"/>
                    </a:lnTo>
                    <a:lnTo>
                      <a:pt x="30810" y="28879"/>
                    </a:lnTo>
                    <a:lnTo>
                      <a:pt x="31113" y="29072"/>
                    </a:lnTo>
                    <a:lnTo>
                      <a:pt x="31417" y="29265"/>
                    </a:lnTo>
                    <a:lnTo>
                      <a:pt x="31692" y="29458"/>
                    </a:lnTo>
                    <a:lnTo>
                      <a:pt x="31996" y="29679"/>
                    </a:lnTo>
                    <a:lnTo>
                      <a:pt x="32244" y="29927"/>
                    </a:lnTo>
                    <a:lnTo>
                      <a:pt x="32520" y="30175"/>
                    </a:lnTo>
                    <a:lnTo>
                      <a:pt x="32768" y="30424"/>
                    </a:lnTo>
                    <a:lnTo>
                      <a:pt x="32989" y="30699"/>
                    </a:lnTo>
                    <a:lnTo>
                      <a:pt x="33209" y="30975"/>
                    </a:lnTo>
                    <a:lnTo>
                      <a:pt x="33402" y="31251"/>
                    </a:lnTo>
                    <a:lnTo>
                      <a:pt x="33596" y="31554"/>
                    </a:lnTo>
                    <a:lnTo>
                      <a:pt x="33789" y="31885"/>
                    </a:lnTo>
                    <a:lnTo>
                      <a:pt x="33954" y="32189"/>
                    </a:lnTo>
                    <a:lnTo>
                      <a:pt x="34092" y="32520"/>
                    </a:lnTo>
                    <a:lnTo>
                      <a:pt x="34230" y="32851"/>
                    </a:lnTo>
                    <a:lnTo>
                      <a:pt x="34340" y="33209"/>
                    </a:lnTo>
                    <a:lnTo>
                      <a:pt x="34451" y="33540"/>
                    </a:lnTo>
                    <a:lnTo>
                      <a:pt x="34533" y="33899"/>
                    </a:lnTo>
                    <a:lnTo>
                      <a:pt x="34589" y="34285"/>
                    </a:lnTo>
                    <a:lnTo>
                      <a:pt x="34644" y="34644"/>
                    </a:lnTo>
                    <a:lnTo>
                      <a:pt x="34671" y="35030"/>
                    </a:lnTo>
                    <a:lnTo>
                      <a:pt x="34671" y="35416"/>
                    </a:lnTo>
                    <a:lnTo>
                      <a:pt x="34671" y="48876"/>
                    </a:lnTo>
                    <a:lnTo>
                      <a:pt x="41705" y="48876"/>
                    </a:lnTo>
                    <a:lnTo>
                      <a:pt x="41705" y="35416"/>
                    </a:lnTo>
                    <a:lnTo>
                      <a:pt x="41677" y="34671"/>
                    </a:lnTo>
                    <a:lnTo>
                      <a:pt x="41622" y="33926"/>
                    </a:lnTo>
                    <a:lnTo>
                      <a:pt x="41539" y="33209"/>
                    </a:lnTo>
                    <a:lnTo>
                      <a:pt x="41401" y="32492"/>
                    </a:lnTo>
                    <a:lnTo>
                      <a:pt x="41236" y="31803"/>
                    </a:lnTo>
                    <a:lnTo>
                      <a:pt x="41043" y="31113"/>
                    </a:lnTo>
                    <a:lnTo>
                      <a:pt x="40822" y="30451"/>
                    </a:lnTo>
                    <a:lnTo>
                      <a:pt x="40574" y="29789"/>
                    </a:lnTo>
                    <a:lnTo>
                      <a:pt x="40270" y="29155"/>
                    </a:lnTo>
                    <a:lnTo>
                      <a:pt x="39967" y="28520"/>
                    </a:lnTo>
                    <a:lnTo>
                      <a:pt x="39608" y="27914"/>
                    </a:lnTo>
                    <a:lnTo>
                      <a:pt x="39222" y="27334"/>
                    </a:lnTo>
                    <a:lnTo>
                      <a:pt x="38836" y="26783"/>
                    </a:lnTo>
                    <a:lnTo>
                      <a:pt x="38395" y="26231"/>
                    </a:lnTo>
                    <a:lnTo>
                      <a:pt x="37954" y="25707"/>
                    </a:lnTo>
                    <a:lnTo>
                      <a:pt x="37485" y="25211"/>
                    </a:lnTo>
                    <a:lnTo>
                      <a:pt x="36961" y="24714"/>
                    </a:lnTo>
                    <a:lnTo>
                      <a:pt x="36437" y="24273"/>
                    </a:lnTo>
                    <a:lnTo>
                      <a:pt x="35912" y="23831"/>
                    </a:lnTo>
                    <a:lnTo>
                      <a:pt x="35333" y="23445"/>
                    </a:lnTo>
                    <a:lnTo>
                      <a:pt x="34754" y="23059"/>
                    </a:lnTo>
                    <a:lnTo>
                      <a:pt x="34147" y="22728"/>
                    </a:lnTo>
                    <a:lnTo>
                      <a:pt x="33513" y="22397"/>
                    </a:lnTo>
                    <a:lnTo>
                      <a:pt x="32878" y="22121"/>
                    </a:lnTo>
                    <a:lnTo>
                      <a:pt x="32216" y="21846"/>
                    </a:lnTo>
                    <a:lnTo>
                      <a:pt x="31554" y="21625"/>
                    </a:lnTo>
                    <a:lnTo>
                      <a:pt x="30865" y="21432"/>
                    </a:lnTo>
                    <a:lnTo>
                      <a:pt x="30175" y="21266"/>
                    </a:lnTo>
                    <a:lnTo>
                      <a:pt x="29458" y="21128"/>
                    </a:lnTo>
                    <a:lnTo>
                      <a:pt x="28741" y="21046"/>
                    </a:lnTo>
                    <a:lnTo>
                      <a:pt x="28024" y="20990"/>
                    </a:lnTo>
                    <a:lnTo>
                      <a:pt x="27279" y="20963"/>
                    </a:lnTo>
                    <a:lnTo>
                      <a:pt x="14040" y="20963"/>
                    </a:lnTo>
                    <a:lnTo>
                      <a:pt x="13681" y="20935"/>
                    </a:lnTo>
                    <a:lnTo>
                      <a:pt x="13295" y="20880"/>
                    </a:lnTo>
                    <a:lnTo>
                      <a:pt x="12937" y="20825"/>
                    </a:lnTo>
                    <a:lnTo>
                      <a:pt x="12578" y="20742"/>
                    </a:lnTo>
                    <a:lnTo>
                      <a:pt x="12219" y="20632"/>
                    </a:lnTo>
                    <a:lnTo>
                      <a:pt x="11888" y="20522"/>
                    </a:lnTo>
                    <a:lnTo>
                      <a:pt x="11530" y="20384"/>
                    </a:lnTo>
                    <a:lnTo>
                      <a:pt x="11227" y="20246"/>
                    </a:lnTo>
                    <a:lnTo>
                      <a:pt x="10896" y="20080"/>
                    </a:lnTo>
                    <a:lnTo>
                      <a:pt x="10592" y="19887"/>
                    </a:lnTo>
                    <a:lnTo>
                      <a:pt x="10289" y="19694"/>
                    </a:lnTo>
                    <a:lnTo>
                      <a:pt x="9985" y="19501"/>
                    </a:lnTo>
                    <a:lnTo>
                      <a:pt x="9709" y="19280"/>
                    </a:lnTo>
                    <a:lnTo>
                      <a:pt x="9434" y="19032"/>
                    </a:lnTo>
                    <a:lnTo>
                      <a:pt x="9185" y="18812"/>
                    </a:lnTo>
                    <a:lnTo>
                      <a:pt x="8937" y="18536"/>
                    </a:lnTo>
                    <a:lnTo>
                      <a:pt x="8717" y="18287"/>
                    </a:lnTo>
                    <a:lnTo>
                      <a:pt x="8496" y="17984"/>
                    </a:lnTo>
                    <a:lnTo>
                      <a:pt x="8275" y="17708"/>
                    </a:lnTo>
                    <a:lnTo>
                      <a:pt x="8082" y="17405"/>
                    </a:lnTo>
                    <a:lnTo>
                      <a:pt x="7917" y="17101"/>
                    </a:lnTo>
                    <a:lnTo>
                      <a:pt x="7751" y="16770"/>
                    </a:lnTo>
                    <a:lnTo>
                      <a:pt x="7586" y="16439"/>
                    </a:lnTo>
                    <a:lnTo>
                      <a:pt x="7475" y="16108"/>
                    </a:lnTo>
                    <a:lnTo>
                      <a:pt x="7337" y="15777"/>
                    </a:lnTo>
                    <a:lnTo>
                      <a:pt x="7255" y="15419"/>
                    </a:lnTo>
                    <a:lnTo>
                      <a:pt x="7172" y="15060"/>
                    </a:lnTo>
                    <a:lnTo>
                      <a:pt x="7089" y="14702"/>
                    </a:lnTo>
                    <a:lnTo>
                      <a:pt x="7062" y="14316"/>
                    </a:lnTo>
                    <a:lnTo>
                      <a:pt x="7034" y="13957"/>
                    </a:lnTo>
                    <a:lnTo>
                      <a:pt x="7006" y="13571"/>
                    </a:lnTo>
                    <a:lnTo>
                      <a:pt x="70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52"/>
              <p:cNvSpPr/>
              <p:nvPr/>
            </p:nvSpPr>
            <p:spPr>
              <a:xfrm>
                <a:off x="4850211" y="4129295"/>
                <a:ext cx="250098" cy="159207"/>
              </a:xfrm>
              <a:custGeom>
                <a:avLst/>
                <a:gdLst/>
                <a:ahLst/>
                <a:cxnLst/>
                <a:rect l="l" t="t" r="r" b="b"/>
                <a:pathLst>
                  <a:path w="14647" h="9324" extrusionOk="0">
                    <a:moveTo>
                      <a:pt x="6758" y="0"/>
                    </a:moveTo>
                    <a:lnTo>
                      <a:pt x="0" y="9323"/>
                    </a:lnTo>
                    <a:lnTo>
                      <a:pt x="3007" y="9323"/>
                    </a:lnTo>
                    <a:lnTo>
                      <a:pt x="7254" y="3476"/>
                    </a:lnTo>
                    <a:lnTo>
                      <a:pt x="11529" y="9323"/>
                    </a:lnTo>
                    <a:lnTo>
                      <a:pt x="14646" y="9323"/>
                    </a:lnTo>
                    <a:lnTo>
                      <a:pt x="7778" y="0"/>
                    </a:lnTo>
                    <a:lnTo>
                      <a:pt x="7254" y="359"/>
                    </a:lnTo>
                    <a:lnTo>
                      <a:pt x="67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52"/>
              <p:cNvSpPr/>
              <p:nvPr/>
            </p:nvSpPr>
            <p:spPr>
              <a:xfrm>
                <a:off x="4722575" y="3991295"/>
                <a:ext cx="503473" cy="210535"/>
              </a:xfrm>
              <a:custGeom>
                <a:avLst/>
                <a:gdLst/>
                <a:ahLst/>
                <a:cxnLst/>
                <a:rect l="l" t="t" r="r" b="b"/>
                <a:pathLst>
                  <a:path w="29486" h="12330" extrusionOk="0">
                    <a:moveTo>
                      <a:pt x="3614" y="1"/>
                    </a:moveTo>
                    <a:lnTo>
                      <a:pt x="0" y="12330"/>
                    </a:lnTo>
                    <a:lnTo>
                      <a:pt x="29486" y="12330"/>
                    </a:lnTo>
                    <a:lnTo>
                      <a:pt x="25872" y="1"/>
                    </a:lnTo>
                    <a:close/>
                  </a:path>
                </a:pathLst>
              </a:custGeom>
              <a:solidFill>
                <a:srgbClr val="8FF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52"/>
              <p:cNvSpPr/>
              <p:nvPr/>
            </p:nvSpPr>
            <p:spPr>
              <a:xfrm>
                <a:off x="4713150" y="3985182"/>
                <a:ext cx="521846" cy="223256"/>
              </a:xfrm>
              <a:custGeom>
                <a:avLst/>
                <a:gdLst/>
                <a:ahLst/>
                <a:cxnLst/>
                <a:rect l="l" t="t" r="r" b="b"/>
                <a:pathLst>
                  <a:path w="30562" h="13075" extrusionOk="0">
                    <a:moveTo>
                      <a:pt x="25983" y="717"/>
                    </a:moveTo>
                    <a:lnTo>
                      <a:pt x="26176" y="1407"/>
                    </a:lnTo>
                    <a:lnTo>
                      <a:pt x="29348" y="12329"/>
                    </a:lnTo>
                    <a:lnTo>
                      <a:pt x="1242" y="12329"/>
                    </a:lnTo>
                    <a:lnTo>
                      <a:pt x="4193" y="2124"/>
                    </a:lnTo>
                    <a:lnTo>
                      <a:pt x="4607" y="717"/>
                    </a:lnTo>
                    <a:close/>
                    <a:moveTo>
                      <a:pt x="4166" y="0"/>
                    </a:moveTo>
                    <a:lnTo>
                      <a:pt x="3973" y="28"/>
                    </a:lnTo>
                    <a:lnTo>
                      <a:pt x="3807" y="83"/>
                    </a:lnTo>
                    <a:lnTo>
                      <a:pt x="3697" y="166"/>
                    </a:lnTo>
                    <a:lnTo>
                      <a:pt x="3642" y="221"/>
                    </a:lnTo>
                    <a:lnTo>
                      <a:pt x="3614" y="276"/>
                    </a:lnTo>
                    <a:lnTo>
                      <a:pt x="28" y="12605"/>
                    </a:lnTo>
                    <a:lnTo>
                      <a:pt x="1" y="12688"/>
                    </a:lnTo>
                    <a:lnTo>
                      <a:pt x="28" y="12771"/>
                    </a:lnTo>
                    <a:lnTo>
                      <a:pt x="56" y="12854"/>
                    </a:lnTo>
                    <a:lnTo>
                      <a:pt x="111" y="12909"/>
                    </a:lnTo>
                    <a:lnTo>
                      <a:pt x="194" y="12964"/>
                    </a:lnTo>
                    <a:lnTo>
                      <a:pt x="304" y="13019"/>
                    </a:lnTo>
                    <a:lnTo>
                      <a:pt x="414" y="13047"/>
                    </a:lnTo>
                    <a:lnTo>
                      <a:pt x="552" y="13074"/>
                    </a:lnTo>
                    <a:lnTo>
                      <a:pt x="30038" y="13074"/>
                    </a:lnTo>
                    <a:lnTo>
                      <a:pt x="30231" y="13047"/>
                    </a:lnTo>
                    <a:lnTo>
                      <a:pt x="30396" y="12991"/>
                    </a:lnTo>
                    <a:lnTo>
                      <a:pt x="30479" y="12881"/>
                    </a:lnTo>
                    <a:lnTo>
                      <a:pt x="30562" y="12771"/>
                    </a:lnTo>
                    <a:lnTo>
                      <a:pt x="30562" y="12688"/>
                    </a:lnTo>
                    <a:lnTo>
                      <a:pt x="30562" y="12605"/>
                    </a:lnTo>
                    <a:lnTo>
                      <a:pt x="26976" y="276"/>
                    </a:lnTo>
                    <a:lnTo>
                      <a:pt x="26948" y="221"/>
                    </a:lnTo>
                    <a:lnTo>
                      <a:pt x="26893" y="166"/>
                    </a:lnTo>
                    <a:lnTo>
                      <a:pt x="26783" y="83"/>
                    </a:lnTo>
                    <a:lnTo>
                      <a:pt x="26617" y="28"/>
                    </a:lnTo>
                    <a:lnTo>
                      <a:pt x="264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52"/>
              <p:cNvSpPr/>
              <p:nvPr/>
            </p:nvSpPr>
            <p:spPr>
              <a:xfrm>
                <a:off x="4738113" y="3984704"/>
                <a:ext cx="476171" cy="224195"/>
              </a:xfrm>
              <a:custGeom>
                <a:avLst/>
                <a:gdLst/>
                <a:ahLst/>
                <a:cxnLst/>
                <a:rect l="l" t="t" r="r" b="b"/>
                <a:pathLst>
                  <a:path w="27887" h="13130" extrusionOk="0">
                    <a:moveTo>
                      <a:pt x="13268" y="4000"/>
                    </a:moveTo>
                    <a:lnTo>
                      <a:pt x="13268" y="6207"/>
                    </a:lnTo>
                    <a:lnTo>
                      <a:pt x="7337" y="6207"/>
                    </a:lnTo>
                    <a:lnTo>
                      <a:pt x="7834" y="4000"/>
                    </a:lnTo>
                    <a:close/>
                    <a:moveTo>
                      <a:pt x="19777" y="4000"/>
                    </a:moveTo>
                    <a:lnTo>
                      <a:pt x="20301" y="6207"/>
                    </a:lnTo>
                    <a:lnTo>
                      <a:pt x="14398" y="6207"/>
                    </a:lnTo>
                    <a:lnTo>
                      <a:pt x="14398" y="4000"/>
                    </a:lnTo>
                    <a:close/>
                    <a:moveTo>
                      <a:pt x="13268" y="6951"/>
                    </a:moveTo>
                    <a:lnTo>
                      <a:pt x="13268" y="9130"/>
                    </a:lnTo>
                    <a:lnTo>
                      <a:pt x="6648" y="9130"/>
                    </a:lnTo>
                    <a:lnTo>
                      <a:pt x="7172" y="6951"/>
                    </a:lnTo>
                    <a:close/>
                    <a:moveTo>
                      <a:pt x="20466" y="6951"/>
                    </a:moveTo>
                    <a:lnTo>
                      <a:pt x="20991" y="9130"/>
                    </a:lnTo>
                    <a:lnTo>
                      <a:pt x="14398" y="9130"/>
                    </a:lnTo>
                    <a:lnTo>
                      <a:pt x="14398" y="6951"/>
                    </a:lnTo>
                    <a:close/>
                    <a:moveTo>
                      <a:pt x="19391" y="1"/>
                    </a:moveTo>
                    <a:lnTo>
                      <a:pt x="19198" y="28"/>
                    </a:lnTo>
                    <a:lnTo>
                      <a:pt x="19032" y="56"/>
                    </a:lnTo>
                    <a:lnTo>
                      <a:pt x="18977" y="111"/>
                    </a:lnTo>
                    <a:lnTo>
                      <a:pt x="18922" y="166"/>
                    </a:lnTo>
                    <a:lnTo>
                      <a:pt x="18922" y="221"/>
                    </a:lnTo>
                    <a:lnTo>
                      <a:pt x="18922" y="304"/>
                    </a:lnTo>
                    <a:lnTo>
                      <a:pt x="19611" y="3283"/>
                    </a:lnTo>
                    <a:lnTo>
                      <a:pt x="14398" y="3283"/>
                    </a:lnTo>
                    <a:lnTo>
                      <a:pt x="14398" y="580"/>
                    </a:lnTo>
                    <a:lnTo>
                      <a:pt x="14371" y="497"/>
                    </a:lnTo>
                    <a:lnTo>
                      <a:pt x="14343" y="442"/>
                    </a:lnTo>
                    <a:lnTo>
                      <a:pt x="14288" y="387"/>
                    </a:lnTo>
                    <a:lnTo>
                      <a:pt x="14205" y="332"/>
                    </a:lnTo>
                    <a:lnTo>
                      <a:pt x="14040" y="277"/>
                    </a:lnTo>
                    <a:lnTo>
                      <a:pt x="13819" y="249"/>
                    </a:lnTo>
                    <a:lnTo>
                      <a:pt x="13626" y="277"/>
                    </a:lnTo>
                    <a:lnTo>
                      <a:pt x="13461" y="332"/>
                    </a:lnTo>
                    <a:lnTo>
                      <a:pt x="13378" y="387"/>
                    </a:lnTo>
                    <a:lnTo>
                      <a:pt x="13323" y="442"/>
                    </a:lnTo>
                    <a:lnTo>
                      <a:pt x="13295" y="497"/>
                    </a:lnTo>
                    <a:lnTo>
                      <a:pt x="13268" y="580"/>
                    </a:lnTo>
                    <a:lnTo>
                      <a:pt x="13268" y="3283"/>
                    </a:lnTo>
                    <a:lnTo>
                      <a:pt x="7999" y="3283"/>
                    </a:lnTo>
                    <a:lnTo>
                      <a:pt x="8634" y="607"/>
                    </a:lnTo>
                    <a:lnTo>
                      <a:pt x="8634" y="525"/>
                    </a:lnTo>
                    <a:lnTo>
                      <a:pt x="8606" y="442"/>
                    </a:lnTo>
                    <a:lnTo>
                      <a:pt x="8579" y="387"/>
                    </a:lnTo>
                    <a:lnTo>
                      <a:pt x="8523" y="332"/>
                    </a:lnTo>
                    <a:lnTo>
                      <a:pt x="8358" y="221"/>
                    </a:lnTo>
                    <a:lnTo>
                      <a:pt x="8165" y="166"/>
                    </a:lnTo>
                    <a:lnTo>
                      <a:pt x="7972" y="139"/>
                    </a:lnTo>
                    <a:lnTo>
                      <a:pt x="7806" y="194"/>
                    </a:lnTo>
                    <a:lnTo>
                      <a:pt x="7724" y="221"/>
                    </a:lnTo>
                    <a:lnTo>
                      <a:pt x="7641" y="277"/>
                    </a:lnTo>
                    <a:lnTo>
                      <a:pt x="7613" y="332"/>
                    </a:lnTo>
                    <a:lnTo>
                      <a:pt x="7586" y="414"/>
                    </a:lnTo>
                    <a:lnTo>
                      <a:pt x="6924" y="3283"/>
                    </a:lnTo>
                    <a:lnTo>
                      <a:pt x="1655" y="3283"/>
                    </a:lnTo>
                    <a:lnTo>
                      <a:pt x="1518" y="3311"/>
                    </a:lnTo>
                    <a:lnTo>
                      <a:pt x="1380" y="3338"/>
                    </a:lnTo>
                    <a:lnTo>
                      <a:pt x="1297" y="3393"/>
                    </a:lnTo>
                    <a:lnTo>
                      <a:pt x="1214" y="3448"/>
                    </a:lnTo>
                    <a:lnTo>
                      <a:pt x="1159" y="3504"/>
                    </a:lnTo>
                    <a:lnTo>
                      <a:pt x="1131" y="3586"/>
                    </a:lnTo>
                    <a:lnTo>
                      <a:pt x="1131" y="3642"/>
                    </a:lnTo>
                    <a:lnTo>
                      <a:pt x="1131" y="3697"/>
                    </a:lnTo>
                    <a:lnTo>
                      <a:pt x="1159" y="3779"/>
                    </a:lnTo>
                    <a:lnTo>
                      <a:pt x="1214" y="3835"/>
                    </a:lnTo>
                    <a:lnTo>
                      <a:pt x="1297" y="3890"/>
                    </a:lnTo>
                    <a:lnTo>
                      <a:pt x="1380" y="3945"/>
                    </a:lnTo>
                    <a:lnTo>
                      <a:pt x="1518" y="3973"/>
                    </a:lnTo>
                    <a:lnTo>
                      <a:pt x="1655" y="4000"/>
                    </a:lnTo>
                    <a:lnTo>
                      <a:pt x="6731" y="4000"/>
                    </a:lnTo>
                    <a:lnTo>
                      <a:pt x="6234" y="6207"/>
                    </a:lnTo>
                    <a:lnTo>
                      <a:pt x="883" y="6207"/>
                    </a:lnTo>
                    <a:lnTo>
                      <a:pt x="718" y="6234"/>
                    </a:lnTo>
                    <a:lnTo>
                      <a:pt x="607" y="6262"/>
                    </a:lnTo>
                    <a:lnTo>
                      <a:pt x="497" y="6317"/>
                    </a:lnTo>
                    <a:lnTo>
                      <a:pt x="414" y="6372"/>
                    </a:lnTo>
                    <a:lnTo>
                      <a:pt x="359" y="6427"/>
                    </a:lnTo>
                    <a:lnTo>
                      <a:pt x="332" y="6510"/>
                    </a:lnTo>
                    <a:lnTo>
                      <a:pt x="332" y="6565"/>
                    </a:lnTo>
                    <a:lnTo>
                      <a:pt x="332" y="6648"/>
                    </a:lnTo>
                    <a:lnTo>
                      <a:pt x="359" y="6703"/>
                    </a:lnTo>
                    <a:lnTo>
                      <a:pt x="414" y="6758"/>
                    </a:lnTo>
                    <a:lnTo>
                      <a:pt x="497" y="6813"/>
                    </a:lnTo>
                    <a:lnTo>
                      <a:pt x="607" y="6869"/>
                    </a:lnTo>
                    <a:lnTo>
                      <a:pt x="718" y="6896"/>
                    </a:lnTo>
                    <a:lnTo>
                      <a:pt x="883" y="6924"/>
                    </a:lnTo>
                    <a:lnTo>
                      <a:pt x="1049" y="6951"/>
                    </a:lnTo>
                    <a:lnTo>
                      <a:pt x="6069" y="6951"/>
                    </a:lnTo>
                    <a:lnTo>
                      <a:pt x="5545" y="9130"/>
                    </a:lnTo>
                    <a:lnTo>
                      <a:pt x="773" y="9130"/>
                    </a:lnTo>
                    <a:lnTo>
                      <a:pt x="580" y="9158"/>
                    </a:lnTo>
                    <a:lnTo>
                      <a:pt x="442" y="9158"/>
                    </a:lnTo>
                    <a:lnTo>
                      <a:pt x="304" y="9213"/>
                    </a:lnTo>
                    <a:lnTo>
                      <a:pt x="194" y="9241"/>
                    </a:lnTo>
                    <a:lnTo>
                      <a:pt x="111" y="9296"/>
                    </a:lnTo>
                    <a:lnTo>
                      <a:pt x="56" y="9379"/>
                    </a:lnTo>
                    <a:lnTo>
                      <a:pt x="28" y="9434"/>
                    </a:lnTo>
                    <a:lnTo>
                      <a:pt x="1" y="9516"/>
                    </a:lnTo>
                    <a:lnTo>
                      <a:pt x="28" y="9572"/>
                    </a:lnTo>
                    <a:lnTo>
                      <a:pt x="56" y="9627"/>
                    </a:lnTo>
                    <a:lnTo>
                      <a:pt x="111" y="9710"/>
                    </a:lnTo>
                    <a:lnTo>
                      <a:pt x="194" y="9765"/>
                    </a:lnTo>
                    <a:lnTo>
                      <a:pt x="304" y="9792"/>
                    </a:lnTo>
                    <a:lnTo>
                      <a:pt x="442" y="9847"/>
                    </a:lnTo>
                    <a:lnTo>
                      <a:pt x="580" y="9875"/>
                    </a:lnTo>
                    <a:lnTo>
                      <a:pt x="5379" y="9875"/>
                    </a:lnTo>
                    <a:lnTo>
                      <a:pt x="4745" y="12661"/>
                    </a:lnTo>
                    <a:lnTo>
                      <a:pt x="4745" y="12744"/>
                    </a:lnTo>
                    <a:lnTo>
                      <a:pt x="4745" y="12826"/>
                    </a:lnTo>
                    <a:lnTo>
                      <a:pt x="4800" y="12882"/>
                    </a:lnTo>
                    <a:lnTo>
                      <a:pt x="4855" y="12964"/>
                    </a:lnTo>
                    <a:lnTo>
                      <a:pt x="4993" y="13047"/>
                    </a:lnTo>
                    <a:lnTo>
                      <a:pt x="5186" y="13102"/>
                    </a:lnTo>
                    <a:lnTo>
                      <a:pt x="5379" y="13130"/>
                    </a:lnTo>
                    <a:lnTo>
                      <a:pt x="5572" y="13075"/>
                    </a:lnTo>
                    <a:lnTo>
                      <a:pt x="5655" y="13047"/>
                    </a:lnTo>
                    <a:lnTo>
                      <a:pt x="5710" y="12992"/>
                    </a:lnTo>
                    <a:lnTo>
                      <a:pt x="5765" y="12937"/>
                    </a:lnTo>
                    <a:lnTo>
                      <a:pt x="5793" y="12854"/>
                    </a:lnTo>
                    <a:lnTo>
                      <a:pt x="6482" y="9875"/>
                    </a:lnTo>
                    <a:lnTo>
                      <a:pt x="13268" y="9875"/>
                    </a:lnTo>
                    <a:lnTo>
                      <a:pt x="13268" y="12495"/>
                    </a:lnTo>
                    <a:lnTo>
                      <a:pt x="13295" y="12578"/>
                    </a:lnTo>
                    <a:lnTo>
                      <a:pt x="13323" y="12661"/>
                    </a:lnTo>
                    <a:lnTo>
                      <a:pt x="13378" y="12716"/>
                    </a:lnTo>
                    <a:lnTo>
                      <a:pt x="13461" y="12771"/>
                    </a:lnTo>
                    <a:lnTo>
                      <a:pt x="13626" y="12826"/>
                    </a:lnTo>
                    <a:lnTo>
                      <a:pt x="13819" y="12854"/>
                    </a:lnTo>
                    <a:lnTo>
                      <a:pt x="14040" y="12826"/>
                    </a:lnTo>
                    <a:lnTo>
                      <a:pt x="14205" y="12771"/>
                    </a:lnTo>
                    <a:lnTo>
                      <a:pt x="14288" y="12716"/>
                    </a:lnTo>
                    <a:lnTo>
                      <a:pt x="14343" y="12661"/>
                    </a:lnTo>
                    <a:lnTo>
                      <a:pt x="14371" y="12578"/>
                    </a:lnTo>
                    <a:lnTo>
                      <a:pt x="14398" y="12495"/>
                    </a:lnTo>
                    <a:lnTo>
                      <a:pt x="14398" y="9875"/>
                    </a:lnTo>
                    <a:lnTo>
                      <a:pt x="21156" y="9875"/>
                    </a:lnTo>
                    <a:lnTo>
                      <a:pt x="21790" y="12551"/>
                    </a:lnTo>
                    <a:lnTo>
                      <a:pt x="21846" y="12633"/>
                    </a:lnTo>
                    <a:lnTo>
                      <a:pt x="21873" y="12716"/>
                    </a:lnTo>
                    <a:lnTo>
                      <a:pt x="21956" y="12744"/>
                    </a:lnTo>
                    <a:lnTo>
                      <a:pt x="22039" y="12799"/>
                    </a:lnTo>
                    <a:lnTo>
                      <a:pt x="22232" y="12826"/>
                    </a:lnTo>
                    <a:lnTo>
                      <a:pt x="22425" y="12799"/>
                    </a:lnTo>
                    <a:lnTo>
                      <a:pt x="22618" y="12744"/>
                    </a:lnTo>
                    <a:lnTo>
                      <a:pt x="22756" y="12661"/>
                    </a:lnTo>
                    <a:lnTo>
                      <a:pt x="22839" y="12606"/>
                    </a:lnTo>
                    <a:lnTo>
                      <a:pt x="22866" y="12523"/>
                    </a:lnTo>
                    <a:lnTo>
                      <a:pt x="22894" y="12440"/>
                    </a:lnTo>
                    <a:lnTo>
                      <a:pt x="22866" y="12385"/>
                    </a:lnTo>
                    <a:lnTo>
                      <a:pt x="22287" y="9875"/>
                    </a:lnTo>
                    <a:lnTo>
                      <a:pt x="27307" y="9875"/>
                    </a:lnTo>
                    <a:lnTo>
                      <a:pt x="27445" y="9847"/>
                    </a:lnTo>
                    <a:lnTo>
                      <a:pt x="27583" y="9792"/>
                    </a:lnTo>
                    <a:lnTo>
                      <a:pt x="27693" y="9765"/>
                    </a:lnTo>
                    <a:lnTo>
                      <a:pt x="27776" y="9710"/>
                    </a:lnTo>
                    <a:lnTo>
                      <a:pt x="27831" y="9627"/>
                    </a:lnTo>
                    <a:lnTo>
                      <a:pt x="27858" y="9572"/>
                    </a:lnTo>
                    <a:lnTo>
                      <a:pt x="27886" y="9516"/>
                    </a:lnTo>
                    <a:lnTo>
                      <a:pt x="27858" y="9434"/>
                    </a:lnTo>
                    <a:lnTo>
                      <a:pt x="27831" y="9379"/>
                    </a:lnTo>
                    <a:lnTo>
                      <a:pt x="27776" y="9296"/>
                    </a:lnTo>
                    <a:lnTo>
                      <a:pt x="27693" y="9241"/>
                    </a:lnTo>
                    <a:lnTo>
                      <a:pt x="27583" y="9213"/>
                    </a:lnTo>
                    <a:lnTo>
                      <a:pt x="27445" y="9158"/>
                    </a:lnTo>
                    <a:lnTo>
                      <a:pt x="27307" y="9158"/>
                    </a:lnTo>
                    <a:lnTo>
                      <a:pt x="27114" y="9130"/>
                    </a:lnTo>
                    <a:lnTo>
                      <a:pt x="22121" y="9130"/>
                    </a:lnTo>
                    <a:lnTo>
                      <a:pt x="21597" y="6951"/>
                    </a:lnTo>
                    <a:lnTo>
                      <a:pt x="26617" y="6951"/>
                    </a:lnTo>
                    <a:lnTo>
                      <a:pt x="26783" y="6924"/>
                    </a:lnTo>
                    <a:lnTo>
                      <a:pt x="26948" y="6896"/>
                    </a:lnTo>
                    <a:lnTo>
                      <a:pt x="27059" y="6869"/>
                    </a:lnTo>
                    <a:lnTo>
                      <a:pt x="27169" y="6813"/>
                    </a:lnTo>
                    <a:lnTo>
                      <a:pt x="27252" y="6758"/>
                    </a:lnTo>
                    <a:lnTo>
                      <a:pt x="27307" y="6703"/>
                    </a:lnTo>
                    <a:lnTo>
                      <a:pt x="27334" y="6648"/>
                    </a:lnTo>
                    <a:lnTo>
                      <a:pt x="27362" y="6565"/>
                    </a:lnTo>
                    <a:lnTo>
                      <a:pt x="27334" y="6510"/>
                    </a:lnTo>
                    <a:lnTo>
                      <a:pt x="27307" y="6427"/>
                    </a:lnTo>
                    <a:lnTo>
                      <a:pt x="27252" y="6372"/>
                    </a:lnTo>
                    <a:lnTo>
                      <a:pt x="27169" y="6317"/>
                    </a:lnTo>
                    <a:lnTo>
                      <a:pt x="27059" y="6262"/>
                    </a:lnTo>
                    <a:lnTo>
                      <a:pt x="26948" y="6234"/>
                    </a:lnTo>
                    <a:lnTo>
                      <a:pt x="26783" y="6207"/>
                    </a:lnTo>
                    <a:lnTo>
                      <a:pt x="21432" y="6207"/>
                    </a:lnTo>
                    <a:lnTo>
                      <a:pt x="20908" y="4000"/>
                    </a:lnTo>
                    <a:lnTo>
                      <a:pt x="25679" y="4000"/>
                    </a:lnTo>
                    <a:lnTo>
                      <a:pt x="25817" y="3973"/>
                    </a:lnTo>
                    <a:lnTo>
                      <a:pt x="25928" y="3945"/>
                    </a:lnTo>
                    <a:lnTo>
                      <a:pt x="26038" y="3890"/>
                    </a:lnTo>
                    <a:lnTo>
                      <a:pt x="26093" y="3835"/>
                    </a:lnTo>
                    <a:lnTo>
                      <a:pt x="26148" y="3779"/>
                    </a:lnTo>
                    <a:lnTo>
                      <a:pt x="26204" y="3697"/>
                    </a:lnTo>
                    <a:lnTo>
                      <a:pt x="26204" y="3642"/>
                    </a:lnTo>
                    <a:lnTo>
                      <a:pt x="26204" y="3586"/>
                    </a:lnTo>
                    <a:lnTo>
                      <a:pt x="26148" y="3504"/>
                    </a:lnTo>
                    <a:lnTo>
                      <a:pt x="26093" y="3448"/>
                    </a:lnTo>
                    <a:lnTo>
                      <a:pt x="26038" y="3393"/>
                    </a:lnTo>
                    <a:lnTo>
                      <a:pt x="25928" y="3338"/>
                    </a:lnTo>
                    <a:lnTo>
                      <a:pt x="25817" y="3311"/>
                    </a:lnTo>
                    <a:lnTo>
                      <a:pt x="25679" y="3283"/>
                    </a:lnTo>
                    <a:lnTo>
                      <a:pt x="20742" y="3283"/>
                    </a:lnTo>
                    <a:lnTo>
                      <a:pt x="20053" y="387"/>
                    </a:lnTo>
                    <a:lnTo>
                      <a:pt x="20025" y="304"/>
                    </a:lnTo>
                    <a:lnTo>
                      <a:pt x="19970" y="249"/>
                    </a:lnTo>
                    <a:lnTo>
                      <a:pt x="19887" y="166"/>
                    </a:lnTo>
                    <a:lnTo>
                      <a:pt x="19804" y="111"/>
                    </a:lnTo>
                    <a:lnTo>
                      <a:pt x="19611" y="56"/>
                    </a:lnTo>
                    <a:lnTo>
                      <a:pt x="19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52"/>
              <p:cNvSpPr/>
              <p:nvPr/>
            </p:nvSpPr>
            <p:spPr>
              <a:xfrm>
                <a:off x="6922911" y="3982826"/>
                <a:ext cx="293434" cy="186510"/>
              </a:xfrm>
              <a:custGeom>
                <a:avLst/>
                <a:gdLst/>
                <a:ahLst/>
                <a:cxnLst/>
                <a:rect l="l" t="t" r="r" b="b"/>
                <a:pathLst>
                  <a:path w="17185" h="10923" extrusionOk="0">
                    <a:moveTo>
                      <a:pt x="7944" y="0"/>
                    </a:moveTo>
                    <a:lnTo>
                      <a:pt x="1" y="10923"/>
                    </a:lnTo>
                    <a:lnTo>
                      <a:pt x="3531" y="10923"/>
                    </a:lnTo>
                    <a:lnTo>
                      <a:pt x="8524" y="4083"/>
                    </a:lnTo>
                    <a:lnTo>
                      <a:pt x="13543" y="10923"/>
                    </a:lnTo>
                    <a:lnTo>
                      <a:pt x="17184" y="10923"/>
                    </a:lnTo>
                    <a:lnTo>
                      <a:pt x="9130" y="0"/>
                    </a:lnTo>
                    <a:lnTo>
                      <a:pt x="8524" y="414"/>
                    </a:lnTo>
                    <a:lnTo>
                      <a:pt x="7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2"/>
              <p:cNvSpPr/>
              <p:nvPr/>
            </p:nvSpPr>
            <p:spPr>
              <a:xfrm>
                <a:off x="6773624" y="3821280"/>
                <a:ext cx="590129" cy="246802"/>
              </a:xfrm>
              <a:custGeom>
                <a:avLst/>
                <a:gdLst/>
                <a:ahLst/>
                <a:cxnLst/>
                <a:rect l="l" t="t" r="r" b="b"/>
                <a:pathLst>
                  <a:path w="34561" h="14454" extrusionOk="0">
                    <a:moveTo>
                      <a:pt x="4220" y="1"/>
                    </a:moveTo>
                    <a:lnTo>
                      <a:pt x="0" y="14454"/>
                    </a:lnTo>
                    <a:lnTo>
                      <a:pt x="34560" y="14454"/>
                    </a:lnTo>
                    <a:lnTo>
                      <a:pt x="30340" y="1"/>
                    </a:lnTo>
                    <a:close/>
                  </a:path>
                </a:pathLst>
              </a:custGeom>
              <a:solidFill>
                <a:srgbClr val="8FF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2"/>
              <p:cNvSpPr/>
              <p:nvPr/>
            </p:nvSpPr>
            <p:spPr>
              <a:xfrm>
                <a:off x="6762320" y="3813737"/>
                <a:ext cx="612258" cy="261879"/>
              </a:xfrm>
              <a:custGeom>
                <a:avLst/>
                <a:gdLst/>
                <a:ahLst/>
                <a:cxnLst/>
                <a:rect l="l" t="t" r="r" b="b"/>
                <a:pathLst>
                  <a:path w="35857" h="15337" extrusionOk="0">
                    <a:moveTo>
                      <a:pt x="30451" y="855"/>
                    </a:moveTo>
                    <a:lnTo>
                      <a:pt x="30699" y="1655"/>
                    </a:lnTo>
                    <a:lnTo>
                      <a:pt x="34423" y="14453"/>
                    </a:lnTo>
                    <a:lnTo>
                      <a:pt x="1434" y="14453"/>
                    </a:lnTo>
                    <a:lnTo>
                      <a:pt x="4937" y="2510"/>
                    </a:lnTo>
                    <a:lnTo>
                      <a:pt x="5406" y="855"/>
                    </a:lnTo>
                    <a:close/>
                    <a:moveTo>
                      <a:pt x="4882" y="0"/>
                    </a:moveTo>
                    <a:lnTo>
                      <a:pt x="4662" y="28"/>
                    </a:lnTo>
                    <a:lnTo>
                      <a:pt x="4468" y="83"/>
                    </a:lnTo>
                    <a:lnTo>
                      <a:pt x="4331" y="193"/>
                    </a:lnTo>
                    <a:lnTo>
                      <a:pt x="4275" y="249"/>
                    </a:lnTo>
                    <a:lnTo>
                      <a:pt x="4248" y="304"/>
                    </a:lnTo>
                    <a:lnTo>
                      <a:pt x="28" y="14784"/>
                    </a:lnTo>
                    <a:lnTo>
                      <a:pt x="0" y="14867"/>
                    </a:lnTo>
                    <a:lnTo>
                      <a:pt x="28" y="14977"/>
                    </a:lnTo>
                    <a:lnTo>
                      <a:pt x="83" y="15060"/>
                    </a:lnTo>
                    <a:lnTo>
                      <a:pt x="138" y="15143"/>
                    </a:lnTo>
                    <a:lnTo>
                      <a:pt x="248" y="15226"/>
                    </a:lnTo>
                    <a:lnTo>
                      <a:pt x="359" y="15281"/>
                    </a:lnTo>
                    <a:lnTo>
                      <a:pt x="497" y="15308"/>
                    </a:lnTo>
                    <a:lnTo>
                      <a:pt x="662" y="15336"/>
                    </a:lnTo>
                    <a:lnTo>
                      <a:pt x="35222" y="15336"/>
                    </a:lnTo>
                    <a:lnTo>
                      <a:pt x="35443" y="15308"/>
                    </a:lnTo>
                    <a:lnTo>
                      <a:pt x="35636" y="15226"/>
                    </a:lnTo>
                    <a:lnTo>
                      <a:pt x="35747" y="15115"/>
                    </a:lnTo>
                    <a:lnTo>
                      <a:pt x="35829" y="14977"/>
                    </a:lnTo>
                    <a:lnTo>
                      <a:pt x="35857" y="14895"/>
                    </a:lnTo>
                    <a:lnTo>
                      <a:pt x="35829" y="14784"/>
                    </a:lnTo>
                    <a:lnTo>
                      <a:pt x="31637" y="304"/>
                    </a:lnTo>
                    <a:lnTo>
                      <a:pt x="31609" y="249"/>
                    </a:lnTo>
                    <a:lnTo>
                      <a:pt x="31554" y="193"/>
                    </a:lnTo>
                    <a:lnTo>
                      <a:pt x="31389" y="83"/>
                    </a:lnTo>
                    <a:lnTo>
                      <a:pt x="31195" y="28"/>
                    </a:lnTo>
                    <a:lnTo>
                      <a:pt x="310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2"/>
              <p:cNvSpPr/>
              <p:nvPr/>
            </p:nvSpPr>
            <p:spPr>
              <a:xfrm>
                <a:off x="6791980" y="3813259"/>
                <a:ext cx="557652" cy="262818"/>
              </a:xfrm>
              <a:custGeom>
                <a:avLst/>
                <a:gdLst/>
                <a:ahLst/>
                <a:cxnLst/>
                <a:rect l="l" t="t" r="r" b="b"/>
                <a:pathLst>
                  <a:path w="32659" h="15392" extrusionOk="0">
                    <a:moveTo>
                      <a:pt x="15557" y="4690"/>
                    </a:moveTo>
                    <a:lnTo>
                      <a:pt x="15557" y="7282"/>
                    </a:lnTo>
                    <a:lnTo>
                      <a:pt x="8579" y="7282"/>
                    </a:lnTo>
                    <a:lnTo>
                      <a:pt x="9158" y="4690"/>
                    </a:lnTo>
                    <a:close/>
                    <a:moveTo>
                      <a:pt x="23197" y="4690"/>
                    </a:moveTo>
                    <a:lnTo>
                      <a:pt x="23804" y="7282"/>
                    </a:lnTo>
                    <a:lnTo>
                      <a:pt x="16854" y="7282"/>
                    </a:lnTo>
                    <a:lnTo>
                      <a:pt x="16854" y="4690"/>
                    </a:lnTo>
                    <a:close/>
                    <a:moveTo>
                      <a:pt x="15557" y="8138"/>
                    </a:moveTo>
                    <a:lnTo>
                      <a:pt x="15557" y="10730"/>
                    </a:lnTo>
                    <a:lnTo>
                      <a:pt x="7779" y="10730"/>
                    </a:lnTo>
                    <a:lnTo>
                      <a:pt x="8386" y="8138"/>
                    </a:lnTo>
                    <a:close/>
                    <a:moveTo>
                      <a:pt x="23997" y="8138"/>
                    </a:moveTo>
                    <a:lnTo>
                      <a:pt x="24604" y="10730"/>
                    </a:lnTo>
                    <a:lnTo>
                      <a:pt x="16854" y="10730"/>
                    </a:lnTo>
                    <a:lnTo>
                      <a:pt x="16854" y="8138"/>
                    </a:lnTo>
                    <a:close/>
                    <a:moveTo>
                      <a:pt x="22728" y="1"/>
                    </a:moveTo>
                    <a:lnTo>
                      <a:pt x="22508" y="28"/>
                    </a:lnTo>
                    <a:lnTo>
                      <a:pt x="22397" y="28"/>
                    </a:lnTo>
                    <a:lnTo>
                      <a:pt x="22287" y="84"/>
                    </a:lnTo>
                    <a:lnTo>
                      <a:pt x="22232" y="139"/>
                    </a:lnTo>
                    <a:lnTo>
                      <a:pt x="22177" y="194"/>
                    </a:lnTo>
                    <a:lnTo>
                      <a:pt x="22149" y="277"/>
                    </a:lnTo>
                    <a:lnTo>
                      <a:pt x="22177" y="359"/>
                    </a:lnTo>
                    <a:lnTo>
                      <a:pt x="22977" y="3835"/>
                    </a:lnTo>
                    <a:lnTo>
                      <a:pt x="16854" y="3835"/>
                    </a:lnTo>
                    <a:lnTo>
                      <a:pt x="16854" y="690"/>
                    </a:lnTo>
                    <a:lnTo>
                      <a:pt x="16826" y="608"/>
                    </a:lnTo>
                    <a:lnTo>
                      <a:pt x="16798" y="525"/>
                    </a:lnTo>
                    <a:lnTo>
                      <a:pt x="16716" y="442"/>
                    </a:lnTo>
                    <a:lnTo>
                      <a:pt x="16633" y="387"/>
                    </a:lnTo>
                    <a:lnTo>
                      <a:pt x="16440" y="304"/>
                    </a:lnTo>
                    <a:lnTo>
                      <a:pt x="15971" y="304"/>
                    </a:lnTo>
                    <a:lnTo>
                      <a:pt x="15750" y="387"/>
                    </a:lnTo>
                    <a:lnTo>
                      <a:pt x="15667" y="442"/>
                    </a:lnTo>
                    <a:lnTo>
                      <a:pt x="15612" y="525"/>
                    </a:lnTo>
                    <a:lnTo>
                      <a:pt x="15557" y="608"/>
                    </a:lnTo>
                    <a:lnTo>
                      <a:pt x="15557" y="690"/>
                    </a:lnTo>
                    <a:lnTo>
                      <a:pt x="15557" y="3835"/>
                    </a:lnTo>
                    <a:lnTo>
                      <a:pt x="9379" y="3835"/>
                    </a:lnTo>
                    <a:lnTo>
                      <a:pt x="10096" y="718"/>
                    </a:lnTo>
                    <a:lnTo>
                      <a:pt x="10096" y="608"/>
                    </a:lnTo>
                    <a:lnTo>
                      <a:pt x="10068" y="525"/>
                    </a:lnTo>
                    <a:lnTo>
                      <a:pt x="10041" y="442"/>
                    </a:lnTo>
                    <a:lnTo>
                      <a:pt x="9958" y="387"/>
                    </a:lnTo>
                    <a:lnTo>
                      <a:pt x="9875" y="304"/>
                    </a:lnTo>
                    <a:lnTo>
                      <a:pt x="9793" y="249"/>
                    </a:lnTo>
                    <a:lnTo>
                      <a:pt x="9572" y="194"/>
                    </a:lnTo>
                    <a:lnTo>
                      <a:pt x="9324" y="166"/>
                    </a:lnTo>
                    <a:lnTo>
                      <a:pt x="9131" y="221"/>
                    </a:lnTo>
                    <a:lnTo>
                      <a:pt x="9020" y="249"/>
                    </a:lnTo>
                    <a:lnTo>
                      <a:pt x="8965" y="304"/>
                    </a:lnTo>
                    <a:lnTo>
                      <a:pt x="8882" y="387"/>
                    </a:lnTo>
                    <a:lnTo>
                      <a:pt x="8855" y="497"/>
                    </a:lnTo>
                    <a:lnTo>
                      <a:pt x="8082" y="3835"/>
                    </a:lnTo>
                    <a:lnTo>
                      <a:pt x="2097" y="3835"/>
                    </a:lnTo>
                    <a:lnTo>
                      <a:pt x="1904" y="3862"/>
                    </a:lnTo>
                    <a:lnTo>
                      <a:pt x="1739" y="3890"/>
                    </a:lnTo>
                    <a:lnTo>
                      <a:pt x="1601" y="3917"/>
                    </a:lnTo>
                    <a:lnTo>
                      <a:pt x="1490" y="3973"/>
                    </a:lnTo>
                    <a:lnTo>
                      <a:pt x="1408" y="4028"/>
                    </a:lnTo>
                    <a:lnTo>
                      <a:pt x="1352" y="4111"/>
                    </a:lnTo>
                    <a:lnTo>
                      <a:pt x="1297" y="4193"/>
                    </a:lnTo>
                    <a:lnTo>
                      <a:pt x="1297" y="4276"/>
                    </a:lnTo>
                    <a:lnTo>
                      <a:pt x="1297" y="4359"/>
                    </a:lnTo>
                    <a:lnTo>
                      <a:pt x="1352" y="4442"/>
                    </a:lnTo>
                    <a:lnTo>
                      <a:pt x="1408" y="4497"/>
                    </a:lnTo>
                    <a:lnTo>
                      <a:pt x="1490" y="4579"/>
                    </a:lnTo>
                    <a:lnTo>
                      <a:pt x="1601" y="4607"/>
                    </a:lnTo>
                    <a:lnTo>
                      <a:pt x="1739" y="4662"/>
                    </a:lnTo>
                    <a:lnTo>
                      <a:pt x="1904" y="4690"/>
                    </a:lnTo>
                    <a:lnTo>
                      <a:pt x="7889" y="4690"/>
                    </a:lnTo>
                    <a:lnTo>
                      <a:pt x="7283" y="7282"/>
                    </a:lnTo>
                    <a:lnTo>
                      <a:pt x="1021" y="7282"/>
                    </a:lnTo>
                    <a:lnTo>
                      <a:pt x="828" y="7310"/>
                    </a:lnTo>
                    <a:lnTo>
                      <a:pt x="690" y="7365"/>
                    </a:lnTo>
                    <a:lnTo>
                      <a:pt x="553" y="7420"/>
                    </a:lnTo>
                    <a:lnTo>
                      <a:pt x="470" y="7476"/>
                    </a:lnTo>
                    <a:lnTo>
                      <a:pt x="415" y="7558"/>
                    </a:lnTo>
                    <a:lnTo>
                      <a:pt x="359" y="7641"/>
                    </a:lnTo>
                    <a:lnTo>
                      <a:pt x="359" y="7696"/>
                    </a:lnTo>
                    <a:lnTo>
                      <a:pt x="359" y="7779"/>
                    </a:lnTo>
                    <a:lnTo>
                      <a:pt x="415" y="7862"/>
                    </a:lnTo>
                    <a:lnTo>
                      <a:pt x="470" y="7944"/>
                    </a:lnTo>
                    <a:lnTo>
                      <a:pt x="553" y="8000"/>
                    </a:lnTo>
                    <a:lnTo>
                      <a:pt x="690" y="8055"/>
                    </a:lnTo>
                    <a:lnTo>
                      <a:pt x="828" y="8110"/>
                    </a:lnTo>
                    <a:lnTo>
                      <a:pt x="1021" y="8138"/>
                    </a:lnTo>
                    <a:lnTo>
                      <a:pt x="7089" y="8138"/>
                    </a:lnTo>
                    <a:lnTo>
                      <a:pt x="6483" y="10730"/>
                    </a:lnTo>
                    <a:lnTo>
                      <a:pt x="663" y="10730"/>
                    </a:lnTo>
                    <a:lnTo>
                      <a:pt x="497" y="10758"/>
                    </a:lnTo>
                    <a:lnTo>
                      <a:pt x="332" y="10785"/>
                    </a:lnTo>
                    <a:lnTo>
                      <a:pt x="222" y="10841"/>
                    </a:lnTo>
                    <a:lnTo>
                      <a:pt x="111" y="10923"/>
                    </a:lnTo>
                    <a:lnTo>
                      <a:pt x="56" y="10978"/>
                    </a:lnTo>
                    <a:lnTo>
                      <a:pt x="1" y="11061"/>
                    </a:lnTo>
                    <a:lnTo>
                      <a:pt x="1" y="11144"/>
                    </a:lnTo>
                    <a:lnTo>
                      <a:pt x="1" y="11227"/>
                    </a:lnTo>
                    <a:lnTo>
                      <a:pt x="56" y="11309"/>
                    </a:lnTo>
                    <a:lnTo>
                      <a:pt x="111" y="11365"/>
                    </a:lnTo>
                    <a:lnTo>
                      <a:pt x="222" y="11447"/>
                    </a:lnTo>
                    <a:lnTo>
                      <a:pt x="332" y="11503"/>
                    </a:lnTo>
                    <a:lnTo>
                      <a:pt x="497" y="11530"/>
                    </a:lnTo>
                    <a:lnTo>
                      <a:pt x="663" y="11558"/>
                    </a:lnTo>
                    <a:lnTo>
                      <a:pt x="883" y="11585"/>
                    </a:lnTo>
                    <a:lnTo>
                      <a:pt x="6290" y="11585"/>
                    </a:lnTo>
                    <a:lnTo>
                      <a:pt x="5545" y="14840"/>
                    </a:lnTo>
                    <a:lnTo>
                      <a:pt x="5545" y="14950"/>
                    </a:lnTo>
                    <a:lnTo>
                      <a:pt x="5545" y="15033"/>
                    </a:lnTo>
                    <a:lnTo>
                      <a:pt x="5600" y="15116"/>
                    </a:lnTo>
                    <a:lnTo>
                      <a:pt x="5655" y="15199"/>
                    </a:lnTo>
                    <a:lnTo>
                      <a:pt x="5738" y="15254"/>
                    </a:lnTo>
                    <a:lnTo>
                      <a:pt x="5848" y="15309"/>
                    </a:lnTo>
                    <a:lnTo>
                      <a:pt x="6069" y="15364"/>
                    </a:lnTo>
                    <a:lnTo>
                      <a:pt x="6290" y="15392"/>
                    </a:lnTo>
                    <a:lnTo>
                      <a:pt x="6510" y="15336"/>
                    </a:lnTo>
                    <a:lnTo>
                      <a:pt x="6593" y="15309"/>
                    </a:lnTo>
                    <a:lnTo>
                      <a:pt x="6676" y="15254"/>
                    </a:lnTo>
                    <a:lnTo>
                      <a:pt x="6731" y="15171"/>
                    </a:lnTo>
                    <a:lnTo>
                      <a:pt x="6758" y="15088"/>
                    </a:lnTo>
                    <a:lnTo>
                      <a:pt x="7586" y="11585"/>
                    </a:lnTo>
                    <a:lnTo>
                      <a:pt x="15557" y="11585"/>
                    </a:lnTo>
                    <a:lnTo>
                      <a:pt x="15557" y="14674"/>
                    </a:lnTo>
                    <a:lnTo>
                      <a:pt x="15557" y="14757"/>
                    </a:lnTo>
                    <a:lnTo>
                      <a:pt x="15612" y="14840"/>
                    </a:lnTo>
                    <a:lnTo>
                      <a:pt x="15667" y="14923"/>
                    </a:lnTo>
                    <a:lnTo>
                      <a:pt x="15750" y="14978"/>
                    </a:lnTo>
                    <a:lnTo>
                      <a:pt x="15971" y="15033"/>
                    </a:lnTo>
                    <a:lnTo>
                      <a:pt x="16192" y="15061"/>
                    </a:lnTo>
                    <a:lnTo>
                      <a:pt x="16440" y="15033"/>
                    </a:lnTo>
                    <a:lnTo>
                      <a:pt x="16633" y="14978"/>
                    </a:lnTo>
                    <a:lnTo>
                      <a:pt x="16716" y="14923"/>
                    </a:lnTo>
                    <a:lnTo>
                      <a:pt x="16798" y="14840"/>
                    </a:lnTo>
                    <a:lnTo>
                      <a:pt x="16826" y="14757"/>
                    </a:lnTo>
                    <a:lnTo>
                      <a:pt x="16854" y="14674"/>
                    </a:lnTo>
                    <a:lnTo>
                      <a:pt x="16854" y="11585"/>
                    </a:lnTo>
                    <a:lnTo>
                      <a:pt x="24797" y="11585"/>
                    </a:lnTo>
                    <a:lnTo>
                      <a:pt x="25542" y="14730"/>
                    </a:lnTo>
                    <a:lnTo>
                      <a:pt x="25597" y="14840"/>
                    </a:lnTo>
                    <a:lnTo>
                      <a:pt x="25652" y="14895"/>
                    </a:lnTo>
                    <a:lnTo>
                      <a:pt x="25735" y="14950"/>
                    </a:lnTo>
                    <a:lnTo>
                      <a:pt x="25818" y="15005"/>
                    </a:lnTo>
                    <a:lnTo>
                      <a:pt x="26038" y="15033"/>
                    </a:lnTo>
                    <a:lnTo>
                      <a:pt x="26259" y="15033"/>
                    </a:lnTo>
                    <a:lnTo>
                      <a:pt x="26507" y="14950"/>
                    </a:lnTo>
                    <a:lnTo>
                      <a:pt x="26590" y="14895"/>
                    </a:lnTo>
                    <a:lnTo>
                      <a:pt x="26673" y="14840"/>
                    </a:lnTo>
                    <a:lnTo>
                      <a:pt x="26755" y="14785"/>
                    </a:lnTo>
                    <a:lnTo>
                      <a:pt x="26783" y="14702"/>
                    </a:lnTo>
                    <a:lnTo>
                      <a:pt x="26811" y="14592"/>
                    </a:lnTo>
                    <a:lnTo>
                      <a:pt x="26811" y="14509"/>
                    </a:lnTo>
                    <a:lnTo>
                      <a:pt x="26121" y="11585"/>
                    </a:lnTo>
                    <a:lnTo>
                      <a:pt x="31775" y="11585"/>
                    </a:lnTo>
                    <a:lnTo>
                      <a:pt x="31996" y="11558"/>
                    </a:lnTo>
                    <a:lnTo>
                      <a:pt x="32162" y="11530"/>
                    </a:lnTo>
                    <a:lnTo>
                      <a:pt x="32327" y="11503"/>
                    </a:lnTo>
                    <a:lnTo>
                      <a:pt x="32437" y="11447"/>
                    </a:lnTo>
                    <a:lnTo>
                      <a:pt x="32548" y="11365"/>
                    </a:lnTo>
                    <a:lnTo>
                      <a:pt x="32603" y="11309"/>
                    </a:lnTo>
                    <a:lnTo>
                      <a:pt x="32658" y="11227"/>
                    </a:lnTo>
                    <a:lnTo>
                      <a:pt x="32658" y="11144"/>
                    </a:lnTo>
                    <a:lnTo>
                      <a:pt x="32658" y="11061"/>
                    </a:lnTo>
                    <a:lnTo>
                      <a:pt x="32603" y="10978"/>
                    </a:lnTo>
                    <a:lnTo>
                      <a:pt x="32548" y="10923"/>
                    </a:lnTo>
                    <a:lnTo>
                      <a:pt x="32437" y="10841"/>
                    </a:lnTo>
                    <a:lnTo>
                      <a:pt x="32327" y="10785"/>
                    </a:lnTo>
                    <a:lnTo>
                      <a:pt x="32162" y="10758"/>
                    </a:lnTo>
                    <a:lnTo>
                      <a:pt x="31996" y="10730"/>
                    </a:lnTo>
                    <a:lnTo>
                      <a:pt x="25900" y="10730"/>
                    </a:lnTo>
                    <a:lnTo>
                      <a:pt x="25294" y="8138"/>
                    </a:lnTo>
                    <a:lnTo>
                      <a:pt x="31389" y="8138"/>
                    </a:lnTo>
                    <a:lnTo>
                      <a:pt x="31582" y="8110"/>
                    </a:lnTo>
                    <a:lnTo>
                      <a:pt x="31720" y="8055"/>
                    </a:lnTo>
                    <a:lnTo>
                      <a:pt x="31831" y="8000"/>
                    </a:lnTo>
                    <a:lnTo>
                      <a:pt x="31941" y="7944"/>
                    </a:lnTo>
                    <a:lnTo>
                      <a:pt x="31996" y="7862"/>
                    </a:lnTo>
                    <a:lnTo>
                      <a:pt x="32051" y="7779"/>
                    </a:lnTo>
                    <a:lnTo>
                      <a:pt x="32051" y="7696"/>
                    </a:lnTo>
                    <a:lnTo>
                      <a:pt x="32051" y="7641"/>
                    </a:lnTo>
                    <a:lnTo>
                      <a:pt x="31996" y="7558"/>
                    </a:lnTo>
                    <a:lnTo>
                      <a:pt x="31941" y="7476"/>
                    </a:lnTo>
                    <a:lnTo>
                      <a:pt x="31831" y="7420"/>
                    </a:lnTo>
                    <a:lnTo>
                      <a:pt x="31720" y="7365"/>
                    </a:lnTo>
                    <a:lnTo>
                      <a:pt x="31582" y="7310"/>
                    </a:lnTo>
                    <a:lnTo>
                      <a:pt x="31389" y="7282"/>
                    </a:lnTo>
                    <a:lnTo>
                      <a:pt x="25101" y="7282"/>
                    </a:lnTo>
                    <a:lnTo>
                      <a:pt x="24494" y="4690"/>
                    </a:lnTo>
                    <a:lnTo>
                      <a:pt x="30093" y="4690"/>
                    </a:lnTo>
                    <a:lnTo>
                      <a:pt x="30258" y="4662"/>
                    </a:lnTo>
                    <a:lnTo>
                      <a:pt x="30396" y="4607"/>
                    </a:lnTo>
                    <a:lnTo>
                      <a:pt x="30507" y="4579"/>
                    </a:lnTo>
                    <a:lnTo>
                      <a:pt x="30589" y="4497"/>
                    </a:lnTo>
                    <a:lnTo>
                      <a:pt x="30645" y="4442"/>
                    </a:lnTo>
                    <a:lnTo>
                      <a:pt x="30700" y="4359"/>
                    </a:lnTo>
                    <a:lnTo>
                      <a:pt x="30700" y="4276"/>
                    </a:lnTo>
                    <a:lnTo>
                      <a:pt x="30700" y="4193"/>
                    </a:lnTo>
                    <a:lnTo>
                      <a:pt x="30645" y="4111"/>
                    </a:lnTo>
                    <a:lnTo>
                      <a:pt x="30589" y="4028"/>
                    </a:lnTo>
                    <a:lnTo>
                      <a:pt x="30507" y="3973"/>
                    </a:lnTo>
                    <a:lnTo>
                      <a:pt x="30396" y="3917"/>
                    </a:lnTo>
                    <a:lnTo>
                      <a:pt x="30258" y="3890"/>
                    </a:lnTo>
                    <a:lnTo>
                      <a:pt x="30093" y="3862"/>
                    </a:lnTo>
                    <a:lnTo>
                      <a:pt x="29900" y="3835"/>
                    </a:lnTo>
                    <a:lnTo>
                      <a:pt x="24301" y="3835"/>
                    </a:lnTo>
                    <a:lnTo>
                      <a:pt x="23501" y="470"/>
                    </a:lnTo>
                    <a:lnTo>
                      <a:pt x="23446" y="359"/>
                    </a:lnTo>
                    <a:lnTo>
                      <a:pt x="23390" y="277"/>
                    </a:lnTo>
                    <a:lnTo>
                      <a:pt x="23308" y="194"/>
                    </a:lnTo>
                    <a:lnTo>
                      <a:pt x="23225" y="139"/>
                    </a:lnTo>
                    <a:lnTo>
                      <a:pt x="22977" y="56"/>
                    </a:lnTo>
                    <a:lnTo>
                      <a:pt x="227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2"/>
              <p:cNvSpPr/>
              <p:nvPr/>
            </p:nvSpPr>
            <p:spPr>
              <a:xfrm>
                <a:off x="7438149" y="3699774"/>
                <a:ext cx="504413" cy="767692"/>
              </a:xfrm>
              <a:custGeom>
                <a:avLst/>
                <a:gdLst/>
                <a:ahLst/>
                <a:cxnLst/>
                <a:rect l="l" t="t" r="r" b="b"/>
                <a:pathLst>
                  <a:path w="29541" h="44960" extrusionOk="0">
                    <a:moveTo>
                      <a:pt x="28327" y="1"/>
                    </a:moveTo>
                    <a:lnTo>
                      <a:pt x="28107" y="56"/>
                    </a:lnTo>
                    <a:lnTo>
                      <a:pt x="27472" y="194"/>
                    </a:lnTo>
                    <a:lnTo>
                      <a:pt x="26534" y="442"/>
                    </a:lnTo>
                    <a:lnTo>
                      <a:pt x="25928" y="607"/>
                    </a:lnTo>
                    <a:lnTo>
                      <a:pt x="25293" y="800"/>
                    </a:lnTo>
                    <a:lnTo>
                      <a:pt x="24576" y="1049"/>
                    </a:lnTo>
                    <a:lnTo>
                      <a:pt x="23831" y="1324"/>
                    </a:lnTo>
                    <a:lnTo>
                      <a:pt x="23031" y="1628"/>
                    </a:lnTo>
                    <a:lnTo>
                      <a:pt x="22204" y="1986"/>
                    </a:lnTo>
                    <a:lnTo>
                      <a:pt x="21349" y="2373"/>
                    </a:lnTo>
                    <a:lnTo>
                      <a:pt x="20466" y="2786"/>
                    </a:lnTo>
                    <a:lnTo>
                      <a:pt x="19584" y="3255"/>
                    </a:lnTo>
                    <a:lnTo>
                      <a:pt x="18673" y="3752"/>
                    </a:lnTo>
                    <a:lnTo>
                      <a:pt x="17763" y="4303"/>
                    </a:lnTo>
                    <a:lnTo>
                      <a:pt x="16825" y="4883"/>
                    </a:lnTo>
                    <a:lnTo>
                      <a:pt x="15915" y="5517"/>
                    </a:lnTo>
                    <a:lnTo>
                      <a:pt x="15005" y="6179"/>
                    </a:lnTo>
                    <a:lnTo>
                      <a:pt x="14095" y="6896"/>
                    </a:lnTo>
                    <a:lnTo>
                      <a:pt x="13185" y="7641"/>
                    </a:lnTo>
                    <a:lnTo>
                      <a:pt x="12302" y="8413"/>
                    </a:lnTo>
                    <a:lnTo>
                      <a:pt x="11447" y="9213"/>
                    </a:lnTo>
                    <a:lnTo>
                      <a:pt x="10592" y="10068"/>
                    </a:lnTo>
                    <a:lnTo>
                      <a:pt x="9764" y="10951"/>
                    </a:lnTo>
                    <a:lnTo>
                      <a:pt x="8965" y="11861"/>
                    </a:lnTo>
                    <a:lnTo>
                      <a:pt x="8192" y="12799"/>
                    </a:lnTo>
                    <a:lnTo>
                      <a:pt x="7475" y="13792"/>
                    </a:lnTo>
                    <a:lnTo>
                      <a:pt x="6758" y="14785"/>
                    </a:lnTo>
                    <a:lnTo>
                      <a:pt x="6068" y="15805"/>
                    </a:lnTo>
                    <a:lnTo>
                      <a:pt x="5407" y="16853"/>
                    </a:lnTo>
                    <a:lnTo>
                      <a:pt x="4800" y="17929"/>
                    </a:lnTo>
                    <a:lnTo>
                      <a:pt x="4220" y="19005"/>
                    </a:lnTo>
                    <a:lnTo>
                      <a:pt x="3669" y="20108"/>
                    </a:lnTo>
                    <a:lnTo>
                      <a:pt x="3145" y="21211"/>
                    </a:lnTo>
                    <a:lnTo>
                      <a:pt x="2676" y="22342"/>
                    </a:lnTo>
                    <a:lnTo>
                      <a:pt x="2235" y="23473"/>
                    </a:lnTo>
                    <a:lnTo>
                      <a:pt x="1848" y="24604"/>
                    </a:lnTo>
                    <a:lnTo>
                      <a:pt x="1490" y="25735"/>
                    </a:lnTo>
                    <a:lnTo>
                      <a:pt x="1186" y="26893"/>
                    </a:lnTo>
                    <a:lnTo>
                      <a:pt x="911" y="28024"/>
                    </a:lnTo>
                    <a:lnTo>
                      <a:pt x="662" y="29182"/>
                    </a:lnTo>
                    <a:lnTo>
                      <a:pt x="469" y="30313"/>
                    </a:lnTo>
                    <a:lnTo>
                      <a:pt x="304" y="31417"/>
                    </a:lnTo>
                    <a:lnTo>
                      <a:pt x="194" y="32547"/>
                    </a:lnTo>
                    <a:lnTo>
                      <a:pt x="83" y="33623"/>
                    </a:lnTo>
                    <a:lnTo>
                      <a:pt x="28" y="34699"/>
                    </a:lnTo>
                    <a:lnTo>
                      <a:pt x="0" y="35719"/>
                    </a:lnTo>
                    <a:lnTo>
                      <a:pt x="28" y="36740"/>
                    </a:lnTo>
                    <a:lnTo>
                      <a:pt x="56" y="37705"/>
                    </a:lnTo>
                    <a:lnTo>
                      <a:pt x="111" y="38643"/>
                    </a:lnTo>
                    <a:lnTo>
                      <a:pt x="166" y="39553"/>
                    </a:lnTo>
                    <a:lnTo>
                      <a:pt x="276" y="40381"/>
                    </a:lnTo>
                    <a:lnTo>
                      <a:pt x="387" y="41181"/>
                    </a:lnTo>
                    <a:lnTo>
                      <a:pt x="497" y="41925"/>
                    </a:lnTo>
                    <a:lnTo>
                      <a:pt x="607" y="42587"/>
                    </a:lnTo>
                    <a:lnTo>
                      <a:pt x="718" y="43166"/>
                    </a:lnTo>
                    <a:lnTo>
                      <a:pt x="966" y="44132"/>
                    </a:lnTo>
                    <a:lnTo>
                      <a:pt x="1131" y="44766"/>
                    </a:lnTo>
                    <a:lnTo>
                      <a:pt x="1186" y="44959"/>
                    </a:lnTo>
                    <a:lnTo>
                      <a:pt x="1407" y="44932"/>
                    </a:lnTo>
                    <a:lnTo>
                      <a:pt x="2042" y="44794"/>
                    </a:lnTo>
                    <a:lnTo>
                      <a:pt x="3007" y="44546"/>
                    </a:lnTo>
                    <a:lnTo>
                      <a:pt x="3586" y="44380"/>
                    </a:lnTo>
                    <a:lnTo>
                      <a:pt x="4220" y="44159"/>
                    </a:lnTo>
                    <a:lnTo>
                      <a:pt x="4938" y="43939"/>
                    </a:lnTo>
                    <a:lnTo>
                      <a:pt x="5682" y="43663"/>
                    </a:lnTo>
                    <a:lnTo>
                      <a:pt x="6455" y="43332"/>
                    </a:lnTo>
                    <a:lnTo>
                      <a:pt x="7282" y="43001"/>
                    </a:lnTo>
                    <a:lnTo>
                      <a:pt x="8137" y="42615"/>
                    </a:lnTo>
                    <a:lnTo>
                      <a:pt x="9020" y="42174"/>
                    </a:lnTo>
                    <a:lnTo>
                      <a:pt x="9930" y="41705"/>
                    </a:lnTo>
                    <a:lnTo>
                      <a:pt x="10840" y="41208"/>
                    </a:lnTo>
                    <a:lnTo>
                      <a:pt x="11750" y="40656"/>
                    </a:lnTo>
                    <a:lnTo>
                      <a:pt x="12661" y="40077"/>
                    </a:lnTo>
                    <a:lnTo>
                      <a:pt x="13598" y="39443"/>
                    </a:lnTo>
                    <a:lnTo>
                      <a:pt x="14509" y="38781"/>
                    </a:lnTo>
                    <a:lnTo>
                      <a:pt x="15419" y="38064"/>
                    </a:lnTo>
                    <a:lnTo>
                      <a:pt x="16301" y="37347"/>
                    </a:lnTo>
                    <a:lnTo>
                      <a:pt x="17184" y="36547"/>
                    </a:lnTo>
                    <a:lnTo>
                      <a:pt x="18067" y="35747"/>
                    </a:lnTo>
                    <a:lnTo>
                      <a:pt x="18922" y="34892"/>
                    </a:lnTo>
                    <a:lnTo>
                      <a:pt x="19722" y="34009"/>
                    </a:lnTo>
                    <a:lnTo>
                      <a:pt x="20521" y="33099"/>
                    </a:lnTo>
                    <a:lnTo>
                      <a:pt x="21294" y="32161"/>
                    </a:lnTo>
                    <a:lnTo>
                      <a:pt x="22038" y="31196"/>
                    </a:lnTo>
                    <a:lnTo>
                      <a:pt x="22756" y="30203"/>
                    </a:lnTo>
                    <a:lnTo>
                      <a:pt x="23445" y="29182"/>
                    </a:lnTo>
                    <a:lnTo>
                      <a:pt x="24107" y="28134"/>
                    </a:lnTo>
                    <a:lnTo>
                      <a:pt x="24742" y="27059"/>
                    </a:lnTo>
                    <a:lnTo>
                      <a:pt x="25321" y="25983"/>
                    </a:lnTo>
                    <a:lnTo>
                      <a:pt x="25872" y="24907"/>
                    </a:lnTo>
                    <a:lnTo>
                      <a:pt x="26369" y="23776"/>
                    </a:lnTo>
                    <a:lnTo>
                      <a:pt x="26865" y="22673"/>
                    </a:lnTo>
                    <a:lnTo>
                      <a:pt x="27307" y="21542"/>
                    </a:lnTo>
                    <a:lnTo>
                      <a:pt x="27693" y="20384"/>
                    </a:lnTo>
                    <a:lnTo>
                      <a:pt x="28051" y="19253"/>
                    </a:lnTo>
                    <a:lnTo>
                      <a:pt x="28382" y="18094"/>
                    </a:lnTo>
                    <a:lnTo>
                      <a:pt x="28658" y="16964"/>
                    </a:lnTo>
                    <a:lnTo>
                      <a:pt x="28879" y="15833"/>
                    </a:lnTo>
                    <a:lnTo>
                      <a:pt x="29072" y="14702"/>
                    </a:lnTo>
                    <a:lnTo>
                      <a:pt x="29237" y="13571"/>
                    </a:lnTo>
                    <a:lnTo>
                      <a:pt x="29375" y="12468"/>
                    </a:lnTo>
                    <a:lnTo>
                      <a:pt x="29458" y="11364"/>
                    </a:lnTo>
                    <a:lnTo>
                      <a:pt x="29513" y="10316"/>
                    </a:lnTo>
                    <a:lnTo>
                      <a:pt x="29541" y="9268"/>
                    </a:lnTo>
                    <a:lnTo>
                      <a:pt x="29541" y="8248"/>
                    </a:lnTo>
                    <a:lnTo>
                      <a:pt x="29486" y="7282"/>
                    </a:lnTo>
                    <a:lnTo>
                      <a:pt x="29430" y="6344"/>
                    </a:lnTo>
                    <a:lnTo>
                      <a:pt x="29375" y="5434"/>
                    </a:lnTo>
                    <a:lnTo>
                      <a:pt x="29265" y="4607"/>
                    </a:lnTo>
                    <a:lnTo>
                      <a:pt x="29155" y="3807"/>
                    </a:lnTo>
                    <a:lnTo>
                      <a:pt x="29044" y="3062"/>
                    </a:lnTo>
                    <a:lnTo>
                      <a:pt x="28934" y="2400"/>
                    </a:lnTo>
                    <a:lnTo>
                      <a:pt x="28796" y="1821"/>
                    </a:lnTo>
                    <a:lnTo>
                      <a:pt x="28575" y="856"/>
                    </a:lnTo>
                    <a:lnTo>
                      <a:pt x="28410" y="221"/>
                    </a:lnTo>
                    <a:lnTo>
                      <a:pt x="28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2"/>
              <p:cNvSpPr/>
              <p:nvPr/>
            </p:nvSpPr>
            <p:spPr>
              <a:xfrm>
                <a:off x="7473938" y="3734163"/>
                <a:ext cx="423887" cy="700809"/>
              </a:xfrm>
              <a:custGeom>
                <a:avLst/>
                <a:gdLst/>
                <a:ahLst/>
                <a:cxnLst/>
                <a:rect l="l" t="t" r="r" b="b"/>
                <a:pathLst>
                  <a:path w="24825" h="41043" extrusionOk="0">
                    <a:moveTo>
                      <a:pt x="24245" y="0"/>
                    </a:moveTo>
                    <a:lnTo>
                      <a:pt x="24135" y="28"/>
                    </a:lnTo>
                    <a:lnTo>
                      <a:pt x="24052" y="55"/>
                    </a:lnTo>
                    <a:lnTo>
                      <a:pt x="23997" y="138"/>
                    </a:lnTo>
                    <a:lnTo>
                      <a:pt x="23914" y="221"/>
                    </a:lnTo>
                    <a:lnTo>
                      <a:pt x="11833" y="20521"/>
                    </a:lnTo>
                    <a:lnTo>
                      <a:pt x="11833" y="20521"/>
                    </a:lnTo>
                    <a:lnTo>
                      <a:pt x="14012" y="7089"/>
                    </a:lnTo>
                    <a:lnTo>
                      <a:pt x="14012" y="6978"/>
                    </a:lnTo>
                    <a:lnTo>
                      <a:pt x="13985" y="6896"/>
                    </a:lnTo>
                    <a:lnTo>
                      <a:pt x="13957" y="6785"/>
                    </a:lnTo>
                    <a:lnTo>
                      <a:pt x="13902" y="6702"/>
                    </a:lnTo>
                    <a:lnTo>
                      <a:pt x="13764" y="6592"/>
                    </a:lnTo>
                    <a:lnTo>
                      <a:pt x="13599" y="6509"/>
                    </a:lnTo>
                    <a:lnTo>
                      <a:pt x="13433" y="6482"/>
                    </a:lnTo>
                    <a:lnTo>
                      <a:pt x="13350" y="6509"/>
                    </a:lnTo>
                    <a:lnTo>
                      <a:pt x="13268" y="6537"/>
                    </a:lnTo>
                    <a:lnTo>
                      <a:pt x="13185" y="6592"/>
                    </a:lnTo>
                    <a:lnTo>
                      <a:pt x="13130" y="6647"/>
                    </a:lnTo>
                    <a:lnTo>
                      <a:pt x="13102" y="6730"/>
                    </a:lnTo>
                    <a:lnTo>
                      <a:pt x="13047" y="6840"/>
                    </a:lnTo>
                    <a:lnTo>
                      <a:pt x="10482" y="22783"/>
                    </a:lnTo>
                    <a:lnTo>
                      <a:pt x="3283" y="34919"/>
                    </a:lnTo>
                    <a:lnTo>
                      <a:pt x="3862" y="20521"/>
                    </a:lnTo>
                    <a:lnTo>
                      <a:pt x="3862" y="20411"/>
                    </a:lnTo>
                    <a:lnTo>
                      <a:pt x="3835" y="20300"/>
                    </a:lnTo>
                    <a:lnTo>
                      <a:pt x="3779" y="20218"/>
                    </a:lnTo>
                    <a:lnTo>
                      <a:pt x="3724" y="20163"/>
                    </a:lnTo>
                    <a:lnTo>
                      <a:pt x="3669" y="20107"/>
                    </a:lnTo>
                    <a:lnTo>
                      <a:pt x="3586" y="20080"/>
                    </a:lnTo>
                    <a:lnTo>
                      <a:pt x="3393" y="20052"/>
                    </a:lnTo>
                    <a:lnTo>
                      <a:pt x="3228" y="20080"/>
                    </a:lnTo>
                    <a:lnTo>
                      <a:pt x="3145" y="20107"/>
                    </a:lnTo>
                    <a:lnTo>
                      <a:pt x="3062" y="20163"/>
                    </a:lnTo>
                    <a:lnTo>
                      <a:pt x="3007" y="20218"/>
                    </a:lnTo>
                    <a:lnTo>
                      <a:pt x="2952" y="20300"/>
                    </a:lnTo>
                    <a:lnTo>
                      <a:pt x="2924" y="20411"/>
                    </a:lnTo>
                    <a:lnTo>
                      <a:pt x="2897" y="20521"/>
                    </a:lnTo>
                    <a:lnTo>
                      <a:pt x="2235" y="36684"/>
                    </a:lnTo>
                    <a:lnTo>
                      <a:pt x="56" y="40297"/>
                    </a:lnTo>
                    <a:lnTo>
                      <a:pt x="28" y="40408"/>
                    </a:lnTo>
                    <a:lnTo>
                      <a:pt x="1" y="40518"/>
                    </a:lnTo>
                    <a:lnTo>
                      <a:pt x="1" y="40601"/>
                    </a:lnTo>
                    <a:lnTo>
                      <a:pt x="1" y="40684"/>
                    </a:lnTo>
                    <a:lnTo>
                      <a:pt x="56" y="40766"/>
                    </a:lnTo>
                    <a:lnTo>
                      <a:pt x="111" y="40849"/>
                    </a:lnTo>
                    <a:lnTo>
                      <a:pt x="249" y="40959"/>
                    </a:lnTo>
                    <a:lnTo>
                      <a:pt x="414" y="41015"/>
                    </a:lnTo>
                    <a:lnTo>
                      <a:pt x="497" y="41042"/>
                    </a:lnTo>
                    <a:lnTo>
                      <a:pt x="580" y="41042"/>
                    </a:lnTo>
                    <a:lnTo>
                      <a:pt x="690" y="41015"/>
                    </a:lnTo>
                    <a:lnTo>
                      <a:pt x="773" y="40959"/>
                    </a:lnTo>
                    <a:lnTo>
                      <a:pt x="828" y="40904"/>
                    </a:lnTo>
                    <a:lnTo>
                      <a:pt x="911" y="40794"/>
                    </a:lnTo>
                    <a:lnTo>
                      <a:pt x="3062" y="37181"/>
                    </a:lnTo>
                    <a:lnTo>
                      <a:pt x="17267" y="29099"/>
                    </a:lnTo>
                    <a:lnTo>
                      <a:pt x="17350" y="29016"/>
                    </a:lnTo>
                    <a:lnTo>
                      <a:pt x="17433" y="28961"/>
                    </a:lnTo>
                    <a:lnTo>
                      <a:pt x="17488" y="28878"/>
                    </a:lnTo>
                    <a:lnTo>
                      <a:pt x="17488" y="28768"/>
                    </a:lnTo>
                    <a:lnTo>
                      <a:pt x="17515" y="28685"/>
                    </a:lnTo>
                    <a:lnTo>
                      <a:pt x="17488" y="28603"/>
                    </a:lnTo>
                    <a:lnTo>
                      <a:pt x="17433" y="28437"/>
                    </a:lnTo>
                    <a:lnTo>
                      <a:pt x="17322" y="28299"/>
                    </a:lnTo>
                    <a:lnTo>
                      <a:pt x="17239" y="28244"/>
                    </a:lnTo>
                    <a:lnTo>
                      <a:pt x="17157" y="28189"/>
                    </a:lnTo>
                    <a:lnTo>
                      <a:pt x="16881" y="28189"/>
                    </a:lnTo>
                    <a:lnTo>
                      <a:pt x="16771" y="28244"/>
                    </a:lnTo>
                    <a:lnTo>
                      <a:pt x="4083" y="35471"/>
                    </a:lnTo>
                    <a:lnTo>
                      <a:pt x="11309" y="23307"/>
                    </a:lnTo>
                    <a:lnTo>
                      <a:pt x="24576" y="14205"/>
                    </a:lnTo>
                    <a:lnTo>
                      <a:pt x="24687" y="14122"/>
                    </a:lnTo>
                    <a:lnTo>
                      <a:pt x="24742" y="14039"/>
                    </a:lnTo>
                    <a:lnTo>
                      <a:pt x="24769" y="13957"/>
                    </a:lnTo>
                    <a:lnTo>
                      <a:pt x="24797" y="13874"/>
                    </a:lnTo>
                    <a:lnTo>
                      <a:pt x="24797" y="13763"/>
                    </a:lnTo>
                    <a:lnTo>
                      <a:pt x="24797" y="13681"/>
                    </a:lnTo>
                    <a:lnTo>
                      <a:pt x="24742" y="13515"/>
                    </a:lnTo>
                    <a:lnTo>
                      <a:pt x="24604" y="13377"/>
                    </a:lnTo>
                    <a:lnTo>
                      <a:pt x="24549" y="13322"/>
                    </a:lnTo>
                    <a:lnTo>
                      <a:pt x="24466" y="13295"/>
                    </a:lnTo>
                    <a:lnTo>
                      <a:pt x="24383" y="13267"/>
                    </a:lnTo>
                    <a:lnTo>
                      <a:pt x="24300" y="13267"/>
                    </a:lnTo>
                    <a:lnTo>
                      <a:pt x="24190" y="13295"/>
                    </a:lnTo>
                    <a:lnTo>
                      <a:pt x="24107" y="13350"/>
                    </a:lnTo>
                    <a:lnTo>
                      <a:pt x="12495" y="21321"/>
                    </a:lnTo>
                    <a:lnTo>
                      <a:pt x="24769" y="717"/>
                    </a:lnTo>
                    <a:lnTo>
                      <a:pt x="24825" y="607"/>
                    </a:lnTo>
                    <a:lnTo>
                      <a:pt x="24825" y="524"/>
                    </a:lnTo>
                    <a:lnTo>
                      <a:pt x="24825" y="414"/>
                    </a:lnTo>
                    <a:lnTo>
                      <a:pt x="24825" y="331"/>
                    </a:lnTo>
                    <a:lnTo>
                      <a:pt x="24769" y="248"/>
                    </a:lnTo>
                    <a:lnTo>
                      <a:pt x="24714" y="166"/>
                    </a:lnTo>
                    <a:lnTo>
                      <a:pt x="24576" y="55"/>
                    </a:lnTo>
                    <a:lnTo>
                      <a:pt x="24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2"/>
              <p:cNvSpPr/>
              <p:nvPr/>
            </p:nvSpPr>
            <p:spPr>
              <a:xfrm>
                <a:off x="7615234" y="3923012"/>
                <a:ext cx="804881" cy="557635"/>
              </a:xfrm>
              <a:custGeom>
                <a:avLst/>
                <a:gdLst/>
                <a:ahLst/>
                <a:cxnLst/>
                <a:rect l="l" t="t" r="r" b="b"/>
                <a:pathLst>
                  <a:path w="47138" h="32658" extrusionOk="0">
                    <a:moveTo>
                      <a:pt x="38670" y="0"/>
                    </a:moveTo>
                    <a:lnTo>
                      <a:pt x="37539" y="28"/>
                    </a:lnTo>
                    <a:lnTo>
                      <a:pt x="36381" y="56"/>
                    </a:lnTo>
                    <a:lnTo>
                      <a:pt x="35195" y="138"/>
                    </a:lnTo>
                    <a:lnTo>
                      <a:pt x="33981" y="249"/>
                    </a:lnTo>
                    <a:lnTo>
                      <a:pt x="32768" y="414"/>
                    </a:lnTo>
                    <a:lnTo>
                      <a:pt x="31527" y="607"/>
                    </a:lnTo>
                    <a:lnTo>
                      <a:pt x="30258" y="828"/>
                    </a:lnTo>
                    <a:lnTo>
                      <a:pt x="28989" y="1104"/>
                    </a:lnTo>
                    <a:lnTo>
                      <a:pt x="27748" y="1407"/>
                    </a:lnTo>
                    <a:lnTo>
                      <a:pt x="26479" y="1766"/>
                    </a:lnTo>
                    <a:lnTo>
                      <a:pt x="25210" y="2152"/>
                    </a:lnTo>
                    <a:lnTo>
                      <a:pt x="23969" y="2593"/>
                    </a:lnTo>
                    <a:lnTo>
                      <a:pt x="22728" y="3062"/>
                    </a:lnTo>
                    <a:lnTo>
                      <a:pt x="21514" y="3586"/>
                    </a:lnTo>
                    <a:lnTo>
                      <a:pt x="20301" y="4138"/>
                    </a:lnTo>
                    <a:lnTo>
                      <a:pt x="19115" y="4745"/>
                    </a:lnTo>
                    <a:lnTo>
                      <a:pt x="17929" y="5379"/>
                    </a:lnTo>
                    <a:lnTo>
                      <a:pt x="16798" y="6068"/>
                    </a:lnTo>
                    <a:lnTo>
                      <a:pt x="15667" y="6758"/>
                    </a:lnTo>
                    <a:lnTo>
                      <a:pt x="14591" y="7503"/>
                    </a:lnTo>
                    <a:lnTo>
                      <a:pt x="13543" y="8303"/>
                    </a:lnTo>
                    <a:lnTo>
                      <a:pt x="12495" y="9103"/>
                    </a:lnTo>
                    <a:lnTo>
                      <a:pt x="11502" y="9930"/>
                    </a:lnTo>
                    <a:lnTo>
                      <a:pt x="10564" y="10813"/>
                    </a:lnTo>
                    <a:lnTo>
                      <a:pt x="9626" y="11695"/>
                    </a:lnTo>
                    <a:lnTo>
                      <a:pt x="8744" y="12605"/>
                    </a:lnTo>
                    <a:lnTo>
                      <a:pt x="7916" y="13543"/>
                    </a:lnTo>
                    <a:lnTo>
                      <a:pt x="7116" y="14509"/>
                    </a:lnTo>
                    <a:lnTo>
                      <a:pt x="6372" y="15474"/>
                    </a:lnTo>
                    <a:lnTo>
                      <a:pt x="5682" y="16467"/>
                    </a:lnTo>
                    <a:lnTo>
                      <a:pt x="5020" y="17460"/>
                    </a:lnTo>
                    <a:lnTo>
                      <a:pt x="4386" y="18453"/>
                    </a:lnTo>
                    <a:lnTo>
                      <a:pt x="3807" y="19473"/>
                    </a:lnTo>
                    <a:lnTo>
                      <a:pt x="3283" y="20466"/>
                    </a:lnTo>
                    <a:lnTo>
                      <a:pt x="2814" y="21459"/>
                    </a:lnTo>
                    <a:lnTo>
                      <a:pt x="2372" y="22452"/>
                    </a:lnTo>
                    <a:lnTo>
                      <a:pt x="1986" y="23418"/>
                    </a:lnTo>
                    <a:lnTo>
                      <a:pt x="1628" y="24383"/>
                    </a:lnTo>
                    <a:lnTo>
                      <a:pt x="1324" y="25293"/>
                    </a:lnTo>
                    <a:lnTo>
                      <a:pt x="1048" y="26176"/>
                    </a:lnTo>
                    <a:lnTo>
                      <a:pt x="800" y="27031"/>
                    </a:lnTo>
                    <a:lnTo>
                      <a:pt x="607" y="27831"/>
                    </a:lnTo>
                    <a:lnTo>
                      <a:pt x="442" y="28575"/>
                    </a:lnTo>
                    <a:lnTo>
                      <a:pt x="304" y="29265"/>
                    </a:lnTo>
                    <a:lnTo>
                      <a:pt x="193" y="29899"/>
                    </a:lnTo>
                    <a:lnTo>
                      <a:pt x="83" y="30920"/>
                    </a:lnTo>
                    <a:lnTo>
                      <a:pt x="0" y="31609"/>
                    </a:lnTo>
                    <a:lnTo>
                      <a:pt x="0" y="31830"/>
                    </a:lnTo>
                    <a:lnTo>
                      <a:pt x="249" y="31885"/>
                    </a:lnTo>
                    <a:lnTo>
                      <a:pt x="993" y="32051"/>
                    </a:lnTo>
                    <a:lnTo>
                      <a:pt x="2124" y="32216"/>
                    </a:lnTo>
                    <a:lnTo>
                      <a:pt x="2814" y="32327"/>
                    </a:lnTo>
                    <a:lnTo>
                      <a:pt x="3614" y="32409"/>
                    </a:lnTo>
                    <a:lnTo>
                      <a:pt x="4469" y="32492"/>
                    </a:lnTo>
                    <a:lnTo>
                      <a:pt x="5379" y="32575"/>
                    </a:lnTo>
                    <a:lnTo>
                      <a:pt x="6344" y="32630"/>
                    </a:lnTo>
                    <a:lnTo>
                      <a:pt x="7392" y="32658"/>
                    </a:lnTo>
                    <a:lnTo>
                      <a:pt x="9571" y="32658"/>
                    </a:lnTo>
                    <a:lnTo>
                      <a:pt x="10730" y="32602"/>
                    </a:lnTo>
                    <a:lnTo>
                      <a:pt x="11916" y="32520"/>
                    </a:lnTo>
                    <a:lnTo>
                      <a:pt x="13129" y="32409"/>
                    </a:lnTo>
                    <a:lnTo>
                      <a:pt x="14371" y="32271"/>
                    </a:lnTo>
                    <a:lnTo>
                      <a:pt x="15612" y="32078"/>
                    </a:lnTo>
                    <a:lnTo>
                      <a:pt x="16853" y="31830"/>
                    </a:lnTo>
                    <a:lnTo>
                      <a:pt x="18122" y="31582"/>
                    </a:lnTo>
                    <a:lnTo>
                      <a:pt x="19390" y="31278"/>
                    </a:lnTo>
                    <a:lnTo>
                      <a:pt x="20659" y="30920"/>
                    </a:lnTo>
                    <a:lnTo>
                      <a:pt x="21900" y="30534"/>
                    </a:lnTo>
                    <a:lnTo>
                      <a:pt x="23169" y="30092"/>
                    </a:lnTo>
                    <a:lnTo>
                      <a:pt x="24410" y="29624"/>
                    </a:lnTo>
                    <a:lnTo>
                      <a:pt x="25624" y="29100"/>
                    </a:lnTo>
                    <a:lnTo>
                      <a:pt x="26838" y="28548"/>
                    </a:lnTo>
                    <a:lnTo>
                      <a:pt x="28024" y="27941"/>
                    </a:lnTo>
                    <a:lnTo>
                      <a:pt x="29210" y="27307"/>
                    </a:lnTo>
                    <a:lnTo>
                      <a:pt x="30341" y="26645"/>
                    </a:lnTo>
                    <a:lnTo>
                      <a:pt x="31471" y="25928"/>
                    </a:lnTo>
                    <a:lnTo>
                      <a:pt x="32547" y="25183"/>
                    </a:lnTo>
                    <a:lnTo>
                      <a:pt x="33623" y="24411"/>
                    </a:lnTo>
                    <a:lnTo>
                      <a:pt x="34643" y="23611"/>
                    </a:lnTo>
                    <a:lnTo>
                      <a:pt x="35636" y="22783"/>
                    </a:lnTo>
                    <a:lnTo>
                      <a:pt x="36602" y="21901"/>
                    </a:lnTo>
                    <a:lnTo>
                      <a:pt x="37539" y="21018"/>
                    </a:lnTo>
                    <a:lnTo>
                      <a:pt x="38422" y="20108"/>
                    </a:lnTo>
                    <a:lnTo>
                      <a:pt x="39250" y="19170"/>
                    </a:lnTo>
                    <a:lnTo>
                      <a:pt x="40049" y="18232"/>
                    </a:lnTo>
                    <a:lnTo>
                      <a:pt x="40794" y="17239"/>
                    </a:lnTo>
                    <a:lnTo>
                      <a:pt x="41511" y="16274"/>
                    </a:lnTo>
                    <a:lnTo>
                      <a:pt x="42173" y="15253"/>
                    </a:lnTo>
                    <a:lnTo>
                      <a:pt x="42780" y="14260"/>
                    </a:lnTo>
                    <a:lnTo>
                      <a:pt x="43359" y="13267"/>
                    </a:lnTo>
                    <a:lnTo>
                      <a:pt x="43883" y="12247"/>
                    </a:lnTo>
                    <a:lnTo>
                      <a:pt x="44352" y="11254"/>
                    </a:lnTo>
                    <a:lnTo>
                      <a:pt x="44794" y="10261"/>
                    </a:lnTo>
                    <a:lnTo>
                      <a:pt x="45180" y="9296"/>
                    </a:lnTo>
                    <a:lnTo>
                      <a:pt x="45538" y="8358"/>
                    </a:lnTo>
                    <a:lnTo>
                      <a:pt x="45842" y="7420"/>
                    </a:lnTo>
                    <a:lnTo>
                      <a:pt x="46117" y="6537"/>
                    </a:lnTo>
                    <a:lnTo>
                      <a:pt x="46366" y="5682"/>
                    </a:lnTo>
                    <a:lnTo>
                      <a:pt x="46559" y="4882"/>
                    </a:lnTo>
                    <a:lnTo>
                      <a:pt x="46724" y="4110"/>
                    </a:lnTo>
                    <a:lnTo>
                      <a:pt x="46835" y="3421"/>
                    </a:lnTo>
                    <a:lnTo>
                      <a:pt x="46945" y="2786"/>
                    </a:lnTo>
                    <a:lnTo>
                      <a:pt x="47083" y="1766"/>
                    </a:lnTo>
                    <a:lnTo>
                      <a:pt x="47138" y="1104"/>
                    </a:lnTo>
                    <a:lnTo>
                      <a:pt x="47138" y="855"/>
                    </a:lnTo>
                    <a:lnTo>
                      <a:pt x="46890" y="800"/>
                    </a:lnTo>
                    <a:lnTo>
                      <a:pt x="46173" y="662"/>
                    </a:lnTo>
                    <a:lnTo>
                      <a:pt x="45014" y="469"/>
                    </a:lnTo>
                    <a:lnTo>
                      <a:pt x="44325" y="359"/>
                    </a:lnTo>
                    <a:lnTo>
                      <a:pt x="43525" y="276"/>
                    </a:lnTo>
                    <a:lnTo>
                      <a:pt x="42670" y="194"/>
                    </a:lnTo>
                    <a:lnTo>
                      <a:pt x="41760" y="111"/>
                    </a:lnTo>
                    <a:lnTo>
                      <a:pt x="40794" y="56"/>
                    </a:lnTo>
                    <a:lnTo>
                      <a:pt x="39746" y="28"/>
                    </a:lnTo>
                    <a:lnTo>
                      <a:pt x="38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2"/>
              <p:cNvSpPr/>
              <p:nvPr/>
            </p:nvSpPr>
            <p:spPr>
              <a:xfrm>
                <a:off x="7647249" y="3955045"/>
                <a:ext cx="730964" cy="491692"/>
              </a:xfrm>
              <a:custGeom>
                <a:avLst/>
                <a:gdLst/>
                <a:ahLst/>
                <a:cxnLst/>
                <a:rect l="l" t="t" r="r" b="b"/>
                <a:pathLst>
                  <a:path w="42809" h="28796" extrusionOk="0">
                    <a:moveTo>
                      <a:pt x="42119" y="0"/>
                    </a:moveTo>
                    <a:lnTo>
                      <a:pt x="42008" y="28"/>
                    </a:lnTo>
                    <a:lnTo>
                      <a:pt x="41898" y="83"/>
                    </a:lnTo>
                    <a:lnTo>
                      <a:pt x="20770" y="14150"/>
                    </a:lnTo>
                    <a:lnTo>
                      <a:pt x="28438" y="2234"/>
                    </a:lnTo>
                    <a:lnTo>
                      <a:pt x="28466" y="2151"/>
                    </a:lnTo>
                    <a:lnTo>
                      <a:pt x="28493" y="2041"/>
                    </a:lnTo>
                    <a:lnTo>
                      <a:pt x="28493" y="1931"/>
                    </a:lnTo>
                    <a:lnTo>
                      <a:pt x="28493" y="1848"/>
                    </a:lnTo>
                    <a:lnTo>
                      <a:pt x="28438" y="1738"/>
                    </a:lnTo>
                    <a:lnTo>
                      <a:pt x="28383" y="1655"/>
                    </a:lnTo>
                    <a:lnTo>
                      <a:pt x="28245" y="1517"/>
                    </a:lnTo>
                    <a:lnTo>
                      <a:pt x="28052" y="1407"/>
                    </a:lnTo>
                    <a:lnTo>
                      <a:pt x="27941" y="1379"/>
                    </a:lnTo>
                    <a:lnTo>
                      <a:pt x="27748" y="1379"/>
                    </a:lnTo>
                    <a:lnTo>
                      <a:pt x="27666" y="1434"/>
                    </a:lnTo>
                    <a:lnTo>
                      <a:pt x="27583" y="1489"/>
                    </a:lnTo>
                    <a:lnTo>
                      <a:pt x="27500" y="1572"/>
                    </a:lnTo>
                    <a:lnTo>
                      <a:pt x="18426" y="15722"/>
                    </a:lnTo>
                    <a:lnTo>
                      <a:pt x="5821" y="24107"/>
                    </a:lnTo>
                    <a:lnTo>
                      <a:pt x="12165" y="10564"/>
                    </a:lnTo>
                    <a:lnTo>
                      <a:pt x="12192" y="10481"/>
                    </a:lnTo>
                    <a:lnTo>
                      <a:pt x="12192" y="10371"/>
                    </a:lnTo>
                    <a:lnTo>
                      <a:pt x="12192" y="10261"/>
                    </a:lnTo>
                    <a:lnTo>
                      <a:pt x="12137" y="10178"/>
                    </a:lnTo>
                    <a:lnTo>
                      <a:pt x="12082" y="10095"/>
                    </a:lnTo>
                    <a:lnTo>
                      <a:pt x="12027" y="10012"/>
                    </a:lnTo>
                    <a:lnTo>
                      <a:pt x="11834" y="9930"/>
                    </a:lnTo>
                    <a:lnTo>
                      <a:pt x="11640" y="9874"/>
                    </a:lnTo>
                    <a:lnTo>
                      <a:pt x="11420" y="9874"/>
                    </a:lnTo>
                    <a:lnTo>
                      <a:pt x="11337" y="9902"/>
                    </a:lnTo>
                    <a:lnTo>
                      <a:pt x="11227" y="9957"/>
                    </a:lnTo>
                    <a:lnTo>
                      <a:pt x="11172" y="10040"/>
                    </a:lnTo>
                    <a:lnTo>
                      <a:pt x="11116" y="10150"/>
                    </a:lnTo>
                    <a:lnTo>
                      <a:pt x="4000" y="25348"/>
                    </a:lnTo>
                    <a:lnTo>
                      <a:pt x="222" y="27858"/>
                    </a:lnTo>
                    <a:lnTo>
                      <a:pt x="111" y="27941"/>
                    </a:lnTo>
                    <a:lnTo>
                      <a:pt x="56" y="28023"/>
                    </a:lnTo>
                    <a:lnTo>
                      <a:pt x="28" y="28106"/>
                    </a:lnTo>
                    <a:lnTo>
                      <a:pt x="1" y="28189"/>
                    </a:lnTo>
                    <a:lnTo>
                      <a:pt x="28" y="28299"/>
                    </a:lnTo>
                    <a:lnTo>
                      <a:pt x="56" y="28382"/>
                    </a:lnTo>
                    <a:lnTo>
                      <a:pt x="139" y="28547"/>
                    </a:lnTo>
                    <a:lnTo>
                      <a:pt x="304" y="28685"/>
                    </a:lnTo>
                    <a:lnTo>
                      <a:pt x="415" y="28741"/>
                    </a:lnTo>
                    <a:lnTo>
                      <a:pt x="497" y="28768"/>
                    </a:lnTo>
                    <a:lnTo>
                      <a:pt x="608" y="28796"/>
                    </a:lnTo>
                    <a:lnTo>
                      <a:pt x="718" y="28796"/>
                    </a:lnTo>
                    <a:lnTo>
                      <a:pt x="828" y="28768"/>
                    </a:lnTo>
                    <a:lnTo>
                      <a:pt x="939" y="28685"/>
                    </a:lnTo>
                    <a:lnTo>
                      <a:pt x="4690" y="26203"/>
                    </a:lnTo>
                    <a:lnTo>
                      <a:pt x="23280" y="24769"/>
                    </a:lnTo>
                    <a:lnTo>
                      <a:pt x="23418" y="24769"/>
                    </a:lnTo>
                    <a:lnTo>
                      <a:pt x="23501" y="24714"/>
                    </a:lnTo>
                    <a:lnTo>
                      <a:pt x="23584" y="24658"/>
                    </a:lnTo>
                    <a:lnTo>
                      <a:pt x="23666" y="24576"/>
                    </a:lnTo>
                    <a:lnTo>
                      <a:pt x="23694" y="24493"/>
                    </a:lnTo>
                    <a:lnTo>
                      <a:pt x="23721" y="24410"/>
                    </a:lnTo>
                    <a:lnTo>
                      <a:pt x="23721" y="24327"/>
                    </a:lnTo>
                    <a:lnTo>
                      <a:pt x="23721" y="24217"/>
                    </a:lnTo>
                    <a:lnTo>
                      <a:pt x="23694" y="24134"/>
                    </a:lnTo>
                    <a:lnTo>
                      <a:pt x="23639" y="24052"/>
                    </a:lnTo>
                    <a:lnTo>
                      <a:pt x="23584" y="23941"/>
                    </a:lnTo>
                    <a:lnTo>
                      <a:pt x="23528" y="23886"/>
                    </a:lnTo>
                    <a:lnTo>
                      <a:pt x="23418" y="23831"/>
                    </a:lnTo>
                    <a:lnTo>
                      <a:pt x="23335" y="23776"/>
                    </a:lnTo>
                    <a:lnTo>
                      <a:pt x="23225" y="23748"/>
                    </a:lnTo>
                    <a:lnTo>
                      <a:pt x="23087" y="23748"/>
                    </a:lnTo>
                    <a:lnTo>
                      <a:pt x="6455" y="25017"/>
                    </a:lnTo>
                    <a:lnTo>
                      <a:pt x="19115" y="16577"/>
                    </a:lnTo>
                    <a:lnTo>
                      <a:pt x="37099" y="13763"/>
                    </a:lnTo>
                    <a:lnTo>
                      <a:pt x="37209" y="13736"/>
                    </a:lnTo>
                    <a:lnTo>
                      <a:pt x="37319" y="13708"/>
                    </a:lnTo>
                    <a:lnTo>
                      <a:pt x="37402" y="13626"/>
                    </a:lnTo>
                    <a:lnTo>
                      <a:pt x="37457" y="13543"/>
                    </a:lnTo>
                    <a:lnTo>
                      <a:pt x="37485" y="13460"/>
                    </a:lnTo>
                    <a:lnTo>
                      <a:pt x="37512" y="13377"/>
                    </a:lnTo>
                    <a:lnTo>
                      <a:pt x="37540" y="13267"/>
                    </a:lnTo>
                    <a:lnTo>
                      <a:pt x="37512" y="13184"/>
                    </a:lnTo>
                    <a:lnTo>
                      <a:pt x="37485" y="13074"/>
                    </a:lnTo>
                    <a:lnTo>
                      <a:pt x="37457" y="12991"/>
                    </a:lnTo>
                    <a:lnTo>
                      <a:pt x="37402" y="12908"/>
                    </a:lnTo>
                    <a:lnTo>
                      <a:pt x="37319" y="12853"/>
                    </a:lnTo>
                    <a:lnTo>
                      <a:pt x="37237" y="12798"/>
                    </a:lnTo>
                    <a:lnTo>
                      <a:pt x="37126" y="12743"/>
                    </a:lnTo>
                    <a:lnTo>
                      <a:pt x="36906" y="12743"/>
                    </a:lnTo>
                    <a:lnTo>
                      <a:pt x="21184" y="15198"/>
                    </a:lnTo>
                    <a:lnTo>
                      <a:pt x="42615" y="938"/>
                    </a:lnTo>
                    <a:lnTo>
                      <a:pt x="42698" y="855"/>
                    </a:lnTo>
                    <a:lnTo>
                      <a:pt x="42753" y="772"/>
                    </a:lnTo>
                    <a:lnTo>
                      <a:pt x="42808" y="690"/>
                    </a:lnTo>
                    <a:lnTo>
                      <a:pt x="42808" y="579"/>
                    </a:lnTo>
                    <a:lnTo>
                      <a:pt x="42808" y="497"/>
                    </a:lnTo>
                    <a:lnTo>
                      <a:pt x="42781" y="414"/>
                    </a:lnTo>
                    <a:lnTo>
                      <a:pt x="42670" y="221"/>
                    </a:lnTo>
                    <a:lnTo>
                      <a:pt x="42505" y="83"/>
                    </a:lnTo>
                    <a:lnTo>
                      <a:pt x="42422" y="28"/>
                    </a:lnTo>
                    <a:lnTo>
                      <a:pt x="423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2"/>
              <p:cNvSpPr/>
              <p:nvPr/>
            </p:nvSpPr>
            <p:spPr>
              <a:xfrm>
                <a:off x="4018487" y="3699774"/>
                <a:ext cx="504413" cy="767692"/>
              </a:xfrm>
              <a:custGeom>
                <a:avLst/>
                <a:gdLst/>
                <a:ahLst/>
                <a:cxnLst/>
                <a:rect l="l" t="t" r="r" b="b"/>
                <a:pathLst>
                  <a:path w="29541" h="44960" extrusionOk="0">
                    <a:moveTo>
                      <a:pt x="1214" y="1"/>
                    </a:moveTo>
                    <a:lnTo>
                      <a:pt x="1131" y="221"/>
                    </a:lnTo>
                    <a:lnTo>
                      <a:pt x="966" y="856"/>
                    </a:lnTo>
                    <a:lnTo>
                      <a:pt x="745" y="1821"/>
                    </a:lnTo>
                    <a:lnTo>
                      <a:pt x="607" y="2400"/>
                    </a:lnTo>
                    <a:lnTo>
                      <a:pt x="497" y="3062"/>
                    </a:lnTo>
                    <a:lnTo>
                      <a:pt x="386" y="3807"/>
                    </a:lnTo>
                    <a:lnTo>
                      <a:pt x="276" y="4607"/>
                    </a:lnTo>
                    <a:lnTo>
                      <a:pt x="193" y="5434"/>
                    </a:lnTo>
                    <a:lnTo>
                      <a:pt x="111" y="6344"/>
                    </a:lnTo>
                    <a:lnTo>
                      <a:pt x="55" y="7282"/>
                    </a:lnTo>
                    <a:lnTo>
                      <a:pt x="0" y="8248"/>
                    </a:lnTo>
                    <a:lnTo>
                      <a:pt x="0" y="9268"/>
                    </a:lnTo>
                    <a:lnTo>
                      <a:pt x="28" y="10316"/>
                    </a:lnTo>
                    <a:lnTo>
                      <a:pt x="83" y="11364"/>
                    </a:lnTo>
                    <a:lnTo>
                      <a:pt x="166" y="12468"/>
                    </a:lnTo>
                    <a:lnTo>
                      <a:pt x="304" y="13571"/>
                    </a:lnTo>
                    <a:lnTo>
                      <a:pt x="469" y="14702"/>
                    </a:lnTo>
                    <a:lnTo>
                      <a:pt x="662" y="15833"/>
                    </a:lnTo>
                    <a:lnTo>
                      <a:pt x="910" y="16964"/>
                    </a:lnTo>
                    <a:lnTo>
                      <a:pt x="1186" y="18094"/>
                    </a:lnTo>
                    <a:lnTo>
                      <a:pt x="1490" y="19253"/>
                    </a:lnTo>
                    <a:lnTo>
                      <a:pt x="1848" y="20384"/>
                    </a:lnTo>
                    <a:lnTo>
                      <a:pt x="2234" y="21542"/>
                    </a:lnTo>
                    <a:lnTo>
                      <a:pt x="2676" y="22673"/>
                    </a:lnTo>
                    <a:lnTo>
                      <a:pt x="3172" y="23776"/>
                    </a:lnTo>
                    <a:lnTo>
                      <a:pt x="3669" y="24907"/>
                    </a:lnTo>
                    <a:lnTo>
                      <a:pt x="4220" y="25983"/>
                    </a:lnTo>
                    <a:lnTo>
                      <a:pt x="4827" y="27059"/>
                    </a:lnTo>
                    <a:lnTo>
                      <a:pt x="5434" y="28134"/>
                    </a:lnTo>
                    <a:lnTo>
                      <a:pt x="6096" y="29182"/>
                    </a:lnTo>
                    <a:lnTo>
                      <a:pt x="6785" y="30203"/>
                    </a:lnTo>
                    <a:lnTo>
                      <a:pt x="7503" y="31196"/>
                    </a:lnTo>
                    <a:lnTo>
                      <a:pt x="8247" y="32161"/>
                    </a:lnTo>
                    <a:lnTo>
                      <a:pt x="9020" y="33099"/>
                    </a:lnTo>
                    <a:lnTo>
                      <a:pt x="9819" y="34009"/>
                    </a:lnTo>
                    <a:lnTo>
                      <a:pt x="10619" y="34892"/>
                    </a:lnTo>
                    <a:lnTo>
                      <a:pt x="11474" y="35747"/>
                    </a:lnTo>
                    <a:lnTo>
                      <a:pt x="12357" y="36547"/>
                    </a:lnTo>
                    <a:lnTo>
                      <a:pt x="13240" y="37347"/>
                    </a:lnTo>
                    <a:lnTo>
                      <a:pt x="14122" y="38064"/>
                    </a:lnTo>
                    <a:lnTo>
                      <a:pt x="15032" y="38781"/>
                    </a:lnTo>
                    <a:lnTo>
                      <a:pt x="15943" y="39443"/>
                    </a:lnTo>
                    <a:lnTo>
                      <a:pt x="16880" y="40077"/>
                    </a:lnTo>
                    <a:lnTo>
                      <a:pt x="17791" y="40656"/>
                    </a:lnTo>
                    <a:lnTo>
                      <a:pt x="18701" y="41208"/>
                    </a:lnTo>
                    <a:lnTo>
                      <a:pt x="19611" y="41705"/>
                    </a:lnTo>
                    <a:lnTo>
                      <a:pt x="20521" y="42174"/>
                    </a:lnTo>
                    <a:lnTo>
                      <a:pt x="21404" y="42615"/>
                    </a:lnTo>
                    <a:lnTo>
                      <a:pt x="22259" y="43001"/>
                    </a:lnTo>
                    <a:lnTo>
                      <a:pt x="23086" y="43332"/>
                    </a:lnTo>
                    <a:lnTo>
                      <a:pt x="23859" y="43663"/>
                    </a:lnTo>
                    <a:lnTo>
                      <a:pt x="24603" y="43939"/>
                    </a:lnTo>
                    <a:lnTo>
                      <a:pt x="25321" y="44159"/>
                    </a:lnTo>
                    <a:lnTo>
                      <a:pt x="25955" y="44380"/>
                    </a:lnTo>
                    <a:lnTo>
                      <a:pt x="26534" y="44546"/>
                    </a:lnTo>
                    <a:lnTo>
                      <a:pt x="27499" y="44794"/>
                    </a:lnTo>
                    <a:lnTo>
                      <a:pt x="28134" y="44932"/>
                    </a:lnTo>
                    <a:lnTo>
                      <a:pt x="28355" y="44959"/>
                    </a:lnTo>
                    <a:lnTo>
                      <a:pt x="28410" y="44766"/>
                    </a:lnTo>
                    <a:lnTo>
                      <a:pt x="28575" y="44132"/>
                    </a:lnTo>
                    <a:lnTo>
                      <a:pt x="28823" y="43166"/>
                    </a:lnTo>
                    <a:lnTo>
                      <a:pt x="28934" y="42587"/>
                    </a:lnTo>
                    <a:lnTo>
                      <a:pt x="29044" y="41925"/>
                    </a:lnTo>
                    <a:lnTo>
                      <a:pt x="29182" y="41181"/>
                    </a:lnTo>
                    <a:lnTo>
                      <a:pt x="29265" y="40381"/>
                    </a:lnTo>
                    <a:lnTo>
                      <a:pt x="29375" y="39553"/>
                    </a:lnTo>
                    <a:lnTo>
                      <a:pt x="29430" y="38643"/>
                    </a:lnTo>
                    <a:lnTo>
                      <a:pt x="29485" y="37705"/>
                    </a:lnTo>
                    <a:lnTo>
                      <a:pt x="29513" y="36740"/>
                    </a:lnTo>
                    <a:lnTo>
                      <a:pt x="29541" y="35719"/>
                    </a:lnTo>
                    <a:lnTo>
                      <a:pt x="29513" y="34699"/>
                    </a:lnTo>
                    <a:lnTo>
                      <a:pt x="29458" y="33623"/>
                    </a:lnTo>
                    <a:lnTo>
                      <a:pt x="29375" y="32547"/>
                    </a:lnTo>
                    <a:lnTo>
                      <a:pt x="29237" y="31417"/>
                    </a:lnTo>
                    <a:lnTo>
                      <a:pt x="29072" y="30313"/>
                    </a:lnTo>
                    <a:lnTo>
                      <a:pt x="28879" y="29182"/>
                    </a:lnTo>
                    <a:lnTo>
                      <a:pt x="28630" y="28024"/>
                    </a:lnTo>
                    <a:lnTo>
                      <a:pt x="28355" y="26893"/>
                    </a:lnTo>
                    <a:lnTo>
                      <a:pt x="28051" y="25735"/>
                    </a:lnTo>
                    <a:lnTo>
                      <a:pt x="27693" y="24604"/>
                    </a:lnTo>
                    <a:lnTo>
                      <a:pt x="27306" y="23473"/>
                    </a:lnTo>
                    <a:lnTo>
                      <a:pt x="26865" y="22342"/>
                    </a:lnTo>
                    <a:lnTo>
                      <a:pt x="26396" y="21211"/>
                    </a:lnTo>
                    <a:lnTo>
                      <a:pt x="25872" y="20108"/>
                    </a:lnTo>
                    <a:lnTo>
                      <a:pt x="25321" y="19005"/>
                    </a:lnTo>
                    <a:lnTo>
                      <a:pt x="24741" y="17929"/>
                    </a:lnTo>
                    <a:lnTo>
                      <a:pt x="24134" y="16853"/>
                    </a:lnTo>
                    <a:lnTo>
                      <a:pt x="23473" y="15805"/>
                    </a:lnTo>
                    <a:lnTo>
                      <a:pt x="22783" y="14785"/>
                    </a:lnTo>
                    <a:lnTo>
                      <a:pt x="22093" y="13792"/>
                    </a:lnTo>
                    <a:lnTo>
                      <a:pt x="21349" y="12799"/>
                    </a:lnTo>
                    <a:lnTo>
                      <a:pt x="20576" y="11861"/>
                    </a:lnTo>
                    <a:lnTo>
                      <a:pt x="19777" y="10951"/>
                    </a:lnTo>
                    <a:lnTo>
                      <a:pt x="18949" y="10068"/>
                    </a:lnTo>
                    <a:lnTo>
                      <a:pt x="18094" y="9213"/>
                    </a:lnTo>
                    <a:lnTo>
                      <a:pt x="17239" y="8413"/>
                    </a:lnTo>
                    <a:lnTo>
                      <a:pt x="16356" y="7641"/>
                    </a:lnTo>
                    <a:lnTo>
                      <a:pt x="15446" y="6896"/>
                    </a:lnTo>
                    <a:lnTo>
                      <a:pt x="14564" y="6179"/>
                    </a:lnTo>
                    <a:lnTo>
                      <a:pt x="13626" y="5517"/>
                    </a:lnTo>
                    <a:lnTo>
                      <a:pt x="12716" y="4883"/>
                    </a:lnTo>
                    <a:lnTo>
                      <a:pt x="11805" y="4303"/>
                    </a:lnTo>
                    <a:lnTo>
                      <a:pt x="10868" y="3752"/>
                    </a:lnTo>
                    <a:lnTo>
                      <a:pt x="9957" y="3255"/>
                    </a:lnTo>
                    <a:lnTo>
                      <a:pt x="9075" y="2786"/>
                    </a:lnTo>
                    <a:lnTo>
                      <a:pt x="8192" y="2373"/>
                    </a:lnTo>
                    <a:lnTo>
                      <a:pt x="7337" y="1986"/>
                    </a:lnTo>
                    <a:lnTo>
                      <a:pt x="6510" y="1628"/>
                    </a:lnTo>
                    <a:lnTo>
                      <a:pt x="5710" y="1324"/>
                    </a:lnTo>
                    <a:lnTo>
                      <a:pt x="4965" y="1049"/>
                    </a:lnTo>
                    <a:lnTo>
                      <a:pt x="4248" y="800"/>
                    </a:lnTo>
                    <a:lnTo>
                      <a:pt x="3613" y="607"/>
                    </a:lnTo>
                    <a:lnTo>
                      <a:pt x="3034" y="442"/>
                    </a:lnTo>
                    <a:lnTo>
                      <a:pt x="2069" y="194"/>
                    </a:lnTo>
                    <a:lnTo>
                      <a:pt x="1434" y="56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2"/>
              <p:cNvSpPr/>
              <p:nvPr/>
            </p:nvSpPr>
            <p:spPr>
              <a:xfrm>
                <a:off x="4063224" y="3734163"/>
                <a:ext cx="423887" cy="700809"/>
              </a:xfrm>
              <a:custGeom>
                <a:avLst/>
                <a:gdLst/>
                <a:ahLst/>
                <a:cxnLst/>
                <a:rect l="l" t="t" r="r" b="b"/>
                <a:pathLst>
                  <a:path w="24825" h="41043" extrusionOk="0">
                    <a:moveTo>
                      <a:pt x="414" y="0"/>
                    </a:moveTo>
                    <a:lnTo>
                      <a:pt x="249" y="55"/>
                    </a:lnTo>
                    <a:lnTo>
                      <a:pt x="111" y="166"/>
                    </a:lnTo>
                    <a:lnTo>
                      <a:pt x="56" y="248"/>
                    </a:lnTo>
                    <a:lnTo>
                      <a:pt x="0" y="331"/>
                    </a:lnTo>
                    <a:lnTo>
                      <a:pt x="0" y="414"/>
                    </a:lnTo>
                    <a:lnTo>
                      <a:pt x="0" y="524"/>
                    </a:lnTo>
                    <a:lnTo>
                      <a:pt x="28" y="607"/>
                    </a:lnTo>
                    <a:lnTo>
                      <a:pt x="56" y="717"/>
                    </a:lnTo>
                    <a:lnTo>
                      <a:pt x="12330" y="21321"/>
                    </a:lnTo>
                    <a:lnTo>
                      <a:pt x="12330" y="21321"/>
                    </a:lnTo>
                    <a:lnTo>
                      <a:pt x="718" y="13350"/>
                    </a:lnTo>
                    <a:lnTo>
                      <a:pt x="635" y="13295"/>
                    </a:lnTo>
                    <a:lnTo>
                      <a:pt x="552" y="13267"/>
                    </a:lnTo>
                    <a:lnTo>
                      <a:pt x="442" y="13267"/>
                    </a:lnTo>
                    <a:lnTo>
                      <a:pt x="359" y="13295"/>
                    </a:lnTo>
                    <a:lnTo>
                      <a:pt x="276" y="13322"/>
                    </a:lnTo>
                    <a:lnTo>
                      <a:pt x="221" y="13377"/>
                    </a:lnTo>
                    <a:lnTo>
                      <a:pt x="83" y="13515"/>
                    </a:lnTo>
                    <a:lnTo>
                      <a:pt x="28" y="13681"/>
                    </a:lnTo>
                    <a:lnTo>
                      <a:pt x="28" y="13763"/>
                    </a:lnTo>
                    <a:lnTo>
                      <a:pt x="28" y="13874"/>
                    </a:lnTo>
                    <a:lnTo>
                      <a:pt x="56" y="13957"/>
                    </a:lnTo>
                    <a:lnTo>
                      <a:pt x="83" y="14039"/>
                    </a:lnTo>
                    <a:lnTo>
                      <a:pt x="166" y="14122"/>
                    </a:lnTo>
                    <a:lnTo>
                      <a:pt x="249" y="14205"/>
                    </a:lnTo>
                    <a:lnTo>
                      <a:pt x="13516" y="23307"/>
                    </a:lnTo>
                    <a:lnTo>
                      <a:pt x="20770" y="35471"/>
                    </a:lnTo>
                    <a:lnTo>
                      <a:pt x="8054" y="28244"/>
                    </a:lnTo>
                    <a:lnTo>
                      <a:pt x="7944" y="28189"/>
                    </a:lnTo>
                    <a:lnTo>
                      <a:pt x="7668" y="28189"/>
                    </a:lnTo>
                    <a:lnTo>
                      <a:pt x="7586" y="28244"/>
                    </a:lnTo>
                    <a:lnTo>
                      <a:pt x="7503" y="28299"/>
                    </a:lnTo>
                    <a:lnTo>
                      <a:pt x="7392" y="28437"/>
                    </a:lnTo>
                    <a:lnTo>
                      <a:pt x="7337" y="28603"/>
                    </a:lnTo>
                    <a:lnTo>
                      <a:pt x="7310" y="28685"/>
                    </a:lnTo>
                    <a:lnTo>
                      <a:pt x="7337" y="28768"/>
                    </a:lnTo>
                    <a:lnTo>
                      <a:pt x="7365" y="28878"/>
                    </a:lnTo>
                    <a:lnTo>
                      <a:pt x="7392" y="28961"/>
                    </a:lnTo>
                    <a:lnTo>
                      <a:pt x="7475" y="29016"/>
                    </a:lnTo>
                    <a:lnTo>
                      <a:pt x="7558" y="29099"/>
                    </a:lnTo>
                    <a:lnTo>
                      <a:pt x="21763" y="37181"/>
                    </a:lnTo>
                    <a:lnTo>
                      <a:pt x="23914" y="40794"/>
                    </a:lnTo>
                    <a:lnTo>
                      <a:pt x="23997" y="40904"/>
                    </a:lnTo>
                    <a:lnTo>
                      <a:pt x="24052" y="40959"/>
                    </a:lnTo>
                    <a:lnTo>
                      <a:pt x="24135" y="41015"/>
                    </a:lnTo>
                    <a:lnTo>
                      <a:pt x="24245" y="41042"/>
                    </a:lnTo>
                    <a:lnTo>
                      <a:pt x="24328" y="41042"/>
                    </a:lnTo>
                    <a:lnTo>
                      <a:pt x="24411" y="41015"/>
                    </a:lnTo>
                    <a:lnTo>
                      <a:pt x="24576" y="40959"/>
                    </a:lnTo>
                    <a:lnTo>
                      <a:pt x="24714" y="40849"/>
                    </a:lnTo>
                    <a:lnTo>
                      <a:pt x="24769" y="40766"/>
                    </a:lnTo>
                    <a:lnTo>
                      <a:pt x="24824" y="40684"/>
                    </a:lnTo>
                    <a:lnTo>
                      <a:pt x="24824" y="40601"/>
                    </a:lnTo>
                    <a:lnTo>
                      <a:pt x="24824" y="40518"/>
                    </a:lnTo>
                    <a:lnTo>
                      <a:pt x="24824" y="40408"/>
                    </a:lnTo>
                    <a:lnTo>
                      <a:pt x="24769" y="40297"/>
                    </a:lnTo>
                    <a:lnTo>
                      <a:pt x="22590" y="36684"/>
                    </a:lnTo>
                    <a:lnTo>
                      <a:pt x="21928" y="20521"/>
                    </a:lnTo>
                    <a:lnTo>
                      <a:pt x="21928" y="20411"/>
                    </a:lnTo>
                    <a:lnTo>
                      <a:pt x="21873" y="20300"/>
                    </a:lnTo>
                    <a:lnTo>
                      <a:pt x="21818" y="20218"/>
                    </a:lnTo>
                    <a:lnTo>
                      <a:pt x="21763" y="20163"/>
                    </a:lnTo>
                    <a:lnTo>
                      <a:pt x="21680" y="20107"/>
                    </a:lnTo>
                    <a:lnTo>
                      <a:pt x="21597" y="20080"/>
                    </a:lnTo>
                    <a:lnTo>
                      <a:pt x="21432" y="20052"/>
                    </a:lnTo>
                    <a:lnTo>
                      <a:pt x="21239" y="20080"/>
                    </a:lnTo>
                    <a:lnTo>
                      <a:pt x="21156" y="20107"/>
                    </a:lnTo>
                    <a:lnTo>
                      <a:pt x="21101" y="20163"/>
                    </a:lnTo>
                    <a:lnTo>
                      <a:pt x="21046" y="20218"/>
                    </a:lnTo>
                    <a:lnTo>
                      <a:pt x="20990" y="20300"/>
                    </a:lnTo>
                    <a:lnTo>
                      <a:pt x="20963" y="20411"/>
                    </a:lnTo>
                    <a:lnTo>
                      <a:pt x="20963" y="20521"/>
                    </a:lnTo>
                    <a:lnTo>
                      <a:pt x="21542" y="34919"/>
                    </a:lnTo>
                    <a:lnTo>
                      <a:pt x="14343" y="22783"/>
                    </a:lnTo>
                    <a:lnTo>
                      <a:pt x="11778" y="6840"/>
                    </a:lnTo>
                    <a:lnTo>
                      <a:pt x="11750" y="6730"/>
                    </a:lnTo>
                    <a:lnTo>
                      <a:pt x="11695" y="6647"/>
                    </a:lnTo>
                    <a:lnTo>
                      <a:pt x="11640" y="6592"/>
                    </a:lnTo>
                    <a:lnTo>
                      <a:pt x="11557" y="6537"/>
                    </a:lnTo>
                    <a:lnTo>
                      <a:pt x="11475" y="6509"/>
                    </a:lnTo>
                    <a:lnTo>
                      <a:pt x="11392" y="6482"/>
                    </a:lnTo>
                    <a:lnTo>
                      <a:pt x="11226" y="6509"/>
                    </a:lnTo>
                    <a:lnTo>
                      <a:pt x="11061" y="6592"/>
                    </a:lnTo>
                    <a:lnTo>
                      <a:pt x="10923" y="6702"/>
                    </a:lnTo>
                    <a:lnTo>
                      <a:pt x="10868" y="6785"/>
                    </a:lnTo>
                    <a:lnTo>
                      <a:pt x="10840" y="6896"/>
                    </a:lnTo>
                    <a:lnTo>
                      <a:pt x="10813" y="6978"/>
                    </a:lnTo>
                    <a:lnTo>
                      <a:pt x="10840" y="7089"/>
                    </a:lnTo>
                    <a:lnTo>
                      <a:pt x="12992" y="20521"/>
                    </a:lnTo>
                    <a:lnTo>
                      <a:pt x="12992" y="20521"/>
                    </a:lnTo>
                    <a:lnTo>
                      <a:pt x="911" y="221"/>
                    </a:lnTo>
                    <a:lnTo>
                      <a:pt x="828" y="138"/>
                    </a:lnTo>
                    <a:lnTo>
                      <a:pt x="773" y="55"/>
                    </a:lnTo>
                    <a:lnTo>
                      <a:pt x="690" y="28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2"/>
              <p:cNvSpPr/>
              <p:nvPr/>
            </p:nvSpPr>
            <p:spPr>
              <a:xfrm>
                <a:off x="3540934" y="3923012"/>
                <a:ext cx="804881" cy="557635"/>
              </a:xfrm>
              <a:custGeom>
                <a:avLst/>
                <a:gdLst/>
                <a:ahLst/>
                <a:cxnLst/>
                <a:rect l="l" t="t" r="r" b="b"/>
                <a:pathLst>
                  <a:path w="47138" h="32658" extrusionOk="0">
                    <a:moveTo>
                      <a:pt x="8468" y="0"/>
                    </a:moveTo>
                    <a:lnTo>
                      <a:pt x="7392" y="28"/>
                    </a:lnTo>
                    <a:lnTo>
                      <a:pt x="6371" y="56"/>
                    </a:lnTo>
                    <a:lnTo>
                      <a:pt x="5378" y="111"/>
                    </a:lnTo>
                    <a:lnTo>
                      <a:pt x="4468" y="194"/>
                    </a:lnTo>
                    <a:lnTo>
                      <a:pt x="3613" y="276"/>
                    </a:lnTo>
                    <a:lnTo>
                      <a:pt x="2813" y="359"/>
                    </a:lnTo>
                    <a:lnTo>
                      <a:pt x="2124" y="469"/>
                    </a:lnTo>
                    <a:lnTo>
                      <a:pt x="965" y="662"/>
                    </a:lnTo>
                    <a:lnTo>
                      <a:pt x="248" y="800"/>
                    </a:lnTo>
                    <a:lnTo>
                      <a:pt x="0" y="855"/>
                    </a:lnTo>
                    <a:lnTo>
                      <a:pt x="0" y="1104"/>
                    </a:lnTo>
                    <a:lnTo>
                      <a:pt x="55" y="1766"/>
                    </a:lnTo>
                    <a:lnTo>
                      <a:pt x="193" y="2786"/>
                    </a:lnTo>
                    <a:lnTo>
                      <a:pt x="303" y="3421"/>
                    </a:lnTo>
                    <a:lnTo>
                      <a:pt x="441" y="4110"/>
                    </a:lnTo>
                    <a:lnTo>
                      <a:pt x="579" y="4882"/>
                    </a:lnTo>
                    <a:lnTo>
                      <a:pt x="800" y="5682"/>
                    </a:lnTo>
                    <a:lnTo>
                      <a:pt x="1021" y="6537"/>
                    </a:lnTo>
                    <a:lnTo>
                      <a:pt x="1296" y="7420"/>
                    </a:lnTo>
                    <a:lnTo>
                      <a:pt x="1600" y="8358"/>
                    </a:lnTo>
                    <a:lnTo>
                      <a:pt x="1958" y="9296"/>
                    </a:lnTo>
                    <a:lnTo>
                      <a:pt x="2344" y="10261"/>
                    </a:lnTo>
                    <a:lnTo>
                      <a:pt x="2786" y="11254"/>
                    </a:lnTo>
                    <a:lnTo>
                      <a:pt x="3255" y="12247"/>
                    </a:lnTo>
                    <a:lnTo>
                      <a:pt x="3779" y="13267"/>
                    </a:lnTo>
                    <a:lnTo>
                      <a:pt x="4358" y="14260"/>
                    </a:lnTo>
                    <a:lnTo>
                      <a:pt x="4965" y="15253"/>
                    </a:lnTo>
                    <a:lnTo>
                      <a:pt x="5627" y="16274"/>
                    </a:lnTo>
                    <a:lnTo>
                      <a:pt x="6344" y="17239"/>
                    </a:lnTo>
                    <a:lnTo>
                      <a:pt x="7089" y="18232"/>
                    </a:lnTo>
                    <a:lnTo>
                      <a:pt x="7888" y="19170"/>
                    </a:lnTo>
                    <a:lnTo>
                      <a:pt x="8744" y="20108"/>
                    </a:lnTo>
                    <a:lnTo>
                      <a:pt x="9599" y="21018"/>
                    </a:lnTo>
                    <a:lnTo>
                      <a:pt x="10536" y="21901"/>
                    </a:lnTo>
                    <a:lnTo>
                      <a:pt x="11502" y="22783"/>
                    </a:lnTo>
                    <a:lnTo>
                      <a:pt x="12495" y="23611"/>
                    </a:lnTo>
                    <a:lnTo>
                      <a:pt x="13515" y="24411"/>
                    </a:lnTo>
                    <a:lnTo>
                      <a:pt x="14591" y="25183"/>
                    </a:lnTo>
                    <a:lnTo>
                      <a:pt x="15667" y="25928"/>
                    </a:lnTo>
                    <a:lnTo>
                      <a:pt x="16797" y="26645"/>
                    </a:lnTo>
                    <a:lnTo>
                      <a:pt x="17928" y="27307"/>
                    </a:lnTo>
                    <a:lnTo>
                      <a:pt x="19114" y="27941"/>
                    </a:lnTo>
                    <a:lnTo>
                      <a:pt x="20300" y="28548"/>
                    </a:lnTo>
                    <a:lnTo>
                      <a:pt x="21514" y="29100"/>
                    </a:lnTo>
                    <a:lnTo>
                      <a:pt x="22728" y="29624"/>
                    </a:lnTo>
                    <a:lnTo>
                      <a:pt x="23969" y="30092"/>
                    </a:lnTo>
                    <a:lnTo>
                      <a:pt x="25238" y="30534"/>
                    </a:lnTo>
                    <a:lnTo>
                      <a:pt x="26479" y="30920"/>
                    </a:lnTo>
                    <a:lnTo>
                      <a:pt x="27748" y="31278"/>
                    </a:lnTo>
                    <a:lnTo>
                      <a:pt x="29016" y="31582"/>
                    </a:lnTo>
                    <a:lnTo>
                      <a:pt x="30285" y="31830"/>
                    </a:lnTo>
                    <a:lnTo>
                      <a:pt x="31526" y="32078"/>
                    </a:lnTo>
                    <a:lnTo>
                      <a:pt x="32767" y="32271"/>
                    </a:lnTo>
                    <a:lnTo>
                      <a:pt x="34009" y="32409"/>
                    </a:lnTo>
                    <a:lnTo>
                      <a:pt x="35222" y="32520"/>
                    </a:lnTo>
                    <a:lnTo>
                      <a:pt x="36408" y="32602"/>
                    </a:lnTo>
                    <a:lnTo>
                      <a:pt x="37567" y="32658"/>
                    </a:lnTo>
                    <a:lnTo>
                      <a:pt x="39746" y="32658"/>
                    </a:lnTo>
                    <a:lnTo>
                      <a:pt x="40794" y="32630"/>
                    </a:lnTo>
                    <a:lnTo>
                      <a:pt x="41759" y="32575"/>
                    </a:lnTo>
                    <a:lnTo>
                      <a:pt x="42697" y="32492"/>
                    </a:lnTo>
                    <a:lnTo>
                      <a:pt x="43552" y="32409"/>
                    </a:lnTo>
                    <a:lnTo>
                      <a:pt x="44324" y="32327"/>
                    </a:lnTo>
                    <a:lnTo>
                      <a:pt x="45014" y="32216"/>
                    </a:lnTo>
                    <a:lnTo>
                      <a:pt x="46145" y="32051"/>
                    </a:lnTo>
                    <a:lnTo>
                      <a:pt x="46889" y="31885"/>
                    </a:lnTo>
                    <a:lnTo>
                      <a:pt x="47138" y="31830"/>
                    </a:lnTo>
                    <a:lnTo>
                      <a:pt x="47138" y="31609"/>
                    </a:lnTo>
                    <a:lnTo>
                      <a:pt x="47083" y="30920"/>
                    </a:lnTo>
                    <a:lnTo>
                      <a:pt x="46945" y="29899"/>
                    </a:lnTo>
                    <a:lnTo>
                      <a:pt x="46834" y="29265"/>
                    </a:lnTo>
                    <a:lnTo>
                      <a:pt x="46696" y="28575"/>
                    </a:lnTo>
                    <a:lnTo>
                      <a:pt x="46531" y="27831"/>
                    </a:lnTo>
                    <a:lnTo>
                      <a:pt x="46338" y="27031"/>
                    </a:lnTo>
                    <a:lnTo>
                      <a:pt x="46090" y="26176"/>
                    </a:lnTo>
                    <a:lnTo>
                      <a:pt x="45814" y="25293"/>
                    </a:lnTo>
                    <a:lnTo>
                      <a:pt x="45510" y="24383"/>
                    </a:lnTo>
                    <a:lnTo>
                      <a:pt x="45152" y="23418"/>
                    </a:lnTo>
                    <a:lnTo>
                      <a:pt x="44766" y="22452"/>
                    </a:lnTo>
                    <a:lnTo>
                      <a:pt x="44324" y="21459"/>
                    </a:lnTo>
                    <a:lnTo>
                      <a:pt x="43855" y="20466"/>
                    </a:lnTo>
                    <a:lnTo>
                      <a:pt x="43331" y="19473"/>
                    </a:lnTo>
                    <a:lnTo>
                      <a:pt x="42752" y="18453"/>
                    </a:lnTo>
                    <a:lnTo>
                      <a:pt x="42145" y="17460"/>
                    </a:lnTo>
                    <a:lnTo>
                      <a:pt x="41483" y="16467"/>
                    </a:lnTo>
                    <a:lnTo>
                      <a:pt x="40766" y="15474"/>
                    </a:lnTo>
                    <a:lnTo>
                      <a:pt x="40022" y="14509"/>
                    </a:lnTo>
                    <a:lnTo>
                      <a:pt x="39222" y="13543"/>
                    </a:lnTo>
                    <a:lnTo>
                      <a:pt x="38394" y="12605"/>
                    </a:lnTo>
                    <a:lnTo>
                      <a:pt x="37512" y="11695"/>
                    </a:lnTo>
                    <a:lnTo>
                      <a:pt x="36574" y="10813"/>
                    </a:lnTo>
                    <a:lnTo>
                      <a:pt x="35636" y="9930"/>
                    </a:lnTo>
                    <a:lnTo>
                      <a:pt x="34643" y="9103"/>
                    </a:lnTo>
                    <a:lnTo>
                      <a:pt x="33595" y="8303"/>
                    </a:lnTo>
                    <a:lnTo>
                      <a:pt x="32547" y="7503"/>
                    </a:lnTo>
                    <a:lnTo>
                      <a:pt x="31471" y="6758"/>
                    </a:lnTo>
                    <a:lnTo>
                      <a:pt x="30340" y="6068"/>
                    </a:lnTo>
                    <a:lnTo>
                      <a:pt x="29209" y="5379"/>
                    </a:lnTo>
                    <a:lnTo>
                      <a:pt x="28023" y="4745"/>
                    </a:lnTo>
                    <a:lnTo>
                      <a:pt x="26837" y="4138"/>
                    </a:lnTo>
                    <a:lnTo>
                      <a:pt x="25651" y="3586"/>
                    </a:lnTo>
                    <a:lnTo>
                      <a:pt x="24410" y="3062"/>
                    </a:lnTo>
                    <a:lnTo>
                      <a:pt x="23169" y="2593"/>
                    </a:lnTo>
                    <a:lnTo>
                      <a:pt x="21928" y="2152"/>
                    </a:lnTo>
                    <a:lnTo>
                      <a:pt x="20659" y="1766"/>
                    </a:lnTo>
                    <a:lnTo>
                      <a:pt x="19390" y="1407"/>
                    </a:lnTo>
                    <a:lnTo>
                      <a:pt x="18149" y="1104"/>
                    </a:lnTo>
                    <a:lnTo>
                      <a:pt x="16880" y="828"/>
                    </a:lnTo>
                    <a:lnTo>
                      <a:pt x="15611" y="607"/>
                    </a:lnTo>
                    <a:lnTo>
                      <a:pt x="14370" y="414"/>
                    </a:lnTo>
                    <a:lnTo>
                      <a:pt x="13157" y="249"/>
                    </a:lnTo>
                    <a:lnTo>
                      <a:pt x="11943" y="138"/>
                    </a:lnTo>
                    <a:lnTo>
                      <a:pt x="10757" y="56"/>
                    </a:lnTo>
                    <a:lnTo>
                      <a:pt x="9599" y="28"/>
                    </a:lnTo>
                    <a:lnTo>
                      <a:pt x="84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2"/>
              <p:cNvSpPr/>
              <p:nvPr/>
            </p:nvSpPr>
            <p:spPr>
              <a:xfrm>
                <a:off x="3582836" y="3955045"/>
                <a:ext cx="730964" cy="491692"/>
              </a:xfrm>
              <a:custGeom>
                <a:avLst/>
                <a:gdLst/>
                <a:ahLst/>
                <a:cxnLst/>
                <a:rect l="l" t="t" r="r" b="b"/>
                <a:pathLst>
                  <a:path w="42809" h="28796" extrusionOk="0">
                    <a:moveTo>
                      <a:pt x="497" y="0"/>
                    </a:moveTo>
                    <a:lnTo>
                      <a:pt x="387" y="28"/>
                    </a:lnTo>
                    <a:lnTo>
                      <a:pt x="304" y="83"/>
                    </a:lnTo>
                    <a:lnTo>
                      <a:pt x="139" y="221"/>
                    </a:lnTo>
                    <a:lnTo>
                      <a:pt x="28" y="414"/>
                    </a:lnTo>
                    <a:lnTo>
                      <a:pt x="1" y="497"/>
                    </a:lnTo>
                    <a:lnTo>
                      <a:pt x="1" y="579"/>
                    </a:lnTo>
                    <a:lnTo>
                      <a:pt x="1" y="690"/>
                    </a:lnTo>
                    <a:lnTo>
                      <a:pt x="56" y="772"/>
                    </a:lnTo>
                    <a:lnTo>
                      <a:pt x="111" y="855"/>
                    </a:lnTo>
                    <a:lnTo>
                      <a:pt x="194" y="938"/>
                    </a:lnTo>
                    <a:lnTo>
                      <a:pt x="21625" y="15198"/>
                    </a:lnTo>
                    <a:lnTo>
                      <a:pt x="5931" y="12743"/>
                    </a:lnTo>
                    <a:lnTo>
                      <a:pt x="5683" y="12743"/>
                    </a:lnTo>
                    <a:lnTo>
                      <a:pt x="5572" y="12798"/>
                    </a:lnTo>
                    <a:lnTo>
                      <a:pt x="5490" y="12853"/>
                    </a:lnTo>
                    <a:lnTo>
                      <a:pt x="5407" y="12908"/>
                    </a:lnTo>
                    <a:lnTo>
                      <a:pt x="5352" y="12991"/>
                    </a:lnTo>
                    <a:lnTo>
                      <a:pt x="5324" y="13074"/>
                    </a:lnTo>
                    <a:lnTo>
                      <a:pt x="5297" y="13184"/>
                    </a:lnTo>
                    <a:lnTo>
                      <a:pt x="5269" y="13267"/>
                    </a:lnTo>
                    <a:lnTo>
                      <a:pt x="5297" y="13377"/>
                    </a:lnTo>
                    <a:lnTo>
                      <a:pt x="5324" y="13460"/>
                    </a:lnTo>
                    <a:lnTo>
                      <a:pt x="5352" y="13543"/>
                    </a:lnTo>
                    <a:lnTo>
                      <a:pt x="5407" y="13626"/>
                    </a:lnTo>
                    <a:lnTo>
                      <a:pt x="5490" y="13708"/>
                    </a:lnTo>
                    <a:lnTo>
                      <a:pt x="5600" y="13736"/>
                    </a:lnTo>
                    <a:lnTo>
                      <a:pt x="5710" y="13763"/>
                    </a:lnTo>
                    <a:lnTo>
                      <a:pt x="23694" y="16577"/>
                    </a:lnTo>
                    <a:lnTo>
                      <a:pt x="36354" y="25017"/>
                    </a:lnTo>
                    <a:lnTo>
                      <a:pt x="19722" y="23748"/>
                    </a:lnTo>
                    <a:lnTo>
                      <a:pt x="19612" y="23748"/>
                    </a:lnTo>
                    <a:lnTo>
                      <a:pt x="19474" y="23776"/>
                    </a:lnTo>
                    <a:lnTo>
                      <a:pt x="19391" y="23831"/>
                    </a:lnTo>
                    <a:lnTo>
                      <a:pt x="19308" y="23886"/>
                    </a:lnTo>
                    <a:lnTo>
                      <a:pt x="19225" y="23941"/>
                    </a:lnTo>
                    <a:lnTo>
                      <a:pt x="19170" y="24052"/>
                    </a:lnTo>
                    <a:lnTo>
                      <a:pt x="19115" y="24134"/>
                    </a:lnTo>
                    <a:lnTo>
                      <a:pt x="19088" y="24217"/>
                    </a:lnTo>
                    <a:lnTo>
                      <a:pt x="19088" y="24327"/>
                    </a:lnTo>
                    <a:lnTo>
                      <a:pt x="19088" y="24410"/>
                    </a:lnTo>
                    <a:lnTo>
                      <a:pt x="19115" y="24493"/>
                    </a:lnTo>
                    <a:lnTo>
                      <a:pt x="19143" y="24576"/>
                    </a:lnTo>
                    <a:lnTo>
                      <a:pt x="19225" y="24658"/>
                    </a:lnTo>
                    <a:lnTo>
                      <a:pt x="19308" y="24714"/>
                    </a:lnTo>
                    <a:lnTo>
                      <a:pt x="19391" y="24769"/>
                    </a:lnTo>
                    <a:lnTo>
                      <a:pt x="19529" y="24769"/>
                    </a:lnTo>
                    <a:lnTo>
                      <a:pt x="38119" y="26203"/>
                    </a:lnTo>
                    <a:lnTo>
                      <a:pt x="41870" y="28685"/>
                    </a:lnTo>
                    <a:lnTo>
                      <a:pt x="41981" y="28768"/>
                    </a:lnTo>
                    <a:lnTo>
                      <a:pt x="42091" y="28796"/>
                    </a:lnTo>
                    <a:lnTo>
                      <a:pt x="42201" y="28796"/>
                    </a:lnTo>
                    <a:lnTo>
                      <a:pt x="42312" y="28768"/>
                    </a:lnTo>
                    <a:lnTo>
                      <a:pt x="42394" y="28741"/>
                    </a:lnTo>
                    <a:lnTo>
                      <a:pt x="42505" y="28685"/>
                    </a:lnTo>
                    <a:lnTo>
                      <a:pt x="42670" y="28547"/>
                    </a:lnTo>
                    <a:lnTo>
                      <a:pt x="42753" y="28382"/>
                    </a:lnTo>
                    <a:lnTo>
                      <a:pt x="42781" y="28299"/>
                    </a:lnTo>
                    <a:lnTo>
                      <a:pt x="42808" y="28189"/>
                    </a:lnTo>
                    <a:lnTo>
                      <a:pt x="42781" y="28106"/>
                    </a:lnTo>
                    <a:lnTo>
                      <a:pt x="42753" y="28023"/>
                    </a:lnTo>
                    <a:lnTo>
                      <a:pt x="42698" y="27941"/>
                    </a:lnTo>
                    <a:lnTo>
                      <a:pt x="42587" y="27858"/>
                    </a:lnTo>
                    <a:lnTo>
                      <a:pt x="38809" y="25348"/>
                    </a:lnTo>
                    <a:lnTo>
                      <a:pt x="31720" y="10150"/>
                    </a:lnTo>
                    <a:lnTo>
                      <a:pt x="31637" y="10040"/>
                    </a:lnTo>
                    <a:lnTo>
                      <a:pt x="31582" y="9957"/>
                    </a:lnTo>
                    <a:lnTo>
                      <a:pt x="31472" y="9902"/>
                    </a:lnTo>
                    <a:lnTo>
                      <a:pt x="31389" y="9874"/>
                    </a:lnTo>
                    <a:lnTo>
                      <a:pt x="31169" y="9874"/>
                    </a:lnTo>
                    <a:lnTo>
                      <a:pt x="30975" y="9930"/>
                    </a:lnTo>
                    <a:lnTo>
                      <a:pt x="30782" y="10012"/>
                    </a:lnTo>
                    <a:lnTo>
                      <a:pt x="30727" y="10095"/>
                    </a:lnTo>
                    <a:lnTo>
                      <a:pt x="30672" y="10178"/>
                    </a:lnTo>
                    <a:lnTo>
                      <a:pt x="30617" y="10261"/>
                    </a:lnTo>
                    <a:lnTo>
                      <a:pt x="30617" y="10371"/>
                    </a:lnTo>
                    <a:lnTo>
                      <a:pt x="30617" y="10481"/>
                    </a:lnTo>
                    <a:lnTo>
                      <a:pt x="30644" y="10564"/>
                    </a:lnTo>
                    <a:lnTo>
                      <a:pt x="36988" y="24107"/>
                    </a:lnTo>
                    <a:lnTo>
                      <a:pt x="24383" y="15722"/>
                    </a:lnTo>
                    <a:lnTo>
                      <a:pt x="15309" y="1572"/>
                    </a:lnTo>
                    <a:lnTo>
                      <a:pt x="15226" y="1489"/>
                    </a:lnTo>
                    <a:lnTo>
                      <a:pt x="15143" y="1434"/>
                    </a:lnTo>
                    <a:lnTo>
                      <a:pt x="15061" y="1379"/>
                    </a:lnTo>
                    <a:lnTo>
                      <a:pt x="14868" y="1379"/>
                    </a:lnTo>
                    <a:lnTo>
                      <a:pt x="14757" y="1407"/>
                    </a:lnTo>
                    <a:lnTo>
                      <a:pt x="14564" y="1517"/>
                    </a:lnTo>
                    <a:lnTo>
                      <a:pt x="14426" y="1655"/>
                    </a:lnTo>
                    <a:lnTo>
                      <a:pt x="14371" y="1738"/>
                    </a:lnTo>
                    <a:lnTo>
                      <a:pt x="14316" y="1848"/>
                    </a:lnTo>
                    <a:lnTo>
                      <a:pt x="14316" y="1931"/>
                    </a:lnTo>
                    <a:lnTo>
                      <a:pt x="14316" y="2041"/>
                    </a:lnTo>
                    <a:lnTo>
                      <a:pt x="14343" y="2151"/>
                    </a:lnTo>
                    <a:lnTo>
                      <a:pt x="14371" y="2234"/>
                    </a:lnTo>
                    <a:lnTo>
                      <a:pt x="22039" y="14150"/>
                    </a:lnTo>
                    <a:lnTo>
                      <a:pt x="911" y="83"/>
                    </a:lnTo>
                    <a:lnTo>
                      <a:pt x="801" y="28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52"/>
            <p:cNvGrpSpPr/>
            <p:nvPr/>
          </p:nvGrpSpPr>
          <p:grpSpPr>
            <a:xfrm>
              <a:off x="5512379" y="1545592"/>
              <a:ext cx="1332840" cy="1140678"/>
              <a:chOff x="5512379" y="1545592"/>
              <a:chExt cx="1332840" cy="1140678"/>
            </a:xfrm>
          </p:grpSpPr>
          <p:sp>
            <p:nvSpPr>
              <p:cNvPr id="395" name="Google Shape;395;p52"/>
              <p:cNvSpPr/>
              <p:nvPr/>
            </p:nvSpPr>
            <p:spPr>
              <a:xfrm>
                <a:off x="6253673" y="2021267"/>
                <a:ext cx="308033" cy="357465"/>
              </a:xfrm>
              <a:custGeom>
                <a:avLst/>
                <a:gdLst/>
                <a:ahLst/>
                <a:cxnLst/>
                <a:rect l="l" t="t" r="r" b="b"/>
                <a:pathLst>
                  <a:path w="18040" h="20935" extrusionOk="0">
                    <a:moveTo>
                      <a:pt x="1545" y="0"/>
                    </a:moveTo>
                    <a:lnTo>
                      <a:pt x="1269" y="28"/>
                    </a:lnTo>
                    <a:lnTo>
                      <a:pt x="1021" y="110"/>
                    </a:lnTo>
                    <a:lnTo>
                      <a:pt x="773" y="221"/>
                    </a:lnTo>
                    <a:lnTo>
                      <a:pt x="552" y="386"/>
                    </a:lnTo>
                    <a:lnTo>
                      <a:pt x="359" y="579"/>
                    </a:lnTo>
                    <a:lnTo>
                      <a:pt x="194" y="800"/>
                    </a:lnTo>
                    <a:lnTo>
                      <a:pt x="83" y="1048"/>
                    </a:lnTo>
                    <a:lnTo>
                      <a:pt x="1" y="1296"/>
                    </a:lnTo>
                    <a:lnTo>
                      <a:pt x="1" y="1572"/>
                    </a:lnTo>
                    <a:lnTo>
                      <a:pt x="28" y="1848"/>
                    </a:lnTo>
                    <a:lnTo>
                      <a:pt x="83" y="1986"/>
                    </a:lnTo>
                    <a:lnTo>
                      <a:pt x="139" y="2124"/>
                    </a:lnTo>
                    <a:lnTo>
                      <a:pt x="221" y="2262"/>
                    </a:lnTo>
                    <a:lnTo>
                      <a:pt x="332" y="2400"/>
                    </a:lnTo>
                    <a:lnTo>
                      <a:pt x="15447" y="20411"/>
                    </a:lnTo>
                    <a:lnTo>
                      <a:pt x="15557" y="20549"/>
                    </a:lnTo>
                    <a:lnTo>
                      <a:pt x="15667" y="20632"/>
                    </a:lnTo>
                    <a:lnTo>
                      <a:pt x="15805" y="20742"/>
                    </a:lnTo>
                    <a:lnTo>
                      <a:pt x="15943" y="20797"/>
                    </a:lnTo>
                    <a:lnTo>
                      <a:pt x="16191" y="20907"/>
                    </a:lnTo>
                    <a:lnTo>
                      <a:pt x="16467" y="20935"/>
                    </a:lnTo>
                    <a:lnTo>
                      <a:pt x="16743" y="20907"/>
                    </a:lnTo>
                    <a:lnTo>
                      <a:pt x="16991" y="20825"/>
                    </a:lnTo>
                    <a:lnTo>
                      <a:pt x="17239" y="20714"/>
                    </a:lnTo>
                    <a:lnTo>
                      <a:pt x="17460" y="20549"/>
                    </a:lnTo>
                    <a:lnTo>
                      <a:pt x="17653" y="20356"/>
                    </a:lnTo>
                    <a:lnTo>
                      <a:pt x="17819" y="20135"/>
                    </a:lnTo>
                    <a:lnTo>
                      <a:pt x="17957" y="19887"/>
                    </a:lnTo>
                    <a:lnTo>
                      <a:pt x="18012" y="19639"/>
                    </a:lnTo>
                    <a:lnTo>
                      <a:pt x="18039" y="19363"/>
                    </a:lnTo>
                    <a:lnTo>
                      <a:pt x="17984" y="19087"/>
                    </a:lnTo>
                    <a:lnTo>
                      <a:pt x="17929" y="18949"/>
                    </a:lnTo>
                    <a:lnTo>
                      <a:pt x="17874" y="18811"/>
                    </a:lnTo>
                    <a:lnTo>
                      <a:pt x="17791" y="18673"/>
                    </a:lnTo>
                    <a:lnTo>
                      <a:pt x="17681" y="18535"/>
                    </a:lnTo>
                    <a:lnTo>
                      <a:pt x="2566" y="524"/>
                    </a:lnTo>
                    <a:lnTo>
                      <a:pt x="2455" y="386"/>
                    </a:lnTo>
                    <a:lnTo>
                      <a:pt x="2345" y="304"/>
                    </a:lnTo>
                    <a:lnTo>
                      <a:pt x="2207" y="193"/>
                    </a:lnTo>
                    <a:lnTo>
                      <a:pt x="2097" y="138"/>
                    </a:lnTo>
                    <a:lnTo>
                      <a:pt x="1821" y="28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2"/>
              <p:cNvSpPr/>
              <p:nvPr/>
            </p:nvSpPr>
            <p:spPr>
              <a:xfrm>
                <a:off x="6091891" y="1545592"/>
                <a:ext cx="173806" cy="765797"/>
              </a:xfrm>
              <a:custGeom>
                <a:avLst/>
                <a:gdLst/>
                <a:ahLst/>
                <a:cxnLst/>
                <a:rect l="l" t="t" r="r" b="b"/>
                <a:pathLst>
                  <a:path w="10179" h="44849" extrusionOk="0">
                    <a:moveTo>
                      <a:pt x="5103" y="0"/>
                    </a:moveTo>
                    <a:lnTo>
                      <a:pt x="4579" y="1021"/>
                    </a:lnTo>
                    <a:lnTo>
                      <a:pt x="4083" y="2014"/>
                    </a:lnTo>
                    <a:lnTo>
                      <a:pt x="3641" y="3034"/>
                    </a:lnTo>
                    <a:lnTo>
                      <a:pt x="3200" y="4055"/>
                    </a:lnTo>
                    <a:lnTo>
                      <a:pt x="2814" y="5075"/>
                    </a:lnTo>
                    <a:lnTo>
                      <a:pt x="2455" y="6068"/>
                    </a:lnTo>
                    <a:lnTo>
                      <a:pt x="2124" y="7089"/>
                    </a:lnTo>
                    <a:lnTo>
                      <a:pt x="1793" y="8109"/>
                    </a:lnTo>
                    <a:lnTo>
                      <a:pt x="1517" y="9102"/>
                    </a:lnTo>
                    <a:lnTo>
                      <a:pt x="1269" y="10123"/>
                    </a:lnTo>
                    <a:lnTo>
                      <a:pt x="1048" y="11116"/>
                    </a:lnTo>
                    <a:lnTo>
                      <a:pt x="828" y="12136"/>
                    </a:lnTo>
                    <a:lnTo>
                      <a:pt x="662" y="13129"/>
                    </a:lnTo>
                    <a:lnTo>
                      <a:pt x="497" y="14122"/>
                    </a:lnTo>
                    <a:lnTo>
                      <a:pt x="387" y="15088"/>
                    </a:lnTo>
                    <a:lnTo>
                      <a:pt x="249" y="16081"/>
                    </a:lnTo>
                    <a:lnTo>
                      <a:pt x="166" y="17046"/>
                    </a:lnTo>
                    <a:lnTo>
                      <a:pt x="111" y="18011"/>
                    </a:lnTo>
                    <a:lnTo>
                      <a:pt x="56" y="18977"/>
                    </a:lnTo>
                    <a:lnTo>
                      <a:pt x="28" y="19942"/>
                    </a:lnTo>
                    <a:lnTo>
                      <a:pt x="0" y="20880"/>
                    </a:lnTo>
                    <a:lnTo>
                      <a:pt x="0" y="21818"/>
                    </a:lnTo>
                    <a:lnTo>
                      <a:pt x="56" y="23638"/>
                    </a:lnTo>
                    <a:lnTo>
                      <a:pt x="166" y="25431"/>
                    </a:lnTo>
                    <a:lnTo>
                      <a:pt x="331" y="27169"/>
                    </a:lnTo>
                    <a:lnTo>
                      <a:pt x="552" y="28851"/>
                    </a:lnTo>
                    <a:lnTo>
                      <a:pt x="800" y="30478"/>
                    </a:lnTo>
                    <a:lnTo>
                      <a:pt x="1076" y="32051"/>
                    </a:lnTo>
                    <a:lnTo>
                      <a:pt x="1407" y="33568"/>
                    </a:lnTo>
                    <a:lnTo>
                      <a:pt x="1738" y="34974"/>
                    </a:lnTo>
                    <a:lnTo>
                      <a:pt x="2069" y="36326"/>
                    </a:lnTo>
                    <a:lnTo>
                      <a:pt x="2428" y="37595"/>
                    </a:lnTo>
                    <a:lnTo>
                      <a:pt x="2786" y="38781"/>
                    </a:lnTo>
                    <a:lnTo>
                      <a:pt x="3145" y="39884"/>
                    </a:lnTo>
                    <a:lnTo>
                      <a:pt x="3476" y="40877"/>
                    </a:lnTo>
                    <a:lnTo>
                      <a:pt x="4110" y="42559"/>
                    </a:lnTo>
                    <a:lnTo>
                      <a:pt x="4634" y="43828"/>
                    </a:lnTo>
                    <a:lnTo>
                      <a:pt x="4965" y="44600"/>
                    </a:lnTo>
                    <a:lnTo>
                      <a:pt x="5103" y="44849"/>
                    </a:lnTo>
                    <a:lnTo>
                      <a:pt x="5213" y="44600"/>
                    </a:lnTo>
                    <a:lnTo>
                      <a:pt x="5572" y="43828"/>
                    </a:lnTo>
                    <a:lnTo>
                      <a:pt x="6068" y="42559"/>
                    </a:lnTo>
                    <a:lnTo>
                      <a:pt x="6703" y="40877"/>
                    </a:lnTo>
                    <a:lnTo>
                      <a:pt x="7061" y="39884"/>
                    </a:lnTo>
                    <a:lnTo>
                      <a:pt x="7392" y="38781"/>
                    </a:lnTo>
                    <a:lnTo>
                      <a:pt x="7751" y="37595"/>
                    </a:lnTo>
                    <a:lnTo>
                      <a:pt x="8109" y="36326"/>
                    </a:lnTo>
                    <a:lnTo>
                      <a:pt x="8468" y="34974"/>
                    </a:lnTo>
                    <a:lnTo>
                      <a:pt x="8799" y="33568"/>
                    </a:lnTo>
                    <a:lnTo>
                      <a:pt x="9102" y="32051"/>
                    </a:lnTo>
                    <a:lnTo>
                      <a:pt x="9378" y="30478"/>
                    </a:lnTo>
                    <a:lnTo>
                      <a:pt x="9654" y="28851"/>
                    </a:lnTo>
                    <a:lnTo>
                      <a:pt x="9847" y="27169"/>
                    </a:lnTo>
                    <a:lnTo>
                      <a:pt x="10013" y="25431"/>
                    </a:lnTo>
                    <a:lnTo>
                      <a:pt x="10123" y="23638"/>
                    </a:lnTo>
                    <a:lnTo>
                      <a:pt x="10178" y="21818"/>
                    </a:lnTo>
                    <a:lnTo>
                      <a:pt x="10178" y="20880"/>
                    </a:lnTo>
                    <a:lnTo>
                      <a:pt x="10178" y="19942"/>
                    </a:lnTo>
                    <a:lnTo>
                      <a:pt x="10151" y="18977"/>
                    </a:lnTo>
                    <a:lnTo>
                      <a:pt x="10095" y="18011"/>
                    </a:lnTo>
                    <a:lnTo>
                      <a:pt x="10013" y="17046"/>
                    </a:lnTo>
                    <a:lnTo>
                      <a:pt x="9930" y="16081"/>
                    </a:lnTo>
                    <a:lnTo>
                      <a:pt x="9820" y="15088"/>
                    </a:lnTo>
                    <a:lnTo>
                      <a:pt x="9682" y="14122"/>
                    </a:lnTo>
                    <a:lnTo>
                      <a:pt x="9516" y="13129"/>
                    </a:lnTo>
                    <a:lnTo>
                      <a:pt x="9351" y="12136"/>
                    </a:lnTo>
                    <a:lnTo>
                      <a:pt x="9158" y="11116"/>
                    </a:lnTo>
                    <a:lnTo>
                      <a:pt x="8909" y="10123"/>
                    </a:lnTo>
                    <a:lnTo>
                      <a:pt x="8661" y="9102"/>
                    </a:lnTo>
                    <a:lnTo>
                      <a:pt x="8385" y="8109"/>
                    </a:lnTo>
                    <a:lnTo>
                      <a:pt x="8082" y="7089"/>
                    </a:lnTo>
                    <a:lnTo>
                      <a:pt x="7751" y="6068"/>
                    </a:lnTo>
                    <a:lnTo>
                      <a:pt x="7365" y="5075"/>
                    </a:lnTo>
                    <a:lnTo>
                      <a:pt x="6979" y="4055"/>
                    </a:lnTo>
                    <a:lnTo>
                      <a:pt x="6565" y="3034"/>
                    </a:lnTo>
                    <a:lnTo>
                      <a:pt x="6096" y="2014"/>
                    </a:lnTo>
                    <a:lnTo>
                      <a:pt x="5627" y="1021"/>
                    </a:lnTo>
                    <a:lnTo>
                      <a:pt x="51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2"/>
              <p:cNvSpPr/>
              <p:nvPr/>
            </p:nvSpPr>
            <p:spPr>
              <a:xfrm>
                <a:off x="5512379" y="2311371"/>
                <a:ext cx="666437" cy="374899"/>
              </a:xfrm>
              <a:custGeom>
                <a:avLst/>
                <a:gdLst/>
                <a:ahLst/>
                <a:cxnLst/>
                <a:rect l="l" t="t" r="r" b="b"/>
                <a:pathLst>
                  <a:path w="39030" h="21956" extrusionOk="0">
                    <a:moveTo>
                      <a:pt x="39029" y="1"/>
                    </a:moveTo>
                    <a:lnTo>
                      <a:pt x="38726" y="28"/>
                    </a:lnTo>
                    <a:lnTo>
                      <a:pt x="37871" y="111"/>
                    </a:lnTo>
                    <a:lnTo>
                      <a:pt x="36547" y="277"/>
                    </a:lnTo>
                    <a:lnTo>
                      <a:pt x="34754" y="552"/>
                    </a:lnTo>
                    <a:lnTo>
                      <a:pt x="33733" y="745"/>
                    </a:lnTo>
                    <a:lnTo>
                      <a:pt x="32602" y="966"/>
                    </a:lnTo>
                    <a:lnTo>
                      <a:pt x="31389" y="1242"/>
                    </a:lnTo>
                    <a:lnTo>
                      <a:pt x="30120" y="1545"/>
                    </a:lnTo>
                    <a:lnTo>
                      <a:pt x="28769" y="1904"/>
                    </a:lnTo>
                    <a:lnTo>
                      <a:pt x="27362" y="2318"/>
                    </a:lnTo>
                    <a:lnTo>
                      <a:pt x="25928" y="2759"/>
                    </a:lnTo>
                    <a:lnTo>
                      <a:pt x="24411" y="3283"/>
                    </a:lnTo>
                    <a:lnTo>
                      <a:pt x="22866" y="3862"/>
                    </a:lnTo>
                    <a:lnTo>
                      <a:pt x="21294" y="4497"/>
                    </a:lnTo>
                    <a:lnTo>
                      <a:pt x="19694" y="5214"/>
                    </a:lnTo>
                    <a:lnTo>
                      <a:pt x="18094" y="5986"/>
                    </a:lnTo>
                    <a:lnTo>
                      <a:pt x="16467" y="6841"/>
                    </a:lnTo>
                    <a:lnTo>
                      <a:pt x="15667" y="7282"/>
                    </a:lnTo>
                    <a:lnTo>
                      <a:pt x="14840" y="7779"/>
                    </a:lnTo>
                    <a:lnTo>
                      <a:pt x="14040" y="8248"/>
                    </a:lnTo>
                    <a:lnTo>
                      <a:pt x="13212" y="8772"/>
                    </a:lnTo>
                    <a:lnTo>
                      <a:pt x="12412" y="9296"/>
                    </a:lnTo>
                    <a:lnTo>
                      <a:pt x="11612" y="9875"/>
                    </a:lnTo>
                    <a:lnTo>
                      <a:pt x="10813" y="10454"/>
                    </a:lnTo>
                    <a:lnTo>
                      <a:pt x="10013" y="11034"/>
                    </a:lnTo>
                    <a:lnTo>
                      <a:pt x="9240" y="11668"/>
                    </a:lnTo>
                    <a:lnTo>
                      <a:pt x="8441" y="12302"/>
                    </a:lnTo>
                    <a:lnTo>
                      <a:pt x="7696" y="12964"/>
                    </a:lnTo>
                    <a:lnTo>
                      <a:pt x="6924" y="13654"/>
                    </a:lnTo>
                    <a:lnTo>
                      <a:pt x="6179" y="14371"/>
                    </a:lnTo>
                    <a:lnTo>
                      <a:pt x="5434" y="15116"/>
                    </a:lnTo>
                    <a:lnTo>
                      <a:pt x="4689" y="15888"/>
                    </a:lnTo>
                    <a:lnTo>
                      <a:pt x="3972" y="16660"/>
                    </a:lnTo>
                    <a:lnTo>
                      <a:pt x="3283" y="17488"/>
                    </a:lnTo>
                    <a:lnTo>
                      <a:pt x="2593" y="18315"/>
                    </a:lnTo>
                    <a:lnTo>
                      <a:pt x="1904" y="19198"/>
                    </a:lnTo>
                    <a:lnTo>
                      <a:pt x="1242" y="20080"/>
                    </a:lnTo>
                    <a:lnTo>
                      <a:pt x="607" y="20991"/>
                    </a:lnTo>
                    <a:lnTo>
                      <a:pt x="0" y="21956"/>
                    </a:lnTo>
                    <a:lnTo>
                      <a:pt x="1131" y="21901"/>
                    </a:lnTo>
                    <a:lnTo>
                      <a:pt x="2235" y="21846"/>
                    </a:lnTo>
                    <a:lnTo>
                      <a:pt x="3338" y="21735"/>
                    </a:lnTo>
                    <a:lnTo>
                      <a:pt x="4441" y="21625"/>
                    </a:lnTo>
                    <a:lnTo>
                      <a:pt x="5517" y="21460"/>
                    </a:lnTo>
                    <a:lnTo>
                      <a:pt x="6565" y="21294"/>
                    </a:lnTo>
                    <a:lnTo>
                      <a:pt x="7613" y="21101"/>
                    </a:lnTo>
                    <a:lnTo>
                      <a:pt x="8634" y="20880"/>
                    </a:lnTo>
                    <a:lnTo>
                      <a:pt x="9654" y="20604"/>
                    </a:lnTo>
                    <a:lnTo>
                      <a:pt x="10647" y="20356"/>
                    </a:lnTo>
                    <a:lnTo>
                      <a:pt x="11640" y="20053"/>
                    </a:lnTo>
                    <a:lnTo>
                      <a:pt x="12605" y="19749"/>
                    </a:lnTo>
                    <a:lnTo>
                      <a:pt x="13571" y="19418"/>
                    </a:lnTo>
                    <a:lnTo>
                      <a:pt x="14509" y="19060"/>
                    </a:lnTo>
                    <a:lnTo>
                      <a:pt x="15419" y="18701"/>
                    </a:lnTo>
                    <a:lnTo>
                      <a:pt x="16329" y="18315"/>
                    </a:lnTo>
                    <a:lnTo>
                      <a:pt x="17239" y="17929"/>
                    </a:lnTo>
                    <a:lnTo>
                      <a:pt x="18094" y="17515"/>
                    </a:lnTo>
                    <a:lnTo>
                      <a:pt x="18977" y="17074"/>
                    </a:lnTo>
                    <a:lnTo>
                      <a:pt x="19804" y="16633"/>
                    </a:lnTo>
                    <a:lnTo>
                      <a:pt x="20632" y="16191"/>
                    </a:lnTo>
                    <a:lnTo>
                      <a:pt x="21459" y="15750"/>
                    </a:lnTo>
                    <a:lnTo>
                      <a:pt x="23004" y="14785"/>
                    </a:lnTo>
                    <a:lnTo>
                      <a:pt x="24521" y="13819"/>
                    </a:lnTo>
                    <a:lnTo>
                      <a:pt x="25955" y="12826"/>
                    </a:lnTo>
                    <a:lnTo>
                      <a:pt x="27334" y="11806"/>
                    </a:lnTo>
                    <a:lnTo>
                      <a:pt x="28603" y="10785"/>
                    </a:lnTo>
                    <a:lnTo>
                      <a:pt x="29844" y="9792"/>
                    </a:lnTo>
                    <a:lnTo>
                      <a:pt x="31003" y="8772"/>
                    </a:lnTo>
                    <a:lnTo>
                      <a:pt x="32078" y="7779"/>
                    </a:lnTo>
                    <a:lnTo>
                      <a:pt x="33071" y="6813"/>
                    </a:lnTo>
                    <a:lnTo>
                      <a:pt x="34009" y="5903"/>
                    </a:lnTo>
                    <a:lnTo>
                      <a:pt x="34864" y="4993"/>
                    </a:lnTo>
                    <a:lnTo>
                      <a:pt x="35636" y="4166"/>
                    </a:lnTo>
                    <a:lnTo>
                      <a:pt x="36326" y="3366"/>
                    </a:lnTo>
                    <a:lnTo>
                      <a:pt x="37512" y="1987"/>
                    </a:lnTo>
                    <a:lnTo>
                      <a:pt x="38339" y="938"/>
                    </a:lnTo>
                    <a:lnTo>
                      <a:pt x="38836" y="249"/>
                    </a:lnTo>
                    <a:lnTo>
                      <a:pt x="390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52"/>
              <p:cNvSpPr/>
              <p:nvPr/>
            </p:nvSpPr>
            <p:spPr>
              <a:xfrm>
                <a:off x="6178799" y="2311371"/>
                <a:ext cx="666420" cy="374899"/>
              </a:xfrm>
              <a:custGeom>
                <a:avLst/>
                <a:gdLst/>
                <a:ahLst/>
                <a:cxnLst/>
                <a:rect l="l" t="t" r="r" b="b"/>
                <a:pathLst>
                  <a:path w="39029" h="21956" extrusionOk="0">
                    <a:moveTo>
                      <a:pt x="0" y="1"/>
                    </a:moveTo>
                    <a:lnTo>
                      <a:pt x="166" y="249"/>
                    </a:lnTo>
                    <a:lnTo>
                      <a:pt x="662" y="938"/>
                    </a:lnTo>
                    <a:lnTo>
                      <a:pt x="1517" y="1987"/>
                    </a:lnTo>
                    <a:lnTo>
                      <a:pt x="2676" y="3366"/>
                    </a:lnTo>
                    <a:lnTo>
                      <a:pt x="3365" y="4166"/>
                    </a:lnTo>
                    <a:lnTo>
                      <a:pt x="4165" y="4993"/>
                    </a:lnTo>
                    <a:lnTo>
                      <a:pt x="4992" y="5903"/>
                    </a:lnTo>
                    <a:lnTo>
                      <a:pt x="5930" y="6813"/>
                    </a:lnTo>
                    <a:lnTo>
                      <a:pt x="6951" y="7779"/>
                    </a:lnTo>
                    <a:lnTo>
                      <a:pt x="8026" y="8772"/>
                    </a:lnTo>
                    <a:lnTo>
                      <a:pt x="9185" y="9792"/>
                    </a:lnTo>
                    <a:lnTo>
                      <a:pt x="10398" y="10785"/>
                    </a:lnTo>
                    <a:lnTo>
                      <a:pt x="11695" y="11806"/>
                    </a:lnTo>
                    <a:lnTo>
                      <a:pt x="13046" y="12826"/>
                    </a:lnTo>
                    <a:lnTo>
                      <a:pt x="14481" y="13819"/>
                    </a:lnTo>
                    <a:lnTo>
                      <a:pt x="15998" y="14785"/>
                    </a:lnTo>
                    <a:lnTo>
                      <a:pt x="17570" y="15750"/>
                    </a:lnTo>
                    <a:lnTo>
                      <a:pt x="18370" y="16191"/>
                    </a:lnTo>
                    <a:lnTo>
                      <a:pt x="19197" y="16633"/>
                    </a:lnTo>
                    <a:lnTo>
                      <a:pt x="20052" y="17074"/>
                    </a:lnTo>
                    <a:lnTo>
                      <a:pt x="20907" y="17515"/>
                    </a:lnTo>
                    <a:lnTo>
                      <a:pt x="21790" y="17929"/>
                    </a:lnTo>
                    <a:lnTo>
                      <a:pt x="22672" y="18315"/>
                    </a:lnTo>
                    <a:lnTo>
                      <a:pt x="23583" y="18701"/>
                    </a:lnTo>
                    <a:lnTo>
                      <a:pt x="24493" y="19060"/>
                    </a:lnTo>
                    <a:lnTo>
                      <a:pt x="25431" y="19418"/>
                    </a:lnTo>
                    <a:lnTo>
                      <a:pt x="26396" y="19749"/>
                    </a:lnTo>
                    <a:lnTo>
                      <a:pt x="27361" y="20053"/>
                    </a:lnTo>
                    <a:lnTo>
                      <a:pt x="28354" y="20356"/>
                    </a:lnTo>
                    <a:lnTo>
                      <a:pt x="29347" y="20604"/>
                    </a:lnTo>
                    <a:lnTo>
                      <a:pt x="30368" y="20880"/>
                    </a:lnTo>
                    <a:lnTo>
                      <a:pt x="31388" y="21101"/>
                    </a:lnTo>
                    <a:lnTo>
                      <a:pt x="32437" y="21294"/>
                    </a:lnTo>
                    <a:lnTo>
                      <a:pt x="33512" y="21460"/>
                    </a:lnTo>
                    <a:lnTo>
                      <a:pt x="34588" y="21625"/>
                    </a:lnTo>
                    <a:lnTo>
                      <a:pt x="35664" y="21735"/>
                    </a:lnTo>
                    <a:lnTo>
                      <a:pt x="36767" y="21846"/>
                    </a:lnTo>
                    <a:lnTo>
                      <a:pt x="37898" y="21901"/>
                    </a:lnTo>
                    <a:lnTo>
                      <a:pt x="39029" y="21956"/>
                    </a:lnTo>
                    <a:lnTo>
                      <a:pt x="38394" y="20991"/>
                    </a:lnTo>
                    <a:lnTo>
                      <a:pt x="37760" y="20080"/>
                    </a:lnTo>
                    <a:lnTo>
                      <a:pt x="37098" y="19198"/>
                    </a:lnTo>
                    <a:lnTo>
                      <a:pt x="36436" y="18315"/>
                    </a:lnTo>
                    <a:lnTo>
                      <a:pt x="35746" y="17488"/>
                    </a:lnTo>
                    <a:lnTo>
                      <a:pt x="35029" y="16660"/>
                    </a:lnTo>
                    <a:lnTo>
                      <a:pt x="34312" y="15888"/>
                    </a:lnTo>
                    <a:lnTo>
                      <a:pt x="33595" y="15116"/>
                    </a:lnTo>
                    <a:lnTo>
                      <a:pt x="32850" y="14371"/>
                    </a:lnTo>
                    <a:lnTo>
                      <a:pt x="32106" y="13654"/>
                    </a:lnTo>
                    <a:lnTo>
                      <a:pt x="31333" y="12964"/>
                    </a:lnTo>
                    <a:lnTo>
                      <a:pt x="30561" y="12302"/>
                    </a:lnTo>
                    <a:lnTo>
                      <a:pt x="29789" y="11668"/>
                    </a:lnTo>
                    <a:lnTo>
                      <a:pt x="28989" y="11034"/>
                    </a:lnTo>
                    <a:lnTo>
                      <a:pt x="28189" y="10454"/>
                    </a:lnTo>
                    <a:lnTo>
                      <a:pt x="27389" y="9875"/>
                    </a:lnTo>
                    <a:lnTo>
                      <a:pt x="26589" y="9296"/>
                    </a:lnTo>
                    <a:lnTo>
                      <a:pt x="25789" y="8772"/>
                    </a:lnTo>
                    <a:lnTo>
                      <a:pt x="24989" y="8248"/>
                    </a:lnTo>
                    <a:lnTo>
                      <a:pt x="24162" y="7779"/>
                    </a:lnTo>
                    <a:lnTo>
                      <a:pt x="23362" y="7282"/>
                    </a:lnTo>
                    <a:lnTo>
                      <a:pt x="22535" y="6841"/>
                    </a:lnTo>
                    <a:lnTo>
                      <a:pt x="20907" y="5986"/>
                    </a:lnTo>
                    <a:lnTo>
                      <a:pt x="19307" y="5214"/>
                    </a:lnTo>
                    <a:lnTo>
                      <a:pt x="17708" y="4497"/>
                    </a:lnTo>
                    <a:lnTo>
                      <a:pt x="16136" y="3862"/>
                    </a:lnTo>
                    <a:lnTo>
                      <a:pt x="14591" y="3283"/>
                    </a:lnTo>
                    <a:lnTo>
                      <a:pt x="13102" y="2759"/>
                    </a:lnTo>
                    <a:lnTo>
                      <a:pt x="11640" y="2318"/>
                    </a:lnTo>
                    <a:lnTo>
                      <a:pt x="10233" y="1904"/>
                    </a:lnTo>
                    <a:lnTo>
                      <a:pt x="8881" y="1545"/>
                    </a:lnTo>
                    <a:lnTo>
                      <a:pt x="7613" y="1242"/>
                    </a:lnTo>
                    <a:lnTo>
                      <a:pt x="6399" y="966"/>
                    </a:lnTo>
                    <a:lnTo>
                      <a:pt x="5296" y="745"/>
                    </a:lnTo>
                    <a:lnTo>
                      <a:pt x="4248" y="552"/>
                    </a:lnTo>
                    <a:lnTo>
                      <a:pt x="2482" y="277"/>
                    </a:lnTo>
                    <a:lnTo>
                      <a:pt x="1131" y="111"/>
                    </a:lnTo>
                    <a:lnTo>
                      <a:pt x="276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52"/>
              <p:cNvSpPr/>
              <p:nvPr/>
            </p:nvSpPr>
            <p:spPr>
              <a:xfrm>
                <a:off x="6069536" y="2202108"/>
                <a:ext cx="218065" cy="219021"/>
              </a:xfrm>
              <a:custGeom>
                <a:avLst/>
                <a:gdLst/>
                <a:ahLst/>
                <a:cxnLst/>
                <a:rect l="l" t="t" r="r" b="b"/>
                <a:pathLst>
                  <a:path w="12771" h="12827" extrusionOk="0">
                    <a:moveTo>
                      <a:pt x="6068" y="1"/>
                    </a:moveTo>
                    <a:lnTo>
                      <a:pt x="5737" y="28"/>
                    </a:lnTo>
                    <a:lnTo>
                      <a:pt x="5103" y="139"/>
                    </a:lnTo>
                    <a:lnTo>
                      <a:pt x="4496" y="304"/>
                    </a:lnTo>
                    <a:lnTo>
                      <a:pt x="3889" y="497"/>
                    </a:lnTo>
                    <a:lnTo>
                      <a:pt x="3337" y="773"/>
                    </a:lnTo>
                    <a:lnTo>
                      <a:pt x="2813" y="1104"/>
                    </a:lnTo>
                    <a:lnTo>
                      <a:pt x="2317" y="1462"/>
                    </a:lnTo>
                    <a:lnTo>
                      <a:pt x="1876" y="1876"/>
                    </a:lnTo>
                    <a:lnTo>
                      <a:pt x="1462" y="2345"/>
                    </a:lnTo>
                    <a:lnTo>
                      <a:pt x="1103" y="2842"/>
                    </a:lnTo>
                    <a:lnTo>
                      <a:pt x="772" y="3366"/>
                    </a:lnTo>
                    <a:lnTo>
                      <a:pt x="496" y="3917"/>
                    </a:lnTo>
                    <a:lnTo>
                      <a:pt x="276" y="4497"/>
                    </a:lnTo>
                    <a:lnTo>
                      <a:pt x="138" y="5131"/>
                    </a:lnTo>
                    <a:lnTo>
                      <a:pt x="28" y="5765"/>
                    </a:lnTo>
                    <a:lnTo>
                      <a:pt x="0" y="6096"/>
                    </a:lnTo>
                    <a:lnTo>
                      <a:pt x="0" y="6400"/>
                    </a:lnTo>
                    <a:lnTo>
                      <a:pt x="0" y="6731"/>
                    </a:lnTo>
                    <a:lnTo>
                      <a:pt x="28" y="7062"/>
                    </a:lnTo>
                    <a:lnTo>
                      <a:pt x="138" y="7696"/>
                    </a:lnTo>
                    <a:lnTo>
                      <a:pt x="276" y="8330"/>
                    </a:lnTo>
                    <a:lnTo>
                      <a:pt x="496" y="8910"/>
                    </a:lnTo>
                    <a:lnTo>
                      <a:pt x="772" y="9461"/>
                    </a:lnTo>
                    <a:lnTo>
                      <a:pt x="1103" y="9985"/>
                    </a:lnTo>
                    <a:lnTo>
                      <a:pt x="1462" y="10482"/>
                    </a:lnTo>
                    <a:lnTo>
                      <a:pt x="1876" y="10951"/>
                    </a:lnTo>
                    <a:lnTo>
                      <a:pt x="2317" y="11364"/>
                    </a:lnTo>
                    <a:lnTo>
                      <a:pt x="2813" y="11723"/>
                    </a:lnTo>
                    <a:lnTo>
                      <a:pt x="3337" y="12054"/>
                    </a:lnTo>
                    <a:lnTo>
                      <a:pt x="3889" y="12330"/>
                    </a:lnTo>
                    <a:lnTo>
                      <a:pt x="4496" y="12523"/>
                    </a:lnTo>
                    <a:lnTo>
                      <a:pt x="5103" y="12688"/>
                    </a:lnTo>
                    <a:lnTo>
                      <a:pt x="5737" y="12799"/>
                    </a:lnTo>
                    <a:lnTo>
                      <a:pt x="6068" y="12799"/>
                    </a:lnTo>
                    <a:lnTo>
                      <a:pt x="6399" y="12826"/>
                    </a:lnTo>
                    <a:lnTo>
                      <a:pt x="6730" y="12799"/>
                    </a:lnTo>
                    <a:lnTo>
                      <a:pt x="7033" y="12799"/>
                    </a:lnTo>
                    <a:lnTo>
                      <a:pt x="7668" y="12688"/>
                    </a:lnTo>
                    <a:lnTo>
                      <a:pt x="8302" y="12523"/>
                    </a:lnTo>
                    <a:lnTo>
                      <a:pt x="8881" y="12330"/>
                    </a:lnTo>
                    <a:lnTo>
                      <a:pt x="9433" y="12054"/>
                    </a:lnTo>
                    <a:lnTo>
                      <a:pt x="9957" y="11723"/>
                    </a:lnTo>
                    <a:lnTo>
                      <a:pt x="10454" y="11364"/>
                    </a:lnTo>
                    <a:lnTo>
                      <a:pt x="10923" y="10951"/>
                    </a:lnTo>
                    <a:lnTo>
                      <a:pt x="11336" y="10482"/>
                    </a:lnTo>
                    <a:lnTo>
                      <a:pt x="11695" y="9985"/>
                    </a:lnTo>
                    <a:lnTo>
                      <a:pt x="11998" y="9461"/>
                    </a:lnTo>
                    <a:lnTo>
                      <a:pt x="12274" y="8910"/>
                    </a:lnTo>
                    <a:lnTo>
                      <a:pt x="12495" y="8330"/>
                    </a:lnTo>
                    <a:lnTo>
                      <a:pt x="12660" y="7696"/>
                    </a:lnTo>
                    <a:lnTo>
                      <a:pt x="12743" y="7062"/>
                    </a:lnTo>
                    <a:lnTo>
                      <a:pt x="12771" y="6731"/>
                    </a:lnTo>
                    <a:lnTo>
                      <a:pt x="12771" y="6400"/>
                    </a:lnTo>
                    <a:lnTo>
                      <a:pt x="12771" y="6096"/>
                    </a:lnTo>
                    <a:lnTo>
                      <a:pt x="12743" y="5765"/>
                    </a:lnTo>
                    <a:lnTo>
                      <a:pt x="12660" y="5131"/>
                    </a:lnTo>
                    <a:lnTo>
                      <a:pt x="12495" y="4497"/>
                    </a:lnTo>
                    <a:lnTo>
                      <a:pt x="12274" y="3917"/>
                    </a:lnTo>
                    <a:lnTo>
                      <a:pt x="11998" y="3366"/>
                    </a:lnTo>
                    <a:lnTo>
                      <a:pt x="11695" y="2842"/>
                    </a:lnTo>
                    <a:lnTo>
                      <a:pt x="11336" y="2345"/>
                    </a:lnTo>
                    <a:lnTo>
                      <a:pt x="10923" y="1876"/>
                    </a:lnTo>
                    <a:lnTo>
                      <a:pt x="10454" y="1462"/>
                    </a:lnTo>
                    <a:lnTo>
                      <a:pt x="9957" y="1104"/>
                    </a:lnTo>
                    <a:lnTo>
                      <a:pt x="9433" y="773"/>
                    </a:lnTo>
                    <a:lnTo>
                      <a:pt x="8881" y="497"/>
                    </a:lnTo>
                    <a:lnTo>
                      <a:pt x="8302" y="304"/>
                    </a:lnTo>
                    <a:lnTo>
                      <a:pt x="7668" y="139"/>
                    </a:lnTo>
                    <a:lnTo>
                      <a:pt x="7033" y="28"/>
                    </a:lnTo>
                    <a:lnTo>
                      <a:pt x="67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2"/>
              <p:cNvSpPr/>
              <p:nvPr/>
            </p:nvSpPr>
            <p:spPr>
              <a:xfrm>
                <a:off x="6117090" y="2250158"/>
                <a:ext cx="122940" cy="122923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7199" extrusionOk="0">
                    <a:moveTo>
                      <a:pt x="3228" y="0"/>
                    </a:moveTo>
                    <a:lnTo>
                      <a:pt x="2869" y="55"/>
                    </a:lnTo>
                    <a:lnTo>
                      <a:pt x="2538" y="138"/>
                    </a:lnTo>
                    <a:lnTo>
                      <a:pt x="2207" y="276"/>
                    </a:lnTo>
                    <a:lnTo>
                      <a:pt x="1876" y="414"/>
                    </a:lnTo>
                    <a:lnTo>
                      <a:pt x="1601" y="607"/>
                    </a:lnTo>
                    <a:lnTo>
                      <a:pt x="1325" y="800"/>
                    </a:lnTo>
                    <a:lnTo>
                      <a:pt x="1049" y="1048"/>
                    </a:lnTo>
                    <a:lnTo>
                      <a:pt x="828" y="1296"/>
                    </a:lnTo>
                    <a:lnTo>
                      <a:pt x="608" y="1572"/>
                    </a:lnTo>
                    <a:lnTo>
                      <a:pt x="442" y="1876"/>
                    </a:lnTo>
                    <a:lnTo>
                      <a:pt x="277" y="2179"/>
                    </a:lnTo>
                    <a:lnTo>
                      <a:pt x="166" y="2538"/>
                    </a:lnTo>
                    <a:lnTo>
                      <a:pt x="84" y="2869"/>
                    </a:lnTo>
                    <a:lnTo>
                      <a:pt x="28" y="3227"/>
                    </a:lnTo>
                    <a:lnTo>
                      <a:pt x="1" y="3586"/>
                    </a:lnTo>
                    <a:lnTo>
                      <a:pt x="28" y="3972"/>
                    </a:lnTo>
                    <a:lnTo>
                      <a:pt x="84" y="4330"/>
                    </a:lnTo>
                    <a:lnTo>
                      <a:pt x="166" y="4661"/>
                    </a:lnTo>
                    <a:lnTo>
                      <a:pt x="277" y="4992"/>
                    </a:lnTo>
                    <a:lnTo>
                      <a:pt x="442" y="5323"/>
                    </a:lnTo>
                    <a:lnTo>
                      <a:pt x="608" y="5627"/>
                    </a:lnTo>
                    <a:lnTo>
                      <a:pt x="828" y="5903"/>
                    </a:lnTo>
                    <a:lnTo>
                      <a:pt x="1049" y="6151"/>
                    </a:lnTo>
                    <a:lnTo>
                      <a:pt x="1325" y="6399"/>
                    </a:lnTo>
                    <a:lnTo>
                      <a:pt x="1601" y="6592"/>
                    </a:lnTo>
                    <a:lnTo>
                      <a:pt x="1876" y="6785"/>
                    </a:lnTo>
                    <a:lnTo>
                      <a:pt x="2207" y="6923"/>
                    </a:lnTo>
                    <a:lnTo>
                      <a:pt x="2538" y="7061"/>
                    </a:lnTo>
                    <a:lnTo>
                      <a:pt x="2869" y="7144"/>
                    </a:lnTo>
                    <a:lnTo>
                      <a:pt x="3228" y="7199"/>
                    </a:lnTo>
                    <a:lnTo>
                      <a:pt x="3973" y="7199"/>
                    </a:lnTo>
                    <a:lnTo>
                      <a:pt x="4331" y="7144"/>
                    </a:lnTo>
                    <a:lnTo>
                      <a:pt x="4690" y="7061"/>
                    </a:lnTo>
                    <a:lnTo>
                      <a:pt x="5021" y="6923"/>
                    </a:lnTo>
                    <a:lnTo>
                      <a:pt x="5324" y="6785"/>
                    </a:lnTo>
                    <a:lnTo>
                      <a:pt x="5628" y="6592"/>
                    </a:lnTo>
                    <a:lnTo>
                      <a:pt x="5903" y="6399"/>
                    </a:lnTo>
                    <a:lnTo>
                      <a:pt x="6152" y="6151"/>
                    </a:lnTo>
                    <a:lnTo>
                      <a:pt x="6372" y="5903"/>
                    </a:lnTo>
                    <a:lnTo>
                      <a:pt x="6593" y="5627"/>
                    </a:lnTo>
                    <a:lnTo>
                      <a:pt x="6786" y="5323"/>
                    </a:lnTo>
                    <a:lnTo>
                      <a:pt x="6924" y="4992"/>
                    </a:lnTo>
                    <a:lnTo>
                      <a:pt x="7034" y="4661"/>
                    </a:lnTo>
                    <a:lnTo>
                      <a:pt x="7145" y="4330"/>
                    </a:lnTo>
                    <a:lnTo>
                      <a:pt x="7200" y="3972"/>
                    </a:lnTo>
                    <a:lnTo>
                      <a:pt x="7200" y="3586"/>
                    </a:lnTo>
                    <a:lnTo>
                      <a:pt x="7200" y="3227"/>
                    </a:lnTo>
                    <a:lnTo>
                      <a:pt x="7145" y="2869"/>
                    </a:lnTo>
                    <a:lnTo>
                      <a:pt x="7034" y="2538"/>
                    </a:lnTo>
                    <a:lnTo>
                      <a:pt x="6924" y="2179"/>
                    </a:lnTo>
                    <a:lnTo>
                      <a:pt x="6786" y="1876"/>
                    </a:lnTo>
                    <a:lnTo>
                      <a:pt x="6593" y="1572"/>
                    </a:lnTo>
                    <a:lnTo>
                      <a:pt x="6372" y="1296"/>
                    </a:lnTo>
                    <a:lnTo>
                      <a:pt x="6152" y="1048"/>
                    </a:lnTo>
                    <a:lnTo>
                      <a:pt x="5903" y="800"/>
                    </a:lnTo>
                    <a:lnTo>
                      <a:pt x="5628" y="607"/>
                    </a:lnTo>
                    <a:lnTo>
                      <a:pt x="5324" y="414"/>
                    </a:lnTo>
                    <a:lnTo>
                      <a:pt x="5021" y="276"/>
                    </a:lnTo>
                    <a:lnTo>
                      <a:pt x="4690" y="138"/>
                    </a:lnTo>
                    <a:lnTo>
                      <a:pt x="4331" y="55"/>
                    </a:lnTo>
                    <a:lnTo>
                      <a:pt x="39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2"/>
              <p:cNvSpPr/>
              <p:nvPr/>
            </p:nvSpPr>
            <p:spPr>
              <a:xfrm>
                <a:off x="6293714" y="2381550"/>
                <a:ext cx="461076" cy="259523"/>
              </a:xfrm>
              <a:custGeom>
                <a:avLst/>
                <a:gdLst/>
                <a:ahLst/>
                <a:cxnLst/>
                <a:rect l="l" t="t" r="r" b="b"/>
                <a:pathLst>
                  <a:path w="27003" h="15199" extrusionOk="0">
                    <a:moveTo>
                      <a:pt x="303" y="0"/>
                    </a:moveTo>
                    <a:lnTo>
                      <a:pt x="166" y="111"/>
                    </a:lnTo>
                    <a:lnTo>
                      <a:pt x="55" y="221"/>
                    </a:lnTo>
                    <a:lnTo>
                      <a:pt x="0" y="387"/>
                    </a:lnTo>
                    <a:lnTo>
                      <a:pt x="0" y="552"/>
                    </a:lnTo>
                    <a:lnTo>
                      <a:pt x="28" y="635"/>
                    </a:lnTo>
                    <a:lnTo>
                      <a:pt x="55" y="718"/>
                    </a:lnTo>
                    <a:lnTo>
                      <a:pt x="138" y="773"/>
                    </a:lnTo>
                    <a:lnTo>
                      <a:pt x="221" y="828"/>
                    </a:lnTo>
                    <a:lnTo>
                      <a:pt x="26341" y="15143"/>
                    </a:lnTo>
                    <a:lnTo>
                      <a:pt x="26451" y="15171"/>
                    </a:lnTo>
                    <a:lnTo>
                      <a:pt x="26534" y="15198"/>
                    </a:lnTo>
                    <a:lnTo>
                      <a:pt x="26617" y="15198"/>
                    </a:lnTo>
                    <a:lnTo>
                      <a:pt x="26699" y="15171"/>
                    </a:lnTo>
                    <a:lnTo>
                      <a:pt x="26837" y="15088"/>
                    </a:lnTo>
                    <a:lnTo>
                      <a:pt x="26948" y="14950"/>
                    </a:lnTo>
                    <a:lnTo>
                      <a:pt x="27003" y="14784"/>
                    </a:lnTo>
                    <a:lnTo>
                      <a:pt x="27003" y="14619"/>
                    </a:lnTo>
                    <a:lnTo>
                      <a:pt x="26975" y="14564"/>
                    </a:lnTo>
                    <a:lnTo>
                      <a:pt x="26920" y="14481"/>
                    </a:lnTo>
                    <a:lnTo>
                      <a:pt x="26865" y="14398"/>
                    </a:lnTo>
                    <a:lnTo>
                      <a:pt x="26782" y="14343"/>
                    </a:lnTo>
                    <a:lnTo>
                      <a:pt x="662" y="56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2"/>
              <p:cNvSpPr/>
              <p:nvPr/>
            </p:nvSpPr>
            <p:spPr>
              <a:xfrm>
                <a:off x="5589148" y="2381550"/>
                <a:ext cx="461093" cy="259523"/>
              </a:xfrm>
              <a:custGeom>
                <a:avLst/>
                <a:gdLst/>
                <a:ahLst/>
                <a:cxnLst/>
                <a:rect l="l" t="t" r="r" b="b"/>
                <a:pathLst>
                  <a:path w="27004" h="15199" extrusionOk="0">
                    <a:moveTo>
                      <a:pt x="26452" y="0"/>
                    </a:moveTo>
                    <a:lnTo>
                      <a:pt x="26341" y="56"/>
                    </a:lnTo>
                    <a:lnTo>
                      <a:pt x="221" y="14343"/>
                    </a:lnTo>
                    <a:lnTo>
                      <a:pt x="138" y="14398"/>
                    </a:lnTo>
                    <a:lnTo>
                      <a:pt x="55" y="14481"/>
                    </a:lnTo>
                    <a:lnTo>
                      <a:pt x="28" y="14564"/>
                    </a:lnTo>
                    <a:lnTo>
                      <a:pt x="0" y="14619"/>
                    </a:lnTo>
                    <a:lnTo>
                      <a:pt x="0" y="14784"/>
                    </a:lnTo>
                    <a:lnTo>
                      <a:pt x="55" y="14950"/>
                    </a:lnTo>
                    <a:lnTo>
                      <a:pt x="138" y="15088"/>
                    </a:lnTo>
                    <a:lnTo>
                      <a:pt x="304" y="15171"/>
                    </a:lnTo>
                    <a:lnTo>
                      <a:pt x="386" y="15198"/>
                    </a:lnTo>
                    <a:lnTo>
                      <a:pt x="469" y="15198"/>
                    </a:lnTo>
                    <a:lnTo>
                      <a:pt x="552" y="15171"/>
                    </a:lnTo>
                    <a:lnTo>
                      <a:pt x="635" y="15143"/>
                    </a:lnTo>
                    <a:lnTo>
                      <a:pt x="26782" y="828"/>
                    </a:lnTo>
                    <a:lnTo>
                      <a:pt x="26865" y="773"/>
                    </a:lnTo>
                    <a:lnTo>
                      <a:pt x="26920" y="718"/>
                    </a:lnTo>
                    <a:lnTo>
                      <a:pt x="26976" y="635"/>
                    </a:lnTo>
                    <a:lnTo>
                      <a:pt x="27003" y="552"/>
                    </a:lnTo>
                    <a:lnTo>
                      <a:pt x="27003" y="387"/>
                    </a:lnTo>
                    <a:lnTo>
                      <a:pt x="26948" y="221"/>
                    </a:lnTo>
                    <a:lnTo>
                      <a:pt x="26838" y="111"/>
                    </a:lnTo>
                    <a:lnTo>
                      <a:pt x="267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2"/>
              <p:cNvSpPr/>
              <p:nvPr/>
            </p:nvSpPr>
            <p:spPr>
              <a:xfrm>
                <a:off x="6170791" y="1639316"/>
                <a:ext cx="15555" cy="52324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30644" extrusionOk="0">
                    <a:moveTo>
                      <a:pt x="469" y="0"/>
                    </a:moveTo>
                    <a:lnTo>
                      <a:pt x="304" y="28"/>
                    </a:lnTo>
                    <a:lnTo>
                      <a:pt x="138" y="110"/>
                    </a:lnTo>
                    <a:lnTo>
                      <a:pt x="83" y="166"/>
                    </a:lnTo>
                    <a:lnTo>
                      <a:pt x="55" y="248"/>
                    </a:lnTo>
                    <a:lnTo>
                      <a:pt x="28" y="331"/>
                    </a:lnTo>
                    <a:lnTo>
                      <a:pt x="0" y="414"/>
                    </a:lnTo>
                    <a:lnTo>
                      <a:pt x="0" y="30230"/>
                    </a:lnTo>
                    <a:lnTo>
                      <a:pt x="28" y="30313"/>
                    </a:lnTo>
                    <a:lnTo>
                      <a:pt x="55" y="30396"/>
                    </a:lnTo>
                    <a:lnTo>
                      <a:pt x="83" y="30478"/>
                    </a:lnTo>
                    <a:lnTo>
                      <a:pt x="138" y="30533"/>
                    </a:lnTo>
                    <a:lnTo>
                      <a:pt x="304" y="30616"/>
                    </a:lnTo>
                    <a:lnTo>
                      <a:pt x="469" y="30644"/>
                    </a:lnTo>
                    <a:lnTo>
                      <a:pt x="635" y="30616"/>
                    </a:lnTo>
                    <a:lnTo>
                      <a:pt x="772" y="30533"/>
                    </a:lnTo>
                    <a:lnTo>
                      <a:pt x="828" y="30478"/>
                    </a:lnTo>
                    <a:lnTo>
                      <a:pt x="883" y="30396"/>
                    </a:lnTo>
                    <a:lnTo>
                      <a:pt x="910" y="30313"/>
                    </a:lnTo>
                    <a:lnTo>
                      <a:pt x="910" y="30230"/>
                    </a:lnTo>
                    <a:lnTo>
                      <a:pt x="910" y="414"/>
                    </a:lnTo>
                    <a:lnTo>
                      <a:pt x="910" y="331"/>
                    </a:lnTo>
                    <a:lnTo>
                      <a:pt x="883" y="248"/>
                    </a:lnTo>
                    <a:lnTo>
                      <a:pt x="828" y="166"/>
                    </a:lnTo>
                    <a:lnTo>
                      <a:pt x="772" y="110"/>
                    </a:lnTo>
                    <a:lnTo>
                      <a:pt x="635" y="28"/>
                    </a:lnTo>
                    <a:lnTo>
                      <a:pt x="4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52"/>
            <p:cNvGrpSpPr/>
            <p:nvPr/>
          </p:nvGrpSpPr>
          <p:grpSpPr>
            <a:xfrm>
              <a:off x="3729305" y="1396766"/>
              <a:ext cx="1592824" cy="1362978"/>
              <a:chOff x="3729305" y="1396766"/>
              <a:chExt cx="1592824" cy="1362978"/>
            </a:xfrm>
          </p:grpSpPr>
          <p:sp>
            <p:nvSpPr>
              <p:cNvPr id="405" name="Google Shape;405;p52"/>
              <p:cNvSpPr/>
              <p:nvPr/>
            </p:nvSpPr>
            <p:spPr>
              <a:xfrm>
                <a:off x="4421628" y="1396766"/>
                <a:ext cx="207717" cy="915100"/>
              </a:xfrm>
              <a:custGeom>
                <a:avLst/>
                <a:gdLst/>
                <a:ahLst/>
                <a:cxnLst/>
                <a:rect l="l" t="t" r="r" b="b"/>
                <a:pathLst>
                  <a:path w="12165" h="53593" extrusionOk="0">
                    <a:moveTo>
                      <a:pt x="6096" y="0"/>
                    </a:moveTo>
                    <a:lnTo>
                      <a:pt x="5462" y="1186"/>
                    </a:lnTo>
                    <a:lnTo>
                      <a:pt x="4882" y="2400"/>
                    </a:lnTo>
                    <a:lnTo>
                      <a:pt x="4331" y="3614"/>
                    </a:lnTo>
                    <a:lnTo>
                      <a:pt x="3834" y="4827"/>
                    </a:lnTo>
                    <a:lnTo>
                      <a:pt x="3365" y="6041"/>
                    </a:lnTo>
                    <a:lnTo>
                      <a:pt x="2924" y="7254"/>
                    </a:lnTo>
                    <a:lnTo>
                      <a:pt x="2538" y="8468"/>
                    </a:lnTo>
                    <a:lnTo>
                      <a:pt x="2152" y="9654"/>
                    </a:lnTo>
                    <a:lnTo>
                      <a:pt x="1821" y="10868"/>
                    </a:lnTo>
                    <a:lnTo>
                      <a:pt x="1517" y="12081"/>
                    </a:lnTo>
                    <a:lnTo>
                      <a:pt x="1242" y="13267"/>
                    </a:lnTo>
                    <a:lnTo>
                      <a:pt x="1021" y="14481"/>
                    </a:lnTo>
                    <a:lnTo>
                      <a:pt x="800" y="15667"/>
                    </a:lnTo>
                    <a:lnTo>
                      <a:pt x="607" y="16853"/>
                    </a:lnTo>
                    <a:lnTo>
                      <a:pt x="442" y="18039"/>
                    </a:lnTo>
                    <a:lnTo>
                      <a:pt x="331" y="19197"/>
                    </a:lnTo>
                    <a:lnTo>
                      <a:pt x="221" y="20356"/>
                    </a:lnTo>
                    <a:lnTo>
                      <a:pt x="138" y="21514"/>
                    </a:lnTo>
                    <a:lnTo>
                      <a:pt x="56" y="22673"/>
                    </a:lnTo>
                    <a:lnTo>
                      <a:pt x="28" y="23804"/>
                    </a:lnTo>
                    <a:lnTo>
                      <a:pt x="0" y="24935"/>
                    </a:lnTo>
                    <a:lnTo>
                      <a:pt x="0" y="26038"/>
                    </a:lnTo>
                    <a:lnTo>
                      <a:pt x="28" y="27141"/>
                    </a:lnTo>
                    <a:lnTo>
                      <a:pt x="83" y="28244"/>
                    </a:lnTo>
                    <a:lnTo>
                      <a:pt x="138" y="29320"/>
                    </a:lnTo>
                    <a:lnTo>
                      <a:pt x="221" y="30368"/>
                    </a:lnTo>
                    <a:lnTo>
                      <a:pt x="414" y="32464"/>
                    </a:lnTo>
                    <a:lnTo>
                      <a:pt x="662" y="34478"/>
                    </a:lnTo>
                    <a:lnTo>
                      <a:pt x="966" y="36409"/>
                    </a:lnTo>
                    <a:lnTo>
                      <a:pt x="1297" y="38284"/>
                    </a:lnTo>
                    <a:lnTo>
                      <a:pt x="1683" y="40077"/>
                    </a:lnTo>
                    <a:lnTo>
                      <a:pt x="2069" y="41787"/>
                    </a:lnTo>
                    <a:lnTo>
                      <a:pt x="2483" y="43414"/>
                    </a:lnTo>
                    <a:lnTo>
                      <a:pt x="2897" y="44932"/>
                    </a:lnTo>
                    <a:lnTo>
                      <a:pt x="3338" y="46338"/>
                    </a:lnTo>
                    <a:lnTo>
                      <a:pt x="3752" y="47635"/>
                    </a:lnTo>
                    <a:lnTo>
                      <a:pt x="4165" y="48821"/>
                    </a:lnTo>
                    <a:lnTo>
                      <a:pt x="4551" y="49896"/>
                    </a:lnTo>
                    <a:lnTo>
                      <a:pt x="4910" y="50862"/>
                    </a:lnTo>
                    <a:lnTo>
                      <a:pt x="5544" y="52351"/>
                    </a:lnTo>
                    <a:lnTo>
                      <a:pt x="5931" y="53289"/>
                    </a:lnTo>
                    <a:lnTo>
                      <a:pt x="6096" y="53592"/>
                    </a:lnTo>
                    <a:lnTo>
                      <a:pt x="6234" y="53289"/>
                    </a:lnTo>
                    <a:lnTo>
                      <a:pt x="6648" y="52351"/>
                    </a:lnTo>
                    <a:lnTo>
                      <a:pt x="7255" y="50862"/>
                    </a:lnTo>
                    <a:lnTo>
                      <a:pt x="7641" y="49896"/>
                    </a:lnTo>
                    <a:lnTo>
                      <a:pt x="8027" y="48821"/>
                    </a:lnTo>
                    <a:lnTo>
                      <a:pt x="8441" y="47635"/>
                    </a:lnTo>
                    <a:lnTo>
                      <a:pt x="8854" y="46338"/>
                    </a:lnTo>
                    <a:lnTo>
                      <a:pt x="9268" y="44932"/>
                    </a:lnTo>
                    <a:lnTo>
                      <a:pt x="9709" y="43414"/>
                    </a:lnTo>
                    <a:lnTo>
                      <a:pt x="10123" y="41787"/>
                    </a:lnTo>
                    <a:lnTo>
                      <a:pt x="10509" y="40077"/>
                    </a:lnTo>
                    <a:lnTo>
                      <a:pt x="10895" y="38284"/>
                    </a:lnTo>
                    <a:lnTo>
                      <a:pt x="11226" y="36409"/>
                    </a:lnTo>
                    <a:lnTo>
                      <a:pt x="11530" y="34478"/>
                    </a:lnTo>
                    <a:lnTo>
                      <a:pt x="11778" y="32464"/>
                    </a:lnTo>
                    <a:lnTo>
                      <a:pt x="11971" y="30368"/>
                    </a:lnTo>
                    <a:lnTo>
                      <a:pt x="12054" y="29320"/>
                    </a:lnTo>
                    <a:lnTo>
                      <a:pt x="12109" y="28244"/>
                    </a:lnTo>
                    <a:lnTo>
                      <a:pt x="12164" y="27141"/>
                    </a:lnTo>
                    <a:lnTo>
                      <a:pt x="12164" y="26038"/>
                    </a:lnTo>
                    <a:lnTo>
                      <a:pt x="12164" y="24935"/>
                    </a:lnTo>
                    <a:lnTo>
                      <a:pt x="12164" y="23804"/>
                    </a:lnTo>
                    <a:lnTo>
                      <a:pt x="12109" y="22673"/>
                    </a:lnTo>
                    <a:lnTo>
                      <a:pt x="12054" y="21514"/>
                    </a:lnTo>
                    <a:lnTo>
                      <a:pt x="11971" y="20356"/>
                    </a:lnTo>
                    <a:lnTo>
                      <a:pt x="11861" y="19197"/>
                    </a:lnTo>
                    <a:lnTo>
                      <a:pt x="11723" y="18039"/>
                    </a:lnTo>
                    <a:lnTo>
                      <a:pt x="11585" y="16853"/>
                    </a:lnTo>
                    <a:lnTo>
                      <a:pt x="11392" y="15667"/>
                    </a:lnTo>
                    <a:lnTo>
                      <a:pt x="11171" y="14481"/>
                    </a:lnTo>
                    <a:lnTo>
                      <a:pt x="10923" y="13267"/>
                    </a:lnTo>
                    <a:lnTo>
                      <a:pt x="10675" y="12081"/>
                    </a:lnTo>
                    <a:lnTo>
                      <a:pt x="10371" y="10868"/>
                    </a:lnTo>
                    <a:lnTo>
                      <a:pt x="10013" y="9654"/>
                    </a:lnTo>
                    <a:lnTo>
                      <a:pt x="9654" y="8468"/>
                    </a:lnTo>
                    <a:lnTo>
                      <a:pt x="9268" y="7254"/>
                    </a:lnTo>
                    <a:lnTo>
                      <a:pt x="8827" y="6041"/>
                    </a:lnTo>
                    <a:lnTo>
                      <a:pt x="8358" y="4827"/>
                    </a:lnTo>
                    <a:lnTo>
                      <a:pt x="7834" y="3614"/>
                    </a:lnTo>
                    <a:lnTo>
                      <a:pt x="7310" y="2400"/>
                    </a:lnTo>
                    <a:lnTo>
                      <a:pt x="6703" y="1186"/>
                    </a:lnTo>
                    <a:lnTo>
                      <a:pt x="60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2"/>
              <p:cNvSpPr/>
              <p:nvPr/>
            </p:nvSpPr>
            <p:spPr>
              <a:xfrm>
                <a:off x="3729305" y="2311850"/>
                <a:ext cx="796429" cy="447894"/>
              </a:xfrm>
              <a:custGeom>
                <a:avLst/>
                <a:gdLst/>
                <a:ahLst/>
                <a:cxnLst/>
                <a:rect l="l" t="t" r="r" b="b"/>
                <a:pathLst>
                  <a:path w="46643" h="26231" extrusionOk="0">
                    <a:moveTo>
                      <a:pt x="46642" y="0"/>
                    </a:moveTo>
                    <a:lnTo>
                      <a:pt x="46283" y="28"/>
                    </a:lnTo>
                    <a:lnTo>
                      <a:pt x="45263" y="138"/>
                    </a:lnTo>
                    <a:lnTo>
                      <a:pt x="43663" y="331"/>
                    </a:lnTo>
                    <a:lnTo>
                      <a:pt x="42670" y="469"/>
                    </a:lnTo>
                    <a:lnTo>
                      <a:pt x="41539" y="662"/>
                    </a:lnTo>
                    <a:lnTo>
                      <a:pt x="40326" y="883"/>
                    </a:lnTo>
                    <a:lnTo>
                      <a:pt x="38974" y="1131"/>
                    </a:lnTo>
                    <a:lnTo>
                      <a:pt x="37540" y="1462"/>
                    </a:lnTo>
                    <a:lnTo>
                      <a:pt x="35995" y="1821"/>
                    </a:lnTo>
                    <a:lnTo>
                      <a:pt x="34396" y="2262"/>
                    </a:lnTo>
                    <a:lnTo>
                      <a:pt x="32713" y="2758"/>
                    </a:lnTo>
                    <a:lnTo>
                      <a:pt x="30975" y="3283"/>
                    </a:lnTo>
                    <a:lnTo>
                      <a:pt x="29183" y="3917"/>
                    </a:lnTo>
                    <a:lnTo>
                      <a:pt x="27335" y="4606"/>
                    </a:lnTo>
                    <a:lnTo>
                      <a:pt x="25459" y="5379"/>
                    </a:lnTo>
                    <a:lnTo>
                      <a:pt x="23556" y="6206"/>
                    </a:lnTo>
                    <a:lnTo>
                      <a:pt x="22591" y="6675"/>
                    </a:lnTo>
                    <a:lnTo>
                      <a:pt x="21625" y="7144"/>
                    </a:lnTo>
                    <a:lnTo>
                      <a:pt x="20660" y="7640"/>
                    </a:lnTo>
                    <a:lnTo>
                      <a:pt x="19694" y="8165"/>
                    </a:lnTo>
                    <a:lnTo>
                      <a:pt x="18729" y="8716"/>
                    </a:lnTo>
                    <a:lnTo>
                      <a:pt x="17736" y="9268"/>
                    </a:lnTo>
                    <a:lnTo>
                      <a:pt x="16771" y="9875"/>
                    </a:lnTo>
                    <a:lnTo>
                      <a:pt x="15805" y="10481"/>
                    </a:lnTo>
                    <a:lnTo>
                      <a:pt x="14840" y="11116"/>
                    </a:lnTo>
                    <a:lnTo>
                      <a:pt x="13875" y="11778"/>
                    </a:lnTo>
                    <a:lnTo>
                      <a:pt x="12937" y="12467"/>
                    </a:lnTo>
                    <a:lnTo>
                      <a:pt x="11971" y="13184"/>
                    </a:lnTo>
                    <a:lnTo>
                      <a:pt x="11034" y="13929"/>
                    </a:lnTo>
                    <a:lnTo>
                      <a:pt x="10096" y="14701"/>
                    </a:lnTo>
                    <a:lnTo>
                      <a:pt x="9186" y="15501"/>
                    </a:lnTo>
                    <a:lnTo>
                      <a:pt x="8275" y="16329"/>
                    </a:lnTo>
                    <a:lnTo>
                      <a:pt x="7365" y="17156"/>
                    </a:lnTo>
                    <a:lnTo>
                      <a:pt x="6483" y="18039"/>
                    </a:lnTo>
                    <a:lnTo>
                      <a:pt x="5628" y="18977"/>
                    </a:lnTo>
                    <a:lnTo>
                      <a:pt x="4773" y="19915"/>
                    </a:lnTo>
                    <a:lnTo>
                      <a:pt x="3917" y="20880"/>
                    </a:lnTo>
                    <a:lnTo>
                      <a:pt x="3090" y="21873"/>
                    </a:lnTo>
                    <a:lnTo>
                      <a:pt x="2290" y="22921"/>
                    </a:lnTo>
                    <a:lnTo>
                      <a:pt x="1518" y="23997"/>
                    </a:lnTo>
                    <a:lnTo>
                      <a:pt x="746" y="25100"/>
                    </a:lnTo>
                    <a:lnTo>
                      <a:pt x="1" y="26231"/>
                    </a:lnTo>
                    <a:lnTo>
                      <a:pt x="1352" y="26176"/>
                    </a:lnTo>
                    <a:lnTo>
                      <a:pt x="2676" y="26093"/>
                    </a:lnTo>
                    <a:lnTo>
                      <a:pt x="4000" y="25983"/>
                    </a:lnTo>
                    <a:lnTo>
                      <a:pt x="5297" y="25817"/>
                    </a:lnTo>
                    <a:lnTo>
                      <a:pt x="6593" y="25652"/>
                    </a:lnTo>
                    <a:lnTo>
                      <a:pt x="7862" y="25431"/>
                    </a:lnTo>
                    <a:lnTo>
                      <a:pt x="9103" y="25183"/>
                    </a:lnTo>
                    <a:lnTo>
                      <a:pt x="10344" y="24934"/>
                    </a:lnTo>
                    <a:lnTo>
                      <a:pt x="11558" y="24631"/>
                    </a:lnTo>
                    <a:lnTo>
                      <a:pt x="12744" y="24300"/>
                    </a:lnTo>
                    <a:lnTo>
                      <a:pt x="13930" y="23969"/>
                    </a:lnTo>
                    <a:lnTo>
                      <a:pt x="15088" y="23583"/>
                    </a:lnTo>
                    <a:lnTo>
                      <a:pt x="16219" y="23197"/>
                    </a:lnTo>
                    <a:lnTo>
                      <a:pt x="17350" y="22783"/>
                    </a:lnTo>
                    <a:lnTo>
                      <a:pt x="18453" y="22342"/>
                    </a:lnTo>
                    <a:lnTo>
                      <a:pt x="19529" y="21873"/>
                    </a:lnTo>
                    <a:lnTo>
                      <a:pt x="20605" y="21404"/>
                    </a:lnTo>
                    <a:lnTo>
                      <a:pt x="21653" y="20907"/>
                    </a:lnTo>
                    <a:lnTo>
                      <a:pt x="22673" y="20411"/>
                    </a:lnTo>
                    <a:lnTo>
                      <a:pt x="23666" y="19887"/>
                    </a:lnTo>
                    <a:lnTo>
                      <a:pt x="24659" y="19335"/>
                    </a:lnTo>
                    <a:lnTo>
                      <a:pt x="25625" y="18784"/>
                    </a:lnTo>
                    <a:lnTo>
                      <a:pt x="26590" y="18232"/>
                    </a:lnTo>
                    <a:lnTo>
                      <a:pt x="27500" y="17680"/>
                    </a:lnTo>
                    <a:lnTo>
                      <a:pt x="28410" y="17101"/>
                    </a:lnTo>
                    <a:lnTo>
                      <a:pt x="29321" y="16494"/>
                    </a:lnTo>
                    <a:lnTo>
                      <a:pt x="31031" y="15308"/>
                    </a:lnTo>
                    <a:lnTo>
                      <a:pt x="32658" y="14095"/>
                    </a:lnTo>
                    <a:lnTo>
                      <a:pt x="34203" y="12881"/>
                    </a:lnTo>
                    <a:lnTo>
                      <a:pt x="35664" y="11667"/>
                    </a:lnTo>
                    <a:lnTo>
                      <a:pt x="37044" y="10481"/>
                    </a:lnTo>
                    <a:lnTo>
                      <a:pt x="38340" y="9295"/>
                    </a:lnTo>
                    <a:lnTo>
                      <a:pt x="39526" y="8137"/>
                    </a:lnTo>
                    <a:lnTo>
                      <a:pt x="40657" y="7034"/>
                    </a:lnTo>
                    <a:lnTo>
                      <a:pt x="41677" y="5958"/>
                    </a:lnTo>
                    <a:lnTo>
                      <a:pt x="42588" y="4965"/>
                    </a:lnTo>
                    <a:lnTo>
                      <a:pt x="43443" y="4027"/>
                    </a:lnTo>
                    <a:lnTo>
                      <a:pt x="44187" y="3145"/>
                    </a:lnTo>
                    <a:lnTo>
                      <a:pt x="44822" y="2372"/>
                    </a:lnTo>
                    <a:lnTo>
                      <a:pt x="45815" y="1104"/>
                    </a:lnTo>
                    <a:lnTo>
                      <a:pt x="46421" y="304"/>
                    </a:lnTo>
                    <a:lnTo>
                      <a:pt x="466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2"/>
              <p:cNvSpPr/>
              <p:nvPr/>
            </p:nvSpPr>
            <p:spPr>
              <a:xfrm>
                <a:off x="4525717" y="2311850"/>
                <a:ext cx="796412" cy="447894"/>
              </a:xfrm>
              <a:custGeom>
                <a:avLst/>
                <a:gdLst/>
                <a:ahLst/>
                <a:cxnLst/>
                <a:rect l="l" t="t" r="r" b="b"/>
                <a:pathLst>
                  <a:path w="46642" h="26231" extrusionOk="0">
                    <a:moveTo>
                      <a:pt x="0" y="0"/>
                    </a:moveTo>
                    <a:lnTo>
                      <a:pt x="193" y="304"/>
                    </a:lnTo>
                    <a:lnTo>
                      <a:pt x="800" y="1104"/>
                    </a:lnTo>
                    <a:lnTo>
                      <a:pt x="1820" y="2372"/>
                    </a:lnTo>
                    <a:lnTo>
                      <a:pt x="2455" y="3145"/>
                    </a:lnTo>
                    <a:lnTo>
                      <a:pt x="3200" y="4027"/>
                    </a:lnTo>
                    <a:lnTo>
                      <a:pt x="4027" y="4965"/>
                    </a:lnTo>
                    <a:lnTo>
                      <a:pt x="4965" y="5958"/>
                    </a:lnTo>
                    <a:lnTo>
                      <a:pt x="5985" y="7034"/>
                    </a:lnTo>
                    <a:lnTo>
                      <a:pt x="7089" y="8137"/>
                    </a:lnTo>
                    <a:lnTo>
                      <a:pt x="8302" y="9295"/>
                    </a:lnTo>
                    <a:lnTo>
                      <a:pt x="9599" y="10481"/>
                    </a:lnTo>
                    <a:lnTo>
                      <a:pt x="10978" y="11667"/>
                    </a:lnTo>
                    <a:lnTo>
                      <a:pt x="12440" y="12881"/>
                    </a:lnTo>
                    <a:lnTo>
                      <a:pt x="13984" y="14095"/>
                    </a:lnTo>
                    <a:lnTo>
                      <a:pt x="15612" y="15308"/>
                    </a:lnTo>
                    <a:lnTo>
                      <a:pt x="17322" y="16494"/>
                    </a:lnTo>
                    <a:lnTo>
                      <a:pt x="18204" y="17101"/>
                    </a:lnTo>
                    <a:lnTo>
                      <a:pt x="19114" y="17680"/>
                    </a:lnTo>
                    <a:lnTo>
                      <a:pt x="20052" y="18232"/>
                    </a:lnTo>
                    <a:lnTo>
                      <a:pt x="20990" y="18784"/>
                    </a:lnTo>
                    <a:lnTo>
                      <a:pt x="21983" y="19335"/>
                    </a:lnTo>
                    <a:lnTo>
                      <a:pt x="22948" y="19887"/>
                    </a:lnTo>
                    <a:lnTo>
                      <a:pt x="23969" y="20411"/>
                    </a:lnTo>
                    <a:lnTo>
                      <a:pt x="24989" y="20907"/>
                    </a:lnTo>
                    <a:lnTo>
                      <a:pt x="26038" y="21404"/>
                    </a:lnTo>
                    <a:lnTo>
                      <a:pt x="27113" y="21873"/>
                    </a:lnTo>
                    <a:lnTo>
                      <a:pt x="28189" y="22342"/>
                    </a:lnTo>
                    <a:lnTo>
                      <a:pt x="29292" y="22783"/>
                    </a:lnTo>
                    <a:lnTo>
                      <a:pt x="30423" y="23197"/>
                    </a:lnTo>
                    <a:lnTo>
                      <a:pt x="31554" y="23583"/>
                    </a:lnTo>
                    <a:lnTo>
                      <a:pt x="32712" y="23969"/>
                    </a:lnTo>
                    <a:lnTo>
                      <a:pt x="33898" y="24300"/>
                    </a:lnTo>
                    <a:lnTo>
                      <a:pt x="35084" y="24631"/>
                    </a:lnTo>
                    <a:lnTo>
                      <a:pt x="36298" y="24934"/>
                    </a:lnTo>
                    <a:lnTo>
                      <a:pt x="37539" y="25183"/>
                    </a:lnTo>
                    <a:lnTo>
                      <a:pt x="38780" y="25431"/>
                    </a:lnTo>
                    <a:lnTo>
                      <a:pt x="40049" y="25652"/>
                    </a:lnTo>
                    <a:lnTo>
                      <a:pt x="41346" y="25817"/>
                    </a:lnTo>
                    <a:lnTo>
                      <a:pt x="42642" y="25983"/>
                    </a:lnTo>
                    <a:lnTo>
                      <a:pt x="43966" y="26093"/>
                    </a:lnTo>
                    <a:lnTo>
                      <a:pt x="45290" y="26176"/>
                    </a:lnTo>
                    <a:lnTo>
                      <a:pt x="46641" y="26231"/>
                    </a:lnTo>
                    <a:lnTo>
                      <a:pt x="45897" y="25100"/>
                    </a:lnTo>
                    <a:lnTo>
                      <a:pt x="45124" y="23997"/>
                    </a:lnTo>
                    <a:lnTo>
                      <a:pt x="44352" y="22921"/>
                    </a:lnTo>
                    <a:lnTo>
                      <a:pt x="43552" y="21873"/>
                    </a:lnTo>
                    <a:lnTo>
                      <a:pt x="42725" y="20880"/>
                    </a:lnTo>
                    <a:lnTo>
                      <a:pt x="41870" y="19915"/>
                    </a:lnTo>
                    <a:lnTo>
                      <a:pt x="41015" y="18977"/>
                    </a:lnTo>
                    <a:lnTo>
                      <a:pt x="40160" y="18039"/>
                    </a:lnTo>
                    <a:lnTo>
                      <a:pt x="39249" y="17156"/>
                    </a:lnTo>
                    <a:lnTo>
                      <a:pt x="38367" y="16329"/>
                    </a:lnTo>
                    <a:lnTo>
                      <a:pt x="37456" y="15501"/>
                    </a:lnTo>
                    <a:lnTo>
                      <a:pt x="36519" y="14701"/>
                    </a:lnTo>
                    <a:lnTo>
                      <a:pt x="35608" y="13929"/>
                    </a:lnTo>
                    <a:lnTo>
                      <a:pt x="34643" y="13184"/>
                    </a:lnTo>
                    <a:lnTo>
                      <a:pt x="33705" y="12467"/>
                    </a:lnTo>
                    <a:lnTo>
                      <a:pt x="32768" y="11778"/>
                    </a:lnTo>
                    <a:lnTo>
                      <a:pt x="31802" y="11116"/>
                    </a:lnTo>
                    <a:lnTo>
                      <a:pt x="30837" y="10481"/>
                    </a:lnTo>
                    <a:lnTo>
                      <a:pt x="29871" y="9875"/>
                    </a:lnTo>
                    <a:lnTo>
                      <a:pt x="28878" y="9268"/>
                    </a:lnTo>
                    <a:lnTo>
                      <a:pt x="27913" y="8716"/>
                    </a:lnTo>
                    <a:lnTo>
                      <a:pt x="26948" y="8165"/>
                    </a:lnTo>
                    <a:lnTo>
                      <a:pt x="25982" y="7640"/>
                    </a:lnTo>
                    <a:lnTo>
                      <a:pt x="25017" y="7144"/>
                    </a:lnTo>
                    <a:lnTo>
                      <a:pt x="24052" y="6675"/>
                    </a:lnTo>
                    <a:lnTo>
                      <a:pt x="23086" y="6206"/>
                    </a:lnTo>
                    <a:lnTo>
                      <a:pt x="21183" y="5379"/>
                    </a:lnTo>
                    <a:lnTo>
                      <a:pt x="19307" y="4606"/>
                    </a:lnTo>
                    <a:lnTo>
                      <a:pt x="17459" y="3917"/>
                    </a:lnTo>
                    <a:lnTo>
                      <a:pt x="15667" y="3283"/>
                    </a:lnTo>
                    <a:lnTo>
                      <a:pt x="13929" y="2758"/>
                    </a:lnTo>
                    <a:lnTo>
                      <a:pt x="12246" y="2262"/>
                    </a:lnTo>
                    <a:lnTo>
                      <a:pt x="10619" y="1821"/>
                    </a:lnTo>
                    <a:lnTo>
                      <a:pt x="9102" y="1462"/>
                    </a:lnTo>
                    <a:lnTo>
                      <a:pt x="7668" y="1131"/>
                    </a:lnTo>
                    <a:lnTo>
                      <a:pt x="6316" y="883"/>
                    </a:lnTo>
                    <a:lnTo>
                      <a:pt x="5075" y="662"/>
                    </a:lnTo>
                    <a:lnTo>
                      <a:pt x="3972" y="469"/>
                    </a:lnTo>
                    <a:lnTo>
                      <a:pt x="2951" y="331"/>
                    </a:lnTo>
                    <a:lnTo>
                      <a:pt x="1352" y="138"/>
                    </a:lnTo>
                    <a:lnTo>
                      <a:pt x="359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2"/>
              <p:cNvSpPr/>
              <p:nvPr/>
            </p:nvSpPr>
            <p:spPr>
              <a:xfrm>
                <a:off x="4395247" y="2180918"/>
                <a:ext cx="260940" cy="261879"/>
              </a:xfrm>
              <a:custGeom>
                <a:avLst/>
                <a:gdLst/>
                <a:ahLst/>
                <a:cxnLst/>
                <a:rect l="l" t="t" r="r" b="b"/>
                <a:pathLst>
                  <a:path w="15282" h="15337" extrusionOk="0">
                    <a:moveTo>
                      <a:pt x="7641" y="0"/>
                    </a:moveTo>
                    <a:lnTo>
                      <a:pt x="7255" y="28"/>
                    </a:lnTo>
                    <a:lnTo>
                      <a:pt x="6869" y="56"/>
                    </a:lnTo>
                    <a:lnTo>
                      <a:pt x="6483" y="111"/>
                    </a:lnTo>
                    <a:lnTo>
                      <a:pt x="6096" y="166"/>
                    </a:lnTo>
                    <a:lnTo>
                      <a:pt x="5738" y="249"/>
                    </a:lnTo>
                    <a:lnTo>
                      <a:pt x="5379" y="359"/>
                    </a:lnTo>
                    <a:lnTo>
                      <a:pt x="5021" y="469"/>
                    </a:lnTo>
                    <a:lnTo>
                      <a:pt x="4662" y="607"/>
                    </a:lnTo>
                    <a:lnTo>
                      <a:pt x="4331" y="773"/>
                    </a:lnTo>
                    <a:lnTo>
                      <a:pt x="4000" y="938"/>
                    </a:lnTo>
                    <a:lnTo>
                      <a:pt x="3669" y="1131"/>
                    </a:lnTo>
                    <a:lnTo>
                      <a:pt x="3366" y="1324"/>
                    </a:lnTo>
                    <a:lnTo>
                      <a:pt x="3062" y="1545"/>
                    </a:lnTo>
                    <a:lnTo>
                      <a:pt x="2787" y="1766"/>
                    </a:lnTo>
                    <a:lnTo>
                      <a:pt x="2511" y="2014"/>
                    </a:lnTo>
                    <a:lnTo>
                      <a:pt x="2235" y="2262"/>
                    </a:lnTo>
                    <a:lnTo>
                      <a:pt x="1987" y="2510"/>
                    </a:lnTo>
                    <a:lnTo>
                      <a:pt x="1739" y="2814"/>
                    </a:lnTo>
                    <a:lnTo>
                      <a:pt x="1518" y="3090"/>
                    </a:lnTo>
                    <a:lnTo>
                      <a:pt x="1297" y="3393"/>
                    </a:lnTo>
                    <a:lnTo>
                      <a:pt x="1104" y="3696"/>
                    </a:lnTo>
                    <a:lnTo>
                      <a:pt x="911" y="4027"/>
                    </a:lnTo>
                    <a:lnTo>
                      <a:pt x="746" y="4358"/>
                    </a:lnTo>
                    <a:lnTo>
                      <a:pt x="608" y="4689"/>
                    </a:lnTo>
                    <a:lnTo>
                      <a:pt x="470" y="5048"/>
                    </a:lnTo>
                    <a:lnTo>
                      <a:pt x="332" y="5407"/>
                    </a:lnTo>
                    <a:lnTo>
                      <a:pt x="249" y="5765"/>
                    </a:lnTo>
                    <a:lnTo>
                      <a:pt x="166" y="6124"/>
                    </a:lnTo>
                    <a:lnTo>
                      <a:pt x="84" y="6510"/>
                    </a:lnTo>
                    <a:lnTo>
                      <a:pt x="28" y="6896"/>
                    </a:lnTo>
                    <a:lnTo>
                      <a:pt x="1" y="7282"/>
                    </a:lnTo>
                    <a:lnTo>
                      <a:pt x="1" y="7668"/>
                    </a:lnTo>
                    <a:lnTo>
                      <a:pt x="1" y="8054"/>
                    </a:lnTo>
                    <a:lnTo>
                      <a:pt x="28" y="8468"/>
                    </a:lnTo>
                    <a:lnTo>
                      <a:pt x="84" y="8827"/>
                    </a:lnTo>
                    <a:lnTo>
                      <a:pt x="166" y="9213"/>
                    </a:lnTo>
                    <a:lnTo>
                      <a:pt x="249" y="9599"/>
                    </a:lnTo>
                    <a:lnTo>
                      <a:pt x="332" y="9958"/>
                    </a:lnTo>
                    <a:lnTo>
                      <a:pt x="470" y="10316"/>
                    </a:lnTo>
                    <a:lnTo>
                      <a:pt x="608" y="10647"/>
                    </a:lnTo>
                    <a:lnTo>
                      <a:pt x="746" y="11006"/>
                    </a:lnTo>
                    <a:lnTo>
                      <a:pt x="911" y="11309"/>
                    </a:lnTo>
                    <a:lnTo>
                      <a:pt x="1104" y="11640"/>
                    </a:lnTo>
                    <a:lnTo>
                      <a:pt x="1297" y="11943"/>
                    </a:lnTo>
                    <a:lnTo>
                      <a:pt x="1518" y="12247"/>
                    </a:lnTo>
                    <a:lnTo>
                      <a:pt x="1739" y="12550"/>
                    </a:lnTo>
                    <a:lnTo>
                      <a:pt x="1987" y="12826"/>
                    </a:lnTo>
                    <a:lnTo>
                      <a:pt x="2235" y="13074"/>
                    </a:lnTo>
                    <a:lnTo>
                      <a:pt x="2511" y="13350"/>
                    </a:lnTo>
                    <a:lnTo>
                      <a:pt x="2787" y="13571"/>
                    </a:lnTo>
                    <a:lnTo>
                      <a:pt x="3062" y="13819"/>
                    </a:lnTo>
                    <a:lnTo>
                      <a:pt x="3366" y="14012"/>
                    </a:lnTo>
                    <a:lnTo>
                      <a:pt x="3669" y="14233"/>
                    </a:lnTo>
                    <a:lnTo>
                      <a:pt x="4000" y="14398"/>
                    </a:lnTo>
                    <a:lnTo>
                      <a:pt x="4331" y="14564"/>
                    </a:lnTo>
                    <a:lnTo>
                      <a:pt x="4662" y="14729"/>
                    </a:lnTo>
                    <a:lnTo>
                      <a:pt x="5021" y="14867"/>
                    </a:lnTo>
                    <a:lnTo>
                      <a:pt x="5379" y="14978"/>
                    </a:lnTo>
                    <a:lnTo>
                      <a:pt x="5738" y="15088"/>
                    </a:lnTo>
                    <a:lnTo>
                      <a:pt x="6096" y="15171"/>
                    </a:lnTo>
                    <a:lnTo>
                      <a:pt x="6483" y="15253"/>
                    </a:lnTo>
                    <a:lnTo>
                      <a:pt x="6869" y="15281"/>
                    </a:lnTo>
                    <a:lnTo>
                      <a:pt x="7255" y="15308"/>
                    </a:lnTo>
                    <a:lnTo>
                      <a:pt x="7641" y="15336"/>
                    </a:lnTo>
                    <a:lnTo>
                      <a:pt x="8027" y="15308"/>
                    </a:lnTo>
                    <a:lnTo>
                      <a:pt x="8413" y="15281"/>
                    </a:lnTo>
                    <a:lnTo>
                      <a:pt x="8800" y="15253"/>
                    </a:lnTo>
                    <a:lnTo>
                      <a:pt x="9186" y="15171"/>
                    </a:lnTo>
                    <a:lnTo>
                      <a:pt x="9544" y="15088"/>
                    </a:lnTo>
                    <a:lnTo>
                      <a:pt x="9903" y="14978"/>
                    </a:lnTo>
                    <a:lnTo>
                      <a:pt x="10261" y="14867"/>
                    </a:lnTo>
                    <a:lnTo>
                      <a:pt x="10620" y="14729"/>
                    </a:lnTo>
                    <a:lnTo>
                      <a:pt x="10951" y="14564"/>
                    </a:lnTo>
                    <a:lnTo>
                      <a:pt x="11282" y="14398"/>
                    </a:lnTo>
                    <a:lnTo>
                      <a:pt x="11613" y="14233"/>
                    </a:lnTo>
                    <a:lnTo>
                      <a:pt x="11916" y="14012"/>
                    </a:lnTo>
                    <a:lnTo>
                      <a:pt x="12220" y="13819"/>
                    </a:lnTo>
                    <a:lnTo>
                      <a:pt x="12496" y="13571"/>
                    </a:lnTo>
                    <a:lnTo>
                      <a:pt x="12771" y="13350"/>
                    </a:lnTo>
                    <a:lnTo>
                      <a:pt x="13047" y="13074"/>
                    </a:lnTo>
                    <a:lnTo>
                      <a:pt x="13295" y="12826"/>
                    </a:lnTo>
                    <a:lnTo>
                      <a:pt x="13544" y="12550"/>
                    </a:lnTo>
                    <a:lnTo>
                      <a:pt x="13764" y="12247"/>
                    </a:lnTo>
                    <a:lnTo>
                      <a:pt x="13985" y="11943"/>
                    </a:lnTo>
                    <a:lnTo>
                      <a:pt x="14178" y="11640"/>
                    </a:lnTo>
                    <a:lnTo>
                      <a:pt x="14344" y="11309"/>
                    </a:lnTo>
                    <a:lnTo>
                      <a:pt x="14537" y="11006"/>
                    </a:lnTo>
                    <a:lnTo>
                      <a:pt x="14674" y="10647"/>
                    </a:lnTo>
                    <a:lnTo>
                      <a:pt x="14812" y="10316"/>
                    </a:lnTo>
                    <a:lnTo>
                      <a:pt x="14923" y="9958"/>
                    </a:lnTo>
                    <a:lnTo>
                      <a:pt x="15033" y="9599"/>
                    </a:lnTo>
                    <a:lnTo>
                      <a:pt x="15116" y="9213"/>
                    </a:lnTo>
                    <a:lnTo>
                      <a:pt x="15199" y="8827"/>
                    </a:lnTo>
                    <a:lnTo>
                      <a:pt x="15226" y="8468"/>
                    </a:lnTo>
                    <a:lnTo>
                      <a:pt x="15281" y="8054"/>
                    </a:lnTo>
                    <a:lnTo>
                      <a:pt x="15281" y="7668"/>
                    </a:lnTo>
                    <a:lnTo>
                      <a:pt x="15281" y="7282"/>
                    </a:lnTo>
                    <a:lnTo>
                      <a:pt x="15226" y="6896"/>
                    </a:lnTo>
                    <a:lnTo>
                      <a:pt x="15199" y="6510"/>
                    </a:lnTo>
                    <a:lnTo>
                      <a:pt x="15116" y="6124"/>
                    </a:lnTo>
                    <a:lnTo>
                      <a:pt x="15033" y="5765"/>
                    </a:lnTo>
                    <a:lnTo>
                      <a:pt x="14923" y="5407"/>
                    </a:lnTo>
                    <a:lnTo>
                      <a:pt x="14812" y="5048"/>
                    </a:lnTo>
                    <a:lnTo>
                      <a:pt x="14674" y="4689"/>
                    </a:lnTo>
                    <a:lnTo>
                      <a:pt x="14537" y="4358"/>
                    </a:lnTo>
                    <a:lnTo>
                      <a:pt x="14344" y="4027"/>
                    </a:lnTo>
                    <a:lnTo>
                      <a:pt x="14178" y="3696"/>
                    </a:lnTo>
                    <a:lnTo>
                      <a:pt x="13985" y="3393"/>
                    </a:lnTo>
                    <a:lnTo>
                      <a:pt x="13764" y="3090"/>
                    </a:lnTo>
                    <a:lnTo>
                      <a:pt x="13544" y="2814"/>
                    </a:lnTo>
                    <a:lnTo>
                      <a:pt x="13295" y="2510"/>
                    </a:lnTo>
                    <a:lnTo>
                      <a:pt x="13047" y="2262"/>
                    </a:lnTo>
                    <a:lnTo>
                      <a:pt x="12771" y="2014"/>
                    </a:lnTo>
                    <a:lnTo>
                      <a:pt x="12496" y="1766"/>
                    </a:lnTo>
                    <a:lnTo>
                      <a:pt x="12220" y="1545"/>
                    </a:lnTo>
                    <a:lnTo>
                      <a:pt x="11916" y="1324"/>
                    </a:lnTo>
                    <a:lnTo>
                      <a:pt x="11613" y="1131"/>
                    </a:lnTo>
                    <a:lnTo>
                      <a:pt x="11282" y="938"/>
                    </a:lnTo>
                    <a:lnTo>
                      <a:pt x="10951" y="773"/>
                    </a:lnTo>
                    <a:lnTo>
                      <a:pt x="10620" y="607"/>
                    </a:lnTo>
                    <a:lnTo>
                      <a:pt x="10261" y="469"/>
                    </a:lnTo>
                    <a:lnTo>
                      <a:pt x="9903" y="359"/>
                    </a:lnTo>
                    <a:lnTo>
                      <a:pt x="9544" y="249"/>
                    </a:lnTo>
                    <a:lnTo>
                      <a:pt x="9186" y="166"/>
                    </a:lnTo>
                    <a:lnTo>
                      <a:pt x="8800" y="111"/>
                    </a:lnTo>
                    <a:lnTo>
                      <a:pt x="8413" y="56"/>
                    </a:lnTo>
                    <a:lnTo>
                      <a:pt x="8027" y="28"/>
                    </a:lnTo>
                    <a:lnTo>
                      <a:pt x="76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2"/>
              <p:cNvSpPr/>
              <p:nvPr/>
            </p:nvSpPr>
            <p:spPr>
              <a:xfrm>
                <a:off x="4452244" y="2238376"/>
                <a:ext cx="146947" cy="147426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8634" extrusionOk="0">
                    <a:moveTo>
                      <a:pt x="3862" y="0"/>
                    </a:moveTo>
                    <a:lnTo>
                      <a:pt x="3420" y="83"/>
                    </a:lnTo>
                    <a:lnTo>
                      <a:pt x="3007" y="194"/>
                    </a:lnTo>
                    <a:lnTo>
                      <a:pt x="2621" y="331"/>
                    </a:lnTo>
                    <a:lnTo>
                      <a:pt x="2234" y="525"/>
                    </a:lnTo>
                    <a:lnTo>
                      <a:pt x="1903" y="718"/>
                    </a:lnTo>
                    <a:lnTo>
                      <a:pt x="1572" y="966"/>
                    </a:lnTo>
                    <a:lnTo>
                      <a:pt x="1269" y="1242"/>
                    </a:lnTo>
                    <a:lnTo>
                      <a:pt x="966" y="1573"/>
                    </a:lnTo>
                    <a:lnTo>
                      <a:pt x="717" y="1904"/>
                    </a:lnTo>
                    <a:lnTo>
                      <a:pt x="524" y="2262"/>
                    </a:lnTo>
                    <a:lnTo>
                      <a:pt x="331" y="2621"/>
                    </a:lnTo>
                    <a:lnTo>
                      <a:pt x="193" y="3034"/>
                    </a:lnTo>
                    <a:lnTo>
                      <a:pt x="83" y="3448"/>
                    </a:lnTo>
                    <a:lnTo>
                      <a:pt x="28" y="3862"/>
                    </a:lnTo>
                    <a:lnTo>
                      <a:pt x="0" y="4303"/>
                    </a:lnTo>
                    <a:lnTo>
                      <a:pt x="28" y="4745"/>
                    </a:lnTo>
                    <a:lnTo>
                      <a:pt x="83" y="5186"/>
                    </a:lnTo>
                    <a:lnTo>
                      <a:pt x="193" y="5600"/>
                    </a:lnTo>
                    <a:lnTo>
                      <a:pt x="331" y="5986"/>
                    </a:lnTo>
                    <a:lnTo>
                      <a:pt x="524" y="6372"/>
                    </a:lnTo>
                    <a:lnTo>
                      <a:pt x="717" y="6730"/>
                    </a:lnTo>
                    <a:lnTo>
                      <a:pt x="966" y="7061"/>
                    </a:lnTo>
                    <a:lnTo>
                      <a:pt x="1269" y="7365"/>
                    </a:lnTo>
                    <a:lnTo>
                      <a:pt x="1572" y="7641"/>
                    </a:lnTo>
                    <a:lnTo>
                      <a:pt x="1903" y="7889"/>
                    </a:lnTo>
                    <a:lnTo>
                      <a:pt x="2234" y="8110"/>
                    </a:lnTo>
                    <a:lnTo>
                      <a:pt x="2621" y="8275"/>
                    </a:lnTo>
                    <a:lnTo>
                      <a:pt x="3007" y="8441"/>
                    </a:lnTo>
                    <a:lnTo>
                      <a:pt x="3420" y="8523"/>
                    </a:lnTo>
                    <a:lnTo>
                      <a:pt x="3862" y="8606"/>
                    </a:lnTo>
                    <a:lnTo>
                      <a:pt x="4303" y="8634"/>
                    </a:lnTo>
                    <a:lnTo>
                      <a:pt x="4744" y="8606"/>
                    </a:lnTo>
                    <a:lnTo>
                      <a:pt x="5158" y="8523"/>
                    </a:lnTo>
                    <a:lnTo>
                      <a:pt x="5572" y="8441"/>
                    </a:lnTo>
                    <a:lnTo>
                      <a:pt x="5986" y="8275"/>
                    </a:lnTo>
                    <a:lnTo>
                      <a:pt x="6344" y="8110"/>
                    </a:lnTo>
                    <a:lnTo>
                      <a:pt x="6703" y="7889"/>
                    </a:lnTo>
                    <a:lnTo>
                      <a:pt x="7034" y="7641"/>
                    </a:lnTo>
                    <a:lnTo>
                      <a:pt x="7337" y="7365"/>
                    </a:lnTo>
                    <a:lnTo>
                      <a:pt x="7613" y="7061"/>
                    </a:lnTo>
                    <a:lnTo>
                      <a:pt x="7861" y="6730"/>
                    </a:lnTo>
                    <a:lnTo>
                      <a:pt x="8082" y="6372"/>
                    </a:lnTo>
                    <a:lnTo>
                      <a:pt x="8275" y="5986"/>
                    </a:lnTo>
                    <a:lnTo>
                      <a:pt x="8413" y="5600"/>
                    </a:lnTo>
                    <a:lnTo>
                      <a:pt x="8523" y="5186"/>
                    </a:lnTo>
                    <a:lnTo>
                      <a:pt x="8578" y="4745"/>
                    </a:lnTo>
                    <a:lnTo>
                      <a:pt x="8606" y="4303"/>
                    </a:lnTo>
                    <a:lnTo>
                      <a:pt x="8578" y="3862"/>
                    </a:lnTo>
                    <a:lnTo>
                      <a:pt x="8523" y="3448"/>
                    </a:lnTo>
                    <a:lnTo>
                      <a:pt x="8413" y="3034"/>
                    </a:lnTo>
                    <a:lnTo>
                      <a:pt x="8275" y="2621"/>
                    </a:lnTo>
                    <a:lnTo>
                      <a:pt x="8082" y="2262"/>
                    </a:lnTo>
                    <a:lnTo>
                      <a:pt x="7861" y="1904"/>
                    </a:lnTo>
                    <a:lnTo>
                      <a:pt x="7613" y="1573"/>
                    </a:lnTo>
                    <a:lnTo>
                      <a:pt x="7337" y="1242"/>
                    </a:lnTo>
                    <a:lnTo>
                      <a:pt x="7034" y="966"/>
                    </a:lnTo>
                    <a:lnTo>
                      <a:pt x="6703" y="718"/>
                    </a:lnTo>
                    <a:lnTo>
                      <a:pt x="6344" y="525"/>
                    </a:lnTo>
                    <a:lnTo>
                      <a:pt x="5986" y="331"/>
                    </a:lnTo>
                    <a:lnTo>
                      <a:pt x="5572" y="194"/>
                    </a:lnTo>
                    <a:lnTo>
                      <a:pt x="5158" y="83"/>
                    </a:lnTo>
                    <a:lnTo>
                      <a:pt x="47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2"/>
              <p:cNvSpPr/>
              <p:nvPr/>
            </p:nvSpPr>
            <p:spPr>
              <a:xfrm>
                <a:off x="4662761" y="2395210"/>
                <a:ext cx="551522" cy="310372"/>
              </a:xfrm>
              <a:custGeom>
                <a:avLst/>
                <a:gdLst/>
                <a:ahLst/>
                <a:cxnLst/>
                <a:rect l="l" t="t" r="r" b="b"/>
                <a:pathLst>
                  <a:path w="32300" h="18177" extrusionOk="0">
                    <a:moveTo>
                      <a:pt x="469" y="0"/>
                    </a:moveTo>
                    <a:lnTo>
                      <a:pt x="387" y="28"/>
                    </a:lnTo>
                    <a:lnTo>
                      <a:pt x="276" y="83"/>
                    </a:lnTo>
                    <a:lnTo>
                      <a:pt x="221" y="138"/>
                    </a:lnTo>
                    <a:lnTo>
                      <a:pt x="138" y="221"/>
                    </a:lnTo>
                    <a:lnTo>
                      <a:pt x="83" y="304"/>
                    </a:lnTo>
                    <a:lnTo>
                      <a:pt x="56" y="386"/>
                    </a:lnTo>
                    <a:lnTo>
                      <a:pt x="28" y="497"/>
                    </a:lnTo>
                    <a:lnTo>
                      <a:pt x="0" y="580"/>
                    </a:lnTo>
                    <a:lnTo>
                      <a:pt x="28" y="690"/>
                    </a:lnTo>
                    <a:lnTo>
                      <a:pt x="56" y="773"/>
                    </a:lnTo>
                    <a:lnTo>
                      <a:pt x="111" y="855"/>
                    </a:lnTo>
                    <a:lnTo>
                      <a:pt x="194" y="938"/>
                    </a:lnTo>
                    <a:lnTo>
                      <a:pt x="276" y="1021"/>
                    </a:lnTo>
                    <a:lnTo>
                      <a:pt x="31527" y="18122"/>
                    </a:lnTo>
                    <a:lnTo>
                      <a:pt x="31637" y="18149"/>
                    </a:lnTo>
                    <a:lnTo>
                      <a:pt x="31747" y="18177"/>
                    </a:lnTo>
                    <a:lnTo>
                      <a:pt x="31830" y="18177"/>
                    </a:lnTo>
                    <a:lnTo>
                      <a:pt x="31940" y="18149"/>
                    </a:lnTo>
                    <a:lnTo>
                      <a:pt x="32023" y="18122"/>
                    </a:lnTo>
                    <a:lnTo>
                      <a:pt x="32106" y="18039"/>
                    </a:lnTo>
                    <a:lnTo>
                      <a:pt x="32161" y="17984"/>
                    </a:lnTo>
                    <a:lnTo>
                      <a:pt x="32216" y="17901"/>
                    </a:lnTo>
                    <a:lnTo>
                      <a:pt x="32271" y="17791"/>
                    </a:lnTo>
                    <a:lnTo>
                      <a:pt x="32299" y="17708"/>
                    </a:lnTo>
                    <a:lnTo>
                      <a:pt x="32299" y="17598"/>
                    </a:lnTo>
                    <a:lnTo>
                      <a:pt x="32299" y="17515"/>
                    </a:lnTo>
                    <a:lnTo>
                      <a:pt x="32271" y="17405"/>
                    </a:lnTo>
                    <a:lnTo>
                      <a:pt x="32216" y="17322"/>
                    </a:lnTo>
                    <a:lnTo>
                      <a:pt x="32134" y="17239"/>
                    </a:lnTo>
                    <a:lnTo>
                      <a:pt x="32023" y="17156"/>
                    </a:lnTo>
                    <a:lnTo>
                      <a:pt x="800" y="83"/>
                    </a:lnTo>
                    <a:lnTo>
                      <a:pt x="690" y="28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2"/>
              <p:cNvSpPr/>
              <p:nvPr/>
            </p:nvSpPr>
            <p:spPr>
              <a:xfrm>
                <a:off x="3820674" y="2395210"/>
                <a:ext cx="551522" cy="310372"/>
              </a:xfrm>
              <a:custGeom>
                <a:avLst/>
                <a:gdLst/>
                <a:ahLst/>
                <a:cxnLst/>
                <a:rect l="l" t="t" r="r" b="b"/>
                <a:pathLst>
                  <a:path w="32300" h="18177" extrusionOk="0">
                    <a:moveTo>
                      <a:pt x="31748" y="0"/>
                    </a:moveTo>
                    <a:lnTo>
                      <a:pt x="31637" y="28"/>
                    </a:lnTo>
                    <a:lnTo>
                      <a:pt x="31527" y="83"/>
                    </a:lnTo>
                    <a:lnTo>
                      <a:pt x="277" y="17156"/>
                    </a:lnTo>
                    <a:lnTo>
                      <a:pt x="194" y="17239"/>
                    </a:lnTo>
                    <a:lnTo>
                      <a:pt x="111" y="17322"/>
                    </a:lnTo>
                    <a:lnTo>
                      <a:pt x="56" y="17405"/>
                    </a:lnTo>
                    <a:lnTo>
                      <a:pt x="28" y="17515"/>
                    </a:lnTo>
                    <a:lnTo>
                      <a:pt x="1" y="17598"/>
                    </a:lnTo>
                    <a:lnTo>
                      <a:pt x="28" y="17708"/>
                    </a:lnTo>
                    <a:lnTo>
                      <a:pt x="56" y="17791"/>
                    </a:lnTo>
                    <a:lnTo>
                      <a:pt x="83" y="17901"/>
                    </a:lnTo>
                    <a:lnTo>
                      <a:pt x="139" y="17984"/>
                    </a:lnTo>
                    <a:lnTo>
                      <a:pt x="221" y="18039"/>
                    </a:lnTo>
                    <a:lnTo>
                      <a:pt x="277" y="18122"/>
                    </a:lnTo>
                    <a:lnTo>
                      <a:pt x="387" y="18149"/>
                    </a:lnTo>
                    <a:lnTo>
                      <a:pt x="470" y="18177"/>
                    </a:lnTo>
                    <a:lnTo>
                      <a:pt x="580" y="18177"/>
                    </a:lnTo>
                    <a:lnTo>
                      <a:pt x="690" y="18149"/>
                    </a:lnTo>
                    <a:lnTo>
                      <a:pt x="801" y="18122"/>
                    </a:lnTo>
                    <a:lnTo>
                      <a:pt x="32023" y="1021"/>
                    </a:lnTo>
                    <a:lnTo>
                      <a:pt x="32134" y="938"/>
                    </a:lnTo>
                    <a:lnTo>
                      <a:pt x="32217" y="855"/>
                    </a:lnTo>
                    <a:lnTo>
                      <a:pt x="32272" y="773"/>
                    </a:lnTo>
                    <a:lnTo>
                      <a:pt x="32299" y="690"/>
                    </a:lnTo>
                    <a:lnTo>
                      <a:pt x="32299" y="580"/>
                    </a:lnTo>
                    <a:lnTo>
                      <a:pt x="32299" y="497"/>
                    </a:lnTo>
                    <a:lnTo>
                      <a:pt x="32272" y="386"/>
                    </a:lnTo>
                    <a:lnTo>
                      <a:pt x="32217" y="304"/>
                    </a:lnTo>
                    <a:lnTo>
                      <a:pt x="32161" y="221"/>
                    </a:lnTo>
                    <a:lnTo>
                      <a:pt x="32106" y="138"/>
                    </a:lnTo>
                    <a:lnTo>
                      <a:pt x="32023" y="83"/>
                    </a:lnTo>
                    <a:lnTo>
                      <a:pt x="31941" y="28"/>
                    </a:lnTo>
                    <a:lnTo>
                      <a:pt x="31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2"/>
              <p:cNvSpPr/>
              <p:nvPr/>
            </p:nvSpPr>
            <p:spPr>
              <a:xfrm>
                <a:off x="4516292" y="1508385"/>
                <a:ext cx="18390" cy="625457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6630" extrusionOk="0">
                    <a:moveTo>
                      <a:pt x="442" y="0"/>
                    </a:moveTo>
                    <a:lnTo>
                      <a:pt x="359" y="28"/>
                    </a:lnTo>
                    <a:lnTo>
                      <a:pt x="249" y="55"/>
                    </a:lnTo>
                    <a:lnTo>
                      <a:pt x="193" y="138"/>
                    </a:lnTo>
                    <a:lnTo>
                      <a:pt x="111" y="193"/>
                    </a:lnTo>
                    <a:lnTo>
                      <a:pt x="56" y="276"/>
                    </a:lnTo>
                    <a:lnTo>
                      <a:pt x="28" y="386"/>
                    </a:lnTo>
                    <a:lnTo>
                      <a:pt x="0" y="524"/>
                    </a:lnTo>
                    <a:lnTo>
                      <a:pt x="0" y="36105"/>
                    </a:lnTo>
                    <a:lnTo>
                      <a:pt x="28" y="36243"/>
                    </a:lnTo>
                    <a:lnTo>
                      <a:pt x="56" y="36353"/>
                    </a:lnTo>
                    <a:lnTo>
                      <a:pt x="111" y="36436"/>
                    </a:lnTo>
                    <a:lnTo>
                      <a:pt x="193" y="36519"/>
                    </a:lnTo>
                    <a:lnTo>
                      <a:pt x="249" y="36574"/>
                    </a:lnTo>
                    <a:lnTo>
                      <a:pt x="359" y="36602"/>
                    </a:lnTo>
                    <a:lnTo>
                      <a:pt x="442" y="36629"/>
                    </a:lnTo>
                    <a:lnTo>
                      <a:pt x="662" y="36629"/>
                    </a:lnTo>
                    <a:lnTo>
                      <a:pt x="745" y="36602"/>
                    </a:lnTo>
                    <a:lnTo>
                      <a:pt x="828" y="36574"/>
                    </a:lnTo>
                    <a:lnTo>
                      <a:pt x="911" y="36519"/>
                    </a:lnTo>
                    <a:lnTo>
                      <a:pt x="993" y="36436"/>
                    </a:lnTo>
                    <a:lnTo>
                      <a:pt x="1049" y="36353"/>
                    </a:lnTo>
                    <a:lnTo>
                      <a:pt x="1076" y="36243"/>
                    </a:lnTo>
                    <a:lnTo>
                      <a:pt x="1076" y="36105"/>
                    </a:lnTo>
                    <a:lnTo>
                      <a:pt x="1076" y="524"/>
                    </a:lnTo>
                    <a:lnTo>
                      <a:pt x="1076" y="386"/>
                    </a:lnTo>
                    <a:lnTo>
                      <a:pt x="1049" y="276"/>
                    </a:lnTo>
                    <a:lnTo>
                      <a:pt x="993" y="193"/>
                    </a:lnTo>
                    <a:lnTo>
                      <a:pt x="911" y="138"/>
                    </a:lnTo>
                    <a:lnTo>
                      <a:pt x="828" y="55"/>
                    </a:lnTo>
                    <a:lnTo>
                      <a:pt x="745" y="2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911A3E4-DDF3-2551-7C11-6BD8B7DED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66" y="4336138"/>
            <a:ext cx="720000" cy="720000"/>
          </a:xfrm>
          <a:prstGeom prst="round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1A2D1-BA5C-4A67-0A8A-069A75489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33" y="4336138"/>
            <a:ext cx="542241" cy="7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3ED64-35E4-0922-C9AC-9F8661CA5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8" y="4336138"/>
            <a:ext cx="615067" cy="7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>
            <a:spLocks noGrp="1"/>
          </p:cNvSpPr>
          <p:nvPr>
            <p:ph type="title" idx="2"/>
          </p:nvPr>
        </p:nvSpPr>
        <p:spPr>
          <a:xfrm>
            <a:off x="723900" y="1704225"/>
            <a:ext cx="4457700" cy="539100"/>
          </a:xfrm>
          <a:prstGeom prst="rect">
            <a:avLst/>
          </a:prstGeom>
        </p:spPr>
        <p:txBody>
          <a:bodyPr spcFirstLastPara="1" wrap="square" lIns="91425" tIns="91425" rIns="837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Kenapa sih perlu hemat energi?</a:t>
            </a:r>
            <a:endParaRPr lang="id-ID" dirty="0"/>
          </a:p>
        </p:txBody>
      </p:sp>
      <p:grpSp>
        <p:nvGrpSpPr>
          <p:cNvPr id="499" name="Google Shape;499;p57"/>
          <p:cNvGrpSpPr/>
          <p:nvPr/>
        </p:nvGrpSpPr>
        <p:grpSpPr>
          <a:xfrm>
            <a:off x="5181612" y="2524901"/>
            <a:ext cx="1731015" cy="1675636"/>
            <a:chOff x="5181612" y="2524901"/>
            <a:chExt cx="1731015" cy="1675636"/>
          </a:xfrm>
        </p:grpSpPr>
        <p:sp>
          <p:nvSpPr>
            <p:cNvPr id="500" name="Google Shape;500;p57"/>
            <p:cNvSpPr/>
            <p:nvPr/>
          </p:nvSpPr>
          <p:spPr>
            <a:xfrm>
              <a:off x="5181612" y="2527164"/>
              <a:ext cx="1364979" cy="1673373"/>
            </a:xfrm>
            <a:custGeom>
              <a:avLst/>
              <a:gdLst/>
              <a:ahLst/>
              <a:cxnLst/>
              <a:rect l="l" t="t" r="r" b="b"/>
              <a:pathLst>
                <a:path w="29553" h="36230" extrusionOk="0">
                  <a:moveTo>
                    <a:pt x="5117" y="1"/>
                  </a:moveTo>
                  <a:lnTo>
                    <a:pt x="4731" y="425"/>
                  </a:lnTo>
                  <a:lnTo>
                    <a:pt x="4369" y="875"/>
                  </a:lnTo>
                  <a:lnTo>
                    <a:pt x="4019" y="1324"/>
                  </a:lnTo>
                  <a:lnTo>
                    <a:pt x="3682" y="1786"/>
                  </a:lnTo>
                  <a:lnTo>
                    <a:pt x="3370" y="2260"/>
                  </a:lnTo>
                  <a:lnTo>
                    <a:pt x="3071" y="2747"/>
                  </a:lnTo>
                  <a:lnTo>
                    <a:pt x="2784" y="3246"/>
                  </a:lnTo>
                  <a:lnTo>
                    <a:pt x="2522" y="3745"/>
                  </a:lnTo>
                  <a:lnTo>
                    <a:pt x="2260" y="4257"/>
                  </a:lnTo>
                  <a:lnTo>
                    <a:pt x="2022" y="4781"/>
                  </a:lnTo>
                  <a:lnTo>
                    <a:pt x="1798" y="5305"/>
                  </a:lnTo>
                  <a:lnTo>
                    <a:pt x="1598" y="5841"/>
                  </a:lnTo>
                  <a:lnTo>
                    <a:pt x="1398" y="6378"/>
                  </a:lnTo>
                  <a:lnTo>
                    <a:pt x="1224" y="6927"/>
                  </a:lnTo>
                  <a:lnTo>
                    <a:pt x="1049" y="7476"/>
                  </a:lnTo>
                  <a:lnTo>
                    <a:pt x="899" y="8025"/>
                  </a:lnTo>
                  <a:lnTo>
                    <a:pt x="762" y="8587"/>
                  </a:lnTo>
                  <a:lnTo>
                    <a:pt x="625" y="9161"/>
                  </a:lnTo>
                  <a:lnTo>
                    <a:pt x="512" y="9735"/>
                  </a:lnTo>
                  <a:lnTo>
                    <a:pt x="413" y="10297"/>
                  </a:lnTo>
                  <a:lnTo>
                    <a:pt x="325" y="10883"/>
                  </a:lnTo>
                  <a:lnTo>
                    <a:pt x="238" y="11457"/>
                  </a:lnTo>
                  <a:lnTo>
                    <a:pt x="175" y="12044"/>
                  </a:lnTo>
                  <a:lnTo>
                    <a:pt x="125" y="12618"/>
                  </a:lnTo>
                  <a:lnTo>
                    <a:pt x="76" y="13205"/>
                  </a:lnTo>
                  <a:lnTo>
                    <a:pt x="38" y="13791"/>
                  </a:lnTo>
                  <a:lnTo>
                    <a:pt x="13" y="14378"/>
                  </a:lnTo>
                  <a:lnTo>
                    <a:pt x="1" y="14952"/>
                  </a:lnTo>
                  <a:lnTo>
                    <a:pt x="1" y="15538"/>
                  </a:lnTo>
                  <a:lnTo>
                    <a:pt x="1" y="16125"/>
                  </a:lnTo>
                  <a:lnTo>
                    <a:pt x="26" y="16699"/>
                  </a:lnTo>
                  <a:lnTo>
                    <a:pt x="51" y="17285"/>
                  </a:lnTo>
                  <a:lnTo>
                    <a:pt x="88" y="18034"/>
                  </a:lnTo>
                  <a:lnTo>
                    <a:pt x="150" y="18795"/>
                  </a:lnTo>
                  <a:lnTo>
                    <a:pt x="238" y="19544"/>
                  </a:lnTo>
                  <a:lnTo>
                    <a:pt x="338" y="20293"/>
                  </a:lnTo>
                  <a:lnTo>
                    <a:pt x="462" y="21042"/>
                  </a:lnTo>
                  <a:lnTo>
                    <a:pt x="537" y="21404"/>
                  </a:lnTo>
                  <a:lnTo>
                    <a:pt x="612" y="21778"/>
                  </a:lnTo>
                  <a:lnTo>
                    <a:pt x="700" y="22140"/>
                  </a:lnTo>
                  <a:lnTo>
                    <a:pt x="799" y="22502"/>
                  </a:lnTo>
                  <a:lnTo>
                    <a:pt x="912" y="22876"/>
                  </a:lnTo>
                  <a:lnTo>
                    <a:pt x="1024" y="23226"/>
                  </a:lnTo>
                  <a:lnTo>
                    <a:pt x="1149" y="23600"/>
                  </a:lnTo>
                  <a:lnTo>
                    <a:pt x="1286" y="23962"/>
                  </a:lnTo>
                  <a:lnTo>
                    <a:pt x="1423" y="24311"/>
                  </a:lnTo>
                  <a:lnTo>
                    <a:pt x="1573" y="24673"/>
                  </a:lnTo>
                  <a:lnTo>
                    <a:pt x="1735" y="25023"/>
                  </a:lnTo>
                  <a:lnTo>
                    <a:pt x="1910" y="25360"/>
                  </a:lnTo>
                  <a:lnTo>
                    <a:pt x="2085" y="25709"/>
                  </a:lnTo>
                  <a:lnTo>
                    <a:pt x="2272" y="26046"/>
                  </a:lnTo>
                  <a:lnTo>
                    <a:pt x="2472" y="26371"/>
                  </a:lnTo>
                  <a:lnTo>
                    <a:pt x="2671" y="26708"/>
                  </a:lnTo>
                  <a:lnTo>
                    <a:pt x="2884" y="27020"/>
                  </a:lnTo>
                  <a:lnTo>
                    <a:pt x="3096" y="27344"/>
                  </a:lnTo>
                  <a:lnTo>
                    <a:pt x="3320" y="27656"/>
                  </a:lnTo>
                  <a:lnTo>
                    <a:pt x="3557" y="27968"/>
                  </a:lnTo>
                  <a:lnTo>
                    <a:pt x="3795" y="28268"/>
                  </a:lnTo>
                  <a:lnTo>
                    <a:pt x="4044" y="28567"/>
                  </a:lnTo>
                  <a:lnTo>
                    <a:pt x="4294" y="28854"/>
                  </a:lnTo>
                  <a:lnTo>
                    <a:pt x="4556" y="29141"/>
                  </a:lnTo>
                  <a:lnTo>
                    <a:pt x="4818" y="29428"/>
                  </a:lnTo>
                  <a:lnTo>
                    <a:pt x="5092" y="29703"/>
                  </a:lnTo>
                  <a:lnTo>
                    <a:pt x="5367" y="29977"/>
                  </a:lnTo>
                  <a:lnTo>
                    <a:pt x="5642" y="30239"/>
                  </a:lnTo>
                  <a:lnTo>
                    <a:pt x="5941" y="30501"/>
                  </a:lnTo>
                  <a:lnTo>
                    <a:pt x="6228" y="30751"/>
                  </a:lnTo>
                  <a:lnTo>
                    <a:pt x="6528" y="31001"/>
                  </a:lnTo>
                  <a:lnTo>
                    <a:pt x="6827" y="31238"/>
                  </a:lnTo>
                  <a:lnTo>
                    <a:pt x="7139" y="31475"/>
                  </a:lnTo>
                  <a:lnTo>
                    <a:pt x="7451" y="31699"/>
                  </a:lnTo>
                  <a:lnTo>
                    <a:pt x="7776" y="31924"/>
                  </a:lnTo>
                  <a:lnTo>
                    <a:pt x="8088" y="32136"/>
                  </a:lnTo>
                  <a:lnTo>
                    <a:pt x="8425" y="32348"/>
                  </a:lnTo>
                  <a:lnTo>
                    <a:pt x="8749" y="32548"/>
                  </a:lnTo>
                  <a:lnTo>
                    <a:pt x="9236" y="32835"/>
                  </a:lnTo>
                  <a:lnTo>
                    <a:pt x="9785" y="33135"/>
                  </a:lnTo>
                  <a:lnTo>
                    <a:pt x="10396" y="33459"/>
                  </a:lnTo>
                  <a:lnTo>
                    <a:pt x="11045" y="33784"/>
                  </a:lnTo>
                  <a:lnTo>
                    <a:pt x="11757" y="34121"/>
                  </a:lnTo>
                  <a:lnTo>
                    <a:pt x="12493" y="34445"/>
                  </a:lnTo>
                  <a:lnTo>
                    <a:pt x="13279" y="34757"/>
                  </a:lnTo>
                  <a:lnTo>
                    <a:pt x="14103" y="35057"/>
                  </a:lnTo>
                  <a:lnTo>
                    <a:pt x="14527" y="35206"/>
                  </a:lnTo>
                  <a:lnTo>
                    <a:pt x="14951" y="35344"/>
                  </a:lnTo>
                  <a:lnTo>
                    <a:pt x="15388" y="35468"/>
                  </a:lnTo>
                  <a:lnTo>
                    <a:pt x="15825" y="35593"/>
                  </a:lnTo>
                  <a:lnTo>
                    <a:pt x="16274" y="35705"/>
                  </a:lnTo>
                  <a:lnTo>
                    <a:pt x="16724" y="35805"/>
                  </a:lnTo>
                  <a:lnTo>
                    <a:pt x="17185" y="35905"/>
                  </a:lnTo>
                  <a:lnTo>
                    <a:pt x="17647" y="35992"/>
                  </a:lnTo>
                  <a:lnTo>
                    <a:pt x="18109" y="36055"/>
                  </a:lnTo>
                  <a:lnTo>
                    <a:pt x="18571" y="36117"/>
                  </a:lnTo>
                  <a:lnTo>
                    <a:pt x="19045" y="36167"/>
                  </a:lnTo>
                  <a:lnTo>
                    <a:pt x="19519" y="36205"/>
                  </a:lnTo>
                  <a:lnTo>
                    <a:pt x="19993" y="36230"/>
                  </a:lnTo>
                  <a:lnTo>
                    <a:pt x="20468" y="36230"/>
                  </a:lnTo>
                  <a:lnTo>
                    <a:pt x="20942" y="36217"/>
                  </a:lnTo>
                  <a:lnTo>
                    <a:pt x="21416" y="36192"/>
                  </a:lnTo>
                  <a:lnTo>
                    <a:pt x="21828" y="36155"/>
                  </a:lnTo>
                  <a:lnTo>
                    <a:pt x="22240" y="36092"/>
                  </a:lnTo>
                  <a:lnTo>
                    <a:pt x="22639" y="36017"/>
                  </a:lnTo>
                  <a:lnTo>
                    <a:pt x="23038" y="35918"/>
                  </a:lnTo>
                  <a:lnTo>
                    <a:pt x="23425" y="35793"/>
                  </a:lnTo>
                  <a:lnTo>
                    <a:pt x="23800" y="35668"/>
                  </a:lnTo>
                  <a:lnTo>
                    <a:pt x="24174" y="35518"/>
                  </a:lnTo>
                  <a:lnTo>
                    <a:pt x="24536" y="35344"/>
                  </a:lnTo>
                  <a:lnTo>
                    <a:pt x="24885" y="35169"/>
                  </a:lnTo>
                  <a:lnTo>
                    <a:pt x="25222" y="34969"/>
                  </a:lnTo>
                  <a:lnTo>
                    <a:pt x="25559" y="34757"/>
                  </a:lnTo>
                  <a:lnTo>
                    <a:pt x="25884" y="34532"/>
                  </a:lnTo>
                  <a:lnTo>
                    <a:pt x="26183" y="34283"/>
                  </a:lnTo>
                  <a:lnTo>
                    <a:pt x="26483" y="34033"/>
                  </a:lnTo>
                  <a:lnTo>
                    <a:pt x="26770" y="33759"/>
                  </a:lnTo>
                  <a:lnTo>
                    <a:pt x="27044" y="33484"/>
                  </a:lnTo>
                  <a:lnTo>
                    <a:pt x="27319" y="33185"/>
                  </a:lnTo>
                  <a:lnTo>
                    <a:pt x="27569" y="32885"/>
                  </a:lnTo>
                  <a:lnTo>
                    <a:pt x="27806" y="32573"/>
                  </a:lnTo>
                  <a:lnTo>
                    <a:pt x="28018" y="32249"/>
                  </a:lnTo>
                  <a:lnTo>
                    <a:pt x="28230" y="31912"/>
                  </a:lnTo>
                  <a:lnTo>
                    <a:pt x="28430" y="31562"/>
                  </a:lnTo>
                  <a:lnTo>
                    <a:pt x="28604" y="31213"/>
                  </a:lnTo>
                  <a:lnTo>
                    <a:pt x="28767" y="30838"/>
                  </a:lnTo>
                  <a:lnTo>
                    <a:pt x="28916" y="30476"/>
                  </a:lnTo>
                  <a:lnTo>
                    <a:pt x="29054" y="30090"/>
                  </a:lnTo>
                  <a:lnTo>
                    <a:pt x="29166" y="29703"/>
                  </a:lnTo>
                  <a:lnTo>
                    <a:pt x="29266" y="29316"/>
                  </a:lnTo>
                  <a:lnTo>
                    <a:pt x="29353" y="28916"/>
                  </a:lnTo>
                  <a:lnTo>
                    <a:pt x="29416" y="28505"/>
                  </a:lnTo>
                  <a:lnTo>
                    <a:pt x="29465" y="28093"/>
                  </a:lnTo>
                  <a:lnTo>
                    <a:pt x="29490" y="27681"/>
                  </a:lnTo>
                  <a:lnTo>
                    <a:pt x="29515" y="27219"/>
                  </a:lnTo>
                  <a:lnTo>
                    <a:pt x="29540" y="26720"/>
                  </a:lnTo>
                  <a:lnTo>
                    <a:pt x="29553" y="26208"/>
                  </a:lnTo>
                  <a:lnTo>
                    <a:pt x="29553" y="25709"/>
                  </a:lnTo>
                  <a:lnTo>
                    <a:pt x="29528" y="25210"/>
                  </a:lnTo>
                  <a:lnTo>
                    <a:pt x="29490" y="24698"/>
                  </a:lnTo>
                  <a:lnTo>
                    <a:pt x="29441" y="24199"/>
                  </a:lnTo>
                  <a:lnTo>
                    <a:pt x="29366" y="23700"/>
                  </a:lnTo>
                  <a:lnTo>
                    <a:pt x="29278" y="23201"/>
                  </a:lnTo>
                  <a:lnTo>
                    <a:pt x="29166" y="22714"/>
                  </a:lnTo>
                  <a:lnTo>
                    <a:pt x="29041" y="22227"/>
                  </a:lnTo>
                  <a:lnTo>
                    <a:pt x="28904" y="21753"/>
                  </a:lnTo>
                  <a:lnTo>
                    <a:pt x="28729" y="21279"/>
                  </a:lnTo>
                  <a:lnTo>
                    <a:pt x="28554" y="20817"/>
                  </a:lnTo>
                  <a:lnTo>
                    <a:pt x="28342" y="20355"/>
                  </a:lnTo>
                  <a:lnTo>
                    <a:pt x="28118" y="19906"/>
                  </a:lnTo>
                  <a:lnTo>
                    <a:pt x="27868" y="19469"/>
                  </a:lnTo>
                  <a:lnTo>
                    <a:pt x="27693" y="19195"/>
                  </a:lnTo>
                  <a:lnTo>
                    <a:pt x="27506" y="18908"/>
                  </a:lnTo>
                  <a:lnTo>
                    <a:pt x="27319" y="18646"/>
                  </a:lnTo>
                  <a:lnTo>
                    <a:pt x="27107" y="18371"/>
                  </a:lnTo>
                  <a:lnTo>
                    <a:pt x="26907" y="18122"/>
                  </a:lnTo>
                  <a:lnTo>
                    <a:pt x="26695" y="17859"/>
                  </a:lnTo>
                  <a:lnTo>
                    <a:pt x="26470" y="17622"/>
                  </a:lnTo>
                  <a:lnTo>
                    <a:pt x="26233" y="17373"/>
                  </a:lnTo>
                  <a:lnTo>
                    <a:pt x="26009" y="17148"/>
                  </a:lnTo>
                  <a:lnTo>
                    <a:pt x="25759" y="16911"/>
                  </a:lnTo>
                  <a:lnTo>
                    <a:pt x="25522" y="16686"/>
                  </a:lnTo>
                  <a:lnTo>
                    <a:pt x="25260" y="16474"/>
                  </a:lnTo>
                  <a:lnTo>
                    <a:pt x="24748" y="16050"/>
                  </a:lnTo>
                  <a:lnTo>
                    <a:pt x="24211" y="15651"/>
                  </a:lnTo>
                  <a:lnTo>
                    <a:pt x="23650" y="15264"/>
                  </a:lnTo>
                  <a:lnTo>
                    <a:pt x="23088" y="14902"/>
                  </a:lnTo>
                  <a:lnTo>
                    <a:pt x="22502" y="14552"/>
                  </a:lnTo>
                  <a:lnTo>
                    <a:pt x="21915" y="14215"/>
                  </a:lnTo>
                  <a:lnTo>
                    <a:pt x="21316" y="13891"/>
                  </a:lnTo>
                  <a:lnTo>
                    <a:pt x="20717" y="13579"/>
                  </a:lnTo>
                  <a:lnTo>
                    <a:pt x="20106" y="13292"/>
                  </a:lnTo>
                  <a:lnTo>
                    <a:pt x="19494" y="13005"/>
                  </a:lnTo>
                  <a:lnTo>
                    <a:pt x="18271" y="12443"/>
                  </a:lnTo>
                  <a:lnTo>
                    <a:pt x="17036" y="11894"/>
                  </a:lnTo>
                  <a:lnTo>
                    <a:pt x="15800" y="11345"/>
                  </a:lnTo>
                  <a:lnTo>
                    <a:pt x="15189" y="11058"/>
                  </a:lnTo>
                  <a:lnTo>
                    <a:pt x="14590" y="10758"/>
                  </a:lnTo>
                  <a:lnTo>
                    <a:pt x="13978" y="10459"/>
                  </a:lnTo>
                  <a:lnTo>
                    <a:pt x="13391" y="10147"/>
                  </a:lnTo>
                  <a:lnTo>
                    <a:pt x="12805" y="9823"/>
                  </a:lnTo>
                  <a:lnTo>
                    <a:pt x="12231" y="9473"/>
                  </a:lnTo>
                  <a:lnTo>
                    <a:pt x="11669" y="9124"/>
                  </a:lnTo>
                  <a:lnTo>
                    <a:pt x="11120" y="8737"/>
                  </a:lnTo>
                  <a:lnTo>
                    <a:pt x="10584" y="8337"/>
                  </a:lnTo>
                  <a:lnTo>
                    <a:pt x="10059" y="7913"/>
                  </a:lnTo>
                  <a:lnTo>
                    <a:pt x="9623" y="7526"/>
                  </a:lnTo>
                  <a:lnTo>
                    <a:pt x="9186" y="7114"/>
                  </a:lnTo>
                  <a:lnTo>
                    <a:pt x="8774" y="6690"/>
                  </a:lnTo>
                  <a:lnTo>
                    <a:pt x="8375" y="6253"/>
                  </a:lnTo>
                  <a:lnTo>
                    <a:pt x="8000" y="5792"/>
                  </a:lnTo>
                  <a:lnTo>
                    <a:pt x="7638" y="5317"/>
                  </a:lnTo>
                  <a:lnTo>
                    <a:pt x="7301" y="4843"/>
                  </a:lnTo>
                  <a:lnTo>
                    <a:pt x="6977" y="4344"/>
                  </a:lnTo>
                  <a:lnTo>
                    <a:pt x="6665" y="3832"/>
                  </a:lnTo>
                  <a:lnTo>
                    <a:pt x="6390" y="3308"/>
                  </a:lnTo>
                  <a:lnTo>
                    <a:pt x="6116" y="2784"/>
                  </a:lnTo>
                  <a:lnTo>
                    <a:pt x="5879" y="2247"/>
                  </a:lnTo>
                  <a:lnTo>
                    <a:pt x="5654" y="1698"/>
                  </a:lnTo>
                  <a:lnTo>
                    <a:pt x="5454" y="1137"/>
                  </a:lnTo>
                  <a:lnTo>
                    <a:pt x="5267" y="575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7"/>
            <p:cNvSpPr/>
            <p:nvPr/>
          </p:nvSpPr>
          <p:spPr>
            <a:xfrm>
              <a:off x="5188540" y="2524901"/>
              <a:ext cx="1724087" cy="1588619"/>
            </a:xfrm>
            <a:custGeom>
              <a:avLst/>
              <a:gdLst/>
              <a:ahLst/>
              <a:cxnLst/>
              <a:rect l="l" t="t" r="r" b="b"/>
              <a:pathLst>
                <a:path w="37328" h="34395" extrusionOk="0">
                  <a:moveTo>
                    <a:pt x="4917" y="0"/>
                  </a:moveTo>
                  <a:lnTo>
                    <a:pt x="4868" y="587"/>
                  </a:lnTo>
                  <a:lnTo>
                    <a:pt x="4793" y="1273"/>
                  </a:lnTo>
                  <a:lnTo>
                    <a:pt x="4768" y="1722"/>
                  </a:lnTo>
                  <a:lnTo>
                    <a:pt x="4755" y="2221"/>
                  </a:lnTo>
                  <a:lnTo>
                    <a:pt x="4743" y="2783"/>
                  </a:lnTo>
                  <a:lnTo>
                    <a:pt x="4755" y="3395"/>
                  </a:lnTo>
                  <a:lnTo>
                    <a:pt x="4755" y="3731"/>
                  </a:lnTo>
                  <a:lnTo>
                    <a:pt x="4768" y="4068"/>
                  </a:lnTo>
                  <a:lnTo>
                    <a:pt x="4830" y="4792"/>
                  </a:lnTo>
                  <a:lnTo>
                    <a:pt x="4855" y="5167"/>
                  </a:lnTo>
                  <a:lnTo>
                    <a:pt x="4893" y="5554"/>
                  </a:lnTo>
                  <a:lnTo>
                    <a:pt x="4992" y="6365"/>
                  </a:lnTo>
                  <a:lnTo>
                    <a:pt x="5117" y="7213"/>
                  </a:lnTo>
                  <a:lnTo>
                    <a:pt x="5279" y="8099"/>
                  </a:lnTo>
                  <a:lnTo>
                    <a:pt x="5492" y="9010"/>
                  </a:lnTo>
                  <a:lnTo>
                    <a:pt x="5604" y="9485"/>
                  </a:lnTo>
                  <a:lnTo>
                    <a:pt x="5729" y="9959"/>
                  </a:lnTo>
                  <a:lnTo>
                    <a:pt x="5866" y="10446"/>
                  </a:lnTo>
                  <a:lnTo>
                    <a:pt x="6016" y="10932"/>
                  </a:lnTo>
                  <a:lnTo>
                    <a:pt x="6178" y="11431"/>
                  </a:lnTo>
                  <a:lnTo>
                    <a:pt x="6353" y="11918"/>
                  </a:lnTo>
                  <a:lnTo>
                    <a:pt x="6540" y="12417"/>
                  </a:lnTo>
                  <a:lnTo>
                    <a:pt x="6740" y="12929"/>
                  </a:lnTo>
                  <a:lnTo>
                    <a:pt x="6952" y="13441"/>
                  </a:lnTo>
                  <a:lnTo>
                    <a:pt x="7164" y="13940"/>
                  </a:lnTo>
                  <a:lnTo>
                    <a:pt x="7401" y="14452"/>
                  </a:lnTo>
                  <a:lnTo>
                    <a:pt x="7651" y="14963"/>
                  </a:lnTo>
                  <a:lnTo>
                    <a:pt x="7913" y="15475"/>
                  </a:lnTo>
                  <a:lnTo>
                    <a:pt x="8187" y="15987"/>
                  </a:lnTo>
                  <a:lnTo>
                    <a:pt x="8412" y="16386"/>
                  </a:lnTo>
                  <a:lnTo>
                    <a:pt x="8412" y="16398"/>
                  </a:lnTo>
                  <a:lnTo>
                    <a:pt x="8399" y="16411"/>
                  </a:lnTo>
                  <a:lnTo>
                    <a:pt x="8349" y="16411"/>
                  </a:lnTo>
                  <a:lnTo>
                    <a:pt x="8100" y="16386"/>
                  </a:lnTo>
                  <a:lnTo>
                    <a:pt x="7700" y="16311"/>
                  </a:lnTo>
                  <a:lnTo>
                    <a:pt x="7189" y="16199"/>
                  </a:lnTo>
                  <a:lnTo>
                    <a:pt x="6565" y="16036"/>
                  </a:lnTo>
                  <a:lnTo>
                    <a:pt x="5866" y="15849"/>
                  </a:lnTo>
                  <a:lnTo>
                    <a:pt x="5105" y="15612"/>
                  </a:lnTo>
                  <a:lnTo>
                    <a:pt x="4331" y="15350"/>
                  </a:lnTo>
                  <a:lnTo>
                    <a:pt x="3932" y="15213"/>
                  </a:lnTo>
                  <a:lnTo>
                    <a:pt x="3545" y="15063"/>
                  </a:lnTo>
                  <a:lnTo>
                    <a:pt x="3158" y="14913"/>
                  </a:lnTo>
                  <a:lnTo>
                    <a:pt x="2783" y="14751"/>
                  </a:lnTo>
                  <a:lnTo>
                    <a:pt x="2409" y="14576"/>
                  </a:lnTo>
                  <a:lnTo>
                    <a:pt x="2060" y="14402"/>
                  </a:lnTo>
                  <a:lnTo>
                    <a:pt x="1723" y="14227"/>
                  </a:lnTo>
                  <a:lnTo>
                    <a:pt x="1411" y="14040"/>
                  </a:lnTo>
                  <a:lnTo>
                    <a:pt x="1124" y="13853"/>
                  </a:lnTo>
                  <a:lnTo>
                    <a:pt x="849" y="13653"/>
                  </a:lnTo>
                  <a:lnTo>
                    <a:pt x="624" y="13453"/>
                  </a:lnTo>
                  <a:lnTo>
                    <a:pt x="412" y="13254"/>
                  </a:lnTo>
                  <a:lnTo>
                    <a:pt x="325" y="13141"/>
                  </a:lnTo>
                  <a:lnTo>
                    <a:pt x="250" y="13041"/>
                  </a:lnTo>
                  <a:lnTo>
                    <a:pt x="188" y="12942"/>
                  </a:lnTo>
                  <a:lnTo>
                    <a:pt x="125" y="12829"/>
                  </a:lnTo>
                  <a:lnTo>
                    <a:pt x="75" y="12729"/>
                  </a:lnTo>
                  <a:lnTo>
                    <a:pt x="38" y="12617"/>
                  </a:lnTo>
                  <a:lnTo>
                    <a:pt x="13" y="12517"/>
                  </a:lnTo>
                  <a:lnTo>
                    <a:pt x="0" y="12405"/>
                  </a:lnTo>
                  <a:lnTo>
                    <a:pt x="13" y="12617"/>
                  </a:lnTo>
                  <a:lnTo>
                    <a:pt x="38" y="12829"/>
                  </a:lnTo>
                  <a:lnTo>
                    <a:pt x="75" y="13029"/>
                  </a:lnTo>
                  <a:lnTo>
                    <a:pt x="125" y="13229"/>
                  </a:lnTo>
                  <a:lnTo>
                    <a:pt x="200" y="13416"/>
                  </a:lnTo>
                  <a:lnTo>
                    <a:pt x="275" y="13615"/>
                  </a:lnTo>
                  <a:lnTo>
                    <a:pt x="362" y="13803"/>
                  </a:lnTo>
                  <a:lnTo>
                    <a:pt x="462" y="13990"/>
                  </a:lnTo>
                  <a:lnTo>
                    <a:pt x="574" y="14165"/>
                  </a:lnTo>
                  <a:lnTo>
                    <a:pt x="699" y="14339"/>
                  </a:lnTo>
                  <a:lnTo>
                    <a:pt x="824" y="14514"/>
                  </a:lnTo>
                  <a:lnTo>
                    <a:pt x="961" y="14689"/>
                  </a:lnTo>
                  <a:lnTo>
                    <a:pt x="1111" y="14851"/>
                  </a:lnTo>
                  <a:lnTo>
                    <a:pt x="1273" y="15013"/>
                  </a:lnTo>
                  <a:lnTo>
                    <a:pt x="1436" y="15175"/>
                  </a:lnTo>
                  <a:lnTo>
                    <a:pt x="1610" y="15325"/>
                  </a:lnTo>
                  <a:lnTo>
                    <a:pt x="1985" y="15625"/>
                  </a:lnTo>
                  <a:lnTo>
                    <a:pt x="2372" y="15912"/>
                  </a:lnTo>
                  <a:lnTo>
                    <a:pt x="2783" y="16186"/>
                  </a:lnTo>
                  <a:lnTo>
                    <a:pt x="3220" y="16448"/>
                  </a:lnTo>
                  <a:lnTo>
                    <a:pt x="3669" y="16685"/>
                  </a:lnTo>
                  <a:lnTo>
                    <a:pt x="4119" y="16923"/>
                  </a:lnTo>
                  <a:lnTo>
                    <a:pt x="4593" y="17147"/>
                  </a:lnTo>
                  <a:lnTo>
                    <a:pt x="5055" y="17347"/>
                  </a:lnTo>
                  <a:lnTo>
                    <a:pt x="5529" y="17547"/>
                  </a:lnTo>
                  <a:lnTo>
                    <a:pt x="5991" y="17721"/>
                  </a:lnTo>
                  <a:lnTo>
                    <a:pt x="6452" y="17896"/>
                  </a:lnTo>
                  <a:lnTo>
                    <a:pt x="6902" y="18058"/>
                  </a:lnTo>
                  <a:lnTo>
                    <a:pt x="7750" y="18333"/>
                  </a:lnTo>
                  <a:lnTo>
                    <a:pt x="8524" y="18570"/>
                  </a:lnTo>
                  <a:lnTo>
                    <a:pt x="9685" y="18919"/>
                  </a:lnTo>
                  <a:lnTo>
                    <a:pt x="10034" y="19032"/>
                  </a:lnTo>
                  <a:lnTo>
                    <a:pt x="10134" y="19069"/>
                  </a:lnTo>
                  <a:lnTo>
                    <a:pt x="10184" y="19107"/>
                  </a:lnTo>
                  <a:lnTo>
                    <a:pt x="10508" y="19531"/>
                  </a:lnTo>
                  <a:lnTo>
                    <a:pt x="10845" y="19955"/>
                  </a:lnTo>
                  <a:lnTo>
                    <a:pt x="11232" y="20429"/>
                  </a:lnTo>
                  <a:lnTo>
                    <a:pt x="11632" y="20904"/>
                  </a:lnTo>
                  <a:lnTo>
                    <a:pt x="12043" y="21365"/>
                  </a:lnTo>
                  <a:lnTo>
                    <a:pt x="12455" y="21815"/>
                  </a:lnTo>
                  <a:lnTo>
                    <a:pt x="12892" y="22251"/>
                  </a:lnTo>
                  <a:lnTo>
                    <a:pt x="13329" y="22688"/>
                  </a:lnTo>
                  <a:lnTo>
                    <a:pt x="13766" y="23125"/>
                  </a:lnTo>
                  <a:lnTo>
                    <a:pt x="14215" y="23549"/>
                  </a:lnTo>
                  <a:lnTo>
                    <a:pt x="14664" y="23949"/>
                  </a:lnTo>
                  <a:lnTo>
                    <a:pt x="15126" y="24360"/>
                  </a:lnTo>
                  <a:lnTo>
                    <a:pt x="16062" y="25147"/>
                  </a:lnTo>
                  <a:lnTo>
                    <a:pt x="17010" y="25908"/>
                  </a:lnTo>
                  <a:lnTo>
                    <a:pt x="17946" y="26657"/>
                  </a:lnTo>
                  <a:lnTo>
                    <a:pt x="18396" y="26994"/>
                  </a:lnTo>
                  <a:lnTo>
                    <a:pt x="18832" y="27318"/>
                  </a:lnTo>
                  <a:lnTo>
                    <a:pt x="19269" y="27643"/>
                  </a:lnTo>
                  <a:lnTo>
                    <a:pt x="19719" y="27955"/>
                  </a:lnTo>
                  <a:lnTo>
                    <a:pt x="19731" y="27967"/>
                  </a:lnTo>
                  <a:lnTo>
                    <a:pt x="19719" y="27980"/>
                  </a:lnTo>
                  <a:lnTo>
                    <a:pt x="19669" y="28017"/>
                  </a:lnTo>
                  <a:lnTo>
                    <a:pt x="19569" y="28054"/>
                  </a:lnTo>
                  <a:lnTo>
                    <a:pt x="19419" y="28104"/>
                  </a:lnTo>
                  <a:lnTo>
                    <a:pt x="18970" y="28217"/>
                  </a:lnTo>
                  <a:lnTo>
                    <a:pt x="18358" y="28342"/>
                  </a:lnTo>
                  <a:lnTo>
                    <a:pt x="17597" y="28479"/>
                  </a:lnTo>
                  <a:lnTo>
                    <a:pt x="16686" y="28629"/>
                  </a:lnTo>
                  <a:lnTo>
                    <a:pt x="15675" y="28778"/>
                  </a:lnTo>
                  <a:lnTo>
                    <a:pt x="14564" y="28928"/>
                  </a:lnTo>
                  <a:lnTo>
                    <a:pt x="13379" y="29053"/>
                  </a:lnTo>
                  <a:lnTo>
                    <a:pt x="12118" y="29178"/>
                  </a:lnTo>
                  <a:lnTo>
                    <a:pt x="10833" y="29265"/>
                  </a:lnTo>
                  <a:lnTo>
                    <a:pt x="10171" y="29302"/>
                  </a:lnTo>
                  <a:lnTo>
                    <a:pt x="9523" y="29327"/>
                  </a:lnTo>
                  <a:lnTo>
                    <a:pt x="8861" y="29352"/>
                  </a:lnTo>
                  <a:lnTo>
                    <a:pt x="8200" y="29365"/>
                  </a:lnTo>
                  <a:lnTo>
                    <a:pt x="7551" y="29365"/>
                  </a:lnTo>
                  <a:lnTo>
                    <a:pt x="6902" y="29352"/>
                  </a:lnTo>
                  <a:lnTo>
                    <a:pt x="6253" y="29340"/>
                  </a:lnTo>
                  <a:lnTo>
                    <a:pt x="5629" y="29302"/>
                  </a:lnTo>
                  <a:lnTo>
                    <a:pt x="5005" y="29253"/>
                  </a:lnTo>
                  <a:lnTo>
                    <a:pt x="4406" y="29203"/>
                  </a:lnTo>
                  <a:lnTo>
                    <a:pt x="4830" y="29365"/>
                  </a:lnTo>
                  <a:lnTo>
                    <a:pt x="5267" y="29515"/>
                  </a:lnTo>
                  <a:lnTo>
                    <a:pt x="5691" y="29664"/>
                  </a:lnTo>
                  <a:lnTo>
                    <a:pt x="6128" y="29802"/>
                  </a:lnTo>
                  <a:lnTo>
                    <a:pt x="6552" y="29926"/>
                  </a:lnTo>
                  <a:lnTo>
                    <a:pt x="6977" y="30051"/>
                  </a:lnTo>
                  <a:lnTo>
                    <a:pt x="7401" y="30164"/>
                  </a:lnTo>
                  <a:lnTo>
                    <a:pt x="7825" y="30263"/>
                  </a:lnTo>
                  <a:lnTo>
                    <a:pt x="8649" y="30438"/>
                  </a:lnTo>
                  <a:lnTo>
                    <a:pt x="9485" y="30588"/>
                  </a:lnTo>
                  <a:lnTo>
                    <a:pt x="10296" y="30713"/>
                  </a:lnTo>
                  <a:lnTo>
                    <a:pt x="11095" y="30812"/>
                  </a:lnTo>
                  <a:lnTo>
                    <a:pt x="11881" y="30875"/>
                  </a:lnTo>
                  <a:lnTo>
                    <a:pt x="12655" y="30925"/>
                  </a:lnTo>
                  <a:lnTo>
                    <a:pt x="13404" y="30950"/>
                  </a:lnTo>
                  <a:lnTo>
                    <a:pt x="14128" y="30950"/>
                  </a:lnTo>
                  <a:lnTo>
                    <a:pt x="14851" y="30937"/>
                  </a:lnTo>
                  <a:lnTo>
                    <a:pt x="15538" y="30912"/>
                  </a:lnTo>
                  <a:lnTo>
                    <a:pt x="16199" y="30862"/>
                  </a:lnTo>
                  <a:lnTo>
                    <a:pt x="16848" y="30812"/>
                  </a:lnTo>
                  <a:lnTo>
                    <a:pt x="17460" y="30750"/>
                  </a:lnTo>
                  <a:lnTo>
                    <a:pt x="18046" y="30675"/>
                  </a:lnTo>
                  <a:lnTo>
                    <a:pt x="18608" y="30588"/>
                  </a:lnTo>
                  <a:lnTo>
                    <a:pt x="19132" y="30513"/>
                  </a:lnTo>
                  <a:lnTo>
                    <a:pt x="19631" y="30426"/>
                  </a:lnTo>
                  <a:lnTo>
                    <a:pt x="20093" y="30326"/>
                  </a:lnTo>
                  <a:lnTo>
                    <a:pt x="20917" y="30164"/>
                  </a:lnTo>
                  <a:lnTo>
                    <a:pt x="21578" y="30001"/>
                  </a:lnTo>
                  <a:lnTo>
                    <a:pt x="22090" y="29889"/>
                  </a:lnTo>
                  <a:lnTo>
                    <a:pt x="22414" y="29814"/>
                  </a:lnTo>
                  <a:lnTo>
                    <a:pt x="22514" y="29802"/>
                  </a:lnTo>
                  <a:lnTo>
                    <a:pt x="22564" y="29802"/>
                  </a:lnTo>
                  <a:lnTo>
                    <a:pt x="23350" y="30263"/>
                  </a:lnTo>
                  <a:lnTo>
                    <a:pt x="24136" y="30700"/>
                  </a:lnTo>
                  <a:lnTo>
                    <a:pt x="24923" y="31112"/>
                  </a:lnTo>
                  <a:lnTo>
                    <a:pt x="25696" y="31486"/>
                  </a:lnTo>
                  <a:lnTo>
                    <a:pt x="26158" y="31724"/>
                  </a:lnTo>
                  <a:lnTo>
                    <a:pt x="26632" y="31936"/>
                  </a:lnTo>
                  <a:lnTo>
                    <a:pt x="27094" y="32135"/>
                  </a:lnTo>
                  <a:lnTo>
                    <a:pt x="27556" y="32335"/>
                  </a:lnTo>
                  <a:lnTo>
                    <a:pt x="28018" y="32510"/>
                  </a:lnTo>
                  <a:lnTo>
                    <a:pt x="28467" y="32684"/>
                  </a:lnTo>
                  <a:lnTo>
                    <a:pt x="29353" y="32996"/>
                  </a:lnTo>
                  <a:lnTo>
                    <a:pt x="29790" y="33146"/>
                  </a:lnTo>
                  <a:lnTo>
                    <a:pt x="30214" y="33283"/>
                  </a:lnTo>
                  <a:lnTo>
                    <a:pt x="31038" y="33521"/>
                  </a:lnTo>
                  <a:lnTo>
                    <a:pt x="31824" y="33720"/>
                  </a:lnTo>
                  <a:lnTo>
                    <a:pt x="32573" y="33895"/>
                  </a:lnTo>
                  <a:lnTo>
                    <a:pt x="32935" y="33970"/>
                  </a:lnTo>
                  <a:lnTo>
                    <a:pt x="33284" y="34032"/>
                  </a:lnTo>
                  <a:lnTo>
                    <a:pt x="33945" y="34132"/>
                  </a:lnTo>
                  <a:lnTo>
                    <a:pt x="34257" y="34182"/>
                  </a:lnTo>
                  <a:lnTo>
                    <a:pt x="34557" y="34232"/>
                  </a:lnTo>
                  <a:lnTo>
                    <a:pt x="35106" y="34282"/>
                  </a:lnTo>
                  <a:lnTo>
                    <a:pt x="35605" y="34332"/>
                  </a:lnTo>
                  <a:lnTo>
                    <a:pt x="36055" y="34357"/>
                  </a:lnTo>
                  <a:lnTo>
                    <a:pt x="36753" y="34382"/>
                  </a:lnTo>
                  <a:lnTo>
                    <a:pt x="37328" y="34394"/>
                  </a:lnTo>
                  <a:lnTo>
                    <a:pt x="36766" y="34282"/>
                  </a:lnTo>
                  <a:lnTo>
                    <a:pt x="36080" y="34132"/>
                  </a:lnTo>
                  <a:lnTo>
                    <a:pt x="35655" y="34032"/>
                  </a:lnTo>
                  <a:lnTo>
                    <a:pt x="35181" y="33907"/>
                  </a:lnTo>
                  <a:lnTo>
                    <a:pt x="34644" y="33770"/>
                  </a:lnTo>
                  <a:lnTo>
                    <a:pt x="34357" y="33695"/>
                  </a:lnTo>
                  <a:lnTo>
                    <a:pt x="34058" y="33608"/>
                  </a:lnTo>
                  <a:lnTo>
                    <a:pt x="33434" y="33408"/>
                  </a:lnTo>
                  <a:lnTo>
                    <a:pt x="33109" y="33308"/>
                  </a:lnTo>
                  <a:lnTo>
                    <a:pt x="32772" y="33196"/>
                  </a:lnTo>
                  <a:lnTo>
                    <a:pt x="32061" y="32947"/>
                  </a:lnTo>
                  <a:lnTo>
                    <a:pt x="31699" y="32809"/>
                  </a:lnTo>
                  <a:lnTo>
                    <a:pt x="31325" y="32647"/>
                  </a:lnTo>
                  <a:lnTo>
                    <a:pt x="30938" y="32497"/>
                  </a:lnTo>
                  <a:lnTo>
                    <a:pt x="30551" y="32335"/>
                  </a:lnTo>
                  <a:lnTo>
                    <a:pt x="29752" y="31986"/>
                  </a:lnTo>
                  <a:lnTo>
                    <a:pt x="28929" y="31599"/>
                  </a:lnTo>
                  <a:lnTo>
                    <a:pt x="28092" y="31187"/>
                  </a:lnTo>
                  <a:lnTo>
                    <a:pt x="27231" y="30725"/>
                  </a:lnTo>
                  <a:lnTo>
                    <a:pt x="26358" y="30238"/>
                  </a:lnTo>
                  <a:lnTo>
                    <a:pt x="25459" y="29714"/>
                  </a:lnTo>
                  <a:lnTo>
                    <a:pt x="24561" y="29165"/>
                  </a:lnTo>
                  <a:lnTo>
                    <a:pt x="23662" y="28566"/>
                  </a:lnTo>
                  <a:lnTo>
                    <a:pt x="22751" y="27955"/>
                  </a:lnTo>
                  <a:lnTo>
                    <a:pt x="22289" y="27643"/>
                  </a:lnTo>
                  <a:lnTo>
                    <a:pt x="21828" y="27306"/>
                  </a:lnTo>
                  <a:lnTo>
                    <a:pt x="20917" y="26632"/>
                  </a:lnTo>
                  <a:lnTo>
                    <a:pt x="20006" y="25933"/>
                  </a:lnTo>
                  <a:lnTo>
                    <a:pt x="19095" y="25222"/>
                  </a:lnTo>
                  <a:lnTo>
                    <a:pt x="18046" y="24373"/>
                  </a:lnTo>
                  <a:lnTo>
                    <a:pt x="17035" y="23512"/>
                  </a:lnTo>
                  <a:lnTo>
                    <a:pt x="16998" y="23462"/>
                  </a:lnTo>
                  <a:lnTo>
                    <a:pt x="16973" y="23387"/>
                  </a:lnTo>
                  <a:lnTo>
                    <a:pt x="16960" y="23275"/>
                  </a:lnTo>
                  <a:lnTo>
                    <a:pt x="16936" y="23137"/>
                  </a:lnTo>
                  <a:lnTo>
                    <a:pt x="16911" y="22776"/>
                  </a:lnTo>
                  <a:lnTo>
                    <a:pt x="16873" y="22289"/>
                  </a:lnTo>
                  <a:lnTo>
                    <a:pt x="16823" y="21702"/>
                  </a:lnTo>
                  <a:lnTo>
                    <a:pt x="16748" y="21003"/>
                  </a:lnTo>
                  <a:lnTo>
                    <a:pt x="16648" y="20217"/>
                  </a:lnTo>
                  <a:lnTo>
                    <a:pt x="16586" y="19793"/>
                  </a:lnTo>
                  <a:lnTo>
                    <a:pt x="16511" y="19344"/>
                  </a:lnTo>
                  <a:lnTo>
                    <a:pt x="16424" y="18882"/>
                  </a:lnTo>
                  <a:lnTo>
                    <a:pt x="16324" y="18395"/>
                  </a:lnTo>
                  <a:lnTo>
                    <a:pt x="16212" y="17883"/>
                  </a:lnTo>
                  <a:lnTo>
                    <a:pt x="16074" y="17359"/>
                  </a:lnTo>
                  <a:lnTo>
                    <a:pt x="15937" y="16823"/>
                  </a:lnTo>
                  <a:lnTo>
                    <a:pt x="15775" y="16261"/>
                  </a:lnTo>
                  <a:lnTo>
                    <a:pt x="15588" y="15700"/>
                  </a:lnTo>
                  <a:lnTo>
                    <a:pt x="15388" y="15113"/>
                  </a:lnTo>
                  <a:lnTo>
                    <a:pt x="15163" y="14514"/>
                  </a:lnTo>
                  <a:lnTo>
                    <a:pt x="14914" y="13902"/>
                  </a:lnTo>
                  <a:lnTo>
                    <a:pt x="14639" y="13278"/>
                  </a:lnTo>
                  <a:lnTo>
                    <a:pt x="14352" y="12642"/>
                  </a:lnTo>
                  <a:lnTo>
                    <a:pt x="14028" y="11993"/>
                  </a:lnTo>
                  <a:lnTo>
                    <a:pt x="13678" y="11344"/>
                  </a:lnTo>
                  <a:lnTo>
                    <a:pt x="13304" y="10683"/>
                  </a:lnTo>
                  <a:lnTo>
                    <a:pt x="12905" y="10009"/>
                  </a:lnTo>
                  <a:lnTo>
                    <a:pt x="13142" y="10758"/>
                  </a:lnTo>
                  <a:lnTo>
                    <a:pt x="13366" y="11481"/>
                  </a:lnTo>
                  <a:lnTo>
                    <a:pt x="13566" y="12180"/>
                  </a:lnTo>
                  <a:lnTo>
                    <a:pt x="13753" y="12842"/>
                  </a:lnTo>
                  <a:lnTo>
                    <a:pt x="13915" y="13491"/>
                  </a:lnTo>
                  <a:lnTo>
                    <a:pt x="14078" y="14102"/>
                  </a:lnTo>
                  <a:lnTo>
                    <a:pt x="14202" y="14689"/>
                  </a:lnTo>
                  <a:lnTo>
                    <a:pt x="14327" y="15263"/>
                  </a:lnTo>
                  <a:lnTo>
                    <a:pt x="14440" y="15799"/>
                  </a:lnTo>
                  <a:lnTo>
                    <a:pt x="14539" y="16299"/>
                  </a:lnTo>
                  <a:lnTo>
                    <a:pt x="14614" y="16785"/>
                  </a:lnTo>
                  <a:lnTo>
                    <a:pt x="14689" y="17247"/>
                  </a:lnTo>
                  <a:lnTo>
                    <a:pt x="14752" y="17684"/>
                  </a:lnTo>
                  <a:lnTo>
                    <a:pt x="14801" y="18096"/>
                  </a:lnTo>
                  <a:lnTo>
                    <a:pt x="14864" y="18832"/>
                  </a:lnTo>
                  <a:lnTo>
                    <a:pt x="14901" y="19481"/>
                  </a:lnTo>
                  <a:lnTo>
                    <a:pt x="14901" y="20030"/>
                  </a:lnTo>
                  <a:lnTo>
                    <a:pt x="14889" y="20479"/>
                  </a:lnTo>
                  <a:lnTo>
                    <a:pt x="14851" y="20829"/>
                  </a:lnTo>
                  <a:lnTo>
                    <a:pt x="14801" y="21091"/>
                  </a:lnTo>
                  <a:lnTo>
                    <a:pt x="14777" y="21191"/>
                  </a:lnTo>
                  <a:lnTo>
                    <a:pt x="14739" y="21266"/>
                  </a:lnTo>
                  <a:lnTo>
                    <a:pt x="14714" y="21315"/>
                  </a:lnTo>
                  <a:lnTo>
                    <a:pt x="14689" y="21353"/>
                  </a:lnTo>
                  <a:lnTo>
                    <a:pt x="14652" y="21353"/>
                  </a:lnTo>
                  <a:lnTo>
                    <a:pt x="14627" y="21340"/>
                  </a:lnTo>
                  <a:lnTo>
                    <a:pt x="14003" y="20729"/>
                  </a:lnTo>
                  <a:lnTo>
                    <a:pt x="13391" y="20105"/>
                  </a:lnTo>
                  <a:lnTo>
                    <a:pt x="12817" y="19456"/>
                  </a:lnTo>
                  <a:lnTo>
                    <a:pt x="12530" y="19131"/>
                  </a:lnTo>
                  <a:lnTo>
                    <a:pt x="12256" y="18795"/>
                  </a:lnTo>
                  <a:lnTo>
                    <a:pt x="11894" y="18358"/>
                  </a:lnTo>
                  <a:lnTo>
                    <a:pt x="11544" y="17908"/>
                  </a:lnTo>
                  <a:lnTo>
                    <a:pt x="11195" y="17459"/>
                  </a:lnTo>
                  <a:lnTo>
                    <a:pt x="10858" y="16997"/>
                  </a:lnTo>
                  <a:lnTo>
                    <a:pt x="10533" y="16548"/>
                  </a:lnTo>
                  <a:lnTo>
                    <a:pt x="10221" y="16086"/>
                  </a:lnTo>
                  <a:lnTo>
                    <a:pt x="9909" y="15625"/>
                  </a:lnTo>
                  <a:lnTo>
                    <a:pt x="9622" y="15150"/>
                  </a:lnTo>
                  <a:lnTo>
                    <a:pt x="9348" y="14676"/>
                  </a:lnTo>
                  <a:lnTo>
                    <a:pt x="9073" y="14214"/>
                  </a:lnTo>
                  <a:lnTo>
                    <a:pt x="8811" y="13740"/>
                  </a:lnTo>
                  <a:lnTo>
                    <a:pt x="8562" y="13266"/>
                  </a:lnTo>
                  <a:lnTo>
                    <a:pt x="8324" y="12804"/>
                  </a:lnTo>
                  <a:lnTo>
                    <a:pt x="8100" y="12330"/>
                  </a:lnTo>
                  <a:lnTo>
                    <a:pt x="7875" y="11868"/>
                  </a:lnTo>
                  <a:lnTo>
                    <a:pt x="7663" y="11407"/>
                  </a:lnTo>
                  <a:lnTo>
                    <a:pt x="7463" y="10945"/>
                  </a:lnTo>
                  <a:lnTo>
                    <a:pt x="7276" y="10483"/>
                  </a:lnTo>
                  <a:lnTo>
                    <a:pt x="7101" y="10021"/>
                  </a:lnTo>
                  <a:lnTo>
                    <a:pt x="6927" y="9572"/>
                  </a:lnTo>
                  <a:lnTo>
                    <a:pt x="6615" y="8686"/>
                  </a:lnTo>
                  <a:lnTo>
                    <a:pt x="6328" y="7825"/>
                  </a:lnTo>
                  <a:lnTo>
                    <a:pt x="6091" y="6989"/>
                  </a:lnTo>
                  <a:lnTo>
                    <a:pt x="5878" y="6190"/>
                  </a:lnTo>
                  <a:lnTo>
                    <a:pt x="5691" y="5416"/>
                  </a:lnTo>
                  <a:lnTo>
                    <a:pt x="5616" y="5054"/>
                  </a:lnTo>
                  <a:lnTo>
                    <a:pt x="5541" y="4692"/>
                  </a:lnTo>
                  <a:lnTo>
                    <a:pt x="5467" y="4343"/>
                  </a:lnTo>
                  <a:lnTo>
                    <a:pt x="5404" y="3994"/>
                  </a:lnTo>
                  <a:lnTo>
                    <a:pt x="5304" y="3345"/>
                  </a:lnTo>
                  <a:lnTo>
                    <a:pt x="5205" y="2758"/>
                  </a:lnTo>
                  <a:lnTo>
                    <a:pt x="5130" y="2209"/>
                  </a:lnTo>
                  <a:lnTo>
                    <a:pt x="5030" y="1273"/>
                  </a:lnTo>
                  <a:lnTo>
                    <a:pt x="4967" y="587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57"/>
          <p:cNvGrpSpPr/>
          <p:nvPr/>
        </p:nvGrpSpPr>
        <p:grpSpPr>
          <a:xfrm>
            <a:off x="6270637" y="1366544"/>
            <a:ext cx="1207599" cy="2454061"/>
            <a:chOff x="6270354" y="1656871"/>
            <a:chExt cx="1064714" cy="2163884"/>
          </a:xfrm>
        </p:grpSpPr>
        <p:sp>
          <p:nvSpPr>
            <p:cNvPr id="503" name="Google Shape;503;p57"/>
            <p:cNvSpPr/>
            <p:nvPr/>
          </p:nvSpPr>
          <p:spPr>
            <a:xfrm>
              <a:off x="6270354" y="1656871"/>
              <a:ext cx="1064714" cy="2163884"/>
            </a:xfrm>
            <a:custGeom>
              <a:avLst/>
              <a:gdLst/>
              <a:ahLst/>
              <a:cxnLst/>
              <a:rect l="l" t="t" r="r" b="b"/>
              <a:pathLst>
                <a:path w="23052" h="46850" extrusionOk="0">
                  <a:moveTo>
                    <a:pt x="11520" y="1"/>
                  </a:moveTo>
                  <a:lnTo>
                    <a:pt x="10933" y="13"/>
                  </a:lnTo>
                  <a:lnTo>
                    <a:pt x="10347" y="26"/>
                  </a:lnTo>
                  <a:lnTo>
                    <a:pt x="9760" y="63"/>
                  </a:lnTo>
                  <a:lnTo>
                    <a:pt x="9186" y="113"/>
                  </a:lnTo>
                  <a:lnTo>
                    <a:pt x="8637" y="176"/>
                  </a:lnTo>
                  <a:lnTo>
                    <a:pt x="8088" y="238"/>
                  </a:lnTo>
                  <a:lnTo>
                    <a:pt x="7551" y="325"/>
                  </a:lnTo>
                  <a:lnTo>
                    <a:pt x="7027" y="425"/>
                  </a:lnTo>
                  <a:lnTo>
                    <a:pt x="6515" y="525"/>
                  </a:lnTo>
                  <a:lnTo>
                    <a:pt x="6016" y="650"/>
                  </a:lnTo>
                  <a:lnTo>
                    <a:pt x="5529" y="775"/>
                  </a:lnTo>
                  <a:lnTo>
                    <a:pt x="5068" y="912"/>
                  </a:lnTo>
                  <a:lnTo>
                    <a:pt x="4618" y="1062"/>
                  </a:lnTo>
                  <a:lnTo>
                    <a:pt x="4182" y="1224"/>
                  </a:lnTo>
                  <a:lnTo>
                    <a:pt x="3757" y="1386"/>
                  </a:lnTo>
                  <a:lnTo>
                    <a:pt x="3358" y="1561"/>
                  </a:lnTo>
                  <a:lnTo>
                    <a:pt x="2984" y="1748"/>
                  </a:lnTo>
                  <a:lnTo>
                    <a:pt x="2622" y="1935"/>
                  </a:lnTo>
                  <a:lnTo>
                    <a:pt x="2285" y="2147"/>
                  </a:lnTo>
                  <a:lnTo>
                    <a:pt x="1960" y="2347"/>
                  </a:lnTo>
                  <a:lnTo>
                    <a:pt x="1661" y="2572"/>
                  </a:lnTo>
                  <a:lnTo>
                    <a:pt x="1386" y="2796"/>
                  </a:lnTo>
                  <a:lnTo>
                    <a:pt x="1136" y="3021"/>
                  </a:lnTo>
                  <a:lnTo>
                    <a:pt x="899" y="3258"/>
                  </a:lnTo>
                  <a:lnTo>
                    <a:pt x="700" y="3495"/>
                  </a:lnTo>
                  <a:lnTo>
                    <a:pt x="512" y="3745"/>
                  </a:lnTo>
                  <a:lnTo>
                    <a:pt x="363" y="3994"/>
                  </a:lnTo>
                  <a:lnTo>
                    <a:pt x="238" y="4256"/>
                  </a:lnTo>
                  <a:lnTo>
                    <a:pt x="138" y="4519"/>
                  </a:lnTo>
                  <a:lnTo>
                    <a:pt x="63" y="4781"/>
                  </a:lnTo>
                  <a:lnTo>
                    <a:pt x="13" y="5055"/>
                  </a:lnTo>
                  <a:lnTo>
                    <a:pt x="1" y="5330"/>
                  </a:lnTo>
                  <a:lnTo>
                    <a:pt x="1" y="41533"/>
                  </a:lnTo>
                  <a:lnTo>
                    <a:pt x="13" y="41808"/>
                  </a:lnTo>
                  <a:lnTo>
                    <a:pt x="63" y="42070"/>
                  </a:lnTo>
                  <a:lnTo>
                    <a:pt x="138" y="42345"/>
                  </a:lnTo>
                  <a:lnTo>
                    <a:pt x="238" y="42607"/>
                  </a:lnTo>
                  <a:lnTo>
                    <a:pt x="363" y="42856"/>
                  </a:lnTo>
                  <a:lnTo>
                    <a:pt x="512" y="43118"/>
                  </a:lnTo>
                  <a:lnTo>
                    <a:pt x="700" y="43355"/>
                  </a:lnTo>
                  <a:lnTo>
                    <a:pt x="899" y="43605"/>
                  </a:lnTo>
                  <a:lnTo>
                    <a:pt x="1136" y="43842"/>
                  </a:lnTo>
                  <a:lnTo>
                    <a:pt x="1386" y="44067"/>
                  </a:lnTo>
                  <a:lnTo>
                    <a:pt x="1661" y="44291"/>
                  </a:lnTo>
                  <a:lnTo>
                    <a:pt x="1960" y="44504"/>
                  </a:lnTo>
                  <a:lnTo>
                    <a:pt x="2285" y="44716"/>
                  </a:lnTo>
                  <a:lnTo>
                    <a:pt x="2622" y="44915"/>
                  </a:lnTo>
                  <a:lnTo>
                    <a:pt x="2984" y="45115"/>
                  </a:lnTo>
                  <a:lnTo>
                    <a:pt x="3358" y="45290"/>
                  </a:lnTo>
                  <a:lnTo>
                    <a:pt x="3757" y="45477"/>
                  </a:lnTo>
                  <a:lnTo>
                    <a:pt x="4182" y="45639"/>
                  </a:lnTo>
                  <a:lnTo>
                    <a:pt x="4618" y="45801"/>
                  </a:lnTo>
                  <a:lnTo>
                    <a:pt x="5068" y="45951"/>
                  </a:lnTo>
                  <a:lnTo>
                    <a:pt x="5529" y="46088"/>
                  </a:lnTo>
                  <a:lnTo>
                    <a:pt x="6016" y="46213"/>
                  </a:lnTo>
                  <a:lnTo>
                    <a:pt x="6515" y="46326"/>
                  </a:lnTo>
                  <a:lnTo>
                    <a:pt x="7027" y="46438"/>
                  </a:lnTo>
                  <a:lnTo>
                    <a:pt x="7551" y="46538"/>
                  </a:lnTo>
                  <a:lnTo>
                    <a:pt x="8088" y="46613"/>
                  </a:lnTo>
                  <a:lnTo>
                    <a:pt x="8637" y="46688"/>
                  </a:lnTo>
                  <a:lnTo>
                    <a:pt x="9186" y="46750"/>
                  </a:lnTo>
                  <a:lnTo>
                    <a:pt x="9760" y="46800"/>
                  </a:lnTo>
                  <a:lnTo>
                    <a:pt x="10347" y="46825"/>
                  </a:lnTo>
                  <a:lnTo>
                    <a:pt x="10933" y="46850"/>
                  </a:lnTo>
                  <a:lnTo>
                    <a:pt x="12119" y="46850"/>
                  </a:lnTo>
                  <a:lnTo>
                    <a:pt x="12705" y="46825"/>
                  </a:lnTo>
                  <a:lnTo>
                    <a:pt x="13292" y="46800"/>
                  </a:lnTo>
                  <a:lnTo>
                    <a:pt x="13853" y="46750"/>
                  </a:lnTo>
                  <a:lnTo>
                    <a:pt x="14415" y="46688"/>
                  </a:lnTo>
                  <a:lnTo>
                    <a:pt x="14964" y="46613"/>
                  </a:lnTo>
                  <a:lnTo>
                    <a:pt x="15501" y="46538"/>
                  </a:lnTo>
                  <a:lnTo>
                    <a:pt x="16025" y="46438"/>
                  </a:lnTo>
                  <a:lnTo>
                    <a:pt x="16537" y="46326"/>
                  </a:lnTo>
                  <a:lnTo>
                    <a:pt x="17036" y="46213"/>
                  </a:lnTo>
                  <a:lnTo>
                    <a:pt x="17522" y="46088"/>
                  </a:lnTo>
                  <a:lnTo>
                    <a:pt x="17984" y="45951"/>
                  </a:lnTo>
                  <a:lnTo>
                    <a:pt x="18433" y="45801"/>
                  </a:lnTo>
                  <a:lnTo>
                    <a:pt x="18870" y="45639"/>
                  </a:lnTo>
                  <a:lnTo>
                    <a:pt x="19282" y="45477"/>
                  </a:lnTo>
                  <a:lnTo>
                    <a:pt x="19681" y="45290"/>
                  </a:lnTo>
                  <a:lnTo>
                    <a:pt x="20068" y="45115"/>
                  </a:lnTo>
                  <a:lnTo>
                    <a:pt x="20430" y="44915"/>
                  </a:lnTo>
                  <a:lnTo>
                    <a:pt x="20767" y="44716"/>
                  </a:lnTo>
                  <a:lnTo>
                    <a:pt x="21092" y="44504"/>
                  </a:lnTo>
                  <a:lnTo>
                    <a:pt x="21391" y="44291"/>
                  </a:lnTo>
                  <a:lnTo>
                    <a:pt x="21666" y="44067"/>
                  </a:lnTo>
                  <a:lnTo>
                    <a:pt x="21915" y="43842"/>
                  </a:lnTo>
                  <a:lnTo>
                    <a:pt x="22152" y="43605"/>
                  </a:lnTo>
                  <a:lnTo>
                    <a:pt x="22352" y="43355"/>
                  </a:lnTo>
                  <a:lnTo>
                    <a:pt x="22539" y="43118"/>
                  </a:lnTo>
                  <a:lnTo>
                    <a:pt x="22689" y="42856"/>
                  </a:lnTo>
                  <a:lnTo>
                    <a:pt x="22814" y="42607"/>
                  </a:lnTo>
                  <a:lnTo>
                    <a:pt x="22914" y="42345"/>
                  </a:lnTo>
                  <a:lnTo>
                    <a:pt x="22989" y="42070"/>
                  </a:lnTo>
                  <a:lnTo>
                    <a:pt x="23039" y="41808"/>
                  </a:lnTo>
                  <a:lnTo>
                    <a:pt x="23051" y="41533"/>
                  </a:lnTo>
                  <a:lnTo>
                    <a:pt x="23051" y="5330"/>
                  </a:lnTo>
                  <a:lnTo>
                    <a:pt x="23039" y="5055"/>
                  </a:lnTo>
                  <a:lnTo>
                    <a:pt x="22989" y="4781"/>
                  </a:lnTo>
                  <a:lnTo>
                    <a:pt x="22914" y="4519"/>
                  </a:lnTo>
                  <a:lnTo>
                    <a:pt x="22814" y="4256"/>
                  </a:lnTo>
                  <a:lnTo>
                    <a:pt x="22689" y="3994"/>
                  </a:lnTo>
                  <a:lnTo>
                    <a:pt x="22539" y="3745"/>
                  </a:lnTo>
                  <a:lnTo>
                    <a:pt x="22352" y="3495"/>
                  </a:lnTo>
                  <a:lnTo>
                    <a:pt x="22152" y="3258"/>
                  </a:lnTo>
                  <a:lnTo>
                    <a:pt x="21915" y="3021"/>
                  </a:lnTo>
                  <a:lnTo>
                    <a:pt x="21666" y="2796"/>
                  </a:lnTo>
                  <a:lnTo>
                    <a:pt x="21391" y="2572"/>
                  </a:lnTo>
                  <a:lnTo>
                    <a:pt x="21092" y="2347"/>
                  </a:lnTo>
                  <a:lnTo>
                    <a:pt x="20767" y="2147"/>
                  </a:lnTo>
                  <a:lnTo>
                    <a:pt x="20430" y="1935"/>
                  </a:lnTo>
                  <a:lnTo>
                    <a:pt x="20068" y="1748"/>
                  </a:lnTo>
                  <a:lnTo>
                    <a:pt x="19681" y="1561"/>
                  </a:lnTo>
                  <a:lnTo>
                    <a:pt x="19282" y="1386"/>
                  </a:lnTo>
                  <a:lnTo>
                    <a:pt x="18870" y="1224"/>
                  </a:lnTo>
                  <a:lnTo>
                    <a:pt x="18433" y="1062"/>
                  </a:lnTo>
                  <a:lnTo>
                    <a:pt x="17984" y="912"/>
                  </a:lnTo>
                  <a:lnTo>
                    <a:pt x="17522" y="775"/>
                  </a:lnTo>
                  <a:lnTo>
                    <a:pt x="17036" y="650"/>
                  </a:lnTo>
                  <a:lnTo>
                    <a:pt x="16537" y="525"/>
                  </a:lnTo>
                  <a:lnTo>
                    <a:pt x="16025" y="425"/>
                  </a:lnTo>
                  <a:lnTo>
                    <a:pt x="15501" y="325"/>
                  </a:lnTo>
                  <a:lnTo>
                    <a:pt x="14964" y="238"/>
                  </a:lnTo>
                  <a:lnTo>
                    <a:pt x="14415" y="176"/>
                  </a:lnTo>
                  <a:lnTo>
                    <a:pt x="13853" y="113"/>
                  </a:lnTo>
                  <a:lnTo>
                    <a:pt x="13292" y="63"/>
                  </a:lnTo>
                  <a:lnTo>
                    <a:pt x="12705" y="26"/>
                  </a:lnTo>
                  <a:lnTo>
                    <a:pt x="12119" y="13"/>
                  </a:lnTo>
                  <a:lnTo>
                    <a:pt x="11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7"/>
            <p:cNvSpPr/>
            <p:nvPr/>
          </p:nvSpPr>
          <p:spPr>
            <a:xfrm>
              <a:off x="6276127" y="1656871"/>
              <a:ext cx="1047394" cy="492313"/>
            </a:xfrm>
            <a:custGeom>
              <a:avLst/>
              <a:gdLst/>
              <a:ahLst/>
              <a:cxnLst/>
              <a:rect l="l" t="t" r="r" b="b"/>
              <a:pathLst>
                <a:path w="22677" h="10659" extrusionOk="0">
                  <a:moveTo>
                    <a:pt x="11332" y="1"/>
                  </a:moveTo>
                  <a:lnTo>
                    <a:pt x="10746" y="13"/>
                  </a:lnTo>
                  <a:lnTo>
                    <a:pt x="10172" y="26"/>
                  </a:lnTo>
                  <a:lnTo>
                    <a:pt x="9610" y="63"/>
                  </a:lnTo>
                  <a:lnTo>
                    <a:pt x="9048" y="113"/>
                  </a:lnTo>
                  <a:lnTo>
                    <a:pt x="8499" y="176"/>
                  </a:lnTo>
                  <a:lnTo>
                    <a:pt x="7963" y="238"/>
                  </a:lnTo>
                  <a:lnTo>
                    <a:pt x="7439" y="325"/>
                  </a:lnTo>
                  <a:lnTo>
                    <a:pt x="6927" y="425"/>
                  </a:lnTo>
                  <a:lnTo>
                    <a:pt x="6415" y="525"/>
                  </a:lnTo>
                  <a:lnTo>
                    <a:pt x="5929" y="650"/>
                  </a:lnTo>
                  <a:lnTo>
                    <a:pt x="5454" y="775"/>
                  </a:lnTo>
                  <a:lnTo>
                    <a:pt x="4993" y="912"/>
                  </a:lnTo>
                  <a:lnTo>
                    <a:pt x="4556" y="1062"/>
                  </a:lnTo>
                  <a:lnTo>
                    <a:pt x="4119" y="1224"/>
                  </a:lnTo>
                  <a:lnTo>
                    <a:pt x="3707" y="1386"/>
                  </a:lnTo>
                  <a:lnTo>
                    <a:pt x="3320" y="1561"/>
                  </a:lnTo>
                  <a:lnTo>
                    <a:pt x="2946" y="1748"/>
                  </a:lnTo>
                  <a:lnTo>
                    <a:pt x="2584" y="1935"/>
                  </a:lnTo>
                  <a:lnTo>
                    <a:pt x="2247" y="2147"/>
                  </a:lnTo>
                  <a:lnTo>
                    <a:pt x="1935" y="2347"/>
                  </a:lnTo>
                  <a:lnTo>
                    <a:pt x="1635" y="2572"/>
                  </a:lnTo>
                  <a:lnTo>
                    <a:pt x="1361" y="2796"/>
                  </a:lnTo>
                  <a:lnTo>
                    <a:pt x="1111" y="3021"/>
                  </a:lnTo>
                  <a:lnTo>
                    <a:pt x="887" y="3258"/>
                  </a:lnTo>
                  <a:lnTo>
                    <a:pt x="687" y="3495"/>
                  </a:lnTo>
                  <a:lnTo>
                    <a:pt x="500" y="3745"/>
                  </a:lnTo>
                  <a:lnTo>
                    <a:pt x="350" y="3994"/>
                  </a:lnTo>
                  <a:lnTo>
                    <a:pt x="225" y="4256"/>
                  </a:lnTo>
                  <a:lnTo>
                    <a:pt x="125" y="4519"/>
                  </a:lnTo>
                  <a:lnTo>
                    <a:pt x="51" y="4781"/>
                  </a:lnTo>
                  <a:lnTo>
                    <a:pt x="13" y="5055"/>
                  </a:lnTo>
                  <a:lnTo>
                    <a:pt x="1" y="5330"/>
                  </a:lnTo>
                  <a:lnTo>
                    <a:pt x="13" y="5604"/>
                  </a:lnTo>
                  <a:lnTo>
                    <a:pt x="51" y="5879"/>
                  </a:lnTo>
                  <a:lnTo>
                    <a:pt x="125" y="6141"/>
                  </a:lnTo>
                  <a:lnTo>
                    <a:pt x="225" y="6403"/>
                  </a:lnTo>
                  <a:lnTo>
                    <a:pt x="350" y="6665"/>
                  </a:lnTo>
                  <a:lnTo>
                    <a:pt x="500" y="6915"/>
                  </a:lnTo>
                  <a:lnTo>
                    <a:pt x="687" y="7164"/>
                  </a:lnTo>
                  <a:lnTo>
                    <a:pt x="887" y="7401"/>
                  </a:lnTo>
                  <a:lnTo>
                    <a:pt x="1111" y="7638"/>
                  </a:lnTo>
                  <a:lnTo>
                    <a:pt x="1361" y="7863"/>
                  </a:lnTo>
                  <a:lnTo>
                    <a:pt x="1635" y="8088"/>
                  </a:lnTo>
                  <a:lnTo>
                    <a:pt x="1935" y="8312"/>
                  </a:lnTo>
                  <a:lnTo>
                    <a:pt x="2247" y="8512"/>
                  </a:lnTo>
                  <a:lnTo>
                    <a:pt x="2584" y="8712"/>
                  </a:lnTo>
                  <a:lnTo>
                    <a:pt x="2946" y="8911"/>
                  </a:lnTo>
                  <a:lnTo>
                    <a:pt x="3320" y="9099"/>
                  </a:lnTo>
                  <a:lnTo>
                    <a:pt x="3707" y="9273"/>
                  </a:lnTo>
                  <a:lnTo>
                    <a:pt x="4119" y="9436"/>
                  </a:lnTo>
                  <a:lnTo>
                    <a:pt x="4556" y="9598"/>
                  </a:lnTo>
                  <a:lnTo>
                    <a:pt x="4993" y="9748"/>
                  </a:lnTo>
                  <a:lnTo>
                    <a:pt x="5454" y="9885"/>
                  </a:lnTo>
                  <a:lnTo>
                    <a:pt x="5929" y="10010"/>
                  </a:lnTo>
                  <a:lnTo>
                    <a:pt x="6415" y="10134"/>
                  </a:lnTo>
                  <a:lnTo>
                    <a:pt x="6927" y="10234"/>
                  </a:lnTo>
                  <a:lnTo>
                    <a:pt x="7439" y="10334"/>
                  </a:lnTo>
                  <a:lnTo>
                    <a:pt x="7963" y="10421"/>
                  </a:lnTo>
                  <a:lnTo>
                    <a:pt x="8499" y="10484"/>
                  </a:lnTo>
                  <a:lnTo>
                    <a:pt x="9048" y="10546"/>
                  </a:lnTo>
                  <a:lnTo>
                    <a:pt x="9610" y="10596"/>
                  </a:lnTo>
                  <a:lnTo>
                    <a:pt x="10172" y="10634"/>
                  </a:lnTo>
                  <a:lnTo>
                    <a:pt x="10746" y="10646"/>
                  </a:lnTo>
                  <a:lnTo>
                    <a:pt x="11332" y="10659"/>
                  </a:lnTo>
                  <a:lnTo>
                    <a:pt x="11919" y="10646"/>
                  </a:lnTo>
                  <a:lnTo>
                    <a:pt x="12493" y="10634"/>
                  </a:lnTo>
                  <a:lnTo>
                    <a:pt x="13067" y="10596"/>
                  </a:lnTo>
                  <a:lnTo>
                    <a:pt x="13616" y="10546"/>
                  </a:lnTo>
                  <a:lnTo>
                    <a:pt x="14165" y="10484"/>
                  </a:lnTo>
                  <a:lnTo>
                    <a:pt x="14702" y="10421"/>
                  </a:lnTo>
                  <a:lnTo>
                    <a:pt x="15238" y="10334"/>
                  </a:lnTo>
                  <a:lnTo>
                    <a:pt x="15750" y="10234"/>
                  </a:lnTo>
                  <a:lnTo>
                    <a:pt x="16249" y="10134"/>
                  </a:lnTo>
                  <a:lnTo>
                    <a:pt x="16736" y="10010"/>
                  </a:lnTo>
                  <a:lnTo>
                    <a:pt x="17210" y="9885"/>
                  </a:lnTo>
                  <a:lnTo>
                    <a:pt x="17672" y="9748"/>
                  </a:lnTo>
                  <a:lnTo>
                    <a:pt x="18121" y="9598"/>
                  </a:lnTo>
                  <a:lnTo>
                    <a:pt x="18546" y="9436"/>
                  </a:lnTo>
                  <a:lnTo>
                    <a:pt x="18957" y="9273"/>
                  </a:lnTo>
                  <a:lnTo>
                    <a:pt x="19357" y="9099"/>
                  </a:lnTo>
                  <a:lnTo>
                    <a:pt x="19731" y="8911"/>
                  </a:lnTo>
                  <a:lnTo>
                    <a:pt x="20081" y="8712"/>
                  </a:lnTo>
                  <a:lnTo>
                    <a:pt x="20418" y="8512"/>
                  </a:lnTo>
                  <a:lnTo>
                    <a:pt x="20742" y="8312"/>
                  </a:lnTo>
                  <a:lnTo>
                    <a:pt x="21029" y="8088"/>
                  </a:lnTo>
                  <a:lnTo>
                    <a:pt x="21304" y="7863"/>
                  </a:lnTo>
                  <a:lnTo>
                    <a:pt x="21553" y="7638"/>
                  </a:lnTo>
                  <a:lnTo>
                    <a:pt x="21778" y="7401"/>
                  </a:lnTo>
                  <a:lnTo>
                    <a:pt x="21990" y="7164"/>
                  </a:lnTo>
                  <a:lnTo>
                    <a:pt x="22165" y="6915"/>
                  </a:lnTo>
                  <a:lnTo>
                    <a:pt x="22315" y="6665"/>
                  </a:lnTo>
                  <a:lnTo>
                    <a:pt x="22439" y="6403"/>
                  </a:lnTo>
                  <a:lnTo>
                    <a:pt x="22539" y="6141"/>
                  </a:lnTo>
                  <a:lnTo>
                    <a:pt x="22614" y="5879"/>
                  </a:lnTo>
                  <a:lnTo>
                    <a:pt x="22664" y="5604"/>
                  </a:lnTo>
                  <a:lnTo>
                    <a:pt x="22676" y="5330"/>
                  </a:lnTo>
                  <a:lnTo>
                    <a:pt x="22664" y="5055"/>
                  </a:lnTo>
                  <a:lnTo>
                    <a:pt x="22614" y="4781"/>
                  </a:lnTo>
                  <a:lnTo>
                    <a:pt x="22539" y="4519"/>
                  </a:lnTo>
                  <a:lnTo>
                    <a:pt x="22439" y="4256"/>
                  </a:lnTo>
                  <a:lnTo>
                    <a:pt x="22315" y="3994"/>
                  </a:lnTo>
                  <a:lnTo>
                    <a:pt x="22165" y="3745"/>
                  </a:lnTo>
                  <a:lnTo>
                    <a:pt x="21990" y="3495"/>
                  </a:lnTo>
                  <a:lnTo>
                    <a:pt x="21778" y="3258"/>
                  </a:lnTo>
                  <a:lnTo>
                    <a:pt x="21553" y="3021"/>
                  </a:lnTo>
                  <a:lnTo>
                    <a:pt x="21304" y="2796"/>
                  </a:lnTo>
                  <a:lnTo>
                    <a:pt x="21029" y="2572"/>
                  </a:lnTo>
                  <a:lnTo>
                    <a:pt x="20742" y="2347"/>
                  </a:lnTo>
                  <a:lnTo>
                    <a:pt x="20418" y="2147"/>
                  </a:lnTo>
                  <a:lnTo>
                    <a:pt x="20081" y="1935"/>
                  </a:lnTo>
                  <a:lnTo>
                    <a:pt x="19731" y="1748"/>
                  </a:lnTo>
                  <a:lnTo>
                    <a:pt x="19357" y="1561"/>
                  </a:lnTo>
                  <a:lnTo>
                    <a:pt x="18957" y="1386"/>
                  </a:lnTo>
                  <a:lnTo>
                    <a:pt x="18546" y="1224"/>
                  </a:lnTo>
                  <a:lnTo>
                    <a:pt x="18121" y="1062"/>
                  </a:lnTo>
                  <a:lnTo>
                    <a:pt x="17672" y="912"/>
                  </a:lnTo>
                  <a:lnTo>
                    <a:pt x="17210" y="775"/>
                  </a:lnTo>
                  <a:lnTo>
                    <a:pt x="16736" y="650"/>
                  </a:lnTo>
                  <a:lnTo>
                    <a:pt x="16249" y="525"/>
                  </a:lnTo>
                  <a:lnTo>
                    <a:pt x="15750" y="425"/>
                  </a:lnTo>
                  <a:lnTo>
                    <a:pt x="15238" y="325"/>
                  </a:lnTo>
                  <a:lnTo>
                    <a:pt x="14702" y="238"/>
                  </a:lnTo>
                  <a:lnTo>
                    <a:pt x="14165" y="176"/>
                  </a:lnTo>
                  <a:lnTo>
                    <a:pt x="13616" y="113"/>
                  </a:lnTo>
                  <a:lnTo>
                    <a:pt x="13067" y="63"/>
                  </a:lnTo>
                  <a:lnTo>
                    <a:pt x="12493" y="26"/>
                  </a:lnTo>
                  <a:lnTo>
                    <a:pt x="11919" y="13"/>
                  </a:lnTo>
                  <a:lnTo>
                    <a:pt x="113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7"/>
            <p:cNvSpPr/>
            <p:nvPr/>
          </p:nvSpPr>
          <p:spPr>
            <a:xfrm>
              <a:off x="6348776" y="1711046"/>
              <a:ext cx="882505" cy="354535"/>
            </a:xfrm>
            <a:custGeom>
              <a:avLst/>
              <a:gdLst/>
              <a:ahLst/>
              <a:cxnLst/>
              <a:rect l="l" t="t" r="r" b="b"/>
              <a:pathLst>
                <a:path w="19107" h="7676" extrusionOk="0">
                  <a:moveTo>
                    <a:pt x="9060" y="1"/>
                  </a:moveTo>
                  <a:lnTo>
                    <a:pt x="8574" y="13"/>
                  </a:lnTo>
                  <a:lnTo>
                    <a:pt x="8099" y="38"/>
                  </a:lnTo>
                  <a:lnTo>
                    <a:pt x="7625" y="76"/>
                  </a:lnTo>
                  <a:lnTo>
                    <a:pt x="7163" y="126"/>
                  </a:lnTo>
                  <a:lnTo>
                    <a:pt x="6714" y="176"/>
                  </a:lnTo>
                  <a:lnTo>
                    <a:pt x="6265" y="238"/>
                  </a:lnTo>
                  <a:lnTo>
                    <a:pt x="5841" y="300"/>
                  </a:lnTo>
                  <a:lnTo>
                    <a:pt x="5416" y="375"/>
                  </a:lnTo>
                  <a:lnTo>
                    <a:pt x="5004" y="463"/>
                  </a:lnTo>
                  <a:lnTo>
                    <a:pt x="4605" y="550"/>
                  </a:lnTo>
                  <a:lnTo>
                    <a:pt x="4218" y="650"/>
                  </a:lnTo>
                  <a:lnTo>
                    <a:pt x="3844" y="762"/>
                  </a:lnTo>
                  <a:lnTo>
                    <a:pt x="3482" y="875"/>
                  </a:lnTo>
                  <a:lnTo>
                    <a:pt x="3133" y="999"/>
                  </a:lnTo>
                  <a:lnTo>
                    <a:pt x="2796" y="1124"/>
                  </a:lnTo>
                  <a:lnTo>
                    <a:pt x="2484" y="1261"/>
                  </a:lnTo>
                  <a:lnTo>
                    <a:pt x="2184" y="1399"/>
                  </a:lnTo>
                  <a:lnTo>
                    <a:pt x="1897" y="1536"/>
                  </a:lnTo>
                  <a:lnTo>
                    <a:pt x="1635" y="1686"/>
                  </a:lnTo>
                  <a:lnTo>
                    <a:pt x="1385" y="1848"/>
                  </a:lnTo>
                  <a:lnTo>
                    <a:pt x="1148" y="2010"/>
                  </a:lnTo>
                  <a:lnTo>
                    <a:pt x="936" y="2172"/>
                  </a:lnTo>
                  <a:lnTo>
                    <a:pt x="749" y="2347"/>
                  </a:lnTo>
                  <a:lnTo>
                    <a:pt x="574" y="2522"/>
                  </a:lnTo>
                  <a:lnTo>
                    <a:pt x="424" y="2697"/>
                  </a:lnTo>
                  <a:lnTo>
                    <a:pt x="300" y="2884"/>
                  </a:lnTo>
                  <a:lnTo>
                    <a:pt x="187" y="3058"/>
                  </a:lnTo>
                  <a:lnTo>
                    <a:pt x="112" y="3258"/>
                  </a:lnTo>
                  <a:lnTo>
                    <a:pt x="50" y="3445"/>
                  </a:lnTo>
                  <a:lnTo>
                    <a:pt x="13" y="3645"/>
                  </a:lnTo>
                  <a:lnTo>
                    <a:pt x="0" y="3832"/>
                  </a:lnTo>
                  <a:lnTo>
                    <a:pt x="13" y="4032"/>
                  </a:lnTo>
                  <a:lnTo>
                    <a:pt x="50" y="4232"/>
                  </a:lnTo>
                  <a:lnTo>
                    <a:pt x="112" y="4419"/>
                  </a:lnTo>
                  <a:lnTo>
                    <a:pt x="187" y="4606"/>
                  </a:lnTo>
                  <a:lnTo>
                    <a:pt x="300" y="4793"/>
                  </a:lnTo>
                  <a:lnTo>
                    <a:pt x="424" y="4980"/>
                  </a:lnTo>
                  <a:lnTo>
                    <a:pt x="574" y="5155"/>
                  </a:lnTo>
                  <a:lnTo>
                    <a:pt x="749" y="5330"/>
                  </a:lnTo>
                  <a:lnTo>
                    <a:pt x="936" y="5505"/>
                  </a:lnTo>
                  <a:lnTo>
                    <a:pt x="1148" y="5667"/>
                  </a:lnTo>
                  <a:lnTo>
                    <a:pt x="1385" y="5829"/>
                  </a:lnTo>
                  <a:lnTo>
                    <a:pt x="1635" y="5979"/>
                  </a:lnTo>
                  <a:lnTo>
                    <a:pt x="1897" y="6128"/>
                  </a:lnTo>
                  <a:lnTo>
                    <a:pt x="2184" y="6278"/>
                  </a:lnTo>
                  <a:lnTo>
                    <a:pt x="2484" y="6416"/>
                  </a:lnTo>
                  <a:lnTo>
                    <a:pt x="2796" y="6553"/>
                  </a:lnTo>
                  <a:lnTo>
                    <a:pt x="3133" y="6678"/>
                  </a:lnTo>
                  <a:lnTo>
                    <a:pt x="3482" y="6802"/>
                  </a:lnTo>
                  <a:lnTo>
                    <a:pt x="3844" y="6915"/>
                  </a:lnTo>
                  <a:lnTo>
                    <a:pt x="4218" y="7015"/>
                  </a:lnTo>
                  <a:lnTo>
                    <a:pt x="4605" y="7114"/>
                  </a:lnTo>
                  <a:lnTo>
                    <a:pt x="5004" y="7214"/>
                  </a:lnTo>
                  <a:lnTo>
                    <a:pt x="5416" y="7302"/>
                  </a:lnTo>
                  <a:lnTo>
                    <a:pt x="5841" y="7376"/>
                  </a:lnTo>
                  <a:lnTo>
                    <a:pt x="6265" y="7439"/>
                  </a:lnTo>
                  <a:lnTo>
                    <a:pt x="6714" y="7501"/>
                  </a:lnTo>
                  <a:lnTo>
                    <a:pt x="7163" y="7551"/>
                  </a:lnTo>
                  <a:lnTo>
                    <a:pt x="7625" y="7601"/>
                  </a:lnTo>
                  <a:lnTo>
                    <a:pt x="8099" y="7626"/>
                  </a:lnTo>
                  <a:lnTo>
                    <a:pt x="8574" y="7651"/>
                  </a:lnTo>
                  <a:lnTo>
                    <a:pt x="9060" y="7676"/>
                  </a:lnTo>
                  <a:lnTo>
                    <a:pt x="10046" y="7676"/>
                  </a:lnTo>
                  <a:lnTo>
                    <a:pt x="10533" y="7651"/>
                  </a:lnTo>
                  <a:lnTo>
                    <a:pt x="11007" y="7626"/>
                  </a:lnTo>
                  <a:lnTo>
                    <a:pt x="11481" y="7601"/>
                  </a:lnTo>
                  <a:lnTo>
                    <a:pt x="11943" y="7551"/>
                  </a:lnTo>
                  <a:lnTo>
                    <a:pt x="12393" y="7501"/>
                  </a:lnTo>
                  <a:lnTo>
                    <a:pt x="12842" y="7439"/>
                  </a:lnTo>
                  <a:lnTo>
                    <a:pt x="13279" y="7376"/>
                  </a:lnTo>
                  <a:lnTo>
                    <a:pt x="13703" y="7302"/>
                  </a:lnTo>
                  <a:lnTo>
                    <a:pt x="14115" y="7214"/>
                  </a:lnTo>
                  <a:lnTo>
                    <a:pt x="14514" y="7114"/>
                  </a:lnTo>
                  <a:lnTo>
                    <a:pt x="14901" y="7015"/>
                  </a:lnTo>
                  <a:lnTo>
                    <a:pt x="15275" y="6915"/>
                  </a:lnTo>
                  <a:lnTo>
                    <a:pt x="15637" y="6802"/>
                  </a:lnTo>
                  <a:lnTo>
                    <a:pt x="15987" y="6678"/>
                  </a:lnTo>
                  <a:lnTo>
                    <a:pt x="16311" y="6553"/>
                  </a:lnTo>
                  <a:lnTo>
                    <a:pt x="16636" y="6416"/>
                  </a:lnTo>
                  <a:lnTo>
                    <a:pt x="16935" y="6278"/>
                  </a:lnTo>
                  <a:lnTo>
                    <a:pt x="17210" y="6128"/>
                  </a:lnTo>
                  <a:lnTo>
                    <a:pt x="17484" y="5979"/>
                  </a:lnTo>
                  <a:lnTo>
                    <a:pt x="17734" y="5829"/>
                  </a:lnTo>
                  <a:lnTo>
                    <a:pt x="17959" y="5667"/>
                  </a:lnTo>
                  <a:lnTo>
                    <a:pt x="18171" y="5505"/>
                  </a:lnTo>
                  <a:lnTo>
                    <a:pt x="18358" y="5330"/>
                  </a:lnTo>
                  <a:lnTo>
                    <a:pt x="18533" y="5155"/>
                  </a:lnTo>
                  <a:lnTo>
                    <a:pt x="18682" y="4980"/>
                  </a:lnTo>
                  <a:lnTo>
                    <a:pt x="18807" y="4793"/>
                  </a:lnTo>
                  <a:lnTo>
                    <a:pt x="18919" y="4606"/>
                  </a:lnTo>
                  <a:lnTo>
                    <a:pt x="19007" y="4419"/>
                  </a:lnTo>
                  <a:lnTo>
                    <a:pt x="19069" y="4232"/>
                  </a:lnTo>
                  <a:lnTo>
                    <a:pt x="19094" y="4032"/>
                  </a:lnTo>
                  <a:lnTo>
                    <a:pt x="19107" y="3832"/>
                  </a:lnTo>
                  <a:lnTo>
                    <a:pt x="19094" y="3645"/>
                  </a:lnTo>
                  <a:lnTo>
                    <a:pt x="19069" y="3445"/>
                  </a:lnTo>
                  <a:lnTo>
                    <a:pt x="19007" y="3258"/>
                  </a:lnTo>
                  <a:lnTo>
                    <a:pt x="18919" y="3058"/>
                  </a:lnTo>
                  <a:lnTo>
                    <a:pt x="18807" y="2884"/>
                  </a:lnTo>
                  <a:lnTo>
                    <a:pt x="18682" y="2697"/>
                  </a:lnTo>
                  <a:lnTo>
                    <a:pt x="18533" y="2522"/>
                  </a:lnTo>
                  <a:lnTo>
                    <a:pt x="18358" y="2347"/>
                  </a:lnTo>
                  <a:lnTo>
                    <a:pt x="18171" y="2172"/>
                  </a:lnTo>
                  <a:lnTo>
                    <a:pt x="17959" y="2010"/>
                  </a:lnTo>
                  <a:lnTo>
                    <a:pt x="17734" y="1848"/>
                  </a:lnTo>
                  <a:lnTo>
                    <a:pt x="17484" y="1686"/>
                  </a:lnTo>
                  <a:lnTo>
                    <a:pt x="17210" y="1536"/>
                  </a:lnTo>
                  <a:lnTo>
                    <a:pt x="16935" y="1399"/>
                  </a:lnTo>
                  <a:lnTo>
                    <a:pt x="16636" y="1261"/>
                  </a:lnTo>
                  <a:lnTo>
                    <a:pt x="16311" y="1124"/>
                  </a:lnTo>
                  <a:lnTo>
                    <a:pt x="15987" y="999"/>
                  </a:lnTo>
                  <a:lnTo>
                    <a:pt x="15637" y="875"/>
                  </a:lnTo>
                  <a:lnTo>
                    <a:pt x="15275" y="762"/>
                  </a:lnTo>
                  <a:lnTo>
                    <a:pt x="14901" y="650"/>
                  </a:lnTo>
                  <a:lnTo>
                    <a:pt x="14514" y="550"/>
                  </a:lnTo>
                  <a:lnTo>
                    <a:pt x="14115" y="463"/>
                  </a:lnTo>
                  <a:lnTo>
                    <a:pt x="13703" y="375"/>
                  </a:lnTo>
                  <a:lnTo>
                    <a:pt x="13279" y="300"/>
                  </a:lnTo>
                  <a:lnTo>
                    <a:pt x="12842" y="238"/>
                  </a:lnTo>
                  <a:lnTo>
                    <a:pt x="12393" y="176"/>
                  </a:lnTo>
                  <a:lnTo>
                    <a:pt x="11943" y="126"/>
                  </a:lnTo>
                  <a:lnTo>
                    <a:pt x="11481" y="76"/>
                  </a:lnTo>
                  <a:lnTo>
                    <a:pt x="11007" y="38"/>
                  </a:lnTo>
                  <a:lnTo>
                    <a:pt x="10533" y="13"/>
                  </a:lnTo>
                  <a:lnTo>
                    <a:pt x="100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7"/>
            <p:cNvSpPr/>
            <p:nvPr/>
          </p:nvSpPr>
          <p:spPr>
            <a:xfrm>
              <a:off x="6270354" y="2904740"/>
              <a:ext cx="1064714" cy="915944"/>
            </a:xfrm>
            <a:custGeom>
              <a:avLst/>
              <a:gdLst/>
              <a:ahLst/>
              <a:cxnLst/>
              <a:rect l="l" t="t" r="r" b="b"/>
              <a:pathLst>
                <a:path w="23052" h="19831" extrusionOk="0">
                  <a:moveTo>
                    <a:pt x="1" y="0"/>
                  </a:moveTo>
                  <a:lnTo>
                    <a:pt x="1" y="14514"/>
                  </a:lnTo>
                  <a:lnTo>
                    <a:pt x="13" y="14789"/>
                  </a:lnTo>
                  <a:lnTo>
                    <a:pt x="63" y="15051"/>
                  </a:lnTo>
                  <a:lnTo>
                    <a:pt x="138" y="15326"/>
                  </a:lnTo>
                  <a:lnTo>
                    <a:pt x="238" y="15588"/>
                  </a:lnTo>
                  <a:lnTo>
                    <a:pt x="363" y="15837"/>
                  </a:lnTo>
                  <a:lnTo>
                    <a:pt x="512" y="16099"/>
                  </a:lnTo>
                  <a:lnTo>
                    <a:pt x="700" y="16336"/>
                  </a:lnTo>
                  <a:lnTo>
                    <a:pt x="899" y="16586"/>
                  </a:lnTo>
                  <a:lnTo>
                    <a:pt x="1136" y="16823"/>
                  </a:lnTo>
                  <a:lnTo>
                    <a:pt x="1386" y="17048"/>
                  </a:lnTo>
                  <a:lnTo>
                    <a:pt x="1661" y="17272"/>
                  </a:lnTo>
                  <a:lnTo>
                    <a:pt x="1960" y="17485"/>
                  </a:lnTo>
                  <a:lnTo>
                    <a:pt x="2285" y="17697"/>
                  </a:lnTo>
                  <a:lnTo>
                    <a:pt x="2622" y="17896"/>
                  </a:lnTo>
                  <a:lnTo>
                    <a:pt x="2984" y="18096"/>
                  </a:lnTo>
                  <a:lnTo>
                    <a:pt x="3358" y="18271"/>
                  </a:lnTo>
                  <a:lnTo>
                    <a:pt x="3757" y="18458"/>
                  </a:lnTo>
                  <a:lnTo>
                    <a:pt x="4182" y="18620"/>
                  </a:lnTo>
                  <a:lnTo>
                    <a:pt x="4618" y="18782"/>
                  </a:lnTo>
                  <a:lnTo>
                    <a:pt x="5068" y="18932"/>
                  </a:lnTo>
                  <a:lnTo>
                    <a:pt x="5529" y="19069"/>
                  </a:lnTo>
                  <a:lnTo>
                    <a:pt x="6016" y="19194"/>
                  </a:lnTo>
                  <a:lnTo>
                    <a:pt x="6515" y="19307"/>
                  </a:lnTo>
                  <a:lnTo>
                    <a:pt x="7027" y="19419"/>
                  </a:lnTo>
                  <a:lnTo>
                    <a:pt x="7551" y="19519"/>
                  </a:lnTo>
                  <a:lnTo>
                    <a:pt x="8088" y="19594"/>
                  </a:lnTo>
                  <a:lnTo>
                    <a:pt x="8637" y="19669"/>
                  </a:lnTo>
                  <a:lnTo>
                    <a:pt x="9186" y="19731"/>
                  </a:lnTo>
                  <a:lnTo>
                    <a:pt x="9760" y="19781"/>
                  </a:lnTo>
                  <a:lnTo>
                    <a:pt x="10347" y="19806"/>
                  </a:lnTo>
                  <a:lnTo>
                    <a:pt x="10933" y="19831"/>
                  </a:lnTo>
                  <a:lnTo>
                    <a:pt x="12119" y="19831"/>
                  </a:lnTo>
                  <a:lnTo>
                    <a:pt x="12705" y="19806"/>
                  </a:lnTo>
                  <a:lnTo>
                    <a:pt x="13292" y="19781"/>
                  </a:lnTo>
                  <a:lnTo>
                    <a:pt x="13853" y="19731"/>
                  </a:lnTo>
                  <a:lnTo>
                    <a:pt x="14415" y="19669"/>
                  </a:lnTo>
                  <a:lnTo>
                    <a:pt x="14964" y="19594"/>
                  </a:lnTo>
                  <a:lnTo>
                    <a:pt x="15501" y="19519"/>
                  </a:lnTo>
                  <a:lnTo>
                    <a:pt x="16025" y="19419"/>
                  </a:lnTo>
                  <a:lnTo>
                    <a:pt x="16537" y="19307"/>
                  </a:lnTo>
                  <a:lnTo>
                    <a:pt x="17036" y="19194"/>
                  </a:lnTo>
                  <a:lnTo>
                    <a:pt x="17522" y="19069"/>
                  </a:lnTo>
                  <a:lnTo>
                    <a:pt x="17984" y="18932"/>
                  </a:lnTo>
                  <a:lnTo>
                    <a:pt x="18433" y="18782"/>
                  </a:lnTo>
                  <a:lnTo>
                    <a:pt x="18870" y="18620"/>
                  </a:lnTo>
                  <a:lnTo>
                    <a:pt x="19282" y="18458"/>
                  </a:lnTo>
                  <a:lnTo>
                    <a:pt x="19681" y="18271"/>
                  </a:lnTo>
                  <a:lnTo>
                    <a:pt x="20068" y="18096"/>
                  </a:lnTo>
                  <a:lnTo>
                    <a:pt x="20430" y="17896"/>
                  </a:lnTo>
                  <a:lnTo>
                    <a:pt x="20767" y="17697"/>
                  </a:lnTo>
                  <a:lnTo>
                    <a:pt x="21092" y="17485"/>
                  </a:lnTo>
                  <a:lnTo>
                    <a:pt x="21391" y="17272"/>
                  </a:lnTo>
                  <a:lnTo>
                    <a:pt x="21666" y="17048"/>
                  </a:lnTo>
                  <a:lnTo>
                    <a:pt x="21915" y="16823"/>
                  </a:lnTo>
                  <a:lnTo>
                    <a:pt x="22152" y="16586"/>
                  </a:lnTo>
                  <a:lnTo>
                    <a:pt x="22352" y="16336"/>
                  </a:lnTo>
                  <a:lnTo>
                    <a:pt x="22539" y="16099"/>
                  </a:lnTo>
                  <a:lnTo>
                    <a:pt x="22689" y="15837"/>
                  </a:lnTo>
                  <a:lnTo>
                    <a:pt x="22814" y="15588"/>
                  </a:lnTo>
                  <a:lnTo>
                    <a:pt x="22914" y="15326"/>
                  </a:lnTo>
                  <a:lnTo>
                    <a:pt x="22989" y="15051"/>
                  </a:lnTo>
                  <a:lnTo>
                    <a:pt x="23039" y="14789"/>
                  </a:lnTo>
                  <a:lnTo>
                    <a:pt x="23051" y="14514"/>
                  </a:lnTo>
                  <a:lnTo>
                    <a:pt x="23051" y="0"/>
                  </a:lnTo>
                  <a:lnTo>
                    <a:pt x="22914" y="225"/>
                  </a:lnTo>
                  <a:lnTo>
                    <a:pt x="22752" y="450"/>
                  </a:lnTo>
                  <a:lnTo>
                    <a:pt x="22589" y="662"/>
                  </a:lnTo>
                  <a:lnTo>
                    <a:pt x="22390" y="874"/>
                  </a:lnTo>
                  <a:lnTo>
                    <a:pt x="22190" y="1086"/>
                  </a:lnTo>
                  <a:lnTo>
                    <a:pt x="21965" y="1286"/>
                  </a:lnTo>
                  <a:lnTo>
                    <a:pt x="21716" y="1486"/>
                  </a:lnTo>
                  <a:lnTo>
                    <a:pt x="21466" y="1685"/>
                  </a:lnTo>
                  <a:lnTo>
                    <a:pt x="21192" y="1872"/>
                  </a:lnTo>
                  <a:lnTo>
                    <a:pt x="20904" y="2047"/>
                  </a:lnTo>
                  <a:lnTo>
                    <a:pt x="20592" y="2234"/>
                  </a:lnTo>
                  <a:lnTo>
                    <a:pt x="20281" y="2397"/>
                  </a:lnTo>
                  <a:lnTo>
                    <a:pt x="19944" y="2571"/>
                  </a:lnTo>
                  <a:lnTo>
                    <a:pt x="19607" y="2721"/>
                  </a:lnTo>
                  <a:lnTo>
                    <a:pt x="19245" y="2871"/>
                  </a:lnTo>
                  <a:lnTo>
                    <a:pt x="18870" y="3021"/>
                  </a:lnTo>
                  <a:lnTo>
                    <a:pt x="18483" y="3158"/>
                  </a:lnTo>
                  <a:lnTo>
                    <a:pt x="18097" y="3295"/>
                  </a:lnTo>
                  <a:lnTo>
                    <a:pt x="17685" y="3407"/>
                  </a:lnTo>
                  <a:lnTo>
                    <a:pt x="17260" y="3532"/>
                  </a:lnTo>
                  <a:lnTo>
                    <a:pt x="16836" y="3632"/>
                  </a:lnTo>
                  <a:lnTo>
                    <a:pt x="16399" y="3732"/>
                  </a:lnTo>
                  <a:lnTo>
                    <a:pt x="15950" y="3819"/>
                  </a:lnTo>
                  <a:lnTo>
                    <a:pt x="15488" y="3907"/>
                  </a:lnTo>
                  <a:lnTo>
                    <a:pt x="15027" y="3981"/>
                  </a:lnTo>
                  <a:lnTo>
                    <a:pt x="14540" y="4044"/>
                  </a:lnTo>
                  <a:lnTo>
                    <a:pt x="14053" y="4094"/>
                  </a:lnTo>
                  <a:lnTo>
                    <a:pt x="13566" y="4144"/>
                  </a:lnTo>
                  <a:lnTo>
                    <a:pt x="13067" y="4181"/>
                  </a:lnTo>
                  <a:lnTo>
                    <a:pt x="12556" y="4206"/>
                  </a:lnTo>
                  <a:lnTo>
                    <a:pt x="12044" y="4219"/>
                  </a:lnTo>
                  <a:lnTo>
                    <a:pt x="11520" y="4231"/>
                  </a:lnTo>
                  <a:lnTo>
                    <a:pt x="11008" y="4219"/>
                  </a:lnTo>
                  <a:lnTo>
                    <a:pt x="10496" y="4206"/>
                  </a:lnTo>
                  <a:lnTo>
                    <a:pt x="9985" y="4181"/>
                  </a:lnTo>
                  <a:lnTo>
                    <a:pt x="9485" y="4144"/>
                  </a:lnTo>
                  <a:lnTo>
                    <a:pt x="8986" y="4094"/>
                  </a:lnTo>
                  <a:lnTo>
                    <a:pt x="8512" y="4044"/>
                  </a:lnTo>
                  <a:lnTo>
                    <a:pt x="8025" y="3981"/>
                  </a:lnTo>
                  <a:lnTo>
                    <a:pt x="7564" y="3907"/>
                  </a:lnTo>
                  <a:lnTo>
                    <a:pt x="7102" y="3819"/>
                  </a:lnTo>
                  <a:lnTo>
                    <a:pt x="6653" y="3732"/>
                  </a:lnTo>
                  <a:lnTo>
                    <a:pt x="6216" y="3632"/>
                  </a:lnTo>
                  <a:lnTo>
                    <a:pt x="5779" y="3532"/>
                  </a:lnTo>
                  <a:lnTo>
                    <a:pt x="5367" y="3407"/>
                  </a:lnTo>
                  <a:lnTo>
                    <a:pt x="4955" y="3295"/>
                  </a:lnTo>
                  <a:lnTo>
                    <a:pt x="4568" y="3158"/>
                  </a:lnTo>
                  <a:lnTo>
                    <a:pt x="4182" y="3021"/>
                  </a:lnTo>
                  <a:lnTo>
                    <a:pt x="3807" y="2871"/>
                  </a:lnTo>
                  <a:lnTo>
                    <a:pt x="3445" y="2721"/>
                  </a:lnTo>
                  <a:lnTo>
                    <a:pt x="3108" y="2571"/>
                  </a:lnTo>
                  <a:lnTo>
                    <a:pt x="2771" y="2397"/>
                  </a:lnTo>
                  <a:lnTo>
                    <a:pt x="2459" y="2234"/>
                  </a:lnTo>
                  <a:lnTo>
                    <a:pt x="2147" y="2047"/>
                  </a:lnTo>
                  <a:lnTo>
                    <a:pt x="1860" y="1872"/>
                  </a:lnTo>
                  <a:lnTo>
                    <a:pt x="1586" y="1685"/>
                  </a:lnTo>
                  <a:lnTo>
                    <a:pt x="1336" y="1486"/>
                  </a:lnTo>
                  <a:lnTo>
                    <a:pt x="1087" y="1286"/>
                  </a:lnTo>
                  <a:lnTo>
                    <a:pt x="862" y="1086"/>
                  </a:lnTo>
                  <a:lnTo>
                    <a:pt x="662" y="874"/>
                  </a:lnTo>
                  <a:lnTo>
                    <a:pt x="463" y="662"/>
                  </a:lnTo>
                  <a:lnTo>
                    <a:pt x="288" y="450"/>
                  </a:lnTo>
                  <a:lnTo>
                    <a:pt x="138" y="2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7"/>
            <p:cNvSpPr/>
            <p:nvPr/>
          </p:nvSpPr>
          <p:spPr>
            <a:xfrm>
              <a:off x="6646161" y="1762358"/>
              <a:ext cx="281929" cy="231769"/>
            </a:xfrm>
            <a:custGeom>
              <a:avLst/>
              <a:gdLst/>
              <a:ahLst/>
              <a:cxnLst/>
              <a:rect l="l" t="t" r="r" b="b"/>
              <a:pathLst>
                <a:path w="6104" h="5018" extrusionOk="0">
                  <a:moveTo>
                    <a:pt x="2709" y="1"/>
                  </a:moveTo>
                  <a:lnTo>
                    <a:pt x="2397" y="26"/>
                  </a:lnTo>
                  <a:lnTo>
                    <a:pt x="2085" y="51"/>
                  </a:lnTo>
                  <a:lnTo>
                    <a:pt x="1798" y="88"/>
                  </a:lnTo>
                  <a:lnTo>
                    <a:pt x="1523" y="138"/>
                  </a:lnTo>
                  <a:lnTo>
                    <a:pt x="1274" y="188"/>
                  </a:lnTo>
                  <a:lnTo>
                    <a:pt x="1049" y="263"/>
                  </a:lnTo>
                  <a:lnTo>
                    <a:pt x="837" y="338"/>
                  </a:lnTo>
                  <a:lnTo>
                    <a:pt x="650" y="412"/>
                  </a:lnTo>
                  <a:lnTo>
                    <a:pt x="475" y="500"/>
                  </a:lnTo>
                  <a:lnTo>
                    <a:pt x="338" y="600"/>
                  </a:lnTo>
                  <a:lnTo>
                    <a:pt x="213" y="700"/>
                  </a:lnTo>
                  <a:lnTo>
                    <a:pt x="125" y="799"/>
                  </a:lnTo>
                  <a:lnTo>
                    <a:pt x="51" y="912"/>
                  </a:lnTo>
                  <a:lnTo>
                    <a:pt x="13" y="1024"/>
                  </a:lnTo>
                  <a:lnTo>
                    <a:pt x="1" y="1149"/>
                  </a:lnTo>
                  <a:lnTo>
                    <a:pt x="1" y="3869"/>
                  </a:lnTo>
                  <a:lnTo>
                    <a:pt x="13" y="3994"/>
                  </a:lnTo>
                  <a:lnTo>
                    <a:pt x="51" y="4106"/>
                  </a:lnTo>
                  <a:lnTo>
                    <a:pt x="125" y="4206"/>
                  </a:lnTo>
                  <a:lnTo>
                    <a:pt x="213" y="4319"/>
                  </a:lnTo>
                  <a:lnTo>
                    <a:pt x="338" y="4418"/>
                  </a:lnTo>
                  <a:lnTo>
                    <a:pt x="475" y="4518"/>
                  </a:lnTo>
                  <a:lnTo>
                    <a:pt x="650" y="4606"/>
                  </a:lnTo>
                  <a:lnTo>
                    <a:pt x="837" y="4681"/>
                  </a:lnTo>
                  <a:lnTo>
                    <a:pt x="1049" y="4755"/>
                  </a:lnTo>
                  <a:lnTo>
                    <a:pt x="1274" y="4818"/>
                  </a:lnTo>
                  <a:lnTo>
                    <a:pt x="1523" y="4880"/>
                  </a:lnTo>
                  <a:lnTo>
                    <a:pt x="1798" y="4930"/>
                  </a:lnTo>
                  <a:lnTo>
                    <a:pt x="2085" y="4968"/>
                  </a:lnTo>
                  <a:lnTo>
                    <a:pt x="2397" y="4993"/>
                  </a:lnTo>
                  <a:lnTo>
                    <a:pt x="2709" y="5005"/>
                  </a:lnTo>
                  <a:lnTo>
                    <a:pt x="3046" y="5017"/>
                  </a:lnTo>
                  <a:lnTo>
                    <a:pt x="3383" y="5005"/>
                  </a:lnTo>
                  <a:lnTo>
                    <a:pt x="3707" y="4993"/>
                  </a:lnTo>
                  <a:lnTo>
                    <a:pt x="4019" y="4968"/>
                  </a:lnTo>
                  <a:lnTo>
                    <a:pt x="4306" y="4930"/>
                  </a:lnTo>
                  <a:lnTo>
                    <a:pt x="4568" y="4880"/>
                  </a:lnTo>
                  <a:lnTo>
                    <a:pt x="4818" y="4818"/>
                  </a:lnTo>
                  <a:lnTo>
                    <a:pt x="5055" y="4755"/>
                  </a:lnTo>
                  <a:lnTo>
                    <a:pt x="5267" y="4681"/>
                  </a:lnTo>
                  <a:lnTo>
                    <a:pt x="5454" y="4606"/>
                  </a:lnTo>
                  <a:lnTo>
                    <a:pt x="5617" y="4518"/>
                  </a:lnTo>
                  <a:lnTo>
                    <a:pt x="5766" y="4418"/>
                  </a:lnTo>
                  <a:lnTo>
                    <a:pt x="5879" y="4319"/>
                  </a:lnTo>
                  <a:lnTo>
                    <a:pt x="5978" y="4206"/>
                  </a:lnTo>
                  <a:lnTo>
                    <a:pt x="6041" y="4106"/>
                  </a:lnTo>
                  <a:lnTo>
                    <a:pt x="6091" y="3994"/>
                  </a:lnTo>
                  <a:lnTo>
                    <a:pt x="6103" y="3869"/>
                  </a:lnTo>
                  <a:lnTo>
                    <a:pt x="6103" y="1149"/>
                  </a:lnTo>
                  <a:lnTo>
                    <a:pt x="6091" y="1024"/>
                  </a:lnTo>
                  <a:lnTo>
                    <a:pt x="6041" y="912"/>
                  </a:lnTo>
                  <a:lnTo>
                    <a:pt x="5978" y="799"/>
                  </a:lnTo>
                  <a:lnTo>
                    <a:pt x="5879" y="700"/>
                  </a:lnTo>
                  <a:lnTo>
                    <a:pt x="5766" y="600"/>
                  </a:lnTo>
                  <a:lnTo>
                    <a:pt x="5617" y="500"/>
                  </a:lnTo>
                  <a:lnTo>
                    <a:pt x="5454" y="412"/>
                  </a:lnTo>
                  <a:lnTo>
                    <a:pt x="5267" y="338"/>
                  </a:lnTo>
                  <a:lnTo>
                    <a:pt x="5055" y="263"/>
                  </a:lnTo>
                  <a:lnTo>
                    <a:pt x="4818" y="188"/>
                  </a:lnTo>
                  <a:lnTo>
                    <a:pt x="4568" y="138"/>
                  </a:lnTo>
                  <a:lnTo>
                    <a:pt x="4306" y="88"/>
                  </a:lnTo>
                  <a:lnTo>
                    <a:pt x="4019" y="51"/>
                  </a:lnTo>
                  <a:lnTo>
                    <a:pt x="3707" y="26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7"/>
            <p:cNvSpPr/>
            <p:nvPr/>
          </p:nvSpPr>
          <p:spPr>
            <a:xfrm>
              <a:off x="6634661" y="1749703"/>
              <a:ext cx="289965" cy="100319"/>
            </a:xfrm>
            <a:custGeom>
              <a:avLst/>
              <a:gdLst/>
              <a:ahLst/>
              <a:cxnLst/>
              <a:rect l="l" t="t" r="r" b="b"/>
              <a:pathLst>
                <a:path w="6278" h="2172" extrusionOk="0">
                  <a:moveTo>
                    <a:pt x="2820" y="0"/>
                  </a:moveTo>
                  <a:lnTo>
                    <a:pt x="2509" y="13"/>
                  </a:lnTo>
                  <a:lnTo>
                    <a:pt x="2209" y="50"/>
                  </a:lnTo>
                  <a:lnTo>
                    <a:pt x="1909" y="75"/>
                  </a:lnTo>
                  <a:lnTo>
                    <a:pt x="1635" y="125"/>
                  </a:lnTo>
                  <a:lnTo>
                    <a:pt x="1385" y="175"/>
                  </a:lnTo>
                  <a:lnTo>
                    <a:pt x="1136" y="237"/>
                  </a:lnTo>
                  <a:lnTo>
                    <a:pt x="911" y="312"/>
                  </a:lnTo>
                  <a:lnTo>
                    <a:pt x="711" y="387"/>
                  </a:lnTo>
                  <a:lnTo>
                    <a:pt x="537" y="474"/>
                  </a:lnTo>
                  <a:lnTo>
                    <a:pt x="374" y="562"/>
                  </a:lnTo>
                  <a:lnTo>
                    <a:pt x="250" y="662"/>
                  </a:lnTo>
                  <a:lnTo>
                    <a:pt x="137" y="761"/>
                  </a:lnTo>
                  <a:lnTo>
                    <a:pt x="62" y="861"/>
                  </a:lnTo>
                  <a:lnTo>
                    <a:pt x="13" y="974"/>
                  </a:lnTo>
                  <a:lnTo>
                    <a:pt x="0" y="1023"/>
                  </a:lnTo>
                  <a:lnTo>
                    <a:pt x="0" y="1086"/>
                  </a:lnTo>
                  <a:lnTo>
                    <a:pt x="0" y="1136"/>
                  </a:lnTo>
                  <a:lnTo>
                    <a:pt x="13" y="1198"/>
                  </a:lnTo>
                  <a:lnTo>
                    <a:pt x="62" y="1298"/>
                  </a:lnTo>
                  <a:lnTo>
                    <a:pt x="137" y="1410"/>
                  </a:lnTo>
                  <a:lnTo>
                    <a:pt x="250" y="1510"/>
                  </a:lnTo>
                  <a:lnTo>
                    <a:pt x="374" y="1597"/>
                  </a:lnTo>
                  <a:lnTo>
                    <a:pt x="537" y="1685"/>
                  </a:lnTo>
                  <a:lnTo>
                    <a:pt x="711" y="1772"/>
                  </a:lnTo>
                  <a:lnTo>
                    <a:pt x="911" y="1847"/>
                  </a:lnTo>
                  <a:lnTo>
                    <a:pt x="1136" y="1922"/>
                  </a:lnTo>
                  <a:lnTo>
                    <a:pt x="1385" y="1984"/>
                  </a:lnTo>
                  <a:lnTo>
                    <a:pt x="1635" y="2034"/>
                  </a:lnTo>
                  <a:lnTo>
                    <a:pt x="1909" y="2084"/>
                  </a:lnTo>
                  <a:lnTo>
                    <a:pt x="2209" y="2122"/>
                  </a:lnTo>
                  <a:lnTo>
                    <a:pt x="2509" y="2147"/>
                  </a:lnTo>
                  <a:lnTo>
                    <a:pt x="2820" y="2159"/>
                  </a:lnTo>
                  <a:lnTo>
                    <a:pt x="3132" y="2172"/>
                  </a:lnTo>
                  <a:lnTo>
                    <a:pt x="3457" y="2159"/>
                  </a:lnTo>
                  <a:lnTo>
                    <a:pt x="3769" y="2147"/>
                  </a:lnTo>
                  <a:lnTo>
                    <a:pt x="4068" y="2122"/>
                  </a:lnTo>
                  <a:lnTo>
                    <a:pt x="4356" y="2084"/>
                  </a:lnTo>
                  <a:lnTo>
                    <a:pt x="4630" y="2034"/>
                  </a:lnTo>
                  <a:lnTo>
                    <a:pt x="4892" y="1984"/>
                  </a:lnTo>
                  <a:lnTo>
                    <a:pt x="5142" y="1922"/>
                  </a:lnTo>
                  <a:lnTo>
                    <a:pt x="5354" y="1847"/>
                  </a:lnTo>
                  <a:lnTo>
                    <a:pt x="5566" y="1772"/>
                  </a:lnTo>
                  <a:lnTo>
                    <a:pt x="5741" y="1685"/>
                  </a:lnTo>
                  <a:lnTo>
                    <a:pt x="5903" y="1597"/>
                  </a:lnTo>
                  <a:lnTo>
                    <a:pt x="6028" y="1510"/>
                  </a:lnTo>
                  <a:lnTo>
                    <a:pt x="6140" y="1410"/>
                  </a:lnTo>
                  <a:lnTo>
                    <a:pt x="6215" y="1298"/>
                  </a:lnTo>
                  <a:lnTo>
                    <a:pt x="6265" y="1198"/>
                  </a:lnTo>
                  <a:lnTo>
                    <a:pt x="6277" y="1136"/>
                  </a:lnTo>
                  <a:lnTo>
                    <a:pt x="6277" y="1086"/>
                  </a:lnTo>
                  <a:lnTo>
                    <a:pt x="6277" y="1023"/>
                  </a:lnTo>
                  <a:lnTo>
                    <a:pt x="6265" y="974"/>
                  </a:lnTo>
                  <a:lnTo>
                    <a:pt x="6215" y="861"/>
                  </a:lnTo>
                  <a:lnTo>
                    <a:pt x="6140" y="761"/>
                  </a:lnTo>
                  <a:lnTo>
                    <a:pt x="6028" y="662"/>
                  </a:lnTo>
                  <a:lnTo>
                    <a:pt x="5903" y="562"/>
                  </a:lnTo>
                  <a:lnTo>
                    <a:pt x="5741" y="474"/>
                  </a:lnTo>
                  <a:lnTo>
                    <a:pt x="5566" y="387"/>
                  </a:lnTo>
                  <a:lnTo>
                    <a:pt x="5354" y="312"/>
                  </a:lnTo>
                  <a:lnTo>
                    <a:pt x="5142" y="237"/>
                  </a:lnTo>
                  <a:lnTo>
                    <a:pt x="4892" y="175"/>
                  </a:lnTo>
                  <a:lnTo>
                    <a:pt x="4630" y="125"/>
                  </a:lnTo>
                  <a:lnTo>
                    <a:pt x="4356" y="75"/>
                  </a:lnTo>
                  <a:lnTo>
                    <a:pt x="4068" y="50"/>
                  </a:lnTo>
                  <a:lnTo>
                    <a:pt x="3769" y="13"/>
                  </a:lnTo>
                  <a:lnTo>
                    <a:pt x="34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7"/>
            <p:cNvSpPr/>
            <p:nvPr/>
          </p:nvSpPr>
          <p:spPr>
            <a:xfrm>
              <a:off x="6623115" y="2204439"/>
              <a:ext cx="324560" cy="828327"/>
            </a:xfrm>
            <a:custGeom>
              <a:avLst/>
              <a:gdLst/>
              <a:ahLst/>
              <a:cxnLst/>
              <a:rect l="l" t="t" r="r" b="b"/>
              <a:pathLst>
                <a:path w="7027" h="17934" extrusionOk="0">
                  <a:moveTo>
                    <a:pt x="3245" y="1"/>
                  </a:moveTo>
                  <a:lnTo>
                    <a:pt x="3994" y="7164"/>
                  </a:lnTo>
                  <a:lnTo>
                    <a:pt x="0" y="6740"/>
                  </a:lnTo>
                  <a:lnTo>
                    <a:pt x="0" y="6740"/>
                  </a:lnTo>
                  <a:lnTo>
                    <a:pt x="5279" y="17934"/>
                  </a:lnTo>
                  <a:lnTo>
                    <a:pt x="3557" y="9261"/>
                  </a:lnTo>
                  <a:lnTo>
                    <a:pt x="7027" y="9697"/>
                  </a:lnTo>
                  <a:lnTo>
                    <a:pt x="3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57"/>
          <p:cNvGrpSpPr/>
          <p:nvPr/>
        </p:nvGrpSpPr>
        <p:grpSpPr>
          <a:xfrm flipH="1">
            <a:off x="6735138" y="2571747"/>
            <a:ext cx="1637624" cy="2332790"/>
            <a:chOff x="7755688" y="2810697"/>
            <a:chExt cx="1637624" cy="2332790"/>
          </a:xfrm>
        </p:grpSpPr>
        <p:sp>
          <p:nvSpPr>
            <p:cNvPr id="511" name="Google Shape;511;p57"/>
            <p:cNvSpPr/>
            <p:nvPr/>
          </p:nvSpPr>
          <p:spPr>
            <a:xfrm>
              <a:off x="7755688" y="2810697"/>
              <a:ext cx="1300455" cy="1948327"/>
            </a:xfrm>
            <a:custGeom>
              <a:avLst/>
              <a:gdLst/>
              <a:ahLst/>
              <a:cxnLst/>
              <a:rect l="l" t="t" r="r" b="b"/>
              <a:pathLst>
                <a:path w="28156" h="42183" extrusionOk="0">
                  <a:moveTo>
                    <a:pt x="5367" y="1"/>
                  </a:moveTo>
                  <a:lnTo>
                    <a:pt x="5092" y="13"/>
                  </a:lnTo>
                  <a:lnTo>
                    <a:pt x="4818" y="26"/>
                  </a:lnTo>
                  <a:lnTo>
                    <a:pt x="4543" y="63"/>
                  </a:lnTo>
                  <a:lnTo>
                    <a:pt x="4269" y="101"/>
                  </a:lnTo>
                  <a:lnTo>
                    <a:pt x="4007" y="163"/>
                  </a:lnTo>
                  <a:lnTo>
                    <a:pt x="3745" y="238"/>
                  </a:lnTo>
                  <a:lnTo>
                    <a:pt x="3483" y="325"/>
                  </a:lnTo>
                  <a:lnTo>
                    <a:pt x="3220" y="438"/>
                  </a:lnTo>
                  <a:lnTo>
                    <a:pt x="2971" y="550"/>
                  </a:lnTo>
                  <a:lnTo>
                    <a:pt x="2721" y="687"/>
                  </a:lnTo>
                  <a:lnTo>
                    <a:pt x="2459" y="862"/>
                  </a:lnTo>
                  <a:lnTo>
                    <a:pt x="2210" y="1037"/>
                  </a:lnTo>
                  <a:lnTo>
                    <a:pt x="1972" y="1236"/>
                  </a:lnTo>
                  <a:lnTo>
                    <a:pt x="1760" y="1436"/>
                  </a:lnTo>
                  <a:lnTo>
                    <a:pt x="1561" y="1661"/>
                  </a:lnTo>
                  <a:lnTo>
                    <a:pt x="1373" y="1885"/>
                  </a:lnTo>
                  <a:lnTo>
                    <a:pt x="1199" y="2123"/>
                  </a:lnTo>
                  <a:lnTo>
                    <a:pt x="1036" y="2372"/>
                  </a:lnTo>
                  <a:lnTo>
                    <a:pt x="887" y="2634"/>
                  </a:lnTo>
                  <a:lnTo>
                    <a:pt x="749" y="2896"/>
                  </a:lnTo>
                  <a:lnTo>
                    <a:pt x="625" y="3171"/>
                  </a:lnTo>
                  <a:lnTo>
                    <a:pt x="512" y="3458"/>
                  </a:lnTo>
                  <a:lnTo>
                    <a:pt x="412" y="3745"/>
                  </a:lnTo>
                  <a:lnTo>
                    <a:pt x="325" y="4044"/>
                  </a:lnTo>
                  <a:lnTo>
                    <a:pt x="250" y="4344"/>
                  </a:lnTo>
                  <a:lnTo>
                    <a:pt x="188" y="4643"/>
                  </a:lnTo>
                  <a:lnTo>
                    <a:pt x="138" y="4955"/>
                  </a:lnTo>
                  <a:lnTo>
                    <a:pt x="88" y="5280"/>
                  </a:lnTo>
                  <a:lnTo>
                    <a:pt x="51" y="5592"/>
                  </a:lnTo>
                  <a:lnTo>
                    <a:pt x="26" y="5916"/>
                  </a:lnTo>
                  <a:lnTo>
                    <a:pt x="13" y="6241"/>
                  </a:lnTo>
                  <a:lnTo>
                    <a:pt x="1" y="6565"/>
                  </a:lnTo>
                  <a:lnTo>
                    <a:pt x="1" y="6890"/>
                  </a:lnTo>
                  <a:lnTo>
                    <a:pt x="13" y="7214"/>
                  </a:lnTo>
                  <a:lnTo>
                    <a:pt x="38" y="7539"/>
                  </a:lnTo>
                  <a:lnTo>
                    <a:pt x="63" y="7863"/>
                  </a:lnTo>
                  <a:lnTo>
                    <a:pt x="125" y="8512"/>
                  </a:lnTo>
                  <a:lnTo>
                    <a:pt x="225" y="9149"/>
                  </a:lnTo>
                  <a:lnTo>
                    <a:pt x="350" y="9773"/>
                  </a:lnTo>
                  <a:lnTo>
                    <a:pt x="487" y="10372"/>
                  </a:lnTo>
                  <a:lnTo>
                    <a:pt x="625" y="10958"/>
                  </a:lnTo>
                  <a:lnTo>
                    <a:pt x="787" y="11545"/>
                  </a:lnTo>
                  <a:lnTo>
                    <a:pt x="962" y="12131"/>
                  </a:lnTo>
                  <a:lnTo>
                    <a:pt x="1136" y="12705"/>
                  </a:lnTo>
                  <a:lnTo>
                    <a:pt x="1324" y="13279"/>
                  </a:lnTo>
                  <a:lnTo>
                    <a:pt x="1523" y="13853"/>
                  </a:lnTo>
                  <a:lnTo>
                    <a:pt x="1735" y="14428"/>
                  </a:lnTo>
                  <a:lnTo>
                    <a:pt x="1947" y="14989"/>
                  </a:lnTo>
                  <a:lnTo>
                    <a:pt x="2172" y="15551"/>
                  </a:lnTo>
                  <a:lnTo>
                    <a:pt x="2409" y="16112"/>
                  </a:lnTo>
                  <a:lnTo>
                    <a:pt x="2646" y="16674"/>
                  </a:lnTo>
                  <a:lnTo>
                    <a:pt x="2908" y="17223"/>
                  </a:lnTo>
                  <a:lnTo>
                    <a:pt x="3158" y="17772"/>
                  </a:lnTo>
                  <a:lnTo>
                    <a:pt x="3695" y="18870"/>
                  </a:lnTo>
                  <a:lnTo>
                    <a:pt x="4256" y="19944"/>
                  </a:lnTo>
                  <a:lnTo>
                    <a:pt x="4843" y="21017"/>
                  </a:lnTo>
                  <a:lnTo>
                    <a:pt x="5442" y="22090"/>
                  </a:lnTo>
                  <a:lnTo>
                    <a:pt x="6066" y="23138"/>
                  </a:lnTo>
                  <a:lnTo>
                    <a:pt x="6702" y="24187"/>
                  </a:lnTo>
                  <a:lnTo>
                    <a:pt x="7351" y="25235"/>
                  </a:lnTo>
                  <a:lnTo>
                    <a:pt x="8000" y="26258"/>
                  </a:lnTo>
                  <a:lnTo>
                    <a:pt x="8662" y="27294"/>
                  </a:lnTo>
                  <a:lnTo>
                    <a:pt x="9061" y="27893"/>
                  </a:lnTo>
                  <a:lnTo>
                    <a:pt x="9498" y="28530"/>
                  </a:lnTo>
                  <a:lnTo>
                    <a:pt x="9972" y="29166"/>
                  </a:lnTo>
                  <a:lnTo>
                    <a:pt x="10471" y="29827"/>
                  </a:lnTo>
                  <a:lnTo>
                    <a:pt x="10995" y="30489"/>
                  </a:lnTo>
                  <a:lnTo>
                    <a:pt x="11557" y="31163"/>
                  </a:lnTo>
                  <a:lnTo>
                    <a:pt x="12131" y="31849"/>
                  </a:lnTo>
                  <a:lnTo>
                    <a:pt x="12730" y="32523"/>
                  </a:lnTo>
                  <a:lnTo>
                    <a:pt x="13342" y="33210"/>
                  </a:lnTo>
                  <a:lnTo>
                    <a:pt x="13966" y="33883"/>
                  </a:lnTo>
                  <a:lnTo>
                    <a:pt x="14614" y="34557"/>
                  </a:lnTo>
                  <a:lnTo>
                    <a:pt x="15263" y="35206"/>
                  </a:lnTo>
                  <a:lnTo>
                    <a:pt x="15925" y="35855"/>
                  </a:lnTo>
                  <a:lnTo>
                    <a:pt x="16599" y="36492"/>
                  </a:lnTo>
                  <a:lnTo>
                    <a:pt x="17260" y="37103"/>
                  </a:lnTo>
                  <a:lnTo>
                    <a:pt x="17934" y="37690"/>
                  </a:lnTo>
                  <a:lnTo>
                    <a:pt x="18608" y="38264"/>
                  </a:lnTo>
                  <a:lnTo>
                    <a:pt x="19282" y="38800"/>
                  </a:lnTo>
                  <a:lnTo>
                    <a:pt x="19943" y="39312"/>
                  </a:lnTo>
                  <a:lnTo>
                    <a:pt x="20605" y="39786"/>
                  </a:lnTo>
                  <a:lnTo>
                    <a:pt x="21254" y="40236"/>
                  </a:lnTo>
                  <a:lnTo>
                    <a:pt x="21890" y="40647"/>
                  </a:lnTo>
                  <a:lnTo>
                    <a:pt x="22502" y="41009"/>
                  </a:lnTo>
                  <a:lnTo>
                    <a:pt x="22814" y="41172"/>
                  </a:lnTo>
                  <a:lnTo>
                    <a:pt x="23113" y="41321"/>
                  </a:lnTo>
                  <a:lnTo>
                    <a:pt x="23400" y="41471"/>
                  </a:lnTo>
                  <a:lnTo>
                    <a:pt x="23700" y="41596"/>
                  </a:lnTo>
                  <a:lnTo>
                    <a:pt x="23974" y="41721"/>
                  </a:lnTo>
                  <a:lnTo>
                    <a:pt x="24261" y="41821"/>
                  </a:lnTo>
                  <a:lnTo>
                    <a:pt x="24523" y="41920"/>
                  </a:lnTo>
                  <a:lnTo>
                    <a:pt x="24798" y="41995"/>
                  </a:lnTo>
                  <a:lnTo>
                    <a:pt x="25060" y="42058"/>
                  </a:lnTo>
                  <a:lnTo>
                    <a:pt x="25310" y="42108"/>
                  </a:lnTo>
                  <a:lnTo>
                    <a:pt x="25547" y="42145"/>
                  </a:lnTo>
                  <a:lnTo>
                    <a:pt x="25784" y="42170"/>
                  </a:lnTo>
                  <a:lnTo>
                    <a:pt x="26021" y="42182"/>
                  </a:lnTo>
                  <a:lnTo>
                    <a:pt x="26246" y="42170"/>
                  </a:lnTo>
                  <a:lnTo>
                    <a:pt x="26458" y="42145"/>
                  </a:lnTo>
                  <a:lnTo>
                    <a:pt x="26658" y="42108"/>
                  </a:lnTo>
                  <a:lnTo>
                    <a:pt x="26857" y="42045"/>
                  </a:lnTo>
                  <a:lnTo>
                    <a:pt x="27044" y="41970"/>
                  </a:lnTo>
                  <a:lnTo>
                    <a:pt x="27132" y="41920"/>
                  </a:lnTo>
                  <a:lnTo>
                    <a:pt x="27219" y="41870"/>
                  </a:lnTo>
                  <a:lnTo>
                    <a:pt x="27294" y="41808"/>
                  </a:lnTo>
                  <a:lnTo>
                    <a:pt x="27381" y="41746"/>
                  </a:lnTo>
                  <a:lnTo>
                    <a:pt x="27519" y="41596"/>
                  </a:lnTo>
                  <a:lnTo>
                    <a:pt x="27643" y="41409"/>
                  </a:lnTo>
                  <a:lnTo>
                    <a:pt x="27756" y="41209"/>
                  </a:lnTo>
                  <a:lnTo>
                    <a:pt x="27856" y="40972"/>
                  </a:lnTo>
                  <a:lnTo>
                    <a:pt x="27943" y="40722"/>
                  </a:lnTo>
                  <a:lnTo>
                    <a:pt x="28005" y="40448"/>
                  </a:lnTo>
                  <a:lnTo>
                    <a:pt x="28068" y="40148"/>
                  </a:lnTo>
                  <a:lnTo>
                    <a:pt x="28105" y="39824"/>
                  </a:lnTo>
                  <a:lnTo>
                    <a:pt x="28130" y="39474"/>
                  </a:lnTo>
                  <a:lnTo>
                    <a:pt x="28155" y="39112"/>
                  </a:lnTo>
                  <a:lnTo>
                    <a:pt x="28155" y="38726"/>
                  </a:lnTo>
                  <a:lnTo>
                    <a:pt x="28143" y="38326"/>
                  </a:lnTo>
                  <a:lnTo>
                    <a:pt x="28118" y="37902"/>
                  </a:lnTo>
                  <a:lnTo>
                    <a:pt x="28080" y="37453"/>
                  </a:lnTo>
                  <a:lnTo>
                    <a:pt x="28043" y="37003"/>
                  </a:lnTo>
                  <a:lnTo>
                    <a:pt x="27980" y="36529"/>
                  </a:lnTo>
                  <a:lnTo>
                    <a:pt x="27905" y="36030"/>
                  </a:lnTo>
                  <a:lnTo>
                    <a:pt x="27831" y="35531"/>
                  </a:lnTo>
                  <a:lnTo>
                    <a:pt x="27743" y="35007"/>
                  </a:lnTo>
                  <a:lnTo>
                    <a:pt x="27643" y="34482"/>
                  </a:lnTo>
                  <a:lnTo>
                    <a:pt x="27406" y="33372"/>
                  </a:lnTo>
                  <a:lnTo>
                    <a:pt x="27132" y="32224"/>
                  </a:lnTo>
                  <a:lnTo>
                    <a:pt x="26832" y="31038"/>
                  </a:lnTo>
                  <a:lnTo>
                    <a:pt x="26483" y="29827"/>
                  </a:lnTo>
                  <a:lnTo>
                    <a:pt x="26108" y="28580"/>
                  </a:lnTo>
                  <a:lnTo>
                    <a:pt x="25709" y="27307"/>
                  </a:lnTo>
                  <a:lnTo>
                    <a:pt x="25272" y="26021"/>
                  </a:lnTo>
                  <a:lnTo>
                    <a:pt x="24823" y="24723"/>
                  </a:lnTo>
                  <a:lnTo>
                    <a:pt x="24336" y="23425"/>
                  </a:lnTo>
                  <a:lnTo>
                    <a:pt x="23837" y="22128"/>
                  </a:lnTo>
                  <a:lnTo>
                    <a:pt x="23313" y="20830"/>
                  </a:lnTo>
                  <a:lnTo>
                    <a:pt x="22776" y="19557"/>
                  </a:lnTo>
                  <a:lnTo>
                    <a:pt x="22227" y="18296"/>
                  </a:lnTo>
                  <a:lnTo>
                    <a:pt x="21653" y="17061"/>
                  </a:lnTo>
                  <a:lnTo>
                    <a:pt x="21079" y="15850"/>
                  </a:lnTo>
                  <a:lnTo>
                    <a:pt x="20492" y="14677"/>
                  </a:lnTo>
                  <a:lnTo>
                    <a:pt x="19906" y="13554"/>
                  </a:lnTo>
                  <a:lnTo>
                    <a:pt x="19307" y="12481"/>
                  </a:lnTo>
                  <a:lnTo>
                    <a:pt x="18708" y="11445"/>
                  </a:lnTo>
                  <a:lnTo>
                    <a:pt x="18408" y="10958"/>
                  </a:lnTo>
                  <a:lnTo>
                    <a:pt x="18109" y="10484"/>
                  </a:lnTo>
                  <a:lnTo>
                    <a:pt x="17809" y="10022"/>
                  </a:lnTo>
                  <a:lnTo>
                    <a:pt x="17510" y="9585"/>
                  </a:lnTo>
                  <a:lnTo>
                    <a:pt x="16823" y="8599"/>
                  </a:lnTo>
                  <a:lnTo>
                    <a:pt x="16474" y="8113"/>
                  </a:lnTo>
                  <a:lnTo>
                    <a:pt x="16112" y="7626"/>
                  </a:lnTo>
                  <a:lnTo>
                    <a:pt x="15750" y="7152"/>
                  </a:lnTo>
                  <a:lnTo>
                    <a:pt x="15376" y="6678"/>
                  </a:lnTo>
                  <a:lnTo>
                    <a:pt x="15001" y="6216"/>
                  </a:lnTo>
                  <a:lnTo>
                    <a:pt x="14614" y="5754"/>
                  </a:lnTo>
                  <a:lnTo>
                    <a:pt x="14228" y="5292"/>
                  </a:lnTo>
                  <a:lnTo>
                    <a:pt x="13816" y="4856"/>
                  </a:lnTo>
                  <a:lnTo>
                    <a:pt x="13404" y="4419"/>
                  </a:lnTo>
                  <a:lnTo>
                    <a:pt x="12980" y="3994"/>
                  </a:lnTo>
                  <a:lnTo>
                    <a:pt x="12555" y="3583"/>
                  </a:lnTo>
                  <a:lnTo>
                    <a:pt x="12119" y="3171"/>
                  </a:lnTo>
                  <a:lnTo>
                    <a:pt x="11657" y="2784"/>
                  </a:lnTo>
                  <a:lnTo>
                    <a:pt x="11195" y="2397"/>
                  </a:lnTo>
                  <a:lnTo>
                    <a:pt x="10733" y="2048"/>
                  </a:lnTo>
                  <a:lnTo>
                    <a:pt x="10247" y="1711"/>
                  </a:lnTo>
                  <a:lnTo>
                    <a:pt x="9747" y="1399"/>
                  </a:lnTo>
                  <a:lnTo>
                    <a:pt x="9236" y="1112"/>
                  </a:lnTo>
                  <a:lnTo>
                    <a:pt x="8961" y="974"/>
                  </a:lnTo>
                  <a:lnTo>
                    <a:pt x="8699" y="837"/>
                  </a:lnTo>
                  <a:lnTo>
                    <a:pt x="8425" y="725"/>
                  </a:lnTo>
                  <a:lnTo>
                    <a:pt x="8150" y="600"/>
                  </a:lnTo>
                  <a:lnTo>
                    <a:pt x="7875" y="500"/>
                  </a:lnTo>
                  <a:lnTo>
                    <a:pt x="7601" y="400"/>
                  </a:lnTo>
                  <a:lnTo>
                    <a:pt x="7326" y="313"/>
                  </a:lnTo>
                  <a:lnTo>
                    <a:pt x="7052" y="238"/>
                  </a:lnTo>
                  <a:lnTo>
                    <a:pt x="6765" y="176"/>
                  </a:lnTo>
                  <a:lnTo>
                    <a:pt x="6490" y="113"/>
                  </a:lnTo>
                  <a:lnTo>
                    <a:pt x="6203" y="76"/>
                  </a:lnTo>
                  <a:lnTo>
                    <a:pt x="5929" y="38"/>
                  </a:lnTo>
                  <a:lnTo>
                    <a:pt x="5642" y="13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7757997" y="2842426"/>
              <a:ext cx="1635315" cy="2301061"/>
            </a:xfrm>
            <a:custGeom>
              <a:avLst/>
              <a:gdLst/>
              <a:ahLst/>
              <a:cxnLst/>
              <a:rect l="l" t="t" r="r" b="b"/>
              <a:pathLst>
                <a:path w="35406" h="49820" extrusionOk="0">
                  <a:moveTo>
                    <a:pt x="2671" y="0"/>
                  </a:moveTo>
                  <a:lnTo>
                    <a:pt x="2734" y="163"/>
                  </a:lnTo>
                  <a:lnTo>
                    <a:pt x="2921" y="624"/>
                  </a:lnTo>
                  <a:lnTo>
                    <a:pt x="3245" y="1373"/>
                  </a:lnTo>
                  <a:lnTo>
                    <a:pt x="3695" y="2371"/>
                  </a:lnTo>
                  <a:lnTo>
                    <a:pt x="4256" y="3607"/>
                  </a:lnTo>
                  <a:lnTo>
                    <a:pt x="4943" y="5055"/>
                  </a:lnTo>
                  <a:lnTo>
                    <a:pt x="5741" y="6689"/>
                  </a:lnTo>
                  <a:lnTo>
                    <a:pt x="6640" y="8499"/>
                  </a:lnTo>
                  <a:lnTo>
                    <a:pt x="7002" y="9198"/>
                  </a:lnTo>
                  <a:lnTo>
                    <a:pt x="6839" y="9185"/>
                  </a:lnTo>
                  <a:lnTo>
                    <a:pt x="6440" y="9148"/>
                  </a:lnTo>
                  <a:lnTo>
                    <a:pt x="6141" y="9111"/>
                  </a:lnTo>
                  <a:lnTo>
                    <a:pt x="5791" y="9061"/>
                  </a:lnTo>
                  <a:lnTo>
                    <a:pt x="5392" y="8998"/>
                  </a:lnTo>
                  <a:lnTo>
                    <a:pt x="4955" y="8911"/>
                  </a:lnTo>
                  <a:lnTo>
                    <a:pt x="4456" y="8786"/>
                  </a:lnTo>
                  <a:lnTo>
                    <a:pt x="3919" y="8649"/>
                  </a:lnTo>
                  <a:lnTo>
                    <a:pt x="3345" y="8474"/>
                  </a:lnTo>
                  <a:lnTo>
                    <a:pt x="2746" y="8262"/>
                  </a:lnTo>
                  <a:lnTo>
                    <a:pt x="2097" y="8025"/>
                  </a:lnTo>
                  <a:lnTo>
                    <a:pt x="1423" y="7738"/>
                  </a:lnTo>
                  <a:lnTo>
                    <a:pt x="1074" y="7576"/>
                  </a:lnTo>
                  <a:lnTo>
                    <a:pt x="724" y="7413"/>
                  </a:lnTo>
                  <a:lnTo>
                    <a:pt x="362" y="7226"/>
                  </a:lnTo>
                  <a:lnTo>
                    <a:pt x="1" y="7039"/>
                  </a:lnTo>
                  <a:lnTo>
                    <a:pt x="1" y="7039"/>
                  </a:lnTo>
                  <a:lnTo>
                    <a:pt x="300" y="7338"/>
                  </a:lnTo>
                  <a:lnTo>
                    <a:pt x="600" y="7613"/>
                  </a:lnTo>
                  <a:lnTo>
                    <a:pt x="912" y="7875"/>
                  </a:lnTo>
                  <a:lnTo>
                    <a:pt x="1224" y="8112"/>
                  </a:lnTo>
                  <a:lnTo>
                    <a:pt x="1536" y="8337"/>
                  </a:lnTo>
                  <a:lnTo>
                    <a:pt x="1860" y="8549"/>
                  </a:lnTo>
                  <a:lnTo>
                    <a:pt x="2185" y="8749"/>
                  </a:lnTo>
                  <a:lnTo>
                    <a:pt x="2509" y="8936"/>
                  </a:lnTo>
                  <a:lnTo>
                    <a:pt x="2821" y="9098"/>
                  </a:lnTo>
                  <a:lnTo>
                    <a:pt x="3145" y="9248"/>
                  </a:lnTo>
                  <a:lnTo>
                    <a:pt x="3470" y="9398"/>
                  </a:lnTo>
                  <a:lnTo>
                    <a:pt x="3782" y="9522"/>
                  </a:lnTo>
                  <a:lnTo>
                    <a:pt x="4094" y="9647"/>
                  </a:lnTo>
                  <a:lnTo>
                    <a:pt x="4393" y="9759"/>
                  </a:lnTo>
                  <a:lnTo>
                    <a:pt x="4980" y="9947"/>
                  </a:lnTo>
                  <a:lnTo>
                    <a:pt x="5529" y="10096"/>
                  </a:lnTo>
                  <a:lnTo>
                    <a:pt x="6028" y="10209"/>
                  </a:lnTo>
                  <a:lnTo>
                    <a:pt x="6490" y="10309"/>
                  </a:lnTo>
                  <a:lnTo>
                    <a:pt x="6877" y="10371"/>
                  </a:lnTo>
                  <a:lnTo>
                    <a:pt x="7451" y="10471"/>
                  </a:lnTo>
                  <a:lnTo>
                    <a:pt x="7613" y="10508"/>
                  </a:lnTo>
                  <a:lnTo>
                    <a:pt x="7651" y="10521"/>
                  </a:lnTo>
                  <a:lnTo>
                    <a:pt x="7676" y="10533"/>
                  </a:lnTo>
                  <a:lnTo>
                    <a:pt x="8724" y="12542"/>
                  </a:lnTo>
                  <a:lnTo>
                    <a:pt x="9885" y="14726"/>
                  </a:lnTo>
                  <a:lnTo>
                    <a:pt x="10496" y="15862"/>
                  </a:lnTo>
                  <a:lnTo>
                    <a:pt x="11120" y="16998"/>
                  </a:lnTo>
                  <a:lnTo>
                    <a:pt x="12430" y="19344"/>
                  </a:lnTo>
                  <a:lnTo>
                    <a:pt x="13104" y="20529"/>
                  </a:lnTo>
                  <a:lnTo>
                    <a:pt x="13791" y="21728"/>
                  </a:lnTo>
                  <a:lnTo>
                    <a:pt x="15201" y="24136"/>
                  </a:lnTo>
                  <a:lnTo>
                    <a:pt x="15925" y="25334"/>
                  </a:lnTo>
                  <a:lnTo>
                    <a:pt x="16649" y="26545"/>
                  </a:lnTo>
                  <a:lnTo>
                    <a:pt x="16649" y="26557"/>
                  </a:lnTo>
                  <a:lnTo>
                    <a:pt x="16624" y="26570"/>
                  </a:lnTo>
                  <a:lnTo>
                    <a:pt x="16499" y="26607"/>
                  </a:lnTo>
                  <a:lnTo>
                    <a:pt x="16287" y="26632"/>
                  </a:lnTo>
                  <a:lnTo>
                    <a:pt x="15987" y="26657"/>
                  </a:lnTo>
                  <a:lnTo>
                    <a:pt x="15613" y="26670"/>
                  </a:lnTo>
                  <a:lnTo>
                    <a:pt x="15164" y="26670"/>
                  </a:lnTo>
                  <a:lnTo>
                    <a:pt x="14652" y="26657"/>
                  </a:lnTo>
                  <a:lnTo>
                    <a:pt x="14065" y="26620"/>
                  </a:lnTo>
                  <a:lnTo>
                    <a:pt x="13429" y="26570"/>
                  </a:lnTo>
                  <a:lnTo>
                    <a:pt x="12742" y="26495"/>
                  </a:lnTo>
                  <a:lnTo>
                    <a:pt x="12019" y="26407"/>
                  </a:lnTo>
                  <a:lnTo>
                    <a:pt x="11245" y="26283"/>
                  </a:lnTo>
                  <a:lnTo>
                    <a:pt x="10434" y="26120"/>
                  </a:lnTo>
                  <a:lnTo>
                    <a:pt x="9610" y="25933"/>
                  </a:lnTo>
                  <a:lnTo>
                    <a:pt x="9173" y="25821"/>
                  </a:lnTo>
                  <a:lnTo>
                    <a:pt x="8749" y="25709"/>
                  </a:lnTo>
                  <a:lnTo>
                    <a:pt x="8312" y="25584"/>
                  </a:lnTo>
                  <a:lnTo>
                    <a:pt x="7863" y="25447"/>
                  </a:lnTo>
                  <a:lnTo>
                    <a:pt x="8063" y="25634"/>
                  </a:lnTo>
                  <a:lnTo>
                    <a:pt x="8287" y="25821"/>
                  </a:lnTo>
                  <a:lnTo>
                    <a:pt x="8549" y="25983"/>
                  </a:lnTo>
                  <a:lnTo>
                    <a:pt x="8836" y="26158"/>
                  </a:lnTo>
                  <a:lnTo>
                    <a:pt x="9136" y="26308"/>
                  </a:lnTo>
                  <a:lnTo>
                    <a:pt x="9473" y="26457"/>
                  </a:lnTo>
                  <a:lnTo>
                    <a:pt x="9822" y="26607"/>
                  </a:lnTo>
                  <a:lnTo>
                    <a:pt x="10197" y="26744"/>
                  </a:lnTo>
                  <a:lnTo>
                    <a:pt x="10583" y="26869"/>
                  </a:lnTo>
                  <a:lnTo>
                    <a:pt x="10983" y="26994"/>
                  </a:lnTo>
                  <a:lnTo>
                    <a:pt x="11395" y="27119"/>
                  </a:lnTo>
                  <a:lnTo>
                    <a:pt x="11806" y="27231"/>
                  </a:lnTo>
                  <a:lnTo>
                    <a:pt x="12655" y="27443"/>
                  </a:lnTo>
                  <a:lnTo>
                    <a:pt x="13504" y="27630"/>
                  </a:lnTo>
                  <a:lnTo>
                    <a:pt x="14340" y="27805"/>
                  </a:lnTo>
                  <a:lnTo>
                    <a:pt x="15126" y="27955"/>
                  </a:lnTo>
                  <a:lnTo>
                    <a:pt x="16511" y="28217"/>
                  </a:lnTo>
                  <a:lnTo>
                    <a:pt x="17060" y="28317"/>
                  </a:lnTo>
                  <a:lnTo>
                    <a:pt x="17497" y="28417"/>
                  </a:lnTo>
                  <a:lnTo>
                    <a:pt x="17659" y="28467"/>
                  </a:lnTo>
                  <a:lnTo>
                    <a:pt x="17797" y="28504"/>
                  </a:lnTo>
                  <a:lnTo>
                    <a:pt x="17884" y="28554"/>
                  </a:lnTo>
                  <a:lnTo>
                    <a:pt x="17934" y="28591"/>
                  </a:lnTo>
                  <a:lnTo>
                    <a:pt x="18783" y="29939"/>
                  </a:lnTo>
                  <a:lnTo>
                    <a:pt x="19644" y="31287"/>
                  </a:lnTo>
                  <a:lnTo>
                    <a:pt x="20393" y="32435"/>
                  </a:lnTo>
                  <a:lnTo>
                    <a:pt x="21154" y="33571"/>
                  </a:lnTo>
                  <a:lnTo>
                    <a:pt x="21915" y="34694"/>
                  </a:lnTo>
                  <a:lnTo>
                    <a:pt x="22676" y="35792"/>
                  </a:lnTo>
                  <a:lnTo>
                    <a:pt x="23425" y="36853"/>
                  </a:lnTo>
                  <a:lnTo>
                    <a:pt x="24186" y="37901"/>
                  </a:lnTo>
                  <a:lnTo>
                    <a:pt x="24935" y="38912"/>
                  </a:lnTo>
                  <a:lnTo>
                    <a:pt x="25672" y="39886"/>
                  </a:lnTo>
                  <a:lnTo>
                    <a:pt x="26408" y="40834"/>
                  </a:lnTo>
                  <a:lnTo>
                    <a:pt x="26770" y="41296"/>
                  </a:lnTo>
                  <a:lnTo>
                    <a:pt x="27132" y="41745"/>
                  </a:lnTo>
                  <a:lnTo>
                    <a:pt x="27843" y="42606"/>
                  </a:lnTo>
                  <a:lnTo>
                    <a:pt x="28542" y="43430"/>
                  </a:lnTo>
                  <a:lnTo>
                    <a:pt x="29216" y="44216"/>
                  </a:lnTo>
                  <a:lnTo>
                    <a:pt x="29877" y="44952"/>
                  </a:lnTo>
                  <a:lnTo>
                    <a:pt x="30514" y="45639"/>
                  </a:lnTo>
                  <a:lnTo>
                    <a:pt x="31150" y="46275"/>
                  </a:lnTo>
                  <a:lnTo>
                    <a:pt x="31737" y="46862"/>
                  </a:lnTo>
                  <a:lnTo>
                    <a:pt x="32024" y="47136"/>
                  </a:lnTo>
                  <a:lnTo>
                    <a:pt x="32298" y="47386"/>
                  </a:lnTo>
                  <a:lnTo>
                    <a:pt x="32822" y="47873"/>
                  </a:lnTo>
                  <a:lnTo>
                    <a:pt x="33072" y="48085"/>
                  </a:lnTo>
                  <a:lnTo>
                    <a:pt x="33322" y="48284"/>
                  </a:lnTo>
                  <a:lnTo>
                    <a:pt x="34183" y="48983"/>
                  </a:lnTo>
                  <a:lnTo>
                    <a:pt x="34545" y="49233"/>
                  </a:lnTo>
                  <a:lnTo>
                    <a:pt x="34844" y="49445"/>
                  </a:lnTo>
                  <a:lnTo>
                    <a:pt x="35406" y="49819"/>
                  </a:lnTo>
                  <a:lnTo>
                    <a:pt x="34882" y="49395"/>
                  </a:lnTo>
                  <a:lnTo>
                    <a:pt x="34607" y="49158"/>
                  </a:lnTo>
                  <a:lnTo>
                    <a:pt x="34270" y="48871"/>
                  </a:lnTo>
                  <a:lnTo>
                    <a:pt x="33484" y="48122"/>
                  </a:lnTo>
                  <a:lnTo>
                    <a:pt x="33259" y="47898"/>
                  </a:lnTo>
                  <a:lnTo>
                    <a:pt x="33022" y="47660"/>
                  </a:lnTo>
                  <a:lnTo>
                    <a:pt x="32535" y="47149"/>
                  </a:lnTo>
                  <a:lnTo>
                    <a:pt x="32286" y="46874"/>
                  </a:lnTo>
                  <a:lnTo>
                    <a:pt x="32011" y="46587"/>
                  </a:lnTo>
                  <a:lnTo>
                    <a:pt x="31475" y="45963"/>
                  </a:lnTo>
                  <a:lnTo>
                    <a:pt x="30901" y="45302"/>
                  </a:lnTo>
                  <a:lnTo>
                    <a:pt x="30314" y="44578"/>
                  </a:lnTo>
                  <a:lnTo>
                    <a:pt x="29690" y="43817"/>
                  </a:lnTo>
                  <a:lnTo>
                    <a:pt x="29066" y="43005"/>
                  </a:lnTo>
                  <a:lnTo>
                    <a:pt x="28405" y="42157"/>
                  </a:lnTo>
                  <a:lnTo>
                    <a:pt x="27756" y="41258"/>
                  </a:lnTo>
                  <a:lnTo>
                    <a:pt x="27069" y="40335"/>
                  </a:lnTo>
                  <a:lnTo>
                    <a:pt x="26383" y="39361"/>
                  </a:lnTo>
                  <a:lnTo>
                    <a:pt x="25684" y="38375"/>
                  </a:lnTo>
                  <a:lnTo>
                    <a:pt x="24973" y="37340"/>
                  </a:lnTo>
                  <a:lnTo>
                    <a:pt x="23525" y="35206"/>
                  </a:lnTo>
                  <a:lnTo>
                    <a:pt x="23525" y="35156"/>
                  </a:lnTo>
                  <a:lnTo>
                    <a:pt x="23525" y="35056"/>
                  </a:lnTo>
                  <a:lnTo>
                    <a:pt x="23562" y="34744"/>
                  </a:lnTo>
                  <a:lnTo>
                    <a:pt x="23737" y="33633"/>
                  </a:lnTo>
                  <a:lnTo>
                    <a:pt x="23849" y="32884"/>
                  </a:lnTo>
                  <a:lnTo>
                    <a:pt x="23974" y="32023"/>
                  </a:lnTo>
                  <a:lnTo>
                    <a:pt x="24087" y="31050"/>
                  </a:lnTo>
                  <a:lnTo>
                    <a:pt x="24199" y="30002"/>
                  </a:lnTo>
                  <a:lnTo>
                    <a:pt x="24236" y="29452"/>
                  </a:lnTo>
                  <a:lnTo>
                    <a:pt x="24274" y="28878"/>
                  </a:lnTo>
                  <a:lnTo>
                    <a:pt x="24311" y="28304"/>
                  </a:lnTo>
                  <a:lnTo>
                    <a:pt x="24324" y="27705"/>
                  </a:lnTo>
                  <a:lnTo>
                    <a:pt x="24336" y="27106"/>
                  </a:lnTo>
                  <a:lnTo>
                    <a:pt x="24336" y="26495"/>
                  </a:lnTo>
                  <a:lnTo>
                    <a:pt x="24324" y="25883"/>
                  </a:lnTo>
                  <a:lnTo>
                    <a:pt x="24286" y="25259"/>
                  </a:lnTo>
                  <a:lnTo>
                    <a:pt x="24236" y="24648"/>
                  </a:lnTo>
                  <a:lnTo>
                    <a:pt x="24174" y="24024"/>
                  </a:lnTo>
                  <a:lnTo>
                    <a:pt x="24099" y="23400"/>
                  </a:lnTo>
                  <a:lnTo>
                    <a:pt x="23999" y="22788"/>
                  </a:lnTo>
                  <a:lnTo>
                    <a:pt x="23874" y="22177"/>
                  </a:lnTo>
                  <a:lnTo>
                    <a:pt x="23725" y="21578"/>
                  </a:lnTo>
                  <a:lnTo>
                    <a:pt x="23562" y="20991"/>
                  </a:lnTo>
                  <a:lnTo>
                    <a:pt x="23375" y="20405"/>
                  </a:lnTo>
                  <a:lnTo>
                    <a:pt x="23438" y="20829"/>
                  </a:lnTo>
                  <a:lnTo>
                    <a:pt x="23488" y="21278"/>
                  </a:lnTo>
                  <a:lnTo>
                    <a:pt x="23513" y="21753"/>
                  </a:lnTo>
                  <a:lnTo>
                    <a:pt x="23537" y="22239"/>
                  </a:lnTo>
                  <a:lnTo>
                    <a:pt x="23550" y="22726"/>
                  </a:lnTo>
                  <a:lnTo>
                    <a:pt x="23537" y="23238"/>
                  </a:lnTo>
                  <a:lnTo>
                    <a:pt x="23525" y="23762"/>
                  </a:lnTo>
                  <a:lnTo>
                    <a:pt x="23500" y="24273"/>
                  </a:lnTo>
                  <a:lnTo>
                    <a:pt x="23475" y="24810"/>
                  </a:lnTo>
                  <a:lnTo>
                    <a:pt x="23425" y="25334"/>
                  </a:lnTo>
                  <a:lnTo>
                    <a:pt x="23325" y="26395"/>
                  </a:lnTo>
                  <a:lnTo>
                    <a:pt x="23201" y="27431"/>
                  </a:lnTo>
                  <a:lnTo>
                    <a:pt x="23051" y="28442"/>
                  </a:lnTo>
                  <a:lnTo>
                    <a:pt x="22901" y="29390"/>
                  </a:lnTo>
                  <a:lnTo>
                    <a:pt x="22739" y="30264"/>
                  </a:lnTo>
                  <a:lnTo>
                    <a:pt x="22577" y="31050"/>
                  </a:lnTo>
                  <a:lnTo>
                    <a:pt x="22439" y="31724"/>
                  </a:lnTo>
                  <a:lnTo>
                    <a:pt x="22302" y="32273"/>
                  </a:lnTo>
                  <a:lnTo>
                    <a:pt x="22190" y="32672"/>
                  </a:lnTo>
                  <a:lnTo>
                    <a:pt x="22115" y="32909"/>
                  </a:lnTo>
                  <a:lnTo>
                    <a:pt x="22090" y="32972"/>
                  </a:lnTo>
                  <a:lnTo>
                    <a:pt x="22065" y="32972"/>
                  </a:lnTo>
                  <a:lnTo>
                    <a:pt x="20592" y="30676"/>
                  </a:lnTo>
                  <a:lnTo>
                    <a:pt x="19120" y="28317"/>
                  </a:lnTo>
                  <a:lnTo>
                    <a:pt x="18383" y="27131"/>
                  </a:lnTo>
                  <a:lnTo>
                    <a:pt x="17647" y="25933"/>
                  </a:lnTo>
                  <a:lnTo>
                    <a:pt x="16923" y="24735"/>
                  </a:lnTo>
                  <a:lnTo>
                    <a:pt x="16199" y="23537"/>
                  </a:lnTo>
                  <a:lnTo>
                    <a:pt x="14764" y="21153"/>
                  </a:lnTo>
                  <a:lnTo>
                    <a:pt x="13379" y="18795"/>
                  </a:lnTo>
                  <a:lnTo>
                    <a:pt x="13366" y="18720"/>
                  </a:lnTo>
                  <a:lnTo>
                    <a:pt x="13354" y="18595"/>
                  </a:lnTo>
                  <a:lnTo>
                    <a:pt x="13366" y="18171"/>
                  </a:lnTo>
                  <a:lnTo>
                    <a:pt x="13416" y="17559"/>
                  </a:lnTo>
                  <a:lnTo>
                    <a:pt x="13479" y="16761"/>
                  </a:lnTo>
                  <a:lnTo>
                    <a:pt x="13641" y="14751"/>
                  </a:lnTo>
                  <a:lnTo>
                    <a:pt x="13716" y="13591"/>
                  </a:lnTo>
                  <a:lnTo>
                    <a:pt x="13791" y="12368"/>
                  </a:lnTo>
                  <a:lnTo>
                    <a:pt x="13841" y="11107"/>
                  </a:lnTo>
                  <a:lnTo>
                    <a:pt x="13853" y="10458"/>
                  </a:lnTo>
                  <a:lnTo>
                    <a:pt x="13853" y="9822"/>
                  </a:lnTo>
                  <a:lnTo>
                    <a:pt x="13853" y="9185"/>
                  </a:lnTo>
                  <a:lnTo>
                    <a:pt x="13841" y="8561"/>
                  </a:lnTo>
                  <a:lnTo>
                    <a:pt x="13828" y="7937"/>
                  </a:lnTo>
                  <a:lnTo>
                    <a:pt x="13791" y="7326"/>
                  </a:lnTo>
                  <a:lnTo>
                    <a:pt x="13741" y="6739"/>
                  </a:lnTo>
                  <a:lnTo>
                    <a:pt x="13691" y="6165"/>
                  </a:lnTo>
                  <a:lnTo>
                    <a:pt x="13616" y="5629"/>
                  </a:lnTo>
                  <a:lnTo>
                    <a:pt x="13516" y="5105"/>
                  </a:lnTo>
                  <a:lnTo>
                    <a:pt x="13416" y="4618"/>
                  </a:lnTo>
                  <a:lnTo>
                    <a:pt x="13292" y="4156"/>
                  </a:lnTo>
                  <a:lnTo>
                    <a:pt x="13217" y="3944"/>
                  </a:lnTo>
                  <a:lnTo>
                    <a:pt x="13154" y="3744"/>
                  </a:lnTo>
                  <a:lnTo>
                    <a:pt x="13067" y="3545"/>
                  </a:lnTo>
                  <a:lnTo>
                    <a:pt x="12992" y="3357"/>
                  </a:lnTo>
                  <a:lnTo>
                    <a:pt x="13029" y="3470"/>
                  </a:lnTo>
                  <a:lnTo>
                    <a:pt x="13067" y="3595"/>
                  </a:lnTo>
                  <a:lnTo>
                    <a:pt x="13129" y="3869"/>
                  </a:lnTo>
                  <a:lnTo>
                    <a:pt x="13179" y="4194"/>
                  </a:lnTo>
                  <a:lnTo>
                    <a:pt x="13217" y="4555"/>
                  </a:lnTo>
                  <a:lnTo>
                    <a:pt x="13242" y="4967"/>
                  </a:lnTo>
                  <a:lnTo>
                    <a:pt x="13254" y="5404"/>
                  </a:lnTo>
                  <a:lnTo>
                    <a:pt x="13254" y="5878"/>
                  </a:lnTo>
                  <a:lnTo>
                    <a:pt x="13242" y="6377"/>
                  </a:lnTo>
                  <a:lnTo>
                    <a:pt x="13229" y="6889"/>
                  </a:lnTo>
                  <a:lnTo>
                    <a:pt x="13204" y="7426"/>
                  </a:lnTo>
                  <a:lnTo>
                    <a:pt x="13129" y="8549"/>
                  </a:lnTo>
                  <a:lnTo>
                    <a:pt x="13029" y="9710"/>
                  </a:lnTo>
                  <a:lnTo>
                    <a:pt x="12917" y="10858"/>
                  </a:lnTo>
                  <a:lnTo>
                    <a:pt x="12780" y="11981"/>
                  </a:lnTo>
                  <a:lnTo>
                    <a:pt x="12643" y="13042"/>
                  </a:lnTo>
                  <a:lnTo>
                    <a:pt x="12505" y="14028"/>
                  </a:lnTo>
                  <a:lnTo>
                    <a:pt x="12381" y="14876"/>
                  </a:lnTo>
                  <a:lnTo>
                    <a:pt x="12256" y="15588"/>
                  </a:lnTo>
                  <a:lnTo>
                    <a:pt x="12156" y="16112"/>
                  </a:lnTo>
                  <a:lnTo>
                    <a:pt x="12106" y="16299"/>
                  </a:lnTo>
                  <a:lnTo>
                    <a:pt x="12069" y="16424"/>
                  </a:lnTo>
                  <a:lnTo>
                    <a:pt x="12044" y="16486"/>
                  </a:lnTo>
                  <a:lnTo>
                    <a:pt x="12031" y="16499"/>
                  </a:lnTo>
                  <a:lnTo>
                    <a:pt x="12019" y="16499"/>
                  </a:lnTo>
                  <a:lnTo>
                    <a:pt x="9485" y="12118"/>
                  </a:lnTo>
                  <a:lnTo>
                    <a:pt x="7239" y="8187"/>
                  </a:lnTo>
                  <a:lnTo>
                    <a:pt x="5342" y="4842"/>
                  </a:lnTo>
                  <a:lnTo>
                    <a:pt x="3894" y="2272"/>
                  </a:lnTo>
                  <a:lnTo>
                    <a:pt x="2983" y="599"/>
                  </a:lnTo>
                  <a:lnTo>
                    <a:pt x="2746" y="163"/>
                  </a:lnTo>
                  <a:lnTo>
                    <a:pt x="26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57"/>
          <p:cNvGrpSpPr/>
          <p:nvPr/>
        </p:nvGrpSpPr>
        <p:grpSpPr>
          <a:xfrm>
            <a:off x="6963761" y="542924"/>
            <a:ext cx="1453166" cy="986195"/>
            <a:chOff x="5249585" y="-652660"/>
            <a:chExt cx="2127622" cy="1443917"/>
          </a:xfrm>
        </p:grpSpPr>
        <p:sp>
          <p:nvSpPr>
            <p:cNvPr id="514" name="Google Shape;514;p57"/>
            <p:cNvSpPr/>
            <p:nvPr/>
          </p:nvSpPr>
          <p:spPr>
            <a:xfrm>
              <a:off x="5249585" y="-652660"/>
              <a:ext cx="1061225" cy="684050"/>
            </a:xfrm>
            <a:custGeom>
              <a:avLst/>
              <a:gdLst/>
              <a:ahLst/>
              <a:cxnLst/>
              <a:rect l="l" t="t" r="r" b="b"/>
              <a:pathLst>
                <a:path w="42449" h="27362" extrusionOk="0">
                  <a:moveTo>
                    <a:pt x="17128" y="0"/>
                  </a:moveTo>
                  <a:lnTo>
                    <a:pt x="16549" y="55"/>
                  </a:lnTo>
                  <a:lnTo>
                    <a:pt x="16025" y="111"/>
                  </a:lnTo>
                  <a:lnTo>
                    <a:pt x="15474" y="221"/>
                  </a:lnTo>
                  <a:lnTo>
                    <a:pt x="14950" y="331"/>
                  </a:lnTo>
                  <a:lnTo>
                    <a:pt x="14425" y="497"/>
                  </a:lnTo>
                  <a:lnTo>
                    <a:pt x="13901" y="662"/>
                  </a:lnTo>
                  <a:lnTo>
                    <a:pt x="13405" y="855"/>
                  </a:lnTo>
                  <a:lnTo>
                    <a:pt x="12936" y="1076"/>
                  </a:lnTo>
                  <a:lnTo>
                    <a:pt x="12467" y="1297"/>
                  </a:lnTo>
                  <a:lnTo>
                    <a:pt x="11998" y="1572"/>
                  </a:lnTo>
                  <a:lnTo>
                    <a:pt x="11557" y="1848"/>
                  </a:lnTo>
                  <a:lnTo>
                    <a:pt x="11116" y="2152"/>
                  </a:lnTo>
                  <a:lnTo>
                    <a:pt x="10702" y="2483"/>
                  </a:lnTo>
                  <a:lnTo>
                    <a:pt x="10316" y="2814"/>
                  </a:lnTo>
                  <a:lnTo>
                    <a:pt x="9930" y="3200"/>
                  </a:lnTo>
                  <a:lnTo>
                    <a:pt x="9571" y="3558"/>
                  </a:lnTo>
                  <a:lnTo>
                    <a:pt x="9212" y="3972"/>
                  </a:lnTo>
                  <a:lnTo>
                    <a:pt x="8881" y="4386"/>
                  </a:lnTo>
                  <a:lnTo>
                    <a:pt x="8578" y="4800"/>
                  </a:lnTo>
                  <a:lnTo>
                    <a:pt x="8302" y="5241"/>
                  </a:lnTo>
                  <a:lnTo>
                    <a:pt x="8026" y="5710"/>
                  </a:lnTo>
                  <a:lnTo>
                    <a:pt x="7778" y="6179"/>
                  </a:lnTo>
                  <a:lnTo>
                    <a:pt x="7558" y="6648"/>
                  </a:lnTo>
                  <a:lnTo>
                    <a:pt x="7364" y="7144"/>
                  </a:lnTo>
                  <a:lnTo>
                    <a:pt x="7171" y="7668"/>
                  </a:lnTo>
                  <a:lnTo>
                    <a:pt x="7033" y="8165"/>
                  </a:lnTo>
                  <a:lnTo>
                    <a:pt x="6896" y="8716"/>
                  </a:lnTo>
                  <a:lnTo>
                    <a:pt x="6813" y="9240"/>
                  </a:lnTo>
                  <a:lnTo>
                    <a:pt x="6730" y="9792"/>
                  </a:lnTo>
                  <a:lnTo>
                    <a:pt x="6675" y="10344"/>
                  </a:lnTo>
                  <a:lnTo>
                    <a:pt x="6675" y="10923"/>
                  </a:lnTo>
                  <a:lnTo>
                    <a:pt x="5958" y="11061"/>
                  </a:lnTo>
                  <a:lnTo>
                    <a:pt x="5296" y="11254"/>
                  </a:lnTo>
                  <a:lnTo>
                    <a:pt x="4634" y="11502"/>
                  </a:lnTo>
                  <a:lnTo>
                    <a:pt x="4027" y="11805"/>
                  </a:lnTo>
                  <a:lnTo>
                    <a:pt x="3448" y="12164"/>
                  </a:lnTo>
                  <a:lnTo>
                    <a:pt x="2896" y="12578"/>
                  </a:lnTo>
                  <a:lnTo>
                    <a:pt x="2372" y="13019"/>
                  </a:lnTo>
                  <a:lnTo>
                    <a:pt x="1903" y="13515"/>
                  </a:lnTo>
                  <a:lnTo>
                    <a:pt x="1489" y="14067"/>
                  </a:lnTo>
                  <a:lnTo>
                    <a:pt x="1103" y="14619"/>
                  </a:lnTo>
                  <a:lnTo>
                    <a:pt x="772" y="15226"/>
                  </a:lnTo>
                  <a:lnTo>
                    <a:pt x="497" y="15860"/>
                  </a:lnTo>
                  <a:lnTo>
                    <a:pt x="276" y="16522"/>
                  </a:lnTo>
                  <a:lnTo>
                    <a:pt x="110" y="17211"/>
                  </a:lnTo>
                  <a:lnTo>
                    <a:pt x="28" y="17929"/>
                  </a:lnTo>
                  <a:lnTo>
                    <a:pt x="0" y="18287"/>
                  </a:lnTo>
                  <a:lnTo>
                    <a:pt x="0" y="18673"/>
                  </a:lnTo>
                  <a:lnTo>
                    <a:pt x="0" y="19059"/>
                  </a:lnTo>
                  <a:lnTo>
                    <a:pt x="28" y="19473"/>
                  </a:lnTo>
                  <a:lnTo>
                    <a:pt x="83" y="19859"/>
                  </a:lnTo>
                  <a:lnTo>
                    <a:pt x="138" y="20246"/>
                  </a:lnTo>
                  <a:lnTo>
                    <a:pt x="248" y="20632"/>
                  </a:lnTo>
                  <a:lnTo>
                    <a:pt x="331" y="20990"/>
                  </a:lnTo>
                  <a:lnTo>
                    <a:pt x="469" y="21349"/>
                  </a:lnTo>
                  <a:lnTo>
                    <a:pt x="607" y="21707"/>
                  </a:lnTo>
                  <a:lnTo>
                    <a:pt x="772" y="22066"/>
                  </a:lnTo>
                  <a:lnTo>
                    <a:pt x="938" y="22397"/>
                  </a:lnTo>
                  <a:lnTo>
                    <a:pt x="1131" y="22728"/>
                  </a:lnTo>
                  <a:lnTo>
                    <a:pt x="1324" y="23059"/>
                  </a:lnTo>
                  <a:lnTo>
                    <a:pt x="1545" y="23362"/>
                  </a:lnTo>
                  <a:lnTo>
                    <a:pt x="1793" y="23666"/>
                  </a:lnTo>
                  <a:lnTo>
                    <a:pt x="2041" y="23942"/>
                  </a:lnTo>
                  <a:lnTo>
                    <a:pt x="2289" y="24217"/>
                  </a:lnTo>
                  <a:lnTo>
                    <a:pt x="2565" y="24466"/>
                  </a:lnTo>
                  <a:lnTo>
                    <a:pt x="2841" y="24714"/>
                  </a:lnTo>
                  <a:lnTo>
                    <a:pt x="3144" y="24962"/>
                  </a:lnTo>
                  <a:lnTo>
                    <a:pt x="3448" y="25183"/>
                  </a:lnTo>
                  <a:lnTo>
                    <a:pt x="3779" y="25376"/>
                  </a:lnTo>
                  <a:lnTo>
                    <a:pt x="4110" y="25569"/>
                  </a:lnTo>
                  <a:lnTo>
                    <a:pt x="4441" y="25734"/>
                  </a:lnTo>
                  <a:lnTo>
                    <a:pt x="4772" y="25900"/>
                  </a:lnTo>
                  <a:lnTo>
                    <a:pt x="5130" y="26038"/>
                  </a:lnTo>
                  <a:lnTo>
                    <a:pt x="5516" y="26148"/>
                  </a:lnTo>
                  <a:lnTo>
                    <a:pt x="5875" y="26258"/>
                  </a:lnTo>
                  <a:lnTo>
                    <a:pt x="6261" y="26341"/>
                  </a:lnTo>
                  <a:lnTo>
                    <a:pt x="6647" y="26424"/>
                  </a:lnTo>
                  <a:lnTo>
                    <a:pt x="7033" y="26479"/>
                  </a:lnTo>
                  <a:lnTo>
                    <a:pt x="7447" y="26507"/>
                  </a:lnTo>
                  <a:lnTo>
                    <a:pt x="7833" y="26507"/>
                  </a:lnTo>
                  <a:lnTo>
                    <a:pt x="8440" y="26479"/>
                  </a:lnTo>
                  <a:lnTo>
                    <a:pt x="8992" y="26424"/>
                  </a:lnTo>
                  <a:lnTo>
                    <a:pt x="9571" y="26314"/>
                  </a:lnTo>
                  <a:lnTo>
                    <a:pt x="10123" y="26176"/>
                  </a:lnTo>
                  <a:lnTo>
                    <a:pt x="10647" y="26010"/>
                  </a:lnTo>
                  <a:lnTo>
                    <a:pt x="11143" y="25790"/>
                  </a:lnTo>
                  <a:lnTo>
                    <a:pt x="11640" y="25514"/>
                  </a:lnTo>
                  <a:lnTo>
                    <a:pt x="12109" y="25238"/>
                  </a:lnTo>
                  <a:lnTo>
                    <a:pt x="12826" y="25707"/>
                  </a:lnTo>
                  <a:lnTo>
                    <a:pt x="13570" y="26120"/>
                  </a:lnTo>
                  <a:lnTo>
                    <a:pt x="13929" y="26314"/>
                  </a:lnTo>
                  <a:lnTo>
                    <a:pt x="14343" y="26507"/>
                  </a:lnTo>
                  <a:lnTo>
                    <a:pt x="14729" y="26645"/>
                  </a:lnTo>
                  <a:lnTo>
                    <a:pt x="15143" y="26810"/>
                  </a:lnTo>
                  <a:lnTo>
                    <a:pt x="15556" y="26920"/>
                  </a:lnTo>
                  <a:lnTo>
                    <a:pt x="15970" y="27031"/>
                  </a:lnTo>
                  <a:lnTo>
                    <a:pt x="16384" y="27141"/>
                  </a:lnTo>
                  <a:lnTo>
                    <a:pt x="16825" y="27224"/>
                  </a:lnTo>
                  <a:lnTo>
                    <a:pt x="17266" y="27279"/>
                  </a:lnTo>
                  <a:lnTo>
                    <a:pt x="17708" y="27334"/>
                  </a:lnTo>
                  <a:lnTo>
                    <a:pt x="18149" y="27362"/>
                  </a:lnTo>
                  <a:lnTo>
                    <a:pt x="19197" y="27362"/>
                  </a:lnTo>
                  <a:lnTo>
                    <a:pt x="19749" y="27307"/>
                  </a:lnTo>
                  <a:lnTo>
                    <a:pt x="20328" y="27224"/>
                  </a:lnTo>
                  <a:lnTo>
                    <a:pt x="20880" y="27141"/>
                  </a:lnTo>
                  <a:lnTo>
                    <a:pt x="21431" y="27003"/>
                  </a:lnTo>
                  <a:lnTo>
                    <a:pt x="21955" y="26838"/>
                  </a:lnTo>
                  <a:lnTo>
                    <a:pt x="22479" y="26672"/>
                  </a:lnTo>
                  <a:lnTo>
                    <a:pt x="23003" y="26451"/>
                  </a:lnTo>
                  <a:lnTo>
                    <a:pt x="23500" y="26231"/>
                  </a:lnTo>
                  <a:lnTo>
                    <a:pt x="23969" y="25955"/>
                  </a:lnTo>
                  <a:lnTo>
                    <a:pt x="24438" y="25679"/>
                  </a:lnTo>
                  <a:lnTo>
                    <a:pt x="24879" y="25376"/>
                  </a:lnTo>
                  <a:lnTo>
                    <a:pt x="25320" y="25072"/>
                  </a:lnTo>
                  <a:lnTo>
                    <a:pt x="25762" y="24714"/>
                  </a:lnTo>
                  <a:lnTo>
                    <a:pt x="26148" y="24355"/>
                  </a:lnTo>
                  <a:lnTo>
                    <a:pt x="26534" y="23969"/>
                  </a:lnTo>
                  <a:lnTo>
                    <a:pt x="27058" y="24107"/>
                  </a:lnTo>
                  <a:lnTo>
                    <a:pt x="27610" y="24217"/>
                  </a:lnTo>
                  <a:lnTo>
                    <a:pt x="28134" y="24272"/>
                  </a:lnTo>
                  <a:lnTo>
                    <a:pt x="29265" y="24272"/>
                  </a:lnTo>
                  <a:lnTo>
                    <a:pt x="29816" y="24217"/>
                  </a:lnTo>
                  <a:lnTo>
                    <a:pt x="30340" y="24107"/>
                  </a:lnTo>
                  <a:lnTo>
                    <a:pt x="30864" y="23969"/>
                  </a:lnTo>
                  <a:lnTo>
                    <a:pt x="31388" y="23831"/>
                  </a:lnTo>
                  <a:lnTo>
                    <a:pt x="31857" y="23611"/>
                  </a:lnTo>
                  <a:lnTo>
                    <a:pt x="32354" y="23390"/>
                  </a:lnTo>
                  <a:lnTo>
                    <a:pt x="32795" y="23142"/>
                  </a:lnTo>
                  <a:lnTo>
                    <a:pt x="33209" y="23445"/>
                  </a:lnTo>
                  <a:lnTo>
                    <a:pt x="33623" y="23721"/>
                  </a:lnTo>
                  <a:lnTo>
                    <a:pt x="34064" y="23969"/>
                  </a:lnTo>
                  <a:lnTo>
                    <a:pt x="34533" y="24162"/>
                  </a:lnTo>
                  <a:lnTo>
                    <a:pt x="35029" y="24328"/>
                  </a:lnTo>
                  <a:lnTo>
                    <a:pt x="35526" y="24438"/>
                  </a:lnTo>
                  <a:lnTo>
                    <a:pt x="36050" y="24493"/>
                  </a:lnTo>
                  <a:lnTo>
                    <a:pt x="36601" y="24521"/>
                  </a:lnTo>
                  <a:lnTo>
                    <a:pt x="37181" y="24493"/>
                  </a:lnTo>
                  <a:lnTo>
                    <a:pt x="37760" y="24410"/>
                  </a:lnTo>
                  <a:lnTo>
                    <a:pt x="38339" y="24272"/>
                  </a:lnTo>
                  <a:lnTo>
                    <a:pt x="38863" y="24079"/>
                  </a:lnTo>
                  <a:lnTo>
                    <a:pt x="39387" y="23831"/>
                  </a:lnTo>
                  <a:lnTo>
                    <a:pt x="39856" y="23528"/>
                  </a:lnTo>
                  <a:lnTo>
                    <a:pt x="40325" y="23197"/>
                  </a:lnTo>
                  <a:lnTo>
                    <a:pt x="40739" y="22811"/>
                  </a:lnTo>
                  <a:lnTo>
                    <a:pt x="41125" y="22397"/>
                  </a:lnTo>
                  <a:lnTo>
                    <a:pt x="41456" y="21928"/>
                  </a:lnTo>
                  <a:lnTo>
                    <a:pt x="41732" y="21459"/>
                  </a:lnTo>
                  <a:lnTo>
                    <a:pt x="41980" y="20935"/>
                  </a:lnTo>
                  <a:lnTo>
                    <a:pt x="42201" y="20411"/>
                  </a:lnTo>
                  <a:lnTo>
                    <a:pt x="42338" y="19832"/>
                  </a:lnTo>
                  <a:lnTo>
                    <a:pt x="42421" y="19253"/>
                  </a:lnTo>
                  <a:lnTo>
                    <a:pt x="42449" y="18673"/>
                  </a:lnTo>
                  <a:lnTo>
                    <a:pt x="42421" y="18067"/>
                  </a:lnTo>
                  <a:lnTo>
                    <a:pt x="42338" y="17487"/>
                  </a:lnTo>
                  <a:lnTo>
                    <a:pt x="42201" y="16908"/>
                  </a:lnTo>
                  <a:lnTo>
                    <a:pt x="41980" y="16384"/>
                  </a:lnTo>
                  <a:lnTo>
                    <a:pt x="41732" y="15860"/>
                  </a:lnTo>
                  <a:lnTo>
                    <a:pt x="41456" y="15391"/>
                  </a:lnTo>
                  <a:lnTo>
                    <a:pt x="41125" y="14922"/>
                  </a:lnTo>
                  <a:lnTo>
                    <a:pt x="40739" y="14508"/>
                  </a:lnTo>
                  <a:lnTo>
                    <a:pt x="40325" y="14150"/>
                  </a:lnTo>
                  <a:lnTo>
                    <a:pt x="39856" y="13791"/>
                  </a:lnTo>
                  <a:lnTo>
                    <a:pt x="39387" y="13515"/>
                  </a:lnTo>
                  <a:lnTo>
                    <a:pt x="38863" y="13267"/>
                  </a:lnTo>
                  <a:lnTo>
                    <a:pt x="38339" y="13074"/>
                  </a:lnTo>
                  <a:lnTo>
                    <a:pt x="37760" y="12909"/>
                  </a:lnTo>
                  <a:lnTo>
                    <a:pt x="37181" y="12826"/>
                  </a:lnTo>
                  <a:lnTo>
                    <a:pt x="36601" y="12798"/>
                  </a:lnTo>
                  <a:lnTo>
                    <a:pt x="36215" y="12826"/>
                  </a:lnTo>
                  <a:lnTo>
                    <a:pt x="35829" y="12854"/>
                  </a:lnTo>
                  <a:lnTo>
                    <a:pt x="35581" y="12357"/>
                  </a:lnTo>
                  <a:lnTo>
                    <a:pt x="35277" y="11916"/>
                  </a:lnTo>
                  <a:lnTo>
                    <a:pt x="34974" y="11474"/>
                  </a:lnTo>
                  <a:lnTo>
                    <a:pt x="34615" y="11033"/>
                  </a:lnTo>
                  <a:lnTo>
                    <a:pt x="34229" y="10647"/>
                  </a:lnTo>
                  <a:lnTo>
                    <a:pt x="33843" y="10288"/>
                  </a:lnTo>
                  <a:lnTo>
                    <a:pt x="33402" y="9957"/>
                  </a:lnTo>
                  <a:lnTo>
                    <a:pt x="32961" y="9626"/>
                  </a:lnTo>
                  <a:lnTo>
                    <a:pt x="32492" y="9351"/>
                  </a:lnTo>
                  <a:lnTo>
                    <a:pt x="31995" y="9102"/>
                  </a:lnTo>
                  <a:lnTo>
                    <a:pt x="31471" y="8909"/>
                  </a:lnTo>
                  <a:lnTo>
                    <a:pt x="30947" y="8716"/>
                  </a:lnTo>
                  <a:lnTo>
                    <a:pt x="30423" y="8578"/>
                  </a:lnTo>
                  <a:lnTo>
                    <a:pt x="29844" y="8468"/>
                  </a:lnTo>
                  <a:lnTo>
                    <a:pt x="29292" y="8413"/>
                  </a:lnTo>
                  <a:lnTo>
                    <a:pt x="28713" y="8385"/>
                  </a:lnTo>
                  <a:lnTo>
                    <a:pt x="28382" y="8413"/>
                  </a:lnTo>
                  <a:lnTo>
                    <a:pt x="28272" y="7972"/>
                  </a:lnTo>
                  <a:lnTo>
                    <a:pt x="28134" y="7530"/>
                  </a:lnTo>
                  <a:lnTo>
                    <a:pt x="27968" y="7089"/>
                  </a:lnTo>
                  <a:lnTo>
                    <a:pt x="27803" y="6675"/>
                  </a:lnTo>
                  <a:lnTo>
                    <a:pt x="27610" y="6261"/>
                  </a:lnTo>
                  <a:lnTo>
                    <a:pt x="27417" y="5848"/>
                  </a:lnTo>
                  <a:lnTo>
                    <a:pt x="27196" y="5434"/>
                  </a:lnTo>
                  <a:lnTo>
                    <a:pt x="26948" y="5048"/>
                  </a:lnTo>
                  <a:lnTo>
                    <a:pt x="26699" y="4689"/>
                  </a:lnTo>
                  <a:lnTo>
                    <a:pt x="26424" y="4331"/>
                  </a:lnTo>
                  <a:lnTo>
                    <a:pt x="26148" y="3972"/>
                  </a:lnTo>
                  <a:lnTo>
                    <a:pt x="25844" y="3641"/>
                  </a:lnTo>
                  <a:lnTo>
                    <a:pt x="25541" y="3310"/>
                  </a:lnTo>
                  <a:lnTo>
                    <a:pt x="25210" y="2979"/>
                  </a:lnTo>
                  <a:lnTo>
                    <a:pt x="24879" y="2676"/>
                  </a:lnTo>
                  <a:lnTo>
                    <a:pt x="24548" y="2400"/>
                  </a:lnTo>
                  <a:lnTo>
                    <a:pt x="24189" y="2124"/>
                  </a:lnTo>
                  <a:lnTo>
                    <a:pt x="23803" y="1848"/>
                  </a:lnTo>
                  <a:lnTo>
                    <a:pt x="23417" y="1628"/>
                  </a:lnTo>
                  <a:lnTo>
                    <a:pt x="23031" y="1379"/>
                  </a:lnTo>
                  <a:lnTo>
                    <a:pt x="22645" y="1159"/>
                  </a:lnTo>
                  <a:lnTo>
                    <a:pt x="22231" y="966"/>
                  </a:lnTo>
                  <a:lnTo>
                    <a:pt x="21817" y="800"/>
                  </a:lnTo>
                  <a:lnTo>
                    <a:pt x="21376" y="635"/>
                  </a:lnTo>
                  <a:lnTo>
                    <a:pt x="20935" y="497"/>
                  </a:lnTo>
                  <a:lnTo>
                    <a:pt x="20493" y="359"/>
                  </a:lnTo>
                  <a:lnTo>
                    <a:pt x="20052" y="249"/>
                  </a:lnTo>
                  <a:lnTo>
                    <a:pt x="19583" y="166"/>
                  </a:lnTo>
                  <a:lnTo>
                    <a:pt x="19114" y="83"/>
                  </a:lnTo>
                  <a:lnTo>
                    <a:pt x="18645" y="28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6375956" y="171331"/>
              <a:ext cx="1001250" cy="619925"/>
            </a:xfrm>
            <a:custGeom>
              <a:avLst/>
              <a:gdLst/>
              <a:ahLst/>
              <a:cxnLst/>
              <a:rect l="l" t="t" r="r" b="b"/>
              <a:pathLst>
                <a:path w="40050" h="24797" extrusionOk="0">
                  <a:moveTo>
                    <a:pt x="18232" y="0"/>
                  </a:moveTo>
                  <a:lnTo>
                    <a:pt x="17708" y="28"/>
                  </a:lnTo>
                  <a:lnTo>
                    <a:pt x="17184" y="83"/>
                  </a:lnTo>
                  <a:lnTo>
                    <a:pt x="16687" y="165"/>
                  </a:lnTo>
                  <a:lnTo>
                    <a:pt x="16191" y="276"/>
                  </a:lnTo>
                  <a:lnTo>
                    <a:pt x="15694" y="386"/>
                  </a:lnTo>
                  <a:lnTo>
                    <a:pt x="15198" y="524"/>
                  </a:lnTo>
                  <a:lnTo>
                    <a:pt x="14729" y="662"/>
                  </a:lnTo>
                  <a:lnTo>
                    <a:pt x="14233" y="855"/>
                  </a:lnTo>
                  <a:lnTo>
                    <a:pt x="13791" y="1048"/>
                  </a:lnTo>
                  <a:lnTo>
                    <a:pt x="13322" y="1241"/>
                  </a:lnTo>
                  <a:lnTo>
                    <a:pt x="12881" y="1462"/>
                  </a:lnTo>
                  <a:lnTo>
                    <a:pt x="12467" y="1710"/>
                  </a:lnTo>
                  <a:lnTo>
                    <a:pt x="12026" y="1986"/>
                  </a:lnTo>
                  <a:lnTo>
                    <a:pt x="11612" y="2262"/>
                  </a:lnTo>
                  <a:lnTo>
                    <a:pt x="11226" y="2538"/>
                  </a:lnTo>
                  <a:lnTo>
                    <a:pt x="10840" y="2869"/>
                  </a:lnTo>
                  <a:lnTo>
                    <a:pt x="10454" y="3172"/>
                  </a:lnTo>
                  <a:lnTo>
                    <a:pt x="10095" y="3531"/>
                  </a:lnTo>
                  <a:lnTo>
                    <a:pt x="9737" y="3889"/>
                  </a:lnTo>
                  <a:lnTo>
                    <a:pt x="9406" y="4248"/>
                  </a:lnTo>
                  <a:lnTo>
                    <a:pt x="9102" y="4634"/>
                  </a:lnTo>
                  <a:lnTo>
                    <a:pt x="8799" y="5020"/>
                  </a:lnTo>
                  <a:lnTo>
                    <a:pt x="8496" y="5434"/>
                  </a:lnTo>
                  <a:lnTo>
                    <a:pt x="8220" y="5847"/>
                  </a:lnTo>
                  <a:lnTo>
                    <a:pt x="7971" y="6261"/>
                  </a:lnTo>
                  <a:lnTo>
                    <a:pt x="7723" y="6702"/>
                  </a:lnTo>
                  <a:lnTo>
                    <a:pt x="7503" y="7171"/>
                  </a:lnTo>
                  <a:lnTo>
                    <a:pt x="7309" y="7613"/>
                  </a:lnTo>
                  <a:lnTo>
                    <a:pt x="7116" y="8109"/>
                  </a:lnTo>
                  <a:lnTo>
                    <a:pt x="6951" y="8578"/>
                  </a:lnTo>
                  <a:lnTo>
                    <a:pt x="6813" y="9074"/>
                  </a:lnTo>
                  <a:lnTo>
                    <a:pt x="6151" y="9130"/>
                  </a:lnTo>
                  <a:lnTo>
                    <a:pt x="5489" y="9268"/>
                  </a:lnTo>
                  <a:lnTo>
                    <a:pt x="4882" y="9433"/>
                  </a:lnTo>
                  <a:lnTo>
                    <a:pt x="4275" y="9654"/>
                  </a:lnTo>
                  <a:lnTo>
                    <a:pt x="3696" y="9957"/>
                  </a:lnTo>
                  <a:lnTo>
                    <a:pt x="3145" y="10288"/>
                  </a:lnTo>
                  <a:lnTo>
                    <a:pt x="2648" y="10674"/>
                  </a:lnTo>
                  <a:lnTo>
                    <a:pt x="2152" y="11088"/>
                  </a:lnTo>
                  <a:lnTo>
                    <a:pt x="1738" y="11557"/>
                  </a:lnTo>
                  <a:lnTo>
                    <a:pt x="1324" y="12053"/>
                  </a:lnTo>
                  <a:lnTo>
                    <a:pt x="966" y="12577"/>
                  </a:lnTo>
                  <a:lnTo>
                    <a:pt x="690" y="13157"/>
                  </a:lnTo>
                  <a:lnTo>
                    <a:pt x="414" y="13763"/>
                  </a:lnTo>
                  <a:lnTo>
                    <a:pt x="221" y="14398"/>
                  </a:lnTo>
                  <a:lnTo>
                    <a:pt x="83" y="15032"/>
                  </a:lnTo>
                  <a:lnTo>
                    <a:pt x="0" y="15722"/>
                  </a:lnTo>
                  <a:lnTo>
                    <a:pt x="0" y="16080"/>
                  </a:lnTo>
                  <a:lnTo>
                    <a:pt x="0" y="16466"/>
                  </a:lnTo>
                  <a:lnTo>
                    <a:pt x="28" y="16825"/>
                  </a:lnTo>
                  <a:lnTo>
                    <a:pt x="55" y="17156"/>
                  </a:lnTo>
                  <a:lnTo>
                    <a:pt x="111" y="17515"/>
                  </a:lnTo>
                  <a:lnTo>
                    <a:pt x="193" y="17873"/>
                  </a:lnTo>
                  <a:lnTo>
                    <a:pt x="276" y="18204"/>
                  </a:lnTo>
                  <a:lnTo>
                    <a:pt x="386" y="18535"/>
                  </a:lnTo>
                  <a:lnTo>
                    <a:pt x="497" y="18866"/>
                  </a:lnTo>
                  <a:lnTo>
                    <a:pt x="635" y="19170"/>
                  </a:lnTo>
                  <a:lnTo>
                    <a:pt x="800" y="19501"/>
                  </a:lnTo>
                  <a:lnTo>
                    <a:pt x="966" y="19804"/>
                  </a:lnTo>
                  <a:lnTo>
                    <a:pt x="1324" y="20383"/>
                  </a:lnTo>
                  <a:lnTo>
                    <a:pt x="1765" y="20907"/>
                  </a:lnTo>
                  <a:lnTo>
                    <a:pt x="2234" y="21404"/>
                  </a:lnTo>
                  <a:lnTo>
                    <a:pt x="2758" y="21845"/>
                  </a:lnTo>
                  <a:lnTo>
                    <a:pt x="3034" y="22066"/>
                  </a:lnTo>
                  <a:lnTo>
                    <a:pt x="3310" y="22259"/>
                  </a:lnTo>
                  <a:lnTo>
                    <a:pt x="3613" y="22424"/>
                  </a:lnTo>
                  <a:lnTo>
                    <a:pt x="3917" y="22590"/>
                  </a:lnTo>
                  <a:lnTo>
                    <a:pt x="4220" y="22755"/>
                  </a:lnTo>
                  <a:lnTo>
                    <a:pt x="4551" y="22866"/>
                  </a:lnTo>
                  <a:lnTo>
                    <a:pt x="4882" y="23003"/>
                  </a:lnTo>
                  <a:lnTo>
                    <a:pt x="5213" y="23114"/>
                  </a:lnTo>
                  <a:lnTo>
                    <a:pt x="5572" y="23197"/>
                  </a:lnTo>
                  <a:lnTo>
                    <a:pt x="5930" y="23252"/>
                  </a:lnTo>
                  <a:lnTo>
                    <a:pt x="6289" y="23307"/>
                  </a:lnTo>
                  <a:lnTo>
                    <a:pt x="6648" y="23334"/>
                  </a:lnTo>
                  <a:lnTo>
                    <a:pt x="7144" y="23362"/>
                  </a:lnTo>
                  <a:lnTo>
                    <a:pt x="7696" y="23334"/>
                  </a:lnTo>
                  <a:lnTo>
                    <a:pt x="8220" y="23279"/>
                  </a:lnTo>
                  <a:lnTo>
                    <a:pt x="8744" y="23169"/>
                  </a:lnTo>
                  <a:lnTo>
                    <a:pt x="9240" y="23031"/>
                  </a:lnTo>
                  <a:lnTo>
                    <a:pt x="9737" y="22866"/>
                  </a:lnTo>
                  <a:lnTo>
                    <a:pt x="10206" y="22672"/>
                  </a:lnTo>
                  <a:lnTo>
                    <a:pt x="10674" y="22424"/>
                  </a:lnTo>
                  <a:lnTo>
                    <a:pt x="11116" y="22148"/>
                  </a:lnTo>
                  <a:lnTo>
                    <a:pt x="11833" y="22700"/>
                  </a:lnTo>
                  <a:lnTo>
                    <a:pt x="12219" y="22921"/>
                  </a:lnTo>
                  <a:lnTo>
                    <a:pt x="12605" y="23169"/>
                  </a:lnTo>
                  <a:lnTo>
                    <a:pt x="12991" y="23390"/>
                  </a:lnTo>
                  <a:lnTo>
                    <a:pt x="13405" y="23583"/>
                  </a:lnTo>
                  <a:lnTo>
                    <a:pt x="13819" y="23776"/>
                  </a:lnTo>
                  <a:lnTo>
                    <a:pt x="14260" y="23941"/>
                  </a:lnTo>
                  <a:lnTo>
                    <a:pt x="14674" y="24107"/>
                  </a:lnTo>
                  <a:lnTo>
                    <a:pt x="15115" y="24245"/>
                  </a:lnTo>
                  <a:lnTo>
                    <a:pt x="15557" y="24383"/>
                  </a:lnTo>
                  <a:lnTo>
                    <a:pt x="16025" y="24493"/>
                  </a:lnTo>
                  <a:lnTo>
                    <a:pt x="16494" y="24603"/>
                  </a:lnTo>
                  <a:lnTo>
                    <a:pt x="16963" y="24658"/>
                  </a:lnTo>
                  <a:lnTo>
                    <a:pt x="17432" y="24741"/>
                  </a:lnTo>
                  <a:lnTo>
                    <a:pt x="17901" y="24769"/>
                  </a:lnTo>
                  <a:lnTo>
                    <a:pt x="18784" y="24796"/>
                  </a:lnTo>
                  <a:lnTo>
                    <a:pt x="19335" y="24796"/>
                  </a:lnTo>
                  <a:lnTo>
                    <a:pt x="19914" y="24741"/>
                  </a:lnTo>
                  <a:lnTo>
                    <a:pt x="20466" y="24686"/>
                  </a:lnTo>
                  <a:lnTo>
                    <a:pt x="21018" y="24603"/>
                  </a:lnTo>
                  <a:lnTo>
                    <a:pt x="21542" y="24493"/>
                  </a:lnTo>
                  <a:lnTo>
                    <a:pt x="22093" y="24355"/>
                  </a:lnTo>
                  <a:lnTo>
                    <a:pt x="22618" y="24189"/>
                  </a:lnTo>
                  <a:lnTo>
                    <a:pt x="23114" y="23996"/>
                  </a:lnTo>
                  <a:lnTo>
                    <a:pt x="23638" y="23803"/>
                  </a:lnTo>
                  <a:lnTo>
                    <a:pt x="24135" y="23583"/>
                  </a:lnTo>
                  <a:lnTo>
                    <a:pt x="24603" y="23334"/>
                  </a:lnTo>
                  <a:lnTo>
                    <a:pt x="25072" y="23059"/>
                  </a:lnTo>
                  <a:lnTo>
                    <a:pt x="25541" y="22783"/>
                  </a:lnTo>
                  <a:lnTo>
                    <a:pt x="25983" y="22479"/>
                  </a:lnTo>
                  <a:lnTo>
                    <a:pt x="26424" y="22148"/>
                  </a:lnTo>
                  <a:lnTo>
                    <a:pt x="26838" y="21817"/>
                  </a:lnTo>
                  <a:lnTo>
                    <a:pt x="27306" y="22176"/>
                  </a:lnTo>
                  <a:lnTo>
                    <a:pt x="27831" y="22507"/>
                  </a:lnTo>
                  <a:lnTo>
                    <a:pt x="28355" y="22810"/>
                  </a:lnTo>
                  <a:lnTo>
                    <a:pt x="28934" y="23059"/>
                  </a:lnTo>
                  <a:lnTo>
                    <a:pt x="29513" y="23252"/>
                  </a:lnTo>
                  <a:lnTo>
                    <a:pt x="30120" y="23417"/>
                  </a:lnTo>
                  <a:lnTo>
                    <a:pt x="30754" y="23555"/>
                  </a:lnTo>
                  <a:lnTo>
                    <a:pt x="31389" y="23610"/>
                  </a:lnTo>
                  <a:lnTo>
                    <a:pt x="31940" y="23638"/>
                  </a:lnTo>
                  <a:lnTo>
                    <a:pt x="32354" y="23610"/>
                  </a:lnTo>
                  <a:lnTo>
                    <a:pt x="32740" y="23583"/>
                  </a:lnTo>
                  <a:lnTo>
                    <a:pt x="33126" y="23555"/>
                  </a:lnTo>
                  <a:lnTo>
                    <a:pt x="33512" y="23472"/>
                  </a:lnTo>
                  <a:lnTo>
                    <a:pt x="33871" y="23390"/>
                  </a:lnTo>
                  <a:lnTo>
                    <a:pt x="34230" y="23307"/>
                  </a:lnTo>
                  <a:lnTo>
                    <a:pt x="34616" y="23197"/>
                  </a:lnTo>
                  <a:lnTo>
                    <a:pt x="34947" y="23059"/>
                  </a:lnTo>
                  <a:lnTo>
                    <a:pt x="35305" y="22893"/>
                  </a:lnTo>
                  <a:lnTo>
                    <a:pt x="35636" y="22728"/>
                  </a:lnTo>
                  <a:lnTo>
                    <a:pt x="35967" y="22562"/>
                  </a:lnTo>
                  <a:lnTo>
                    <a:pt x="36298" y="22369"/>
                  </a:lnTo>
                  <a:lnTo>
                    <a:pt x="36602" y="22148"/>
                  </a:lnTo>
                  <a:lnTo>
                    <a:pt x="36905" y="21928"/>
                  </a:lnTo>
                  <a:lnTo>
                    <a:pt x="37181" y="21707"/>
                  </a:lnTo>
                  <a:lnTo>
                    <a:pt x="37484" y="21459"/>
                  </a:lnTo>
                  <a:lnTo>
                    <a:pt x="37732" y="21183"/>
                  </a:lnTo>
                  <a:lnTo>
                    <a:pt x="37981" y="20935"/>
                  </a:lnTo>
                  <a:lnTo>
                    <a:pt x="38229" y="20631"/>
                  </a:lnTo>
                  <a:lnTo>
                    <a:pt x="38477" y="20356"/>
                  </a:lnTo>
                  <a:lnTo>
                    <a:pt x="38670" y="20025"/>
                  </a:lnTo>
                  <a:lnTo>
                    <a:pt x="38891" y="19721"/>
                  </a:lnTo>
                  <a:lnTo>
                    <a:pt x="39084" y="19390"/>
                  </a:lnTo>
                  <a:lnTo>
                    <a:pt x="39249" y="19059"/>
                  </a:lnTo>
                  <a:lnTo>
                    <a:pt x="39415" y="18701"/>
                  </a:lnTo>
                  <a:lnTo>
                    <a:pt x="39553" y="18370"/>
                  </a:lnTo>
                  <a:lnTo>
                    <a:pt x="39663" y="17983"/>
                  </a:lnTo>
                  <a:lnTo>
                    <a:pt x="39774" y="17625"/>
                  </a:lnTo>
                  <a:lnTo>
                    <a:pt x="39884" y="17239"/>
                  </a:lnTo>
                  <a:lnTo>
                    <a:pt x="39939" y="16853"/>
                  </a:lnTo>
                  <a:lnTo>
                    <a:pt x="39994" y="16466"/>
                  </a:lnTo>
                  <a:lnTo>
                    <a:pt x="40049" y="16080"/>
                  </a:lnTo>
                  <a:lnTo>
                    <a:pt x="40049" y="15639"/>
                  </a:lnTo>
                  <a:lnTo>
                    <a:pt x="40049" y="15225"/>
                  </a:lnTo>
                  <a:lnTo>
                    <a:pt x="40022" y="14839"/>
                  </a:lnTo>
                  <a:lnTo>
                    <a:pt x="39994" y="14425"/>
                  </a:lnTo>
                  <a:lnTo>
                    <a:pt x="39911" y="14039"/>
                  </a:lnTo>
                  <a:lnTo>
                    <a:pt x="39829" y="13626"/>
                  </a:lnTo>
                  <a:lnTo>
                    <a:pt x="39746" y="13239"/>
                  </a:lnTo>
                  <a:lnTo>
                    <a:pt x="39608" y="12881"/>
                  </a:lnTo>
                  <a:lnTo>
                    <a:pt x="39470" y="12495"/>
                  </a:lnTo>
                  <a:lnTo>
                    <a:pt x="39332" y="12136"/>
                  </a:lnTo>
                  <a:lnTo>
                    <a:pt x="39167" y="11778"/>
                  </a:lnTo>
                  <a:lnTo>
                    <a:pt x="38974" y="11447"/>
                  </a:lnTo>
                  <a:lnTo>
                    <a:pt x="38753" y="11116"/>
                  </a:lnTo>
                  <a:lnTo>
                    <a:pt x="38532" y="10785"/>
                  </a:lnTo>
                  <a:lnTo>
                    <a:pt x="38312" y="10481"/>
                  </a:lnTo>
                  <a:lnTo>
                    <a:pt x="38063" y="10178"/>
                  </a:lnTo>
                  <a:lnTo>
                    <a:pt x="37788" y="9902"/>
                  </a:lnTo>
                  <a:lnTo>
                    <a:pt x="37512" y="9626"/>
                  </a:lnTo>
                  <a:lnTo>
                    <a:pt x="37236" y="9350"/>
                  </a:lnTo>
                  <a:lnTo>
                    <a:pt x="36933" y="9102"/>
                  </a:lnTo>
                  <a:lnTo>
                    <a:pt x="36629" y="8881"/>
                  </a:lnTo>
                  <a:lnTo>
                    <a:pt x="36298" y="8661"/>
                  </a:lnTo>
                  <a:lnTo>
                    <a:pt x="35967" y="8468"/>
                  </a:lnTo>
                  <a:lnTo>
                    <a:pt x="35609" y="8275"/>
                  </a:lnTo>
                  <a:lnTo>
                    <a:pt x="35250" y="8109"/>
                  </a:lnTo>
                  <a:lnTo>
                    <a:pt x="34892" y="7944"/>
                  </a:lnTo>
                  <a:lnTo>
                    <a:pt x="34505" y="7806"/>
                  </a:lnTo>
                  <a:lnTo>
                    <a:pt x="34119" y="7695"/>
                  </a:lnTo>
                  <a:lnTo>
                    <a:pt x="33733" y="7585"/>
                  </a:lnTo>
                  <a:lnTo>
                    <a:pt x="33319" y="7502"/>
                  </a:lnTo>
                  <a:lnTo>
                    <a:pt x="32906" y="7447"/>
                  </a:lnTo>
                  <a:lnTo>
                    <a:pt x="32492" y="7420"/>
                  </a:lnTo>
                  <a:lnTo>
                    <a:pt x="31940" y="7392"/>
                  </a:lnTo>
                  <a:lnTo>
                    <a:pt x="31499" y="7420"/>
                  </a:lnTo>
                  <a:lnTo>
                    <a:pt x="31058" y="7447"/>
                  </a:lnTo>
                  <a:lnTo>
                    <a:pt x="30616" y="7502"/>
                  </a:lnTo>
                  <a:lnTo>
                    <a:pt x="30175" y="7585"/>
                  </a:lnTo>
                  <a:lnTo>
                    <a:pt x="29816" y="6813"/>
                  </a:lnTo>
                  <a:lnTo>
                    <a:pt x="29430" y="6068"/>
                  </a:lnTo>
                  <a:lnTo>
                    <a:pt x="28961" y="5378"/>
                  </a:lnTo>
                  <a:lnTo>
                    <a:pt x="28465" y="4689"/>
                  </a:lnTo>
                  <a:lnTo>
                    <a:pt x="27913" y="4055"/>
                  </a:lnTo>
                  <a:lnTo>
                    <a:pt x="27334" y="3448"/>
                  </a:lnTo>
                  <a:lnTo>
                    <a:pt x="26700" y="2896"/>
                  </a:lnTo>
                  <a:lnTo>
                    <a:pt x="26038" y="2372"/>
                  </a:lnTo>
                  <a:lnTo>
                    <a:pt x="25348" y="1903"/>
                  </a:lnTo>
                  <a:lnTo>
                    <a:pt x="24603" y="1462"/>
                  </a:lnTo>
                  <a:lnTo>
                    <a:pt x="23859" y="1076"/>
                  </a:lnTo>
                  <a:lnTo>
                    <a:pt x="23059" y="772"/>
                  </a:lnTo>
                  <a:lnTo>
                    <a:pt x="22231" y="496"/>
                  </a:lnTo>
                  <a:lnTo>
                    <a:pt x="21376" y="276"/>
                  </a:lnTo>
                  <a:lnTo>
                    <a:pt x="20494" y="110"/>
                  </a:lnTo>
                  <a:lnTo>
                    <a:pt x="19611" y="28"/>
                  </a:lnTo>
                  <a:lnTo>
                    <a:pt x="18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91"/>
          <p:cNvSpPr txBox="1">
            <a:spLocks noGrp="1"/>
          </p:cNvSpPr>
          <p:nvPr>
            <p:ph type="title"/>
          </p:nvPr>
        </p:nvSpPr>
        <p:spPr>
          <a:xfrm>
            <a:off x="4784425" y="1602313"/>
            <a:ext cx="3637200" cy="1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1.173</a:t>
            </a:r>
          </a:p>
        </p:txBody>
      </p:sp>
      <p:sp>
        <p:nvSpPr>
          <p:cNvPr id="1337" name="Google Shape;1337;p91"/>
          <p:cNvSpPr txBox="1">
            <a:spLocks noGrp="1"/>
          </p:cNvSpPr>
          <p:nvPr>
            <p:ph type="title" idx="2"/>
          </p:nvPr>
        </p:nvSpPr>
        <p:spPr>
          <a:xfrm>
            <a:off x="4977712" y="2965086"/>
            <a:ext cx="3637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kWh/Kapita</a:t>
            </a:r>
            <a:endParaRPr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3586DDE6-ED23-D96B-D77F-7766E432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" y="1788340"/>
            <a:ext cx="4784425" cy="31520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66;p62">
            <a:extLst>
              <a:ext uri="{FF2B5EF4-FFF2-40B4-BE49-F238E27FC236}">
                <a16:creationId xmlns:a16="http://schemas.microsoft.com/office/drawing/2014/main" id="{F49B2371-8C57-1CBA-3DD4-5684BC055357}"/>
              </a:ext>
            </a:extLst>
          </p:cNvPr>
          <p:cNvSpPr txBox="1">
            <a:spLocks/>
          </p:cNvSpPr>
          <p:nvPr/>
        </p:nvSpPr>
        <p:spPr>
          <a:xfrm>
            <a:off x="949509" y="518044"/>
            <a:ext cx="7123974" cy="10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Encode Sans"/>
              <a:buNone/>
              <a:defRPr sz="8500" b="1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Encode Sans"/>
              <a:buNone/>
              <a:defRPr sz="12000" b="0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Encode Sans"/>
              <a:buNone/>
              <a:defRPr sz="12000" b="0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Encode Sans"/>
              <a:buNone/>
              <a:defRPr sz="12000" b="0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Encode Sans"/>
              <a:buNone/>
              <a:defRPr sz="12000" b="0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Encode Sans"/>
              <a:buNone/>
              <a:defRPr sz="12000" b="0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Encode Sans"/>
              <a:buNone/>
              <a:defRPr sz="12000" b="0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Encode Sans"/>
              <a:buNone/>
              <a:defRPr sz="12000" b="0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Encode Sans"/>
              <a:buNone/>
              <a:defRPr sz="12000" b="0" i="0" u="none" strike="noStrike" cap="none">
                <a:solidFill>
                  <a:schemeClr val="accent6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id-ID" sz="3000" dirty="0"/>
              <a:t>K</a:t>
            </a:r>
            <a:r>
              <a:rPr lang="it-IT" sz="3000" dirty="0"/>
              <a:t>onsumsi </a:t>
            </a:r>
            <a:r>
              <a:rPr lang="id-ID" sz="3000" dirty="0"/>
              <a:t>listrik</a:t>
            </a:r>
            <a:r>
              <a:rPr lang="it-IT" sz="3000" dirty="0"/>
              <a:t> di Indonesia saat ini</a:t>
            </a:r>
            <a:endParaRPr lang="en-US" sz="3000" dirty="0"/>
          </a:p>
        </p:txBody>
      </p:sp>
      <p:sp>
        <p:nvSpPr>
          <p:cNvPr id="4" name="Google Shape;1337;p91">
            <a:extLst>
              <a:ext uri="{FF2B5EF4-FFF2-40B4-BE49-F238E27FC236}">
                <a16:creationId xmlns:a16="http://schemas.microsoft.com/office/drawing/2014/main" id="{67E3F7C2-B35A-C260-8303-881E20F92D3D}"/>
              </a:ext>
            </a:extLst>
          </p:cNvPr>
          <p:cNvSpPr txBox="1">
            <a:spLocks/>
          </p:cNvSpPr>
          <p:nvPr/>
        </p:nvSpPr>
        <p:spPr>
          <a:xfrm>
            <a:off x="4881068" y="1489192"/>
            <a:ext cx="3980433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d-ID" dirty="0"/>
              <a:t>Pada 2022, konsumsi listrik Indonesia mencapai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9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solidFill>
                  <a:schemeClr val="accent6"/>
                </a:solidFill>
              </a:rPr>
              <a:t>Gimana sih cara hemat listrik?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03" name="Google Shape;1403;p94"/>
          <p:cNvSpPr/>
          <p:nvPr/>
        </p:nvSpPr>
        <p:spPr>
          <a:xfrm>
            <a:off x="3163375" y="3957675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94"/>
          <p:cNvSpPr/>
          <p:nvPr/>
        </p:nvSpPr>
        <p:spPr>
          <a:xfrm>
            <a:off x="3163375" y="3126900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94"/>
          <p:cNvSpPr/>
          <p:nvPr/>
        </p:nvSpPr>
        <p:spPr>
          <a:xfrm>
            <a:off x="3163375" y="2295825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94"/>
          <p:cNvSpPr/>
          <p:nvPr/>
        </p:nvSpPr>
        <p:spPr>
          <a:xfrm>
            <a:off x="3163375" y="1464950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94"/>
          <p:cNvSpPr/>
          <p:nvPr/>
        </p:nvSpPr>
        <p:spPr>
          <a:xfrm>
            <a:off x="3754076" y="1556550"/>
            <a:ext cx="2577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Matikan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lampu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tidak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dipakai</a:t>
            </a:r>
            <a:endParaRPr lang="en-US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407" name="Google Shape;1407;p94"/>
          <p:cNvCxnSpPr/>
          <p:nvPr/>
        </p:nvCxnSpPr>
        <p:spPr>
          <a:xfrm rot="10800000" flipH="1">
            <a:off x="1763263" y="1677888"/>
            <a:ext cx="1666800" cy="13305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8" name="Google Shape;1408;p94"/>
          <p:cNvSpPr/>
          <p:nvPr/>
        </p:nvSpPr>
        <p:spPr>
          <a:xfrm>
            <a:off x="3061675" y="141540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6" name="Google Shape;1396;p94"/>
          <p:cNvSpPr/>
          <p:nvPr/>
        </p:nvSpPr>
        <p:spPr>
          <a:xfrm>
            <a:off x="3531763" y="2387475"/>
            <a:ext cx="280897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Buka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jendela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supaya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tidak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perlu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pakai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kipas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angin</a:t>
            </a:r>
            <a:endParaRPr lang="en-US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409" name="Google Shape;1409;p94"/>
          <p:cNvCxnSpPr/>
          <p:nvPr/>
        </p:nvCxnSpPr>
        <p:spPr>
          <a:xfrm rot="10800000" flipH="1">
            <a:off x="1763263" y="2592513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0" name="Google Shape;1410;p94"/>
          <p:cNvSpPr/>
          <p:nvPr/>
        </p:nvSpPr>
        <p:spPr>
          <a:xfrm>
            <a:off x="3061675" y="2246325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9" name="Google Shape;1399;p94"/>
          <p:cNvSpPr/>
          <p:nvPr/>
        </p:nvSpPr>
        <p:spPr>
          <a:xfrm>
            <a:off x="3370681" y="3218400"/>
            <a:ext cx="2960697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Cabut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charger HP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ketika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baterai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HP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sudah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penuh</a:t>
            </a:r>
            <a:endParaRPr lang="en-US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411" name="Google Shape;1411;p94"/>
          <p:cNvCxnSpPr/>
          <p:nvPr/>
        </p:nvCxnSpPr>
        <p:spPr>
          <a:xfrm>
            <a:off x="1763263" y="3013338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2" name="Google Shape;1412;p94"/>
          <p:cNvSpPr/>
          <p:nvPr/>
        </p:nvSpPr>
        <p:spPr>
          <a:xfrm>
            <a:off x="3061675" y="307725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2" name="Google Shape;1402;p94"/>
          <p:cNvSpPr/>
          <p:nvPr/>
        </p:nvSpPr>
        <p:spPr>
          <a:xfrm>
            <a:off x="3754078" y="4044075"/>
            <a:ext cx="2577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Pakai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lampu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LED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supaya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lebih</a:t>
            </a:r>
            <a:r>
              <a:rPr lang="en-US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hemat</a:t>
            </a:r>
            <a:endParaRPr lang="en-US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413" name="Google Shape;1413;p94"/>
          <p:cNvCxnSpPr/>
          <p:nvPr/>
        </p:nvCxnSpPr>
        <p:spPr>
          <a:xfrm>
            <a:off x="1758463" y="3008163"/>
            <a:ext cx="1569900" cy="1246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4" name="Google Shape;1414;p94"/>
          <p:cNvSpPr/>
          <p:nvPr/>
        </p:nvSpPr>
        <p:spPr>
          <a:xfrm>
            <a:off x="3061675" y="3908175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5" name="Google Shape;1415;p94"/>
          <p:cNvSpPr/>
          <p:nvPr/>
        </p:nvSpPr>
        <p:spPr>
          <a:xfrm>
            <a:off x="723900" y="1898171"/>
            <a:ext cx="2073000" cy="2137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94"/>
          <p:cNvGrpSpPr/>
          <p:nvPr/>
        </p:nvGrpSpPr>
        <p:grpSpPr>
          <a:xfrm>
            <a:off x="1184682" y="2341499"/>
            <a:ext cx="1151450" cy="1251156"/>
            <a:chOff x="812279" y="3417166"/>
            <a:chExt cx="548597" cy="596669"/>
          </a:xfrm>
        </p:grpSpPr>
        <p:sp>
          <p:nvSpPr>
            <p:cNvPr id="1417" name="Google Shape;1417;p94"/>
            <p:cNvSpPr/>
            <p:nvPr/>
          </p:nvSpPr>
          <p:spPr>
            <a:xfrm>
              <a:off x="873433" y="3453870"/>
              <a:ext cx="269933" cy="226964"/>
            </a:xfrm>
            <a:custGeom>
              <a:avLst/>
              <a:gdLst/>
              <a:ahLst/>
              <a:cxnLst/>
              <a:rect l="l" t="t" r="r" b="b"/>
              <a:pathLst>
                <a:path w="28504" h="23954" extrusionOk="0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4"/>
            <p:cNvSpPr/>
            <p:nvPr/>
          </p:nvSpPr>
          <p:spPr>
            <a:xfrm>
              <a:off x="1017579" y="3626630"/>
              <a:ext cx="86196" cy="17491"/>
            </a:xfrm>
            <a:custGeom>
              <a:avLst/>
              <a:gdLst/>
              <a:ahLst/>
              <a:cxnLst/>
              <a:rect l="l" t="t" r="r" b="b"/>
              <a:pathLst>
                <a:path w="9102" h="1846" extrusionOk="0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4"/>
            <p:cNvSpPr/>
            <p:nvPr/>
          </p:nvSpPr>
          <p:spPr>
            <a:xfrm>
              <a:off x="906041" y="3485042"/>
              <a:ext cx="204713" cy="91197"/>
            </a:xfrm>
            <a:custGeom>
              <a:avLst/>
              <a:gdLst/>
              <a:ahLst/>
              <a:cxnLst/>
              <a:rect l="l" t="t" r="r" b="b"/>
              <a:pathLst>
                <a:path w="21617" h="9625" extrusionOk="0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4"/>
            <p:cNvSpPr/>
            <p:nvPr/>
          </p:nvSpPr>
          <p:spPr>
            <a:xfrm>
              <a:off x="954096" y="3728008"/>
              <a:ext cx="110079" cy="174520"/>
            </a:xfrm>
            <a:custGeom>
              <a:avLst/>
              <a:gdLst/>
              <a:ahLst/>
              <a:cxnLst/>
              <a:rect l="l" t="t" r="r" b="b"/>
              <a:pathLst>
                <a:path w="11624" h="18419" extrusionOk="0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4"/>
            <p:cNvSpPr/>
            <p:nvPr/>
          </p:nvSpPr>
          <p:spPr>
            <a:xfrm>
              <a:off x="812279" y="3417166"/>
              <a:ext cx="548597" cy="596669"/>
            </a:xfrm>
            <a:custGeom>
              <a:avLst/>
              <a:gdLst/>
              <a:ahLst/>
              <a:cxnLst/>
              <a:rect l="l" t="t" r="r" b="b"/>
              <a:pathLst>
                <a:path w="57930" h="62973" extrusionOk="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4"/>
            <p:cNvSpPr/>
            <p:nvPr/>
          </p:nvSpPr>
          <p:spPr>
            <a:xfrm>
              <a:off x="1277630" y="3538062"/>
              <a:ext cx="36990" cy="17491"/>
            </a:xfrm>
            <a:custGeom>
              <a:avLst/>
              <a:gdLst/>
              <a:ahLst/>
              <a:cxnLst/>
              <a:rect l="l" t="t" r="r" b="b"/>
              <a:pathLst>
                <a:path w="3906" h="1846" extrusionOk="0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3" name="Google Shape;1423;p94"/>
          <p:cNvSpPr/>
          <p:nvPr/>
        </p:nvSpPr>
        <p:spPr>
          <a:xfrm flipH="1">
            <a:off x="-67" y="4035976"/>
            <a:ext cx="2818856" cy="1115353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94"/>
          <p:cNvSpPr/>
          <p:nvPr/>
        </p:nvSpPr>
        <p:spPr>
          <a:xfrm rot="10800000" flipH="1">
            <a:off x="6331370" y="-9074"/>
            <a:ext cx="2818856" cy="1115353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92"/>
          <p:cNvSpPr txBox="1">
            <a:spLocks noGrp="1"/>
          </p:cNvSpPr>
          <p:nvPr>
            <p:ph type="title"/>
          </p:nvPr>
        </p:nvSpPr>
        <p:spPr>
          <a:xfrm>
            <a:off x="722375" y="1011975"/>
            <a:ext cx="4912708" cy="12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/>
              <a:t>Cara kamu pantau penggunaan listrik</a:t>
            </a:r>
            <a:br>
              <a:rPr lang="id-ID" sz="4000" dirty="0"/>
            </a:br>
            <a:r>
              <a:rPr lang="id-ID" sz="4000" dirty="0"/>
              <a:t>dari HP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A4AAC-4819-C674-A008-8D89A349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90" y="182091"/>
            <a:ext cx="3612412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D9D5292-E92A-51D1-6712-904C54FFA16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2375" y="2753841"/>
            <a:ext cx="4730100" cy="907430"/>
          </a:xfrm>
        </p:spPr>
        <p:txBody>
          <a:bodyPr/>
          <a:lstStyle/>
          <a:p>
            <a:r>
              <a:rPr lang="id-ID" dirty="0"/>
              <a:t>PLN Mobile memiliki fungsi untuk memantau penggunaan listrik bulanan, pembayaran listrik, pembelian </a:t>
            </a:r>
            <a:r>
              <a:rPr lang="id-ID" dirty="0" err="1"/>
              <a:t>token</a:t>
            </a:r>
            <a:r>
              <a:rPr lang="id-ID" dirty="0"/>
              <a:t>, dan catat meteran mandiri</a:t>
            </a:r>
          </a:p>
        </p:txBody>
      </p:sp>
    </p:spTree>
    <p:extLst>
      <p:ext uri="{BB962C8B-B14F-4D97-AF65-F5344CB8AC3E}">
        <p14:creationId xmlns:p14="http://schemas.microsoft.com/office/powerpoint/2010/main" val="3531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 txBox="1">
            <a:spLocks noGrp="1"/>
          </p:cNvSpPr>
          <p:nvPr>
            <p:ph type="title" idx="2"/>
          </p:nvPr>
        </p:nvSpPr>
        <p:spPr>
          <a:xfrm>
            <a:off x="249724" y="1473039"/>
            <a:ext cx="4143856" cy="2344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500" dirty="0">
                <a:solidFill>
                  <a:schemeClr val="accent6"/>
                </a:solidFill>
              </a:rPr>
              <a:t>Terima kasih</a:t>
            </a:r>
            <a:endParaRPr sz="85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62080-4B88-9721-2DB3-850436F0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47" y="807232"/>
            <a:ext cx="3962400" cy="40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795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 Company Meeting X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9DC21"/>
      </a:accent1>
      <a:accent2>
        <a:srgbClr val="00C3B1"/>
      </a:accent2>
      <a:accent3>
        <a:srgbClr val="A8D13D"/>
      </a:accent3>
      <a:accent4>
        <a:srgbClr val="7FCB4C"/>
      </a:accent4>
      <a:accent5>
        <a:srgbClr val="57C65A"/>
      </a:accent5>
      <a:accent6>
        <a:srgbClr val="2EC0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124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Encode Sans</vt:lpstr>
      <vt:lpstr>Fira Sans</vt:lpstr>
      <vt:lpstr>Arial</vt:lpstr>
      <vt:lpstr>Energy Company Meeting XL by Slidesgo</vt:lpstr>
      <vt:lpstr>Hemat Energi  dan Pantau Penggunaan Listrik  melalui Aplikasi PLN Mobile</vt:lpstr>
      <vt:lpstr>Kenapa sih perlu hemat energi?</vt:lpstr>
      <vt:lpstr>1.173</vt:lpstr>
      <vt:lpstr>Gimana sih cara hemat listrik?</vt:lpstr>
      <vt:lpstr>Cara kamu pantau penggunaan listrik dari HP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Hemat Energi  dan Pantau Penggunaan Listrik  melalui Aplikasi PLN Mobile</dc:title>
  <cp:lastModifiedBy>Fadhil Prawira</cp:lastModifiedBy>
  <cp:revision>4</cp:revision>
  <dcterms:modified xsi:type="dcterms:W3CDTF">2023-07-22T03:50:59Z</dcterms:modified>
</cp:coreProperties>
</file>