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9" r:id="rId4"/>
    <p:sldId id="278" r:id="rId5"/>
    <p:sldId id="258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59" r:id="rId14"/>
    <p:sldId id="275" r:id="rId15"/>
    <p:sldId id="276" r:id="rId16"/>
    <p:sldId id="27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2AC98DE-2881-4F7D-B938-89B377144EA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43DB07-52A4-44FA-9300-DD55948C7E4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062912" cy="1470025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dobe Caslon Pro Bold" pitchFamily="18" charset="0"/>
              </a:rPr>
              <a:t>NR BOOKS </a:t>
            </a:r>
            <a:r>
              <a:rPr lang="en-US" dirty="0" smtClean="0">
                <a:latin typeface="Adobe Caslon Pro Bold" pitchFamily="18" charset="0"/>
              </a:rPr>
              <a:t>WEBSITE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85" y="3573016"/>
            <a:ext cx="8062912" cy="1752600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 Bold" pitchFamily="18" charset="0"/>
              </a:rPr>
              <a:t>BY:</a:t>
            </a:r>
          </a:p>
          <a:p>
            <a:pPr algn="ctr"/>
            <a:r>
              <a:rPr lang="en-US" dirty="0" smtClean="0">
                <a:latin typeface="Adobe Caslon Pro Bold" pitchFamily="18" charset="0"/>
              </a:rPr>
              <a:t>NURFADHILAH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0201" y="2668097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dobe Caslon Pro" pitchFamily="18" charset="0"/>
              </a:rPr>
              <a:t>Read Is So Fun</a:t>
            </a:r>
          </a:p>
        </p:txBody>
      </p:sp>
    </p:spTree>
    <p:extLst>
      <p:ext uri="{BB962C8B-B14F-4D97-AF65-F5344CB8AC3E}">
        <p14:creationId xmlns:p14="http://schemas.microsoft.com/office/powerpoint/2010/main" val="14415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TAMBAH BUKU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427168" cy="3613794"/>
          </a:xfrm>
        </p:spPr>
      </p:pic>
    </p:spTree>
    <p:extLst>
      <p:ext uri="{BB962C8B-B14F-4D97-AF65-F5344CB8AC3E}">
        <p14:creationId xmlns:p14="http://schemas.microsoft.com/office/powerpoint/2010/main" val="13915869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128792" cy="3822086"/>
          </a:xfrm>
        </p:spPr>
      </p:pic>
    </p:spTree>
    <p:extLst>
      <p:ext uri="{BB962C8B-B14F-4D97-AF65-F5344CB8AC3E}">
        <p14:creationId xmlns:p14="http://schemas.microsoft.com/office/powerpoint/2010/main" val="147000081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808"/>
            <a:ext cx="4277322" cy="12955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86" y="3861048"/>
            <a:ext cx="431542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03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499176" cy="3432167"/>
          </a:xfrm>
        </p:spPr>
      </p:pic>
    </p:spTree>
    <p:extLst>
      <p:ext uri="{BB962C8B-B14F-4D97-AF65-F5344CB8AC3E}">
        <p14:creationId xmlns:p14="http://schemas.microsoft.com/office/powerpoint/2010/main" val="6781328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CRUD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3393768"/>
          </a:xfrm>
        </p:spPr>
      </p:pic>
      <p:sp>
        <p:nvSpPr>
          <p:cNvPr id="9" name="TextBox 8"/>
          <p:cNvSpPr txBox="1"/>
          <p:nvPr/>
        </p:nvSpPr>
        <p:spPr>
          <a:xfrm>
            <a:off x="3131840" y="526055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edit-</a:t>
            </a:r>
            <a:r>
              <a:rPr lang="en-US" dirty="0" err="1" smtClean="0"/>
              <a:t>proses.php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31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CRUD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7" y="1700808"/>
            <a:ext cx="8421033" cy="3888432"/>
          </a:xfrm>
        </p:spPr>
      </p:pic>
      <p:sp>
        <p:nvSpPr>
          <p:cNvPr id="5" name="TextBox 4"/>
          <p:cNvSpPr txBox="1"/>
          <p:nvPr/>
        </p:nvSpPr>
        <p:spPr>
          <a:xfrm>
            <a:off x="3635896" y="576461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9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CRUD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6" y="1628800"/>
            <a:ext cx="8689434" cy="3384376"/>
          </a:xfrm>
        </p:spPr>
      </p:pic>
      <p:sp>
        <p:nvSpPr>
          <p:cNvPr id="5" name="TextBox 4"/>
          <p:cNvSpPr txBox="1"/>
          <p:nvPr/>
        </p:nvSpPr>
        <p:spPr>
          <a:xfrm>
            <a:off x="3563888" y="530120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esan-proses.php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96952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 Bold" pitchFamily="18" charset="0"/>
              </a:rPr>
              <a:t>THANK  YOU</a:t>
            </a:r>
            <a:endParaRPr lang="en-US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DAFTAR 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SOFTWARE YANG DIGUNAKAN</a:t>
            </a:r>
          </a:p>
          <a:p>
            <a:r>
              <a:rPr lang="en-US" dirty="0" smtClean="0"/>
              <a:t>FITUR</a:t>
            </a:r>
            <a:endParaRPr lang="en-US" dirty="0" smtClean="0"/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BOOK</a:t>
            </a:r>
            <a:endParaRPr lang="en-US" dirty="0" smtClean="0"/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DATA BUKU</a:t>
            </a:r>
            <a:endParaRPr lang="en-US" dirty="0" smtClean="0"/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TAMBAH BUKU, 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HAPUS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CONTOH CRUD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0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YANG 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212976"/>
            <a:ext cx="8229600" cy="1546192"/>
          </a:xfrm>
        </p:spPr>
        <p:txBody>
          <a:bodyPr/>
          <a:lstStyle/>
          <a:p>
            <a:r>
              <a:rPr lang="en-US" dirty="0" smtClean="0"/>
              <a:t>SUBLIME</a:t>
            </a:r>
          </a:p>
          <a:p>
            <a:r>
              <a:rPr lang="en-US" dirty="0" smtClean="0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0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FITUR -FITUR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32856"/>
            <a:ext cx="8618160" cy="3024336"/>
          </a:xfrm>
        </p:spPr>
      </p:pic>
    </p:spTree>
    <p:extLst>
      <p:ext uri="{BB962C8B-B14F-4D97-AF65-F5344CB8AC3E}">
        <p14:creationId xmlns:p14="http://schemas.microsoft.com/office/powerpoint/2010/main" val="33902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05142"/>
            <a:ext cx="4148021" cy="4949633"/>
          </a:xfrm>
        </p:spPr>
      </p:pic>
    </p:spTree>
    <p:extLst>
      <p:ext uri="{BB962C8B-B14F-4D97-AF65-F5344CB8AC3E}">
        <p14:creationId xmlns:p14="http://schemas.microsoft.com/office/powerpoint/2010/main" val="8593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091556" cy="4572000"/>
          </a:xfrm>
        </p:spPr>
      </p:pic>
    </p:spTree>
    <p:extLst>
      <p:ext uri="{BB962C8B-B14F-4D97-AF65-F5344CB8AC3E}">
        <p14:creationId xmlns:p14="http://schemas.microsoft.com/office/powerpoint/2010/main" val="2223445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BUKU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809469" cy="4572000"/>
          </a:xfrm>
        </p:spPr>
      </p:pic>
    </p:spTree>
    <p:extLst>
      <p:ext uri="{BB962C8B-B14F-4D97-AF65-F5344CB8AC3E}">
        <p14:creationId xmlns:p14="http://schemas.microsoft.com/office/powerpoint/2010/main" val="38097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350968" cy="4160926"/>
          </a:xfrm>
        </p:spPr>
      </p:pic>
    </p:spTree>
    <p:extLst>
      <p:ext uri="{BB962C8B-B14F-4D97-AF65-F5344CB8AC3E}">
        <p14:creationId xmlns:p14="http://schemas.microsoft.com/office/powerpoint/2010/main" val="26636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141</TotalTime>
  <Words>60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NR BOOKS WEBSITE</vt:lpstr>
      <vt:lpstr>DAFTAR ISI</vt:lpstr>
      <vt:lpstr>SOFTWARE YANG DIGUNAKAN</vt:lpstr>
      <vt:lpstr>FITUR -FITUR</vt:lpstr>
      <vt:lpstr>HOME</vt:lpstr>
      <vt:lpstr>BOOK</vt:lpstr>
      <vt:lpstr>ORDER</vt:lpstr>
      <vt:lpstr>DATA BUKU</vt:lpstr>
      <vt:lpstr>LOGIN</vt:lpstr>
      <vt:lpstr>TAMBAH BUKU</vt:lpstr>
      <vt:lpstr>EDIT</vt:lpstr>
      <vt:lpstr>HAPUS</vt:lpstr>
      <vt:lpstr>DATABASE</vt:lpstr>
      <vt:lpstr>CONTOH CRUD</vt:lpstr>
      <vt:lpstr>CONTOH CRUD</vt:lpstr>
      <vt:lpstr>CONTOH CRUD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BOOKS WEBSITE</dc:title>
  <dc:creator>B-04</dc:creator>
  <cp:lastModifiedBy>B-04</cp:lastModifiedBy>
  <cp:revision>16</cp:revision>
  <dcterms:created xsi:type="dcterms:W3CDTF">2019-07-28T23:33:10Z</dcterms:created>
  <dcterms:modified xsi:type="dcterms:W3CDTF">2019-07-29T07:05:02Z</dcterms:modified>
</cp:coreProperties>
</file>