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305" r:id="rId2"/>
    <p:sldId id="256" r:id="rId3"/>
    <p:sldId id="257" r:id="rId4"/>
    <p:sldId id="258" r:id="rId5"/>
    <p:sldId id="306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erif Display" pitchFamily="2" charset="0"/>
      <p:regular r:id="rId16"/>
      <p: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595">
          <p15:clr>
            <a:srgbClr val="9AA0A6"/>
          </p15:clr>
        </p15:guide>
        <p15:guide id="6" pos="254">
          <p15:clr>
            <a:srgbClr val="9AA0A6"/>
          </p15:clr>
        </p15:guide>
        <p15:guide id="7" pos="5506">
          <p15:clr>
            <a:srgbClr val="9AA0A6"/>
          </p15:clr>
        </p15:guide>
        <p15:guide id="8" orient="horz" pos="2993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BD14D9-F169-4152-8710-C123093EF7BD}">
  <a:tblStyle styleId="{95BD14D9-F169-4152-8710-C123093EF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384"/>
      </p:cViewPr>
      <p:guideLst>
        <p:guide pos="454"/>
        <p:guide orient="horz" pos="397"/>
        <p:guide orient="horz" pos="2843"/>
        <p:guide pos="5306"/>
        <p:guide orient="horz" pos="595"/>
        <p:guide pos="254"/>
        <p:guide pos="5506"/>
        <p:guide orient="horz" pos="299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dam Rafi" userId="d2061cfd7724ddce" providerId="LiveId" clId="{6FA91F1F-3884-4F41-968A-F6CF3E08FEE8}"/>
    <pc:docChg chg="undo custSel addSld delSld modSld sldOrd">
      <pc:chgData name="Saddam Rafi" userId="d2061cfd7724ddce" providerId="LiveId" clId="{6FA91F1F-3884-4F41-968A-F6CF3E08FEE8}" dt="2023-05-16T15:30:41.740" v="190" actId="47"/>
      <pc:docMkLst>
        <pc:docMk/>
      </pc:docMkLst>
      <pc:sldChg chg="modSp mod">
        <pc:chgData name="Saddam Rafi" userId="d2061cfd7724ddce" providerId="LiveId" clId="{6FA91F1F-3884-4F41-968A-F6CF3E08FEE8}" dt="2023-05-16T15:21:08.067" v="37" actId="1076"/>
        <pc:sldMkLst>
          <pc:docMk/>
          <pc:sldMk cId="0" sldId="257"/>
        </pc:sldMkLst>
        <pc:spChg chg="mod">
          <ac:chgData name="Saddam Rafi" userId="d2061cfd7724ddce" providerId="LiveId" clId="{6FA91F1F-3884-4F41-968A-F6CF3E08FEE8}" dt="2023-05-16T15:21:08.067" v="37" actId="1076"/>
          <ac:spMkLst>
            <pc:docMk/>
            <pc:sldMk cId="0" sldId="257"/>
            <ac:spMk id="169" creationId="{00000000-0000-0000-0000-000000000000}"/>
          </ac:spMkLst>
        </pc:spChg>
      </pc:sldChg>
      <pc:sldChg chg="addSp modSp mod">
        <pc:chgData name="Saddam Rafi" userId="d2061cfd7724ddce" providerId="LiveId" clId="{6FA91F1F-3884-4F41-968A-F6CF3E08FEE8}" dt="2023-05-16T15:23:29.276" v="109" actId="1076"/>
        <pc:sldMkLst>
          <pc:docMk/>
          <pc:sldMk cId="0" sldId="258"/>
        </pc:sldMkLst>
        <pc:spChg chg="add mod">
          <ac:chgData name="Saddam Rafi" userId="d2061cfd7724ddce" providerId="LiveId" clId="{6FA91F1F-3884-4F41-968A-F6CF3E08FEE8}" dt="2023-05-16T15:22:24.165" v="84" actId="404"/>
          <ac:spMkLst>
            <pc:docMk/>
            <pc:sldMk cId="0" sldId="258"/>
            <ac:spMk id="22" creationId="{F9333349-346E-E283-4FD9-BD862149585C}"/>
          </ac:spMkLst>
        </pc:spChg>
        <pc:spChg chg="add mod">
          <ac:chgData name="Saddam Rafi" userId="d2061cfd7724ddce" providerId="LiveId" clId="{6FA91F1F-3884-4F41-968A-F6CF3E08FEE8}" dt="2023-05-16T15:23:14.756" v="104" actId="1076"/>
          <ac:spMkLst>
            <pc:docMk/>
            <pc:sldMk cId="0" sldId="258"/>
            <ac:spMk id="23" creationId="{71EC244A-1A92-6CA4-C766-E1B9DB9E6497}"/>
          </ac:spMkLst>
        </pc:spChg>
        <pc:spChg chg="add mod">
          <ac:chgData name="Saddam Rafi" userId="d2061cfd7724ddce" providerId="LiveId" clId="{6FA91F1F-3884-4F41-968A-F6CF3E08FEE8}" dt="2023-05-16T15:23:23.732" v="108" actId="20577"/>
          <ac:spMkLst>
            <pc:docMk/>
            <pc:sldMk cId="0" sldId="258"/>
            <ac:spMk id="24" creationId="{4A18C18C-1BC0-EBD8-7F3F-E314090C693C}"/>
          </ac:spMkLst>
        </pc:spChg>
        <pc:spChg chg="mod">
          <ac:chgData name="Saddam Rafi" userId="d2061cfd7724ddce" providerId="LiveId" clId="{6FA91F1F-3884-4F41-968A-F6CF3E08FEE8}" dt="2023-05-16T15:22:05.437" v="49" actId="1076"/>
          <ac:spMkLst>
            <pc:docMk/>
            <pc:sldMk cId="0" sldId="258"/>
            <ac:spMk id="175" creationId="{00000000-0000-0000-0000-000000000000}"/>
          </ac:spMkLst>
        </pc:spChg>
        <pc:spChg chg="mod">
          <ac:chgData name="Saddam Rafi" userId="d2061cfd7724ddce" providerId="LiveId" clId="{6FA91F1F-3884-4F41-968A-F6CF3E08FEE8}" dt="2023-05-16T15:23:29.276" v="109" actId="1076"/>
          <ac:spMkLst>
            <pc:docMk/>
            <pc:sldMk cId="0" sldId="258"/>
            <ac:spMk id="182" creationId="{00000000-0000-0000-0000-000000000000}"/>
          </ac:spMkLst>
        </pc:spChg>
      </pc:sldChg>
      <pc:sldChg chg="del">
        <pc:chgData name="Saddam Rafi" userId="d2061cfd7724ddce" providerId="LiveId" clId="{6FA91F1F-3884-4F41-968A-F6CF3E08FEE8}" dt="2023-05-16T15:30:39.781" v="189" actId="47"/>
        <pc:sldMkLst>
          <pc:docMk/>
          <pc:sldMk cId="0" sldId="259"/>
        </pc:sldMkLst>
      </pc:sldChg>
      <pc:sldChg chg="del">
        <pc:chgData name="Saddam Rafi" userId="d2061cfd7724ddce" providerId="LiveId" clId="{6FA91F1F-3884-4F41-968A-F6CF3E08FEE8}" dt="2023-05-16T15:30:38.937" v="188" actId="47"/>
        <pc:sldMkLst>
          <pc:docMk/>
          <pc:sldMk cId="0" sldId="260"/>
        </pc:sldMkLst>
      </pc:sldChg>
      <pc:sldChg chg="del">
        <pc:chgData name="Saddam Rafi" userId="d2061cfd7724ddce" providerId="LiveId" clId="{6FA91F1F-3884-4F41-968A-F6CF3E08FEE8}" dt="2023-05-16T15:30:37.801" v="187" actId="47"/>
        <pc:sldMkLst>
          <pc:docMk/>
          <pc:sldMk cId="0" sldId="261"/>
        </pc:sldMkLst>
      </pc:sldChg>
      <pc:sldChg chg="addSp modSp del mod">
        <pc:chgData name="Saddam Rafi" userId="d2061cfd7724ddce" providerId="LiveId" clId="{6FA91F1F-3884-4F41-968A-F6CF3E08FEE8}" dt="2023-05-16T15:30:36.686" v="186" actId="47"/>
        <pc:sldMkLst>
          <pc:docMk/>
          <pc:sldMk cId="0" sldId="262"/>
        </pc:sldMkLst>
        <pc:spChg chg="add mod">
          <ac:chgData name="Saddam Rafi" userId="d2061cfd7724ddce" providerId="LiveId" clId="{6FA91F1F-3884-4F41-968A-F6CF3E08FEE8}" dt="2023-05-16T15:24:05.149" v="111" actId="1076"/>
          <ac:spMkLst>
            <pc:docMk/>
            <pc:sldMk cId="0" sldId="262"/>
            <ac:spMk id="2" creationId="{35DC8FF5-0FF4-098B-E64D-05D6F2B0B736}"/>
          </ac:spMkLst>
        </pc:spChg>
        <pc:spChg chg="add mod">
          <ac:chgData name="Saddam Rafi" userId="d2061cfd7724ddce" providerId="LiveId" clId="{6FA91F1F-3884-4F41-968A-F6CF3E08FEE8}" dt="2023-05-16T15:24:05.149" v="111" actId="1076"/>
          <ac:spMkLst>
            <pc:docMk/>
            <pc:sldMk cId="0" sldId="262"/>
            <ac:spMk id="3" creationId="{9B0A2949-73A0-7D9F-FDB2-FFB379EF31A5}"/>
          </ac:spMkLst>
        </pc:spChg>
        <pc:spChg chg="add mod">
          <ac:chgData name="Saddam Rafi" userId="d2061cfd7724ddce" providerId="LiveId" clId="{6FA91F1F-3884-4F41-968A-F6CF3E08FEE8}" dt="2023-05-16T15:24:05.149" v="111" actId="1076"/>
          <ac:spMkLst>
            <pc:docMk/>
            <pc:sldMk cId="0" sldId="262"/>
            <ac:spMk id="4" creationId="{1B686E17-F185-4D74-6059-B6BFAE7626C4}"/>
          </ac:spMkLst>
        </pc:spChg>
        <pc:spChg chg="add mod">
          <ac:chgData name="Saddam Rafi" userId="d2061cfd7724ddce" providerId="LiveId" clId="{6FA91F1F-3884-4F41-968A-F6CF3E08FEE8}" dt="2023-05-16T15:24:05.149" v="111" actId="1076"/>
          <ac:spMkLst>
            <pc:docMk/>
            <pc:sldMk cId="0" sldId="262"/>
            <ac:spMk id="5" creationId="{76DCA740-6040-53CF-8DA4-733E80E9534A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7" creationId="{261F8F64-A028-82C9-2609-34A205C8753A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8" creationId="{9284C0B6-F8E9-107A-7B93-5AC325C56D4F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9" creationId="{51866063-5164-0F42-8B1B-60F7249F0383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0" creationId="{7105074D-BF90-C150-0D60-18D7F2AB6A4F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1" creationId="{7C9ED6ED-C451-AB0E-3E25-F9F154816625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3" creationId="{0EC972CB-F01B-4E39-1B03-3FA8AB3B6061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4" creationId="{874B8505-F441-62A3-5B46-263BC03BAA1C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6" creationId="{F5B0BD95-0B93-FBE4-350F-509029285F23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7" creationId="{9736FC41-0E8D-4140-06EE-0BD51D9C140C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8" creationId="{9ED7695A-8341-7324-9B8B-AE40CD0CC1C0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19" creationId="{85026F4C-0B54-BC8E-DCFB-1774E97011E1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20" creationId="{985DFEA8-15C7-425A-3C44-3ABFCCF13F0A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21" creationId="{9E819D21-9675-2B4D-53B3-FD2E7A20A955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22" creationId="{750457BC-242A-10B5-C04C-B316B93D517C}"/>
          </ac:spMkLst>
        </pc:spChg>
        <pc:spChg chg="mod">
          <ac:chgData name="Saddam Rafi" userId="d2061cfd7724ddce" providerId="LiveId" clId="{6FA91F1F-3884-4F41-968A-F6CF3E08FEE8}" dt="2023-05-16T15:24:02.023" v="110"/>
          <ac:spMkLst>
            <pc:docMk/>
            <pc:sldMk cId="0" sldId="262"/>
            <ac:spMk id="23" creationId="{F2F6C18B-4E44-34EF-98FA-DE5A1B95B3F2}"/>
          </ac:spMkLst>
        </pc:spChg>
        <pc:spChg chg="add mod">
          <ac:chgData name="Saddam Rafi" userId="d2061cfd7724ddce" providerId="LiveId" clId="{6FA91F1F-3884-4F41-968A-F6CF3E08FEE8}" dt="2023-05-16T15:24:05.149" v="111" actId="1076"/>
          <ac:spMkLst>
            <pc:docMk/>
            <pc:sldMk cId="0" sldId="262"/>
            <ac:spMk id="24" creationId="{396E1131-7768-95A3-597E-D2F7272B65BE}"/>
          </ac:spMkLst>
        </pc:spChg>
        <pc:grpChg chg="add mod">
          <ac:chgData name="Saddam Rafi" userId="d2061cfd7724ddce" providerId="LiveId" clId="{6FA91F1F-3884-4F41-968A-F6CF3E08FEE8}" dt="2023-05-16T15:24:05.149" v="111" actId="1076"/>
          <ac:grpSpMkLst>
            <pc:docMk/>
            <pc:sldMk cId="0" sldId="262"/>
            <ac:grpSpMk id="6" creationId="{5558AB76-6164-132B-19A4-B6BB213F201C}"/>
          </ac:grpSpMkLst>
        </pc:grpChg>
        <pc:grpChg chg="add mod">
          <ac:chgData name="Saddam Rafi" userId="d2061cfd7724ddce" providerId="LiveId" clId="{6FA91F1F-3884-4F41-968A-F6CF3E08FEE8}" dt="2023-05-16T15:24:05.149" v="111" actId="1076"/>
          <ac:grpSpMkLst>
            <pc:docMk/>
            <pc:sldMk cId="0" sldId="262"/>
            <ac:grpSpMk id="12" creationId="{0EEFA573-BAD0-C21F-6EA3-E803BF1C670E}"/>
          </ac:grpSpMkLst>
        </pc:grpChg>
        <pc:grpChg chg="add mod">
          <ac:chgData name="Saddam Rafi" userId="d2061cfd7724ddce" providerId="LiveId" clId="{6FA91F1F-3884-4F41-968A-F6CF3E08FEE8}" dt="2023-05-16T15:24:05.149" v="111" actId="1076"/>
          <ac:grpSpMkLst>
            <pc:docMk/>
            <pc:sldMk cId="0" sldId="262"/>
            <ac:grpSpMk id="15" creationId="{463DB6D7-5097-F8F5-4D48-AABA62A45C5B}"/>
          </ac:grpSpMkLst>
        </pc:grpChg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3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4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5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6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7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8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69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0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1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2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3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4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5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6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7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8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79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80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81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82"/>
        </pc:sldMkLst>
      </pc:sldChg>
      <pc:sldChg chg="del">
        <pc:chgData name="Saddam Rafi" userId="d2061cfd7724ddce" providerId="LiveId" clId="{6FA91F1F-3884-4F41-968A-F6CF3E08FEE8}" dt="2023-05-16T15:24:11.085" v="112" actId="47"/>
        <pc:sldMkLst>
          <pc:docMk/>
          <pc:sldMk cId="0" sldId="283"/>
        </pc:sldMkLst>
      </pc:sldChg>
      <pc:sldChg chg="addSp delSp modSp del mod ord">
        <pc:chgData name="Saddam Rafi" userId="d2061cfd7724ddce" providerId="LiveId" clId="{6FA91F1F-3884-4F41-968A-F6CF3E08FEE8}" dt="2023-05-16T15:30:41.740" v="190" actId="47"/>
        <pc:sldMkLst>
          <pc:docMk/>
          <pc:sldMk cId="0" sldId="284"/>
        </pc:sldMkLst>
        <pc:spChg chg="add del mod">
          <ac:chgData name="Saddam Rafi" userId="d2061cfd7724ddce" providerId="LiveId" clId="{6FA91F1F-3884-4F41-968A-F6CF3E08FEE8}" dt="2023-05-16T15:30:21.038" v="185" actId="478"/>
          <ac:spMkLst>
            <pc:docMk/>
            <pc:sldMk cId="0" sldId="284"/>
            <ac:spMk id="3" creationId="{9A1B74ED-E42A-3999-847B-4EAE25F792C9}"/>
          </ac:spMkLst>
        </pc:spChg>
        <pc:spChg chg="del">
          <ac:chgData name="Saddam Rafi" userId="d2061cfd7724ddce" providerId="LiveId" clId="{6FA91F1F-3884-4F41-968A-F6CF3E08FEE8}" dt="2023-05-16T15:30:16.985" v="183" actId="478"/>
          <ac:spMkLst>
            <pc:docMk/>
            <pc:sldMk cId="0" sldId="284"/>
            <ac:spMk id="649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30:16.985" v="183" actId="478"/>
          <ac:spMkLst>
            <pc:docMk/>
            <pc:sldMk cId="0" sldId="284"/>
            <ac:spMk id="650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30:19.880" v="184" actId="478"/>
          <ac:spMkLst>
            <pc:docMk/>
            <pc:sldMk cId="0" sldId="284"/>
            <ac:spMk id="654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30:16.985" v="183" actId="478"/>
          <ac:spMkLst>
            <pc:docMk/>
            <pc:sldMk cId="0" sldId="284"/>
            <ac:spMk id="655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30:16.985" v="183" actId="478"/>
          <ac:spMkLst>
            <pc:docMk/>
            <pc:sldMk cId="0" sldId="284"/>
            <ac:spMk id="656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30:16.985" v="183" actId="478"/>
          <ac:spMkLst>
            <pc:docMk/>
            <pc:sldMk cId="0" sldId="284"/>
            <ac:spMk id="661" creationId="{00000000-0000-0000-0000-000000000000}"/>
          </ac:spMkLst>
        </pc:spChg>
        <pc:grpChg chg="del">
          <ac:chgData name="Saddam Rafi" userId="d2061cfd7724ddce" providerId="LiveId" clId="{6FA91F1F-3884-4F41-968A-F6CF3E08FEE8}" dt="2023-05-16T15:30:16.985" v="183" actId="478"/>
          <ac:grpSpMkLst>
            <pc:docMk/>
            <pc:sldMk cId="0" sldId="284"/>
            <ac:grpSpMk id="657" creationId="{00000000-0000-0000-0000-000000000000}"/>
          </ac:grpSpMkLst>
        </pc:grpChg>
        <pc:grpChg chg="del">
          <ac:chgData name="Saddam Rafi" userId="d2061cfd7724ddce" providerId="LiveId" clId="{6FA91F1F-3884-4F41-968A-F6CF3E08FEE8}" dt="2023-05-16T15:30:16.985" v="183" actId="478"/>
          <ac:grpSpMkLst>
            <pc:docMk/>
            <pc:sldMk cId="0" sldId="284"/>
            <ac:grpSpMk id="662" creationId="{00000000-0000-0000-0000-000000000000}"/>
          </ac:grpSpMkLst>
        </pc:grpChg>
      </pc:sldChg>
      <pc:sldChg chg="del">
        <pc:chgData name="Saddam Rafi" userId="d2061cfd7724ddce" providerId="LiveId" clId="{6FA91F1F-3884-4F41-968A-F6CF3E08FEE8}" dt="2023-05-16T15:24:14.257" v="113" actId="47"/>
        <pc:sldMkLst>
          <pc:docMk/>
          <pc:sldMk cId="0" sldId="285"/>
        </pc:sldMkLst>
      </pc:sldChg>
      <pc:sldChg chg="addSp delSp modSp add mod">
        <pc:chgData name="Saddam Rafi" userId="d2061cfd7724ddce" providerId="LiveId" clId="{6FA91F1F-3884-4F41-968A-F6CF3E08FEE8}" dt="2023-05-16T15:28:48.172" v="180" actId="14100"/>
        <pc:sldMkLst>
          <pc:docMk/>
          <pc:sldMk cId="1725551011" sldId="306"/>
        </pc:sldMkLst>
        <pc:spChg chg="add mod">
          <ac:chgData name="Saddam Rafi" userId="d2061cfd7724ddce" providerId="LiveId" clId="{6FA91F1F-3884-4F41-968A-F6CF3E08FEE8}" dt="2023-05-16T15:28:22.372" v="172" actId="1076"/>
          <ac:spMkLst>
            <pc:docMk/>
            <pc:sldMk cId="1725551011" sldId="306"/>
            <ac:spMk id="4" creationId="{F30D544D-AEFB-0FF7-96EC-66FD92DD42C0}"/>
          </ac:spMkLst>
        </pc:spChg>
        <pc:spChg chg="add del mod">
          <ac:chgData name="Saddam Rafi" userId="d2061cfd7724ddce" providerId="LiveId" clId="{6FA91F1F-3884-4F41-968A-F6CF3E08FEE8}" dt="2023-05-16T15:27:44.916" v="150" actId="478"/>
          <ac:spMkLst>
            <pc:docMk/>
            <pc:sldMk cId="1725551011" sldId="306"/>
            <ac:spMk id="8" creationId="{FCC96222-92B2-1EE0-6528-55C97DE933C3}"/>
          </ac:spMkLst>
        </pc:spChg>
        <pc:spChg chg="add del mod">
          <ac:chgData name="Saddam Rafi" userId="d2061cfd7724ddce" providerId="LiveId" clId="{6FA91F1F-3884-4F41-968A-F6CF3E08FEE8}" dt="2023-05-16T15:27:46.747" v="152" actId="478"/>
          <ac:spMkLst>
            <pc:docMk/>
            <pc:sldMk cId="1725551011" sldId="306"/>
            <ac:spMk id="10" creationId="{83154041-21EE-DB7D-6420-EEDD76D662D6}"/>
          </ac:spMkLst>
        </pc:spChg>
        <pc:spChg chg="add del mod">
          <ac:chgData name="Saddam Rafi" userId="d2061cfd7724ddce" providerId="LiveId" clId="{6FA91F1F-3884-4F41-968A-F6CF3E08FEE8}" dt="2023-05-16T15:27:51.080" v="155" actId="478"/>
          <ac:spMkLst>
            <pc:docMk/>
            <pc:sldMk cId="1725551011" sldId="306"/>
            <ac:spMk id="12" creationId="{07B194BA-8074-8417-E6C2-BDB721AFF213}"/>
          </ac:spMkLst>
        </pc:spChg>
        <pc:spChg chg="add del mod">
          <ac:chgData name="Saddam Rafi" userId="d2061cfd7724ddce" providerId="LiveId" clId="{6FA91F1F-3884-4F41-968A-F6CF3E08FEE8}" dt="2023-05-16T15:27:54.266" v="157" actId="478"/>
          <ac:spMkLst>
            <pc:docMk/>
            <pc:sldMk cId="1725551011" sldId="306"/>
            <ac:spMk id="14" creationId="{220425F6-C379-C8E1-F84D-0148B7E67191}"/>
          </ac:spMkLst>
        </pc:spChg>
        <pc:spChg chg="mod">
          <ac:chgData name="Saddam Rafi" userId="d2061cfd7724ddce" providerId="LiveId" clId="{6FA91F1F-3884-4F41-968A-F6CF3E08FEE8}" dt="2023-05-16T15:28:14.600" v="169" actId="1076"/>
          <ac:spMkLst>
            <pc:docMk/>
            <pc:sldMk cId="1725551011" sldId="306"/>
            <ac:spMk id="175" creationId="{00000000-0000-0000-0000-000000000000}"/>
          </ac:spMkLst>
        </pc:spChg>
        <pc:spChg chg="del mod">
          <ac:chgData name="Saddam Rafi" userId="d2061cfd7724ddce" providerId="LiveId" clId="{6FA91F1F-3884-4F41-968A-F6CF3E08FEE8}" dt="2023-05-16T15:27:42.799" v="149" actId="478"/>
          <ac:spMkLst>
            <pc:docMk/>
            <pc:sldMk cId="1725551011" sldId="306"/>
            <ac:spMk id="177" creationId="{00000000-0000-0000-0000-000000000000}"/>
          </ac:spMkLst>
        </pc:spChg>
        <pc:spChg chg="mod">
          <ac:chgData name="Saddam Rafi" userId="d2061cfd7724ddce" providerId="LiveId" clId="{6FA91F1F-3884-4F41-968A-F6CF3E08FEE8}" dt="2023-05-16T15:28:08.461" v="165" actId="1076"/>
          <ac:spMkLst>
            <pc:docMk/>
            <pc:sldMk cId="1725551011" sldId="306"/>
            <ac:spMk id="178" creationId="{00000000-0000-0000-0000-000000000000}"/>
          </ac:spMkLst>
        </pc:spChg>
        <pc:spChg chg="del mod">
          <ac:chgData name="Saddam Rafi" userId="d2061cfd7724ddce" providerId="LiveId" clId="{6FA91F1F-3884-4F41-968A-F6CF3E08FEE8}" dt="2023-05-16T15:27:45.564" v="151" actId="478"/>
          <ac:spMkLst>
            <pc:docMk/>
            <pc:sldMk cId="1725551011" sldId="306"/>
            <ac:spMk id="179" creationId="{00000000-0000-0000-0000-000000000000}"/>
          </ac:spMkLst>
        </pc:spChg>
        <pc:spChg chg="mod">
          <ac:chgData name="Saddam Rafi" userId="d2061cfd7724ddce" providerId="LiveId" clId="{6FA91F1F-3884-4F41-968A-F6CF3E08FEE8}" dt="2023-05-16T15:28:26.373" v="173" actId="1076"/>
          <ac:spMkLst>
            <pc:docMk/>
            <pc:sldMk cId="1725551011" sldId="306"/>
            <ac:spMk id="182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27:48.957" v="154" actId="478"/>
          <ac:spMkLst>
            <pc:docMk/>
            <pc:sldMk cId="1725551011" sldId="306"/>
            <ac:spMk id="184" creationId="{00000000-0000-0000-0000-000000000000}"/>
          </ac:spMkLst>
        </pc:spChg>
        <pc:spChg chg="del">
          <ac:chgData name="Saddam Rafi" userId="d2061cfd7724ddce" providerId="LiveId" clId="{6FA91F1F-3884-4F41-968A-F6CF3E08FEE8}" dt="2023-05-16T15:27:52.391" v="156" actId="478"/>
          <ac:spMkLst>
            <pc:docMk/>
            <pc:sldMk cId="1725551011" sldId="306"/>
            <ac:spMk id="186" creationId="{00000000-0000-0000-0000-000000000000}"/>
          </ac:spMkLst>
        </pc:spChg>
        <pc:picChg chg="add mod modCrop">
          <ac:chgData name="Saddam Rafi" userId="d2061cfd7724ddce" providerId="LiveId" clId="{6FA91F1F-3884-4F41-968A-F6CF3E08FEE8}" dt="2023-05-16T15:28:20.342" v="171" actId="1076"/>
          <ac:picMkLst>
            <pc:docMk/>
            <pc:sldMk cId="1725551011" sldId="306"/>
            <ac:picMk id="3" creationId="{D824D3D6-DF3E-76BB-CFC1-A9CDBFA373AA}"/>
          </ac:picMkLst>
        </pc:picChg>
        <pc:picChg chg="del">
          <ac:chgData name="Saddam Rafi" userId="d2061cfd7724ddce" providerId="LiveId" clId="{6FA91F1F-3884-4F41-968A-F6CF3E08FEE8}" dt="2023-05-16T15:21:32.930" v="45" actId="478"/>
          <ac:picMkLst>
            <pc:docMk/>
            <pc:sldMk cId="1725551011" sldId="306"/>
            <ac:picMk id="5" creationId="{6BDDBB3E-C8B5-AB0F-3EB6-4EE1159BFE1E}"/>
          </ac:picMkLst>
        </pc:picChg>
        <pc:picChg chg="del">
          <ac:chgData name="Saddam Rafi" userId="d2061cfd7724ddce" providerId="LiveId" clId="{6FA91F1F-3884-4F41-968A-F6CF3E08FEE8}" dt="2023-05-16T15:21:33.388" v="46" actId="478"/>
          <ac:picMkLst>
            <pc:docMk/>
            <pc:sldMk cId="1725551011" sldId="306"/>
            <ac:picMk id="7" creationId="{A560B4B1-96DA-8DEB-C602-D391EA8129CB}"/>
          </ac:picMkLst>
        </pc:picChg>
        <pc:picChg chg="add mod modCrop">
          <ac:chgData name="Saddam Rafi" userId="d2061cfd7724ddce" providerId="LiveId" clId="{6FA91F1F-3884-4F41-968A-F6CF3E08FEE8}" dt="2023-05-16T15:28:48.172" v="180" actId="14100"/>
          <ac:picMkLst>
            <pc:docMk/>
            <pc:sldMk cId="1725551011" sldId="306"/>
            <ac:picMk id="16" creationId="{7304535F-1C18-1DF6-4499-598EB2731699}"/>
          </ac:picMkLst>
        </pc:picChg>
        <pc:picChg chg="del">
          <ac:chgData name="Saddam Rafi" userId="d2061cfd7724ddce" providerId="LiveId" clId="{6FA91F1F-3884-4F41-968A-F6CF3E08FEE8}" dt="2023-05-16T15:27:41.961" v="148" actId="478"/>
          <ac:picMkLst>
            <pc:docMk/>
            <pc:sldMk cId="1725551011" sldId="306"/>
            <ac:picMk id="17" creationId="{2F949278-563D-AD63-8375-7D776531E181}"/>
          </ac:picMkLst>
        </pc:picChg>
        <pc:picChg chg="del">
          <ac:chgData name="Saddam Rafi" userId="d2061cfd7724ddce" providerId="LiveId" clId="{6FA91F1F-3884-4F41-968A-F6CF3E08FEE8}" dt="2023-05-16T15:27:47.614" v="153" actId="478"/>
          <ac:picMkLst>
            <pc:docMk/>
            <pc:sldMk cId="1725551011" sldId="306"/>
            <ac:picMk id="21" creationId="{1010263D-F217-ACA5-F591-F752AE5AF487}"/>
          </ac:picMkLst>
        </pc:picChg>
      </pc:sldChg>
      <pc:sldMasterChg chg="delSldLayout">
        <pc:chgData name="Saddam Rafi" userId="d2061cfd7724ddce" providerId="LiveId" clId="{6FA91F1F-3884-4F41-968A-F6CF3E08FEE8}" dt="2023-05-16T15:30:41.740" v="190" actId="47"/>
        <pc:sldMasterMkLst>
          <pc:docMk/>
          <pc:sldMasterMk cId="0" sldId="2147483674"/>
        </pc:sldMasterMkLst>
        <pc:sldLayoutChg chg="del">
          <pc:chgData name="Saddam Rafi" userId="d2061cfd7724ddce" providerId="LiveId" clId="{6FA91F1F-3884-4F41-968A-F6CF3E08FEE8}" dt="2023-05-16T15:30:37.801" v="187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Saddam Rafi" userId="d2061cfd7724ddce" providerId="LiveId" clId="{6FA91F1F-3884-4F41-968A-F6CF3E08FEE8}" dt="2023-05-16T15:24:14.257" v="11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Saddam Rafi" userId="d2061cfd7724ddce" providerId="LiveId" clId="{6FA91F1F-3884-4F41-968A-F6CF3E08FEE8}" dt="2023-05-16T15:30:39.781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Saddam Rafi" userId="d2061cfd7724ddce" providerId="LiveId" clId="{6FA91F1F-3884-4F41-968A-F6CF3E08FEE8}" dt="2023-05-16T15:30:38.937" v="188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Saddam Rafi" userId="d2061cfd7724ddce" providerId="LiveId" clId="{6FA91F1F-3884-4F41-968A-F6CF3E08FEE8}" dt="2023-05-16T15:30:36.686" v="186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Saddam Rafi" userId="d2061cfd7724ddce" providerId="LiveId" clId="{6FA91F1F-3884-4F41-968A-F6CF3E08FEE8}" dt="2023-05-16T15:24:11.085" v="112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Saddam Rafi" userId="d2061cfd7724ddce" providerId="LiveId" clId="{6FA91F1F-3884-4F41-968A-F6CF3E08FEE8}" dt="2023-05-16T15:30:41.740" v="190" actId="47"/>
          <pc:sldLayoutMkLst>
            <pc:docMk/>
            <pc:sldMasterMk cId="0" sldId="2147483674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4150" y="897010"/>
            <a:ext cx="6675600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00000" y="2404230"/>
            <a:ext cx="43440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8938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75438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87543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5963157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596315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/>
          </p:nvPr>
        </p:nvSpPr>
        <p:spPr>
          <a:xfrm>
            <a:off x="875438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7543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5963157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596315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33333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 hasCustomPrompt="1"/>
          </p:nvPr>
        </p:nvSpPr>
        <p:spPr>
          <a:xfrm>
            <a:off x="33333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25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25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">
            <a:extLst>
              <a:ext uri="{FF2B5EF4-FFF2-40B4-BE49-F238E27FC236}">
                <a16:creationId xmlns:a16="http://schemas.microsoft.com/office/drawing/2014/main" id="{C28CCF5F-2F9D-7539-7B35-B6B88523E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19" y="2833687"/>
            <a:ext cx="2459831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1AA26200-04A7-5803-4836-1D31AD1AD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898" y="589360"/>
            <a:ext cx="4292204" cy="887015"/>
          </a:xfrm>
          <a:prstGeom prst="rect">
            <a:avLst/>
          </a:prstGeom>
          <a:solidFill>
            <a:srgbClr val="9CC2E5"/>
          </a:solidFill>
          <a:ln w="12700">
            <a:solidFill>
              <a:srgbClr val="C5E0B3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en-US" sz="2250" b="1" dirty="0">
                <a:solidFill>
                  <a:srgbClr val="FEFEF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 2 MEDIA</a:t>
            </a:r>
            <a:endParaRPr lang="id-ID" altLang="en-US" sz="825" dirty="0">
              <a:solidFill>
                <a:schemeClr val="tx1"/>
              </a:solidFill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en-US" sz="2250" b="1" dirty="0">
                <a:solidFill>
                  <a:srgbClr val="FEFEF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TEKNOLOGI</a:t>
            </a:r>
            <a:endParaRPr lang="id-ID" altLang="en-US" sz="825" dirty="0">
              <a:solidFill>
                <a:schemeClr val="tx1"/>
              </a:solidFill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id-ID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3660EF-79A3-942D-10A1-66B4DF82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1" y="1703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B1E26-F101-116E-CE71-D3DB7E97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1" y="110953"/>
            <a:ext cx="13856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35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9606-176A-6A1B-462C-88B05BEE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04" y="1485619"/>
            <a:ext cx="237219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7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42900" algn="ctr" defTabSz="685800">
              <a:buClrTx/>
              <a:tabLst>
                <a:tab pos="2528888" algn="l"/>
              </a:tabLst>
            </a:pPr>
            <a:endParaRPr lang="en-US" altLang="en-US" sz="1500" dirty="0"/>
          </a:p>
          <a:p>
            <a:pPr indent="342900" defTabSz="685800">
              <a:buClrTx/>
              <a:tabLst>
                <a:tab pos="2528888" algn="l"/>
              </a:tabLst>
            </a:pPr>
            <a:r>
              <a:rPr lang="en-US" alt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id-ID" alt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DISUSUN OLEH:</a:t>
            </a:r>
            <a:endParaRPr lang="en-US" altLang="en-US" sz="900" dirty="0"/>
          </a:p>
          <a:p>
            <a:pPr indent="342900" defTabSz="685800">
              <a:buClrTx/>
              <a:tabLst>
                <a:tab pos="2528888" algn="l"/>
              </a:tabLst>
            </a:pPr>
            <a:endParaRPr lang="en-US" altLang="en-US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42900" defTabSz="685800">
              <a:buClrTx/>
              <a:tabLst>
                <a:tab pos="2528888" algn="l"/>
              </a:tabLst>
            </a:pPr>
            <a:r>
              <a:rPr lang="id-ID" alt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Nama: Fadhira Audiya Rahma</a:t>
            </a:r>
            <a:endParaRPr lang="en-US" altLang="en-US" sz="900" dirty="0"/>
          </a:p>
          <a:p>
            <a:pPr indent="342900" defTabSz="685800">
              <a:buClrTx/>
              <a:tabLst>
                <a:tab pos="2528888" algn="l"/>
              </a:tabLst>
            </a:pPr>
            <a:r>
              <a:rPr lang="id-ID" alt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NIM: 043164661</a:t>
            </a:r>
            <a:endParaRPr lang="en-US" altLang="en-US" sz="900" dirty="0"/>
          </a:p>
          <a:p>
            <a:pPr indent="342900" defTabSz="685800">
              <a:buClrTx/>
              <a:tabLst>
                <a:tab pos="2528888" algn="l"/>
              </a:tabLst>
            </a:pPr>
            <a:r>
              <a:rPr lang="id-ID" altLang="en-US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Studi: Ilu Perpustakaan</a:t>
            </a:r>
            <a:endParaRPr lang="en-US" altLang="en-US" sz="900" dirty="0"/>
          </a:p>
          <a:p>
            <a:pPr indent="342900" algn="ctr" defTabSz="685800">
              <a:buClrTx/>
              <a:tabLst>
                <a:tab pos="2528888" algn="l"/>
              </a:tabLst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012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t="58279" b="22354"/>
          <a:stretch/>
        </p:blipFill>
        <p:spPr>
          <a:xfrm>
            <a:off x="403200" y="3161207"/>
            <a:ext cx="8337300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017882" y="1289070"/>
            <a:ext cx="7107936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Barlow"/>
                <a:ea typeface="Barlow"/>
                <a:cs typeface="Barlow"/>
                <a:sym typeface="Barlow"/>
              </a:rPr>
              <a:t>LIBRARY</a:t>
            </a:r>
            <a:endParaRPr sz="1800"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Perpustakaan Daerah Provinsi Sumatera Utara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2399850" y="3867270"/>
            <a:ext cx="4344000" cy="570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Jl. </a:t>
            </a:r>
            <a:r>
              <a:rPr lang="en-US" sz="1200" b="1" i="1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Brigjen</a:t>
            </a:r>
            <a:r>
              <a:rPr lang="en-US" sz="12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Katamso</a:t>
            </a:r>
            <a:r>
              <a:rPr lang="en-US" sz="12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No. 45 K Sei Mati, A U R, </a:t>
            </a:r>
            <a:r>
              <a:rPr lang="en-US" sz="1200" b="1" i="1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Kec</a:t>
            </a:r>
            <a:r>
              <a:rPr lang="en-US" sz="12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Medan </a:t>
            </a:r>
            <a:r>
              <a:rPr lang="en-US" sz="1200" b="1" i="1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Maimun</a:t>
            </a:r>
            <a:r>
              <a:rPr lang="en-US" sz="12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Kota Medan, Sumatera Utara 20159</a:t>
            </a:r>
            <a:endParaRPr sz="12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1399871" y="42689"/>
            <a:ext cx="6344258" cy="1091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Daerah </a:t>
            </a:r>
            <a:r>
              <a:rPr lang="en-US" dirty="0" err="1"/>
              <a:t>Provinsi</a:t>
            </a:r>
            <a:r>
              <a:rPr lang="en-US" dirty="0"/>
              <a:t> Sumatera Utara 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768595" y="1325956"/>
            <a:ext cx="38324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 </a:t>
            </a:r>
            <a:r>
              <a:rPr lang="en-US" sz="1400" b="1" dirty="0" err="1">
                <a:solidFill>
                  <a:schemeClr val="tx1"/>
                </a:solidFill>
              </a:rPr>
              <a:t>Perpustakaan</a:t>
            </a:r>
            <a:r>
              <a:rPr lang="en-US" sz="1400" b="1" dirty="0">
                <a:solidFill>
                  <a:schemeClr val="tx1"/>
                </a:solidFill>
              </a:rPr>
              <a:t> Daerah </a:t>
            </a:r>
            <a:r>
              <a:rPr lang="en-US" sz="1400" b="1" dirty="0" err="1">
                <a:solidFill>
                  <a:schemeClr val="tx1"/>
                </a:solidFill>
              </a:rPr>
              <a:t>adalah</a:t>
            </a:r>
            <a:r>
              <a:rPr lang="en-US" sz="1400" b="1" dirty="0">
                <a:solidFill>
                  <a:schemeClr val="tx1"/>
                </a:solidFill>
              </a:rPr>
              <a:t> salah </a:t>
            </a:r>
            <a:r>
              <a:rPr lang="en-US" sz="1400" b="1" dirty="0" err="1">
                <a:solidFill>
                  <a:schemeClr val="tx1"/>
                </a:solidFill>
              </a:rPr>
              <a:t>satu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tempat</a:t>
            </a:r>
            <a:r>
              <a:rPr lang="en-US" sz="1400" b="1" dirty="0">
                <a:solidFill>
                  <a:schemeClr val="tx1"/>
                </a:solidFill>
              </a:rPr>
              <a:t> yang </a:t>
            </a:r>
            <a:r>
              <a:rPr lang="en-US" sz="1400" b="1" dirty="0" err="1">
                <a:solidFill>
                  <a:schemeClr val="tx1"/>
                </a:solidFill>
              </a:rPr>
              <a:t>disediakan</a:t>
            </a:r>
            <a:r>
              <a:rPr lang="en-US" sz="1400" b="1" dirty="0">
                <a:solidFill>
                  <a:schemeClr val="tx1"/>
                </a:solidFill>
              </a:rPr>
              <a:t> oleh </a:t>
            </a:r>
            <a:r>
              <a:rPr lang="en-US" sz="1400" b="1" dirty="0" err="1">
                <a:solidFill>
                  <a:schemeClr val="tx1"/>
                </a:solidFill>
              </a:rPr>
              <a:t>pemerintah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untuk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menjadi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fasilitas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umum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bagi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masyarakat.Menyediakan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berbagai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macam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buku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untuk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dibaca</a:t>
            </a:r>
            <a:r>
              <a:rPr lang="en-US" sz="1400" b="1" dirty="0">
                <a:solidFill>
                  <a:schemeClr val="tx1"/>
                </a:solidFill>
              </a:rPr>
              <a:t> dan </a:t>
            </a:r>
            <a:r>
              <a:rPr lang="en-US" sz="1400" b="1" dirty="0" err="1">
                <a:solidFill>
                  <a:schemeClr val="tx1"/>
                </a:solidFill>
              </a:rPr>
              <a:t>dipinjam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untuk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semua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kalangan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 </a:t>
            </a:r>
            <a:r>
              <a:rPr lang="en-US" sz="1400" b="1" dirty="0" err="1">
                <a:solidFill>
                  <a:schemeClr val="tx1"/>
                </a:solidFill>
              </a:rPr>
              <a:t>Perpustakaan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tersebut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terletak</a:t>
            </a:r>
            <a:r>
              <a:rPr lang="en-US" sz="1400" b="1" dirty="0">
                <a:solidFill>
                  <a:schemeClr val="tx1"/>
                </a:solidFill>
              </a:rPr>
              <a:t> di Gedung Arca no.24 Medan, </a:t>
            </a:r>
            <a:r>
              <a:rPr lang="en-US" sz="1400" b="1" dirty="0" err="1">
                <a:solidFill>
                  <a:schemeClr val="tx1"/>
                </a:solidFill>
              </a:rPr>
              <a:t>Kecamatan</a:t>
            </a:r>
            <a:r>
              <a:rPr lang="en-US" sz="1400" b="1" dirty="0">
                <a:solidFill>
                  <a:schemeClr val="tx1"/>
                </a:solidFill>
              </a:rPr>
              <a:t> Medan Area, </a:t>
            </a:r>
            <a:r>
              <a:rPr lang="en-US" sz="1400" b="1" dirty="0" err="1">
                <a:solidFill>
                  <a:schemeClr val="tx1"/>
                </a:solidFill>
              </a:rPr>
              <a:t>Kelurahan</a:t>
            </a:r>
            <a:r>
              <a:rPr lang="en-US" sz="1400" b="1" dirty="0">
                <a:solidFill>
                  <a:schemeClr val="tx1"/>
                </a:solidFill>
              </a:rPr>
              <a:t> Pasar Merah Timur,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Luas Tanah 1.101 m2. </a:t>
            </a:r>
            <a:r>
              <a:rPr lang="en-US" sz="1400" b="1" dirty="0" err="1">
                <a:solidFill>
                  <a:schemeClr val="tx1"/>
                </a:solidFill>
              </a:rPr>
              <a:t>Perpustakaan</a:t>
            </a:r>
            <a:r>
              <a:rPr lang="en-US" sz="1400" b="1" dirty="0">
                <a:solidFill>
                  <a:schemeClr val="tx1"/>
                </a:solidFill>
              </a:rPr>
              <a:t> Daerah Sumatera Utara </a:t>
            </a:r>
            <a:r>
              <a:rPr lang="en-US" sz="1400" b="1" dirty="0" err="1">
                <a:solidFill>
                  <a:schemeClr val="tx1"/>
                </a:solidFill>
              </a:rPr>
              <a:t>ini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berada</a:t>
            </a:r>
            <a:r>
              <a:rPr lang="en-US" sz="1400" b="1" dirty="0">
                <a:solidFill>
                  <a:schemeClr val="tx1"/>
                </a:solidFill>
              </a:rPr>
              <a:t> di </a:t>
            </a:r>
            <a:r>
              <a:rPr lang="en-US" sz="1400" b="1" dirty="0" err="1">
                <a:solidFill>
                  <a:schemeClr val="tx1"/>
                </a:solidFill>
              </a:rPr>
              <a:t>satu</a:t>
            </a:r>
            <a:r>
              <a:rPr lang="en-US" sz="1400" b="1" dirty="0">
                <a:solidFill>
                  <a:schemeClr val="tx1"/>
                </a:solidFill>
              </a:rPr>
              <a:t> Kawasan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satu</a:t>
            </a:r>
            <a:r>
              <a:rPr lang="en-US" sz="1400" b="1" dirty="0">
                <a:solidFill>
                  <a:schemeClr val="tx1"/>
                </a:solidFill>
              </a:rPr>
              <a:t> Gedung yang </a:t>
            </a:r>
            <a:r>
              <a:rPr lang="en-US" sz="1400" b="1" dirty="0" err="1">
                <a:solidFill>
                  <a:schemeClr val="tx1"/>
                </a:solidFill>
              </a:rPr>
              <a:t>sama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terdiri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dari</a:t>
            </a:r>
            <a:r>
              <a:rPr lang="en-US" sz="1400" b="1" dirty="0">
                <a:solidFill>
                  <a:schemeClr val="tx1"/>
                </a:solidFill>
              </a:rPr>
              <a:t> 3 </a:t>
            </a:r>
            <a:r>
              <a:rPr lang="en-US" sz="1400" b="1" dirty="0" err="1">
                <a:solidFill>
                  <a:schemeClr val="tx1"/>
                </a:solidFill>
              </a:rPr>
              <a:t>lantai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fungsi</a:t>
            </a:r>
            <a:r>
              <a:rPr lang="en-US" sz="1400" b="1" dirty="0">
                <a:solidFill>
                  <a:schemeClr val="tx1"/>
                </a:solidFill>
              </a:rPr>
              <a:t> yang </a:t>
            </a:r>
            <a:r>
              <a:rPr lang="en-US" sz="1400" b="1" dirty="0" err="1">
                <a:solidFill>
                  <a:schemeClr val="tx1"/>
                </a:solidFill>
              </a:rPr>
              <a:t>berbeda-beda</a:t>
            </a:r>
            <a:r>
              <a:rPr lang="en-US" sz="1400" b="1" dirty="0">
                <a:solidFill>
                  <a:schemeClr val="tx1"/>
                </a:solidFill>
              </a:rPr>
              <a:t>  </a:t>
            </a:r>
            <a:endParaRPr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Foto">
            <a:extLst>
              <a:ext uri="{FF2B5EF4-FFF2-40B4-BE49-F238E27FC236}">
                <a16:creationId xmlns:a16="http://schemas.microsoft.com/office/drawing/2014/main" id="{03D7062C-A4B5-C572-F604-1097241D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4" y="1170432"/>
            <a:ext cx="4342044" cy="35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53516"/>
          <a:stretch/>
        </p:blipFill>
        <p:spPr>
          <a:xfrm>
            <a:off x="0" y="2309825"/>
            <a:ext cx="9144000" cy="28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228600" y="0"/>
            <a:ext cx="8648700" cy="497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067850" y="115134"/>
            <a:ext cx="6970200" cy="5475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9"/>
          </p:nvPr>
        </p:nvSpPr>
        <p:spPr>
          <a:xfrm>
            <a:off x="4312548" y="309168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8"/>
          </p:nvPr>
        </p:nvSpPr>
        <p:spPr>
          <a:xfrm>
            <a:off x="3447650" y="920444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13"/>
          </p:nvPr>
        </p:nvSpPr>
        <p:spPr>
          <a:xfrm>
            <a:off x="4862928" y="1691461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15"/>
          </p:nvPr>
        </p:nvSpPr>
        <p:spPr>
          <a:xfrm>
            <a:off x="700950" y="64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Dokumentasi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886387" y="661392"/>
            <a:ext cx="2579269" cy="538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Area Administrasi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2"/>
          </p:nvPr>
        </p:nvSpPr>
        <p:spPr>
          <a:xfrm>
            <a:off x="6078588" y="83926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</a:rPr>
              <a:t>Ruang Sejarah/Area </a:t>
            </a:r>
            <a:r>
              <a:rPr lang="en-US" sz="1800" dirty="0" err="1">
                <a:solidFill>
                  <a:schemeClr val="lt2"/>
                </a:solidFill>
              </a:rPr>
              <a:t>Bacaan</a:t>
            </a:r>
            <a:r>
              <a:rPr lang="en-US" sz="1800" dirty="0">
                <a:solidFill>
                  <a:schemeClr val="lt2"/>
                </a:solidFill>
              </a:rPr>
              <a:t> </a:t>
            </a:r>
            <a:r>
              <a:rPr lang="en-US" sz="1800" dirty="0" err="1">
                <a:solidFill>
                  <a:schemeClr val="lt2"/>
                </a:solidFill>
              </a:rPr>
              <a:t>Fiksi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4"/>
          </p:nvPr>
        </p:nvSpPr>
        <p:spPr>
          <a:xfrm>
            <a:off x="5360748" y="2915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Ruang  Locker</a:t>
            </a:r>
            <a:endParaRPr sz="1800" dirty="0">
              <a:solidFill>
                <a:schemeClr val="l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DBB3E-C8B5-AB0F-3EB6-4EE1159BFE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617"/>
          <a:stretch/>
        </p:blipFill>
        <p:spPr>
          <a:xfrm>
            <a:off x="639780" y="1255634"/>
            <a:ext cx="2579270" cy="1806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0B4B1-96DA-8DEB-C602-D391EA812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81" y="3141360"/>
            <a:ext cx="2579270" cy="162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49278-563D-AD63-8375-7D776531E1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34" t="14734" r="16267" b="13241"/>
          <a:stretch/>
        </p:blipFill>
        <p:spPr>
          <a:xfrm>
            <a:off x="5548912" y="3343144"/>
            <a:ext cx="2758041" cy="1420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10263D-F217-ACA5-F591-F752AE5AF4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763"/>
          <a:stretch/>
        </p:blipFill>
        <p:spPr>
          <a:xfrm>
            <a:off x="6161624" y="1521818"/>
            <a:ext cx="1848100" cy="1379075"/>
          </a:xfrm>
          <a:prstGeom prst="rect">
            <a:avLst/>
          </a:prstGeom>
        </p:spPr>
      </p:pic>
      <p:sp>
        <p:nvSpPr>
          <p:cNvPr id="22" name="Google Shape;186;p31">
            <a:extLst>
              <a:ext uri="{FF2B5EF4-FFF2-40B4-BE49-F238E27FC236}">
                <a16:creationId xmlns:a16="http://schemas.microsoft.com/office/drawing/2014/main" id="{F9333349-346E-E283-4FD9-BD862149585C}"/>
              </a:ext>
            </a:extLst>
          </p:cNvPr>
          <p:cNvSpPr txBox="1">
            <a:spLocks/>
          </p:cNvSpPr>
          <p:nvPr/>
        </p:nvSpPr>
        <p:spPr>
          <a:xfrm>
            <a:off x="5552400" y="45992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900" dirty="0" err="1">
                <a:solidFill>
                  <a:schemeClr val="tx1"/>
                </a:solidFill>
              </a:rPr>
              <a:t>Diluar</a:t>
            </a:r>
            <a:r>
              <a:rPr lang="en-US" sz="900" dirty="0">
                <a:solidFill>
                  <a:schemeClr val="tx1"/>
                </a:solidFill>
              </a:rPr>
              <a:t> Gedung </a:t>
            </a:r>
            <a:r>
              <a:rPr lang="en-US" sz="900" dirty="0" err="1">
                <a:solidFill>
                  <a:schemeClr val="tx1"/>
                </a:solidFill>
              </a:rPr>
              <a:t>Perpustakaan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Google Shape;186;p31">
            <a:extLst>
              <a:ext uri="{FF2B5EF4-FFF2-40B4-BE49-F238E27FC236}">
                <a16:creationId xmlns:a16="http://schemas.microsoft.com/office/drawing/2014/main" id="{71EC244A-1A92-6CA4-C766-E1B9DB9E6497}"/>
              </a:ext>
            </a:extLst>
          </p:cNvPr>
          <p:cNvSpPr txBox="1">
            <a:spLocks/>
          </p:cNvSpPr>
          <p:nvPr/>
        </p:nvSpPr>
        <p:spPr>
          <a:xfrm>
            <a:off x="7274679" y="1251171"/>
            <a:ext cx="783138" cy="4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Di </a:t>
            </a:r>
            <a:r>
              <a:rPr lang="en-US" sz="900" dirty="0" err="1">
                <a:solidFill>
                  <a:schemeClr val="tx1"/>
                </a:solidFill>
              </a:rPr>
              <a:t>Lantai</a:t>
            </a:r>
            <a:r>
              <a:rPr lang="en-US" sz="900" dirty="0">
                <a:solidFill>
                  <a:schemeClr val="tx1"/>
                </a:solidFill>
              </a:rPr>
              <a:t> 2 </a:t>
            </a:r>
          </a:p>
        </p:txBody>
      </p:sp>
      <p:sp>
        <p:nvSpPr>
          <p:cNvPr id="24" name="Google Shape;186;p31">
            <a:extLst>
              <a:ext uri="{FF2B5EF4-FFF2-40B4-BE49-F238E27FC236}">
                <a16:creationId xmlns:a16="http://schemas.microsoft.com/office/drawing/2014/main" id="{4A18C18C-1BC0-EBD8-7F3F-E314090C693C}"/>
              </a:ext>
            </a:extLst>
          </p:cNvPr>
          <p:cNvSpPr txBox="1">
            <a:spLocks/>
          </p:cNvSpPr>
          <p:nvPr/>
        </p:nvSpPr>
        <p:spPr>
          <a:xfrm>
            <a:off x="494818" y="957957"/>
            <a:ext cx="783138" cy="4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Di </a:t>
            </a:r>
            <a:r>
              <a:rPr lang="en-US" sz="900" dirty="0" err="1">
                <a:solidFill>
                  <a:schemeClr val="tx1"/>
                </a:solidFill>
              </a:rPr>
              <a:t>Lantai</a:t>
            </a:r>
            <a:r>
              <a:rPr lang="en-US" sz="900" dirty="0">
                <a:solidFill>
                  <a:schemeClr val="tx1"/>
                </a:solidFill>
              </a:rPr>
              <a:t> 1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53516"/>
          <a:stretch/>
        </p:blipFill>
        <p:spPr>
          <a:xfrm>
            <a:off x="0" y="2309825"/>
            <a:ext cx="9144000" cy="28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228600" y="0"/>
            <a:ext cx="8648700" cy="497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067850" y="115134"/>
            <a:ext cx="6970200" cy="5475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8"/>
          </p:nvPr>
        </p:nvSpPr>
        <p:spPr>
          <a:xfrm>
            <a:off x="1067850" y="946199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15"/>
          </p:nvPr>
        </p:nvSpPr>
        <p:spPr>
          <a:xfrm>
            <a:off x="700950" y="64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Dokumentasi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2116050" y="650510"/>
            <a:ext cx="2579269" cy="538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Area Bacaan Umum</a:t>
            </a:r>
            <a:endParaRPr sz="2000"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4D3D6-DF3E-76BB-CFC1-A9CDBFA37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90" b="15093"/>
          <a:stretch/>
        </p:blipFill>
        <p:spPr>
          <a:xfrm>
            <a:off x="2285393" y="1278227"/>
            <a:ext cx="2521256" cy="2437787"/>
          </a:xfrm>
          <a:prstGeom prst="rect">
            <a:avLst/>
          </a:prstGeom>
        </p:spPr>
      </p:pic>
      <p:sp>
        <p:nvSpPr>
          <p:cNvPr id="4" name="Google Shape;186;p31">
            <a:extLst>
              <a:ext uri="{FF2B5EF4-FFF2-40B4-BE49-F238E27FC236}">
                <a16:creationId xmlns:a16="http://schemas.microsoft.com/office/drawing/2014/main" id="{F30D544D-AEFB-0FF7-96EC-66FD92DD42C0}"/>
              </a:ext>
            </a:extLst>
          </p:cNvPr>
          <p:cNvSpPr txBox="1">
            <a:spLocks/>
          </p:cNvSpPr>
          <p:nvPr/>
        </p:nvSpPr>
        <p:spPr>
          <a:xfrm>
            <a:off x="2256387" y="952696"/>
            <a:ext cx="783138" cy="4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Di </a:t>
            </a:r>
            <a:r>
              <a:rPr lang="en-US" sz="900" dirty="0" err="1">
                <a:solidFill>
                  <a:schemeClr val="tx1"/>
                </a:solidFill>
              </a:rPr>
              <a:t>Lantai</a:t>
            </a:r>
            <a:r>
              <a:rPr lang="en-US" sz="900" dirty="0">
                <a:solidFill>
                  <a:schemeClr val="tx1"/>
                </a:solidFill>
              </a:rPr>
              <a:t> 3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04535F-1C18-1DF6-4499-598EB27316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97" b="10369"/>
          <a:stretch/>
        </p:blipFill>
        <p:spPr>
          <a:xfrm>
            <a:off x="4975992" y="1278226"/>
            <a:ext cx="2566681" cy="2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1011"/>
      </p:ext>
    </p:extLst>
  </p:cSld>
  <p:clrMapOvr>
    <a:masterClrMapping/>
  </p:clrMapOvr>
</p:sld>
</file>

<file path=ppt/theme/theme1.xml><?xml version="1.0" encoding="utf-8"?>
<a:theme xmlns:a="http://schemas.openxmlformats.org/drawingml/2006/main" name="Library Book Style CV by Slidesgo">
  <a:themeElements>
    <a:clrScheme name="Simple Light">
      <a:dk1>
        <a:srgbClr val="000000"/>
      </a:dk1>
      <a:lt1>
        <a:srgbClr val="FFFFFF"/>
      </a:lt1>
      <a:dk2>
        <a:srgbClr val="AAE9FF"/>
      </a:dk2>
      <a:lt2>
        <a:srgbClr val="308FB1"/>
      </a:lt2>
      <a:accent1>
        <a:srgbClr val="E9E9E9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172</Words>
  <Application>Microsoft Office PowerPoint</Application>
  <PresentationFormat>On-screen Show (16:9)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DM Serif Display</vt:lpstr>
      <vt:lpstr>Times New Roman</vt:lpstr>
      <vt:lpstr>Barlow</vt:lpstr>
      <vt:lpstr>Arial</vt:lpstr>
      <vt:lpstr>Arial</vt:lpstr>
      <vt:lpstr>Roboto Condensed Light</vt:lpstr>
      <vt:lpstr>Library Book Style CV by Slidesgo</vt:lpstr>
      <vt:lpstr>PowerPoint Presentation</vt:lpstr>
      <vt:lpstr>LIBRARY  Perpustakaan Daerah Provinsi Sumatera Utara</vt:lpstr>
      <vt:lpstr>Profil Perpustakaan Daerah Provinsi Sumatera Utara </vt:lpstr>
      <vt:lpstr>03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</dc:creator>
  <cp:lastModifiedBy>Saddam Rafi</cp:lastModifiedBy>
  <cp:revision>1</cp:revision>
  <dcterms:modified xsi:type="dcterms:W3CDTF">2023-05-16T15:30:48Z</dcterms:modified>
</cp:coreProperties>
</file>