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13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805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6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68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14285A-E3C4-4194-BD73-31711231946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F52330-F73C-4A03-ADD3-5BC4853A54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36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FadiZahhar/pen/zPbMEz" TargetMode="External"/><Relationship Id="rId2" Type="http://schemas.openxmlformats.org/officeDocument/2006/relationships/hyperlink" Target="https://codepen.io/FadiZahhar/collab/vWPVre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pen.io/FadiZahhar/pen/ooVQJP" TargetMode="External"/><Relationship Id="rId4" Type="http://schemas.openxmlformats.org/officeDocument/2006/relationships/hyperlink" Target="https://codepen.io/FadiZahhar/pen/dZrQ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4A28-AACD-4A57-A450-2A2ECDC7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10" y="2384361"/>
            <a:ext cx="9700590" cy="31755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for building user interfaces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Client Side “Run in the browser”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Great Advantage since things happens instantly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interfaces are basically what users sees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React is all about components that will build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/>
          <a:lstStyle/>
          <a:p>
            <a:r>
              <a:rPr lang="en-US" dirty="0"/>
              <a:t>Components?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60AD73C-018E-4F06-867F-A5D42F78E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68316"/>
              </p:ext>
            </p:extLst>
          </p:nvPr>
        </p:nvGraphicFramePr>
        <p:xfrm>
          <a:off x="2623930" y="2268851"/>
          <a:ext cx="6811618" cy="32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14107680" imgH="5485680" progId="Photoshop.Image.16">
                  <p:embed/>
                </p:oleObj>
              </mc:Choice>
              <mc:Fallback>
                <p:oleObj name="Image" r:id="rId3" imgW="14107680" imgH="548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3930" y="2268851"/>
                        <a:ext cx="6811618" cy="32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>
            <a:normAutofit/>
          </a:bodyPr>
          <a:lstStyle/>
          <a:p>
            <a:r>
              <a:rPr lang="en-US" sz="4800" dirty="0"/>
              <a:t>Components 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4A28-AACD-4A57-A450-2A2ECDC7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10" y="2384361"/>
            <a:ext cx="9700590" cy="317551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Self-contained independent components in declaring user interfaces.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There are only a few public methods to override inside the component such as </a:t>
            </a:r>
            <a:r>
              <a:rPr lang="en-US" dirty="0" err="1"/>
              <a:t>componentWillMount</a:t>
            </a:r>
            <a:r>
              <a:rPr lang="en-US" dirty="0"/>
              <a:t>, </a:t>
            </a:r>
            <a:r>
              <a:rPr lang="en-US" dirty="0" err="1"/>
              <a:t>componentDidMount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Every UI is composed of components, so there is no mismatch of multiple types to worry about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easy to nest components inside components and encourages the principle of single responsibility for each component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Reusability, </a:t>
            </a:r>
            <a:r>
              <a:rPr lang="en-US" b="1" dirty="0"/>
              <a:t>Maintainability</a:t>
            </a:r>
            <a:r>
              <a:rPr lang="en-US" dirty="0"/>
              <a:t> , Manageable code</a:t>
            </a:r>
          </a:p>
        </p:txBody>
      </p:sp>
    </p:spTree>
    <p:extLst>
      <p:ext uri="{BB962C8B-B14F-4D97-AF65-F5344CB8AC3E}">
        <p14:creationId xmlns:p14="http://schemas.microsoft.com/office/powerpoint/2010/main" val="349991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/>
          <a:lstStyle/>
          <a:p>
            <a:r>
              <a:rPr lang="en-US" dirty="0"/>
              <a:t>Why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4A28-AACD-4A57-A450-2A2ECDC7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10" y="2384361"/>
            <a:ext cx="9700590" cy="31755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UI State becomes difficult to handle with Vanilla JavaScript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Focus on Business Logic, not on preventing your app from exploding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Huge Ecosystem, Active community, </a:t>
            </a:r>
            <a:r>
              <a:rPr lang="en-US"/>
              <a:t>Hight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>
            <a:normAutofit/>
          </a:bodyPr>
          <a:lstStyle/>
          <a:p>
            <a:r>
              <a:rPr lang="en-US" sz="6000" dirty="0"/>
              <a:t>React </a:t>
            </a:r>
            <a:r>
              <a:rPr lang="en-US" sz="6000" dirty="0" err="1"/>
              <a:t>Altirnatives</a:t>
            </a:r>
            <a:endParaRPr lang="en-US" sz="6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8D616F-7CA5-4AA8-8747-1B149F802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77009"/>
              </p:ext>
            </p:extLst>
          </p:nvPr>
        </p:nvGraphicFramePr>
        <p:xfrm>
          <a:off x="3014869" y="2200852"/>
          <a:ext cx="6162262" cy="335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11669760" imgH="6361560" progId="Photoshop.Image.16">
                  <p:embed/>
                </p:oleObj>
              </mc:Choice>
              <mc:Fallback>
                <p:oleObj name="Image" r:id="rId3" imgW="11669760" imgH="63615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869" y="2200852"/>
                        <a:ext cx="6162262" cy="335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0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87" y="3060663"/>
            <a:ext cx="8143272" cy="1086237"/>
          </a:xfrm>
        </p:spPr>
        <p:txBody>
          <a:bodyPr>
            <a:normAutofit fontScale="90000"/>
          </a:bodyPr>
          <a:lstStyle/>
          <a:p>
            <a:r>
              <a:rPr lang="en-US" dirty="0"/>
              <a:t>SPA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MPA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386EA6-508E-4B69-B2F8-A4F88BF1E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81326"/>
              </p:ext>
            </p:extLst>
          </p:nvPr>
        </p:nvGraphicFramePr>
        <p:xfrm>
          <a:off x="0" y="352011"/>
          <a:ext cx="5114925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3" imgW="6755400" imgH="7530120" progId="Photoshop.Image.16">
                  <p:embed/>
                </p:oleObj>
              </mc:Choice>
              <mc:Fallback>
                <p:oleObj name="Image" r:id="rId3" imgW="6755400" imgH="7530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52011"/>
                        <a:ext cx="5114925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76A49E-9C06-48F1-8F4B-4D71C4C69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097239"/>
              </p:ext>
            </p:extLst>
          </p:nvPr>
        </p:nvGraphicFramePr>
        <p:xfrm>
          <a:off x="7140120" y="352011"/>
          <a:ext cx="50863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5" imgW="6717240" imgH="7631640" progId="Photoshop.Image.16">
                  <p:embed/>
                </p:oleObj>
              </mc:Choice>
              <mc:Fallback>
                <p:oleObj name="Image" r:id="rId5" imgW="6717240" imgH="76316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120" y="352011"/>
                        <a:ext cx="508635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8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0F3-62BC-4CA3-ACFD-7628185E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298124"/>
            <a:ext cx="8143272" cy="1086237"/>
          </a:xfrm>
        </p:spPr>
        <p:txBody>
          <a:bodyPr>
            <a:normAutofit/>
          </a:bodyPr>
          <a:lstStyle/>
          <a:p>
            <a:r>
              <a:rPr lang="en-US" sz="6000" dirty="0"/>
              <a:t>4 React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4A28-AACD-4A57-A450-2A2ECDC7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10" y="2384361"/>
            <a:ext cx="9700590" cy="31755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2"/>
              </a:rPr>
              <a:t>https://codepen.io/FadiZahhar/collab/vWPVre/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3"/>
              </a:rPr>
              <a:t>https://codepen.io/FadiZahhar/pen/zPbMEz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4"/>
              </a:rPr>
              <a:t>https://codepen.io/FadiZahhar/pen/dZrQjq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5"/>
              </a:rPr>
              <a:t>https://codepen.io/FadiZahhar/pen/ooVQJP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86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240</TotalTime>
  <Words>190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Crop</vt:lpstr>
      <vt:lpstr>Adobe Photoshop Image</vt:lpstr>
      <vt:lpstr>What is React</vt:lpstr>
      <vt:lpstr>Components?</vt:lpstr>
      <vt:lpstr>Components Advantages</vt:lpstr>
      <vt:lpstr>Why React</vt:lpstr>
      <vt:lpstr>React Altirnatives</vt:lpstr>
      <vt:lpstr>SPA Or MPA</vt:lpstr>
      <vt:lpstr>4 React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DELL</dc:creator>
  <cp:lastModifiedBy>DELL</cp:lastModifiedBy>
  <cp:revision>13</cp:revision>
  <dcterms:created xsi:type="dcterms:W3CDTF">2017-12-04T20:05:46Z</dcterms:created>
  <dcterms:modified xsi:type="dcterms:W3CDTF">2017-12-05T00:06:07Z</dcterms:modified>
</cp:coreProperties>
</file>