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4-06T04:08:34.84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15304 4093 0,'0'0'0,"249"0"0,-51 0 16,-148 0 0,-26 0-16,1 0 15,0 0 1,0 0-16,0-25 15,-1 25 1,1 0-16,0 0 16,25 0-1,-26 0-15,1 0 16,25-25-16,-25 25 16,-1-25-16,1 25 15,0 0-15,0-24 16,49-1-1,-99 25 1,75 25 15,-25-25-15,0 0 0,0 0-16,-1-25 15,-24 0-15,25 25 16,0-25-1,-25 0 1,25 1-16,-75 24 141,25 0-126,-24 0 1,24 0-16,0 0 16,-25 0-16,1 0 15,-1 0 1,-49 0-16,0 0 15,0 0-15,-1 0 16,1 0-16,0 0 16,25 0-16,-1 0 15,1 0-15,24 0 16,-24 0-16,24 0 16,25 0-16,-24 0 15,-1 0-15,0 0 16,-24 0-16,0 0 15,-26 0-15,-24 0 16,25 0-16,-25 0 16,-25 0-16,25 0 15,25 0-15,0 0 16,24 0-16,1 0 16,0 0-16,-1 0 15,26 0-15,-1 0 16,0 0-16,26 0 15,-1 0-15,-25 0 16,25 0 0,-24 0-16,24 0 15,0 0-15,0 0 16,-24 0 0,24 0-16,0 0 0,50 24 171,25-24-171,-26 0 16,76 25-16,-26 0 16,25 0-16,-24-25 15,49 0-15,49 0 16,26 0-16,49 0 16,-25 0-16,0 0 15,25 0-15,0 0 16,-24 0-16,-1 0 15,-25 0-15,1 0 16,-75-25-16,-50 25 16,1 0-16,-26-25 15,-24 25 1,0 0-16,0 0 16,-1 0-1,-24-25 16,0 1-15,-24 24 0,24-25 15,0 0-31,24 25 16,1 0-1,0 0-15,0-25 16,24 25-1,-24-25 17,0 25-17,0-24 1,24 24-16,-24-25 31</inkml:trace>
  <inkml:trace contextRef="#ctx0" brushRef="#br0" timeOffset="48424.11">16768 5383 0</inkml:trace>
  <inkml:trace contextRef="#ctx0" brushRef="#br0" timeOffset="98624.44">19248 3894 0</inkml:trace>
  <inkml:trace contextRef="#ctx0" brushRef="#br0" timeOffset="121394.38">13370 13618 0</inkml:trace>
  <inkml:trace contextRef="#ctx0" brushRef="#br0" timeOffset="122784.68">13419 13543 0</inkml:trace>
  <inkml:trace contextRef="#ctx0" brushRef="#br0" timeOffset="124753.89">20166 13519 0</inkml:trace>
  <inkml:trace contextRef="#ctx0" brushRef="#br0" timeOffset="142113.79">16867 10368 0</inkml:trace>
  <inkml:trace contextRef="#ctx0" brushRef="#br0" timeOffset="-97967.45">16818 5407 0</inkml:trace>
  <inkml:trace contextRef="#ctx0" brushRef="#br0" timeOffset="-96399.7">14114 8310 0,'25'0'78,"-1"24"-78,26 26 16,-50 24-16,25-49 15,-25 25-15,0-1 16,0 1-16,0 24 15,0 1-15,0-1 16,0-49-16,0 0 16,0 0-16</inkml:trace>
  <inkml:trace contextRef="#ctx0" brushRef="#br0" timeOffset="-94952.2">18479 7937 0,'25'-24'47,"0"24"-47,50 24 15,-1 1-15,-24 0 16,-1 0-16,1 0 16,-1-25-16,-24 49 15,25-49-15,-25 25 16,-25 0-16,24 0 16,1 0-16,-25 24 15,0-24-15,25 49 16,0-49-16,-25 25 15,0-25-15,0-1 16,0 1-16,0 50 16,0-51-1,-25 1-15,0 0 16,-24 0-16,24 0 16,0-25-16,25 24 15,-25-24 1</inkml:trace>
  <inkml:trace contextRef="#ctx0" brushRef="#br0" timeOffset="-92839.29">16743 13816 0,'25'0'78,"49"50"-78,-24-25 16,0-1-16,-1 26 16,-24-25-16,0 49 15,0-74-15,-1 25 16,-73-25 125,24 0-126,-25 0-15,1 0 16,24 0-16,-49 0 15,24 0-15,0-25 16,1 0-16,-1 25 16,1-24-1,73 73 188,1-24-187,25 25-16,-50-1 16,49 1-16,-24-25 15,0 24-15,-25-24 16,-25-25 203,0 0-204,-24 0-15,24 0 16,0 0 0,0 0-1,1 0 32,-26-25-31</inkml:trace>
  <inkml:trace contextRef="#ctx0" brushRef="#br0" timeOffset="-66957.36">13742 1960 0,'-25'24'422,"0"26"-422,-49 0 15,24-1-15,25 1 16,-24-1-16,24-24 15,0 0-15,25 0 16</inkml:trace>
  <inkml:trace contextRef="#ctx0" brushRef="#br0" timeOffset="-58287.97">18951 8806 0,'0'-25'156,"25"-25"-140,49 25-1,50 25-15,-50-49 16,1 24-16,-26 0 16,1 25-16</inkml:trace>
  <inkml:trace contextRef="#ctx0" brushRef="#br0" timeOffset="5111.95">3473 5854 0,'-100'0'15,"76"0"1,-26 0-16,50 50 31,0-1-15,0-24-16,0 0 16,0 0-16,0-1 15,0 1 32,0 0-47,50-25 16,-1 0-16,26 0 15,-1 0 1,0 0-16,1 0 0,-1 0 16,-24 25-1,-25 0 1,24-25-1,-24 24 32,-25 1-15,25-25-32,-75 0 140,26 0-140,-26 0 16,-24 0-16,-26 0 15,1 0-15,-50 25 16,50 0 0,25 0-16,24-25 15,0 0-15,26 24 16</inkml:trace>
  <inkml:trace contextRef="#ctx0" brushRef="#br0" timeOffset="126225.9">16793 5358 0,'-25'0'328,"0"25"-312,0 24-16,25 26 15,-24-1-15,-1 0 16,0-24-16,25-25 16,0 49-1,0-49 1,0 0 46,0 0-46,-25 0-16,25-1 16,0 1-1,-25 0 1,25 0-16,0 0 15,0-1-15,0 1 16,0 0-16,-24 25 16,24-26-1,0 1 1,0 0-16,0 0 0,0 0 16,0-1-16,0 1 15,0 0-15,0 0 31,0 0 1,0-1-32,0 1 15,24 25 1,1-25 0,0 24-16,-25-24 31,0 0-31,25 24 15,0-24-15,-25 0 16,0 25-16,24-1 16,-24-24-16,0 25 15,25 24-15,-25-49 16,0 25-16,25-1 16,-25-24-16,0 0 15,0 24-15,0-24 16,0 25-16,0 24 15,0-24-15,0-1 16,0 1-16,0 24 16,0 1-16,0-1 15,0-24-15,0 24 16,0 1-16,0-1 16,0 25-16,0-24 15,0-1-15,0 1 16,0 24-16,0-50 15,0 75-15,-25-49 16,0 24-16,1-25 16,24-24-16,0 24 15,0 1 1,0-1-16,0 1 16,0 24-16,0-25 15,-25 26-15,25-1 16,0-50-16,0 51 15,0-26-15,0 0 16,-25 26-16,0-1 16,25-74-16,0 49 15,0-24-15,0-1 16,0 1-16,0-25 16,0 49-16,0-49 15,0 25-15,0-1 16,0 1-16,0-1 15,0 26-15,0-26 16,0-24-16,0 25 16,0-25-16,0 24 15,0-24-15,0 0 16,0 24-16,0 1 16,0 0-16,0-1 15,0 1-15,0 0 16,0-1-1,0 1-15,0-1 0,0 1 16,0-25-16,0 24 16,0 1-1,0 0-15,0-1 16,0-24-16,0 0 16,0 49-16,0-49 15,0 0-15,25 49 16,-25-49-16,0 25 15,25 24-15,-25-24 16,0-26 0,0 51-16,0-25 15,0-1-15,0 1 16,25 24-16,-25-49 16,0 49-16,0-24 15,24 24-15,-24-24 16,0 0-1,0-1-15,0-24 16,0 25-16,0-26 16,0 26-16,0 0 15,25 24-15,0-49 16,-25 24-16,0-24 16,0 25-1,25 0 1,-25-1-1,0-24 1,0 0-16,0 0 16,0 24-16,0 1 15,0-1-15,0-24 16,0 0-16,0 25 16,0-26-1,0 26-15,0-25 16,0 24-1,0-24 1,0 0 0,0 0-1,0 0 1,0-1 0,0 1-1,0 0 1,0 0-16,0 24 15,0-24-15,0 25 16,0-25 0,0 24-16,0-24 15,0 0 1,0 0-16,0-1 16,0 1-16,0 0 15,0 0-15,0 0 16,0 0-16,0-1 15,0 26 1,0-25 0,0 0-1,0-1-15,0 1 16,0 0 0,0 0-1,25 0 1,-25 24 171,24-49-171,-24 25 0,25 25-16,-25-1 31,0-24-16,0 25 1,0-26 0,0 26-16,0-25 15,0 24-15,0 1 16,0-25-16,0 0 16,0 24-16,0-24 15,0 0-15,0 0 16,0-1-1,-25-24 95</inkml:trace>
  <inkml:trace contextRef="#ctx0" brushRef="#br0" timeOffset="130127.63">12055 10021 0,'25'0'219,"49"0"-204,50 25-15,75 49 16,24 26-16,50-1 16,25-25-16,-1 25 15,-24-49-15,0 0 16,-75-1-16,-24-24 16,-75 0-16,-49-25 15,-1 0-15,1 0 16,-25 0-1,24 0 1,1 0 15,-25 0-31,24 0 0,1 0 16,-25 0-16,0 0 16,-1 0-16,1 0 15,0 0 1,25 0-1,-26 0-15,1 0 16,50-25-16,-51 25 16,101-25-16,-26 0 15,0 1-15,-25-1 16,1 25-16,-1-25 16,-49 0-16,0 25 15,0 0 220,24 0-220,1 0-15,74 0 16,0 0-16,25 0 15,-25 0-15,25 0 16,-25 0-16,-50 0 16,0 0-16,1 0 15,-1 0-15,-49 0 16,0 0-16,24 0 16,-24 0-1,0 0-15,25 0 16,-1 0-16,26 0 15,-1 0-15,1 0 16,-26 0-16,26 0 16,-26 0-16,-24 0 15,0 0-15,0 0 16,-1 0 0,1 0 15,0 0-31,25 0 0,-1 0 15,1 0-15,-1 0 16,26 0 0,-1 0-16,1 0 15,-1 0-15,-24 0 16,-1 0-16,1 0 16,24 0-16,1 0 15,-26 0-15,26 0 16,-1 0-16,25 0 15,-24 0-15,-1 0 16,1 0-16,-26 0 16,1 0-16,-1 0 15,26 0-15,-26 0 16,-24 0-16,0 0 16,25 0-16,-25 0 15,-1 0-15,26 0 16,0 0-16,-1 0 15,-24 0-15,25 0 16,-1 25-16,-24-25 16,0 0-16,0 0 15,-1 0-15,1 0 16,25 25 0,-1-25-16,1 25 15,-25-25-15,49 24 0,-49-24 16,74 0-1,-74 0-15,0 0 16,0 0-16,-1 0 16,1 25-16,0 0 15,0-25 1,0 0-16,-1 0 16,1 0-16,0 0 15,25 25-15,-25-25 16,-1 0 62,1 0-47,0 0-31,25 0 16,-1 0-16,-24 0 15,49 0-15,-49 0 16,0 0-16,0 0 16,24 0-1,-24 0-15,0 0 32,0 0-17,0 0 1,-1 0-16,1-25 15,0 25 17,0-25-17,0 25 1,-1 0 0,1-25-16,0 25 46</inkml:trace>
  <inkml:trace contextRef="#ctx0" brushRef="#br0" timeOffset="154328.55">16545 4688 0,'25'25'46,"-1"24"-30,-24 1-16,25 0 16,-25-1-16,0 51 15,0-1 1,0-25-16,0 1 0,0-26 16,0-24-1</inkml:trace>
  <inkml:trace contextRef="#ctx0" brushRef="#br0" timeOffset="154975.77">16644 4539 0,'25'0'16,"24"75"-1,-24 24-15,0 25 16,0-25-16,0-24 16,-1 49-16,1-25 15,0-25-15,-25-24 16,0-1-1,0-24-15,0 0 16</inkml:trace>
  <inkml:trace contextRef="#ctx0" brushRef="#br0" timeOffset="155499.77">16619 5184 0,'0'-49'156</inkml:trace>
  <inkml:trace contextRef="#ctx0" brushRef="#br0" timeOffset="157033.8">16718 5085 0,'25'0'625,"0"0"-625</inkml:trace>
  <inkml:trace contextRef="#ctx0" brushRef="#br0" timeOffset="159960.82">12774 13543 0,'0'50'62,"0"24"-46,0 1-16,0 24 16,0 25-16,0 0 15,0 0-15,0-25 16,0 1-16,0-26 16,0 0-16,0-24 15,0-25 1,0-100 156,25 1-172,0-50 15,-25 49-15,25-24 16,-25 50-16,0-1 16,25 25-16,-1-49 218,26 49-218,-25 0 16,24 0-16,-24-24 16,0 49-16,-25-25 15,25 25 141,-25 50-156,25-1 16,-25 1-16,0 24 16,0 25-1,0 25-15,-25-24 16,-25 49-16,-24-1 16,24-24-16,1 25 15,-1-25-15,0-49 16,50-26-16,-24-24 15,-1 0-15,0-25 125,0-25-46,0 0-64,25 0-15,0 1 16,0-1-1,0 0-15,0 0 47,0 0-47,0 1 16,0-1-16,0-25 16,0-24-16,0-25 15</inkml:trace>
  <inkml:trace contextRef="#ctx0" brushRef="#br0" timeOffset="162017.53">21183 13568 0,'-25'-49'94,"-49"49"-78,-75 0-16,-49 0 15,-1 0-15,50 0 16,1 0-16,-26 0 16,50 0-16,50 24 15,-1 1-15,26-25 16,49 25-16,-25 0 125,25 24-110,0 1-15,0-25 16,25 74-16,-25-49 16,49 24-1,-24 0-15,-25-24 16,50-25-16,-50 24 16,24-24-16,1 0 15,0 0 1,0-25 15,0 25-31,-1-25 16,26 0-1,24 0-15,-24 0 16,49 0-16,-49 0 16,49-25-16,-74 25 15,0 0 1,-1 0 46,1-25-62,25 0 16,-25 0-16,-1 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4-06T04:18:54.28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16892 10120 0,'0'-24'860,"-50"-1"-845,26-50-15,-1 1 16,25 49-16,0-25 16,0 26-16,0-1 15,25 25 235,-25 25-234,24 24-16,1 26 15,0-51-15,-25 1 16,0 0 0</inkml:trace>
  <inkml:trace contextRef="#ctx0" brushRef="#br0" timeOffset="33968.18">13543 6747 0</inkml:trace>
  <inkml:trace contextRef="#ctx0" brushRef="#br0" timeOffset="36631.08">20216 6747 0</inkml:trace>
  <inkml:trace contextRef="#ctx0" brushRef="#br0" timeOffset="37993.37">20191 13469 0,'25'0'47</inkml:trace>
  <inkml:trace contextRef="#ctx0" brushRef="#br0" timeOffset="39702.68">13568 13469 0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8D72-40E1-42B7-ADC7-033BBD5A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28772-9F54-4C45-93C6-326BD542C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B2FB5-508B-4FC7-AE8D-3598DF18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D51-E04D-430D-AD9E-639FB32BDA90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D8570-EF70-4060-9CBF-8345909F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6EA1-EDE1-447D-9F91-441ACFEC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6347-6935-4F7F-9829-C70CD0145B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263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F19D-D124-4C3C-9282-8623FC54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AAF56-B3CD-4C82-8576-2430F08DF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49E1-8083-4F97-A398-F59E302F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D51-E04D-430D-AD9E-639FB32BDA90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E181-A0A3-4E99-9140-E7F8AF92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A930-32B1-401E-AE2B-F7F1850B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6347-6935-4F7F-9829-C70CD0145B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010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48471-9D10-42CE-9FBF-AF9E197D8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76D79-10EC-4F7A-85F7-E5A0C7D5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524EF-92A9-4A3F-B806-BF231FF5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D51-E04D-430D-AD9E-639FB32BDA90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9D21-72E2-42A0-9CCD-088D7D7D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C761-B51D-407F-9744-A936E451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6347-6935-4F7F-9829-C70CD0145B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65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C384-4B14-4B1E-B703-0E86A626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A54C-C731-4685-B95D-3D5F3FB8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B35DC-0B63-412E-999E-99C4D366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D51-E04D-430D-AD9E-639FB32BDA90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C29DE-A7FD-4B4D-B7B6-4B5DB490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D867-4F73-4F4A-B17C-2F49E7ED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6347-6935-4F7F-9829-C70CD0145B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21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06D3-AE48-435F-A287-AFD75241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F2DCE-6011-45FA-8532-FA95DBBA0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4017-EB5B-4A15-ACC0-9F692BE4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D51-E04D-430D-AD9E-639FB32BDA90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8A7D-B5BA-45F0-9C2A-97A77ABB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929A4-FDDE-46B5-A1C2-7CE90DE5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6347-6935-4F7F-9829-C70CD0145B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946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A269-851F-4A0F-8953-881E5356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2944-7EAA-42D3-9982-FDE4538AC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9BDC1-51AD-470B-832C-B64C25F70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DFBB9-4AE9-4551-80F5-25D6DD5B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D51-E04D-430D-AD9E-639FB32BDA90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0E4FF-3EC8-49D1-B3B8-2D7801A7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9332B-D7CB-4363-A71E-3DFDA466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6347-6935-4F7F-9829-C70CD0145B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033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FC6A-D4A9-4C0A-94F1-E1B9CA38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C58C9-A94A-4492-8BCF-C7507202E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857AA-2E0F-4713-8F55-E2A7A300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7B1AD-5B9E-45E0-9D8F-38AAF703E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AEA7-9BC7-4271-B5B0-7B7F87B84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89D0A-1AF8-4366-B9AC-065BF29B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D51-E04D-430D-AD9E-639FB32BDA90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CA883-266C-4F7E-A796-7F348196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F595D-C075-4308-9260-619A0516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6347-6935-4F7F-9829-C70CD0145B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45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5118-5347-4CEB-9F17-90CDF79A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CF534-A7B0-442D-B181-3812C30D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D51-E04D-430D-AD9E-639FB32BDA90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FB376-6F4F-4E4D-875F-11826033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25061-3C13-4117-A165-AB4EE871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6347-6935-4F7F-9829-C70CD0145B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31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2F2ED-8722-483B-91BB-F1EFE07D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D51-E04D-430D-AD9E-639FB32BDA90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0EE39-E62E-4A7A-B3F8-5B85A599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A933B-D365-4230-A873-8ED6EDAD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6347-6935-4F7F-9829-C70CD0145B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864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C770-732A-4A8A-A792-9AE6227E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6D58-920F-4423-915E-75D99826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7A2C5-5918-4379-A88B-DA0C2BCC7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8C8D-42DD-4408-9BA9-32AFAA2E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D51-E04D-430D-AD9E-639FB32BDA90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C6F6D-D6A7-4675-97C0-CAA45714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AC270-7497-465F-84F0-7BC0FF18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6347-6935-4F7F-9829-C70CD0145B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728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0796-C583-4A0A-B070-8CC41822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A3A72-FF75-4F49-8819-5F7E92644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EBC12-1FB8-4FB1-B968-21445AA78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6FBDD-3A60-4103-8C01-DBF3B547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D51-E04D-430D-AD9E-639FB32BDA90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345FD-FE86-45E0-9199-2A64E1EE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3F20F-9F54-4E73-8F49-0A10F7B4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6347-6935-4F7F-9829-C70CD0145B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67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BBE36-D77F-415B-8C2F-B6B48BE5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D2BA2-0C5B-459C-8D70-FE8B0A942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A8AF-9E00-403C-B5CC-2B273B3AF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CDD51-E04D-430D-AD9E-639FB32BDA90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20C6-3E37-4BC3-AAAB-6917C946C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E5340-BEC0-4460-904F-DD0EADDDC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6347-6935-4F7F-9829-C70CD0145B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509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BC43-292C-475B-AF1F-17438EF50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E67C0-D388-4ABB-8C15-5642B30F8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884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C3B-7249-4443-9578-7D0E4605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Lingkaran</a:t>
            </a:r>
            <a:r>
              <a:rPr lang="en-US" dirty="0"/>
              <a:t> 360 x</a:t>
            </a:r>
            <a:r>
              <a:rPr lang="en-US" baseline="30000" dirty="0"/>
              <a:t>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44E1A-0DF9-46CA-93DB-0977A6D9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8F5CFE-DA9C-423C-AE73-7EAF477A826A}"/>
              </a:ext>
            </a:extLst>
          </p:cNvPr>
          <p:cNvSpPr/>
          <p:nvPr/>
        </p:nvSpPr>
        <p:spPr>
          <a:xfrm>
            <a:off x="4311650" y="2000885"/>
            <a:ext cx="3569335" cy="35693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219B41-E992-4097-8812-5FAA6C074EF1}"/>
              </a:ext>
            </a:extLst>
          </p:cNvPr>
          <p:cNvSpPr/>
          <p:nvPr/>
        </p:nvSpPr>
        <p:spPr>
          <a:xfrm>
            <a:off x="5933440" y="3623310"/>
            <a:ext cx="324485" cy="32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1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E2ED-B6AA-4890-8489-21E9C7BF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Segitiga</a:t>
            </a:r>
            <a:r>
              <a:rPr lang="en-US" dirty="0"/>
              <a:t> = 360/3= 120</a:t>
            </a:r>
            <a:endParaRPr lang="en-ID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B903B49-C2C5-4189-BBDE-19A5AA40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BA733-97C7-441C-8A11-74168411FD62}"/>
              </a:ext>
            </a:extLst>
          </p:cNvPr>
          <p:cNvSpPr/>
          <p:nvPr/>
        </p:nvSpPr>
        <p:spPr>
          <a:xfrm>
            <a:off x="4318000" y="1925320"/>
            <a:ext cx="3432810" cy="3432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B8D172-BCEA-481E-8CF1-E16D6AF97067}"/>
              </a:ext>
            </a:extLst>
          </p:cNvPr>
          <p:cNvSpPr/>
          <p:nvPr/>
        </p:nvSpPr>
        <p:spPr>
          <a:xfrm>
            <a:off x="5927725" y="3596005"/>
            <a:ext cx="21336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2F2EF2-052C-4ACD-AA49-2193E9A44A10}"/>
              </a:ext>
            </a:extLst>
          </p:cNvPr>
          <p:cNvCxnSpPr>
            <a:stCxn id="19" idx="0"/>
            <a:endCxn id="20" idx="0"/>
          </p:cNvCxnSpPr>
          <p:nvPr/>
        </p:nvCxnSpPr>
        <p:spPr>
          <a:xfrm>
            <a:off x="6034405" y="1925320"/>
            <a:ext cx="0" cy="167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91A005-0F24-4335-B1BA-95B34E259A47}"/>
              </a:ext>
            </a:extLst>
          </p:cNvPr>
          <p:cNvCxnSpPr>
            <a:stCxn id="20" idx="1"/>
          </p:cNvCxnSpPr>
          <p:nvPr/>
        </p:nvCxnSpPr>
        <p:spPr>
          <a:xfrm>
            <a:off x="5958840" y="3627120"/>
            <a:ext cx="1287780" cy="126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814657-03C6-4B1C-B7E8-A629F5A476A9}"/>
              </a:ext>
            </a:extLst>
          </p:cNvPr>
          <p:cNvCxnSpPr>
            <a:endCxn id="19" idx="3"/>
          </p:cNvCxnSpPr>
          <p:nvPr/>
        </p:nvCxnSpPr>
        <p:spPr>
          <a:xfrm flipH="1">
            <a:off x="4820920" y="3726180"/>
            <a:ext cx="1190625" cy="112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283745-4891-41FE-8498-7C8ADF421436}"/>
              </a:ext>
            </a:extLst>
          </p:cNvPr>
          <p:cNvCxnSpPr>
            <a:stCxn id="19" idx="0"/>
            <a:endCxn id="19" idx="5"/>
          </p:cNvCxnSpPr>
          <p:nvPr/>
        </p:nvCxnSpPr>
        <p:spPr>
          <a:xfrm>
            <a:off x="6034405" y="1925320"/>
            <a:ext cx="1213485" cy="292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FE08A4-48F2-483A-8906-9CAC6543B48C}"/>
              </a:ext>
            </a:extLst>
          </p:cNvPr>
          <p:cNvCxnSpPr>
            <a:stCxn id="19" idx="5"/>
            <a:endCxn id="19" idx="3"/>
          </p:cNvCxnSpPr>
          <p:nvPr/>
        </p:nvCxnSpPr>
        <p:spPr>
          <a:xfrm flipH="1">
            <a:off x="4820920" y="4855210"/>
            <a:ext cx="2426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AB0B79-96B7-48FC-B234-0D561804BFA6}"/>
              </a:ext>
            </a:extLst>
          </p:cNvPr>
          <p:cNvCxnSpPr>
            <a:stCxn id="19" idx="3"/>
            <a:endCxn id="19" idx="0"/>
          </p:cNvCxnSpPr>
          <p:nvPr/>
        </p:nvCxnSpPr>
        <p:spPr>
          <a:xfrm flipV="1">
            <a:off x="4820920" y="1925320"/>
            <a:ext cx="1213485" cy="292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1">
            <a:extLst>
              <a:ext uri="{FF2B5EF4-FFF2-40B4-BE49-F238E27FC236}">
                <a16:creationId xmlns:a16="http://schemas.microsoft.com/office/drawing/2014/main" id="{9541396B-8A28-495A-B191-A85A8B035836}"/>
              </a:ext>
            </a:extLst>
          </p:cNvPr>
          <p:cNvSpPr txBox="1"/>
          <p:nvPr/>
        </p:nvSpPr>
        <p:spPr>
          <a:xfrm>
            <a:off x="5920105" y="395478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DCF26EF-1239-423B-8C20-37DDADFA339B}"/>
                  </a:ext>
                </a:extLst>
              </p14:cNvPr>
              <p14:cNvContentPartPr/>
              <p14:nvPr/>
            </p14:nvContentPartPr>
            <p14:xfrm>
              <a:off x="1116360" y="705600"/>
              <a:ext cx="6608160" cy="4804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DCF26EF-1239-423B-8C20-37DDADFA33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000" y="696240"/>
                <a:ext cx="6626880" cy="48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52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D6D0-4BED-4FB6-90A4-1C3AAD31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Persegi</a:t>
            </a:r>
            <a:r>
              <a:rPr lang="en-US" dirty="0"/>
              <a:t> 360/4 = 90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E6BA9-DBAE-4738-879A-1B2967EC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B79473-F97F-4F54-BD77-AE1B3F79CF4A}"/>
              </a:ext>
            </a:extLst>
          </p:cNvPr>
          <p:cNvSpPr/>
          <p:nvPr/>
        </p:nvSpPr>
        <p:spPr>
          <a:xfrm>
            <a:off x="4363720" y="1910080"/>
            <a:ext cx="3418205" cy="34182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1F250F-D76D-4BBB-9ED6-9F33A25DD121}"/>
              </a:ext>
            </a:extLst>
          </p:cNvPr>
          <p:cNvSpPr/>
          <p:nvPr/>
        </p:nvSpPr>
        <p:spPr>
          <a:xfrm>
            <a:off x="5874385" y="3420745"/>
            <a:ext cx="396875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B08CD2-6A1A-4B33-A91C-4998DBB74A1E}"/>
              </a:ext>
            </a:extLst>
          </p:cNvPr>
          <p:cNvCxnSpPr>
            <a:endCxn id="5" idx="5"/>
          </p:cNvCxnSpPr>
          <p:nvPr/>
        </p:nvCxnSpPr>
        <p:spPr>
          <a:xfrm>
            <a:off x="6133465" y="3573145"/>
            <a:ext cx="1148080" cy="125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2726AC-8265-4738-B3A0-1A5CC451EA7E}"/>
              </a:ext>
            </a:extLst>
          </p:cNvPr>
          <p:cNvCxnSpPr>
            <a:endCxn id="5" idx="3"/>
          </p:cNvCxnSpPr>
          <p:nvPr/>
        </p:nvCxnSpPr>
        <p:spPr>
          <a:xfrm flipH="1">
            <a:off x="4864100" y="3649980"/>
            <a:ext cx="1193165" cy="117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4A7DB2-8115-4032-9F00-1087D7182860}"/>
              </a:ext>
            </a:extLst>
          </p:cNvPr>
          <p:cNvCxnSpPr>
            <a:endCxn id="5" idx="7"/>
          </p:cNvCxnSpPr>
          <p:nvPr/>
        </p:nvCxnSpPr>
        <p:spPr>
          <a:xfrm flipV="1">
            <a:off x="6072505" y="2410460"/>
            <a:ext cx="1209040" cy="120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2FCC76-D5A6-4D19-A255-2017129A0998}"/>
              </a:ext>
            </a:extLst>
          </p:cNvPr>
          <p:cNvCxnSpPr>
            <a:endCxn id="5" idx="1"/>
          </p:cNvCxnSpPr>
          <p:nvPr/>
        </p:nvCxnSpPr>
        <p:spPr>
          <a:xfrm flipH="1" flipV="1">
            <a:off x="4864100" y="2410460"/>
            <a:ext cx="1162685" cy="119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C37D3-9571-40B1-9B72-CF59158035A6}"/>
              </a:ext>
            </a:extLst>
          </p:cNvPr>
          <p:cNvCxnSpPr>
            <a:stCxn id="5" idx="1"/>
            <a:endCxn id="5" idx="7"/>
          </p:cNvCxnSpPr>
          <p:nvPr/>
        </p:nvCxnSpPr>
        <p:spPr>
          <a:xfrm>
            <a:off x="4864100" y="2410460"/>
            <a:ext cx="2417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2B5B75-5AA2-443B-8209-EE1359B0C41A}"/>
              </a:ext>
            </a:extLst>
          </p:cNvPr>
          <p:cNvCxnSpPr>
            <a:endCxn id="5" idx="5"/>
          </p:cNvCxnSpPr>
          <p:nvPr/>
        </p:nvCxnSpPr>
        <p:spPr>
          <a:xfrm>
            <a:off x="7277735" y="2413635"/>
            <a:ext cx="3810" cy="241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056739-A5ED-4EE6-B5C4-9B47B9153111}"/>
              </a:ext>
            </a:extLst>
          </p:cNvPr>
          <p:cNvCxnSpPr>
            <a:stCxn id="5" idx="5"/>
            <a:endCxn id="5" idx="3"/>
          </p:cNvCxnSpPr>
          <p:nvPr/>
        </p:nvCxnSpPr>
        <p:spPr>
          <a:xfrm flipH="1">
            <a:off x="4864100" y="4827905"/>
            <a:ext cx="2417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48F76B-32D0-4FF7-A42E-8F363510AB7D}"/>
              </a:ext>
            </a:extLst>
          </p:cNvPr>
          <p:cNvCxnSpPr>
            <a:stCxn id="5" idx="3"/>
            <a:endCxn id="5" idx="1"/>
          </p:cNvCxnSpPr>
          <p:nvPr/>
        </p:nvCxnSpPr>
        <p:spPr>
          <a:xfrm flipV="1">
            <a:off x="4864100" y="2410460"/>
            <a:ext cx="0" cy="241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7083DA-CEE4-4E2D-8009-F183C90D3872}"/>
                  </a:ext>
                </a:extLst>
              </p14:cNvPr>
              <p14:cNvContentPartPr/>
              <p14:nvPr/>
            </p14:nvContentPartPr>
            <p14:xfrm>
              <a:off x="4875480" y="2428920"/>
              <a:ext cx="2402640" cy="2420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7083DA-CEE4-4E2D-8009-F183C90D38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6120" y="2419560"/>
                <a:ext cx="2421360" cy="24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305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F14F-D92B-4349-8A1A-9F61FB26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Segilima</a:t>
            </a:r>
            <a:r>
              <a:rPr lang="en-US" dirty="0"/>
              <a:t> = 360/5 =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18FF-7D57-4BFF-B688-F10DE062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CB3D2A-C264-45E9-9113-2E639055D69D}"/>
              </a:ext>
            </a:extLst>
          </p:cNvPr>
          <p:cNvSpPr/>
          <p:nvPr/>
        </p:nvSpPr>
        <p:spPr>
          <a:xfrm>
            <a:off x="4410075" y="1911350"/>
            <a:ext cx="3371850" cy="3371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9A606F-BFFA-45E3-B444-36936C721394}"/>
              </a:ext>
            </a:extLst>
          </p:cNvPr>
          <p:cNvSpPr/>
          <p:nvPr/>
        </p:nvSpPr>
        <p:spPr>
          <a:xfrm>
            <a:off x="5913120" y="3414395"/>
            <a:ext cx="366395" cy="366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67C9CB-0EFA-466B-94C9-52DB4ABF9238}"/>
              </a:ext>
            </a:extLst>
          </p:cNvPr>
          <p:cNvCxnSpPr>
            <a:stCxn id="5" idx="5"/>
          </p:cNvCxnSpPr>
          <p:nvPr/>
        </p:nvCxnSpPr>
        <p:spPr>
          <a:xfrm>
            <a:off x="6226175" y="3727450"/>
            <a:ext cx="89916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10DACA-D723-478E-A773-6FF0F41F95F3}"/>
              </a:ext>
            </a:extLst>
          </p:cNvPr>
          <p:cNvCxnSpPr/>
          <p:nvPr/>
        </p:nvCxnSpPr>
        <p:spPr>
          <a:xfrm flipH="1">
            <a:off x="4821555" y="3634740"/>
            <a:ext cx="1220470" cy="106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2CEB41-3C17-4EC6-B2D1-7E575415D77A}"/>
              </a:ext>
            </a:extLst>
          </p:cNvPr>
          <p:cNvCxnSpPr>
            <a:stCxn id="5" idx="7"/>
          </p:cNvCxnSpPr>
          <p:nvPr/>
        </p:nvCxnSpPr>
        <p:spPr>
          <a:xfrm flipV="1">
            <a:off x="6226175" y="3100705"/>
            <a:ext cx="1478915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4DA0E0-04BF-4FFC-998B-BFF9FFBF8595}"/>
              </a:ext>
            </a:extLst>
          </p:cNvPr>
          <p:cNvCxnSpPr/>
          <p:nvPr/>
        </p:nvCxnSpPr>
        <p:spPr>
          <a:xfrm flipH="1" flipV="1">
            <a:off x="4714240" y="2581910"/>
            <a:ext cx="1327785" cy="105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D87A11-8F76-405B-AFA4-506CF98D9BAF}"/>
              </a:ext>
            </a:extLst>
          </p:cNvPr>
          <p:cNvCxnSpPr/>
          <p:nvPr/>
        </p:nvCxnSpPr>
        <p:spPr>
          <a:xfrm flipV="1">
            <a:off x="6118225" y="1894840"/>
            <a:ext cx="198755" cy="1678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29CFB6-BDE6-4801-B3DC-3C094BC8E27B}"/>
              </a:ext>
            </a:extLst>
          </p:cNvPr>
          <p:cNvCxnSpPr/>
          <p:nvPr/>
        </p:nvCxnSpPr>
        <p:spPr>
          <a:xfrm>
            <a:off x="6301740" y="1940560"/>
            <a:ext cx="1388110" cy="116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60019-FA03-4EE6-86DB-73DBDA0A1796}"/>
              </a:ext>
            </a:extLst>
          </p:cNvPr>
          <p:cNvCxnSpPr/>
          <p:nvPr/>
        </p:nvCxnSpPr>
        <p:spPr>
          <a:xfrm flipH="1">
            <a:off x="7125335" y="3131185"/>
            <a:ext cx="564515" cy="1845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864C2C-166E-46EB-AA39-F03272F7723E}"/>
              </a:ext>
            </a:extLst>
          </p:cNvPr>
          <p:cNvCxnSpPr/>
          <p:nvPr/>
        </p:nvCxnSpPr>
        <p:spPr>
          <a:xfrm flipH="1" flipV="1">
            <a:off x="4806315" y="4702810"/>
            <a:ext cx="2288540" cy="25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FD9BBE-ECF6-4C2D-B4D6-B3A8FC9B35E3}"/>
              </a:ext>
            </a:extLst>
          </p:cNvPr>
          <p:cNvCxnSpPr/>
          <p:nvPr/>
        </p:nvCxnSpPr>
        <p:spPr>
          <a:xfrm flipH="1" flipV="1">
            <a:off x="4729480" y="2627630"/>
            <a:ext cx="92075" cy="209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06279C-F675-4C8A-B455-FAE3E66C75B7}"/>
              </a:ext>
            </a:extLst>
          </p:cNvPr>
          <p:cNvCxnSpPr/>
          <p:nvPr/>
        </p:nvCxnSpPr>
        <p:spPr>
          <a:xfrm flipV="1">
            <a:off x="4699000" y="1940560"/>
            <a:ext cx="1602740" cy="68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>
            <a:extLst>
              <a:ext uri="{FF2B5EF4-FFF2-40B4-BE49-F238E27FC236}">
                <a16:creationId xmlns:a16="http://schemas.microsoft.com/office/drawing/2014/main" id="{A0249BB5-5F65-4DF4-B8B0-648BBA7AED48}"/>
              </a:ext>
            </a:extLst>
          </p:cNvPr>
          <p:cNvSpPr txBox="1"/>
          <p:nvPr/>
        </p:nvSpPr>
        <p:spPr>
          <a:xfrm>
            <a:off x="5935345" y="3893820"/>
            <a:ext cx="25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7336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F5B30-89E4-4AB1-ADD9-B6CF5D40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6"/>
            <a:ext cx="12192000" cy="68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C61F-A045-4184-B0E5-302AB299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61E4-3D99-4109-B22D-AA6BAB2A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 err="1"/>
              <a:t>youtube</a:t>
            </a:r>
            <a:r>
              <a:rPr lang="en-US" dirty="0"/>
              <a:t>:</a:t>
            </a:r>
          </a:p>
          <a:p>
            <a:r>
              <a:rPr lang="en-ID" dirty="0"/>
              <a:t>https://youtu.be/bGoE1SDVvpo</a:t>
            </a:r>
          </a:p>
        </p:txBody>
      </p:sp>
    </p:spTree>
    <p:extLst>
      <p:ext uri="{BB962C8B-B14F-4D97-AF65-F5344CB8AC3E}">
        <p14:creationId xmlns:p14="http://schemas.microsoft.com/office/powerpoint/2010/main" val="182281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31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Mencari titik koordinat </vt:lpstr>
      <vt:lpstr>Lingkaran 360 x0</vt:lpstr>
      <vt:lpstr>Segitiga = 360/3= 120</vt:lpstr>
      <vt:lpstr>Persegi 360/4 = 90</vt:lpstr>
      <vt:lpstr>Segilima = 360/5 =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Mencari titik koordinat </dc:title>
  <dc:creator>rohmat fadhil</dc:creator>
  <cp:lastModifiedBy>rohmat fadhil</cp:lastModifiedBy>
  <cp:revision>2</cp:revision>
  <dcterms:created xsi:type="dcterms:W3CDTF">2022-04-06T02:46:33Z</dcterms:created>
  <dcterms:modified xsi:type="dcterms:W3CDTF">2022-04-06T06:51:52Z</dcterms:modified>
</cp:coreProperties>
</file>