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67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Rohmatulloh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fadhilah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212310103026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75F3-83D2-4920-BB3B-439BE449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E510-A2DD-44D2-B031-68093E390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82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A7A-2644-4D1B-ABDE-C6E2602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youtube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9DD8-CFB6-4815-BB70-E68D6F9E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https://youtu.be/Al0PjEB-tw4</a:t>
            </a:r>
          </a:p>
        </p:txBody>
      </p:sp>
    </p:spTree>
    <p:extLst>
      <p:ext uri="{BB962C8B-B14F-4D97-AF65-F5344CB8AC3E}">
        <p14:creationId xmlns:p14="http://schemas.microsoft.com/office/powerpoint/2010/main" val="4492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A35F-A513-45D0-B780-9C838E53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816788" cy="1608268"/>
          </a:xfrm>
        </p:spPr>
        <p:txBody>
          <a:bodyPr/>
          <a:lstStyle/>
          <a:p>
            <a:pPr algn="ctr"/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Rekursif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pemanggilan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). -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maupun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yang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rekursif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-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yang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864C-5098-4D8F-BE2B-77E957EB8A70}"/>
              </a:ext>
            </a:extLst>
          </p:cNvPr>
          <p:cNvSpPr txBox="1"/>
          <p:nvPr/>
        </p:nvSpPr>
        <p:spPr>
          <a:xfrm>
            <a:off x="857251" y="3156955"/>
            <a:ext cx="3983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 case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kasus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mana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misal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return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diketahui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tanpa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kembali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9F8C-A9AF-4728-8012-0C448586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6537CD-E056-4A9D-8173-B46394E90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4730" y="2149588"/>
            <a:ext cx="6526305" cy="3866393"/>
          </a:xfrm>
          <a:prstGeom prst="rect">
            <a:avLst/>
          </a:prstGeom>
          <a:solidFill>
            <a:srgbClr val="FFD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#rekursif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adalah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fungsi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yang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memanggil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drinya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sendiri</a:t>
            </a:r>
            <a:endParaRPr lang="en-ID" sz="1100" b="0" dirty="0"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 1. terminal condition //// base case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 2. breakdown the problem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# base case / terminal condition -&gt;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ketika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angga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0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=&gt; return 1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if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== 0: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return 1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#  breakdown =&gt;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perkalian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endParaRPr lang="en-ID" sz="1100" b="0" dirty="0"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return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*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(angka-1)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 = int (input('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masukkan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'))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hasil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(n)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print('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dari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'+ str (n) + '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adalah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'+ str(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hasil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endParaRPr lang="en-ID" sz="1100" b="0" dirty="0"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F35B8-97EF-441C-8350-2902DD37B4EF}"/>
              </a:ext>
            </a:extLst>
          </p:cNvPr>
          <p:cNvSpPr txBox="1"/>
          <p:nvPr/>
        </p:nvSpPr>
        <p:spPr>
          <a:xfrm>
            <a:off x="5657850" y="4520641"/>
            <a:ext cx="3351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masukkan</a:t>
            </a:r>
            <a:r>
              <a:rPr lang="en-ID" dirty="0"/>
              <a:t> </a:t>
            </a:r>
            <a:r>
              <a:rPr lang="en-ID" dirty="0" err="1"/>
              <a:t>agka</a:t>
            </a:r>
            <a:r>
              <a:rPr lang="en-ID" dirty="0"/>
              <a:t>: 4</a:t>
            </a:r>
          </a:p>
          <a:p>
            <a:r>
              <a:rPr lang="en-ID" dirty="0" err="1"/>
              <a:t>faktorial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 </a:t>
            </a:r>
            <a:r>
              <a:rPr lang="en-ID" dirty="0" err="1"/>
              <a:t>adalah</a:t>
            </a:r>
            <a:r>
              <a:rPr lang="en-ID" dirty="0"/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37657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C90E-178A-47EA-BBEE-69AEB6AB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FCE8A-76BE-426B-A87D-48F3DA0A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014193"/>
            <a:ext cx="6424863" cy="4434733"/>
          </a:xfrm>
        </p:spPr>
      </p:pic>
    </p:spTree>
    <p:extLst>
      <p:ext uri="{BB962C8B-B14F-4D97-AF65-F5344CB8AC3E}">
        <p14:creationId xmlns:p14="http://schemas.microsoft.com/office/powerpoint/2010/main" val="354254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2AC7-F381-4436-AADD-977702ED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5930-57B1-4F75-B9D4-BFFAF9F8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114549"/>
            <a:ext cx="7868651" cy="44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873-31D2-4E2A-9929-378C4AE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6C55A-E7B0-4910-AF60-49CDFBD1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0" y="1966912"/>
            <a:ext cx="9108209" cy="42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{1F67F74E-FA59-4FBD-829E-EE4D25AC76B3}tf78438558_win32</Template>
  <TotalTime>57</TotalTime>
  <Words>205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Garamond</vt:lpstr>
      <vt:lpstr>SavonVTI</vt:lpstr>
      <vt:lpstr>Rohmatulloh fadhilah</vt:lpstr>
      <vt:lpstr>i</vt:lpstr>
      <vt:lpstr>Link youtube</vt:lpstr>
      <vt:lpstr>Pengertian rekursif </vt:lpstr>
      <vt:lpstr>Contoh kode sederhana</vt:lpstr>
      <vt:lpstr>Progres awal</vt:lpstr>
      <vt:lpstr>Progres ke 2</vt:lpstr>
      <vt:lpstr>Progres ke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Rohmatulloh fadhilah</dc:title>
  <dc:creator>rohmat fadhil</dc:creator>
  <cp:lastModifiedBy>rohmat fadhil</cp:lastModifiedBy>
  <cp:revision>2</cp:revision>
  <dcterms:created xsi:type="dcterms:W3CDTF">2022-04-25T03:49:41Z</dcterms:created>
  <dcterms:modified xsi:type="dcterms:W3CDTF">2022-04-25T05:07:44Z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