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9"/>
  </p:notesMasterIdLst>
  <p:handoutMasterIdLst>
    <p:handoutMasterId r:id="rId20"/>
  </p:handoutMasterIdLst>
  <p:sldIdLst>
    <p:sldId id="446" r:id="rId5"/>
    <p:sldId id="447" r:id="rId6"/>
    <p:sldId id="434" r:id="rId7"/>
    <p:sldId id="427" r:id="rId8"/>
    <p:sldId id="433" r:id="rId9"/>
    <p:sldId id="426" r:id="rId10"/>
    <p:sldId id="453" r:id="rId11"/>
    <p:sldId id="454" r:id="rId12"/>
    <p:sldId id="455" r:id="rId13"/>
    <p:sldId id="449" r:id="rId14"/>
    <p:sldId id="441" r:id="rId15"/>
    <p:sldId id="443" r:id="rId16"/>
    <p:sldId id="452" r:id="rId17"/>
    <p:sldId id="4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3" y="3273590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B14DE-5926-AC72-B2F2-03F589E9AE13}"/>
              </a:ext>
            </a:extLst>
          </p:cNvPr>
          <p:cNvSpPr txBox="1"/>
          <p:nvPr/>
        </p:nvSpPr>
        <p:spPr>
          <a:xfrm>
            <a:off x="5809128" y="4867835"/>
            <a:ext cx="6051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NAMA: ROHMATULLOH FADHILAH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NIM : 21241010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3026</a:t>
            </a:r>
          </a:p>
          <a:p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KELAS : ALGO II E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>
            <a:normAutofit/>
          </a:bodyPr>
          <a:lstStyle/>
          <a:p>
            <a:r>
              <a:rPr lang="en-US" dirty="0"/>
              <a:t>BALANCING </a:t>
            </a:r>
            <a:br>
              <a:rPr lang="en-US" dirty="0"/>
            </a:br>
            <a:r>
              <a:rPr lang="en-US" dirty="0"/>
              <a:t>ACT</a:t>
            </a:r>
          </a:p>
        </p:txBody>
      </p:sp>
      <p:pic>
        <p:nvPicPr>
          <p:cNvPr id="16" name="Picture Placeholder 15" descr="Color swatch burnished lilac">
            <a:extLst>
              <a:ext uri="{FF2B5EF4-FFF2-40B4-BE49-F238E27FC236}">
                <a16:creationId xmlns:a16="http://schemas.microsoft.com/office/drawing/2014/main" id="{06C418C8-E4DE-443D-B15E-21726F9C39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900" y="1463675"/>
            <a:ext cx="1498600" cy="2193925"/>
          </a:xfrm>
        </p:spPr>
      </p:pic>
      <p:pic>
        <p:nvPicPr>
          <p:cNvPr id="19" name="Picture Placeholder 18" descr="Color swatch lotus">
            <a:extLst>
              <a:ext uri="{FF2B5EF4-FFF2-40B4-BE49-F238E27FC236}">
                <a16:creationId xmlns:a16="http://schemas.microsoft.com/office/drawing/2014/main" id="{FC598C8E-741E-4163-8963-6732DA270C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21" name="Picture Placeholder 20" descr="Color swatch muted clay">
            <a:extLst>
              <a:ext uri="{FF2B5EF4-FFF2-40B4-BE49-F238E27FC236}">
                <a16:creationId xmlns:a16="http://schemas.microsoft.com/office/drawing/2014/main" id="{0ADDB0E7-631D-426A-9C78-9809C437D02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23" name="Picture Placeholder 22" descr="Color swatch dried moss">
            <a:extLst>
              <a:ext uri="{FF2B5EF4-FFF2-40B4-BE49-F238E27FC236}">
                <a16:creationId xmlns:a16="http://schemas.microsoft.com/office/drawing/2014/main" id="{18BD0AE2-C2A1-48BC-A9AA-091D1B136EC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257" r="257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25" name="Picture Placeholder 24" descr="Color swatch very peri">
            <a:extLst>
              <a:ext uri="{FF2B5EF4-FFF2-40B4-BE49-F238E27FC236}">
                <a16:creationId xmlns:a16="http://schemas.microsoft.com/office/drawing/2014/main" id="{ECA4A7D6-54B1-4F53-A806-BFCE9620310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27" name="Picture Placeholder 26" descr="Color swatch granite green">
            <a:extLst>
              <a:ext uri="{FF2B5EF4-FFF2-40B4-BE49-F238E27FC236}">
                <a16:creationId xmlns:a16="http://schemas.microsoft.com/office/drawing/2014/main" id="{B032D337-92A4-4062-B569-4A8E78D2DD7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0" name="Picture Placeholder 29" descr="Color swatch hawthorn rose">
            <a:extLst>
              <a:ext uri="{FF2B5EF4-FFF2-40B4-BE49-F238E27FC236}">
                <a16:creationId xmlns:a16="http://schemas.microsoft.com/office/drawing/2014/main" id="{52B762D2-C8CC-477D-87FA-F34749DA105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257" r="257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32" name="Picture Placeholder 31" descr="Color swatch elderberry">
            <a:extLst>
              <a:ext uri="{FF2B5EF4-FFF2-40B4-BE49-F238E27FC236}">
                <a16:creationId xmlns:a16="http://schemas.microsoft.com/office/drawing/2014/main" id="{4C52D5C4-B717-4DE1-ABCD-BC8CF65800E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/>
          <a:lstStyle/>
          <a:p>
            <a:r>
              <a:rPr lang="en-US" dirty="0"/>
              <a:t>WELLSPRING</a:t>
            </a:r>
          </a:p>
        </p:txBody>
      </p:sp>
      <p:pic>
        <p:nvPicPr>
          <p:cNvPr id="46" name="Picture Placeholder 45" descr="Color swatch greenbrier">
            <a:extLst>
              <a:ext uri="{FF2B5EF4-FFF2-40B4-BE49-F238E27FC236}">
                <a16:creationId xmlns:a16="http://schemas.microsoft.com/office/drawing/2014/main" id="{9C63DD83-083A-4E50-AA2A-C423EACA65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48" name="Picture Placeholder 47" descr="Color swatch foliage">
            <a:extLst>
              <a:ext uri="{FF2B5EF4-FFF2-40B4-BE49-F238E27FC236}">
                <a16:creationId xmlns:a16="http://schemas.microsoft.com/office/drawing/2014/main" id="{DA6BC49B-D8CD-4DDE-ACAA-16579353B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50" name="Picture Placeholder 49" descr="Color swatch treetop">
            <a:extLst>
              <a:ext uri="{FF2B5EF4-FFF2-40B4-BE49-F238E27FC236}">
                <a16:creationId xmlns:a16="http://schemas.microsoft.com/office/drawing/2014/main" id="{167C13AC-E4E0-4CB7-AB6B-4E6885C93A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52" name="Picture Placeholder 51" descr="Color swatch celery">
            <a:extLst>
              <a:ext uri="{FF2B5EF4-FFF2-40B4-BE49-F238E27FC236}">
                <a16:creationId xmlns:a16="http://schemas.microsoft.com/office/drawing/2014/main" id="{24C85A61-F9D6-4347-BFDD-6B8F0450BC6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54" name="Picture Placeholder 53" descr="Color swatch chai tea">
            <a:extLst>
              <a:ext uri="{FF2B5EF4-FFF2-40B4-BE49-F238E27FC236}">
                <a16:creationId xmlns:a16="http://schemas.microsoft.com/office/drawing/2014/main" id="{DC78F0D5-25AF-47C4-A483-BDC98D5FC7A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56" name="Picture Placeholder 55" descr="Color swatch dewberry">
            <a:extLst>
              <a:ext uri="{FF2B5EF4-FFF2-40B4-BE49-F238E27FC236}">
                <a16:creationId xmlns:a16="http://schemas.microsoft.com/office/drawing/2014/main" id="{22E96B7C-DD7B-455F-998A-444143B3F67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58" name="Picture Placeholder 57" descr="Color swatch very peri">
            <a:extLst>
              <a:ext uri="{FF2B5EF4-FFF2-40B4-BE49-F238E27FC236}">
                <a16:creationId xmlns:a16="http://schemas.microsoft.com/office/drawing/2014/main" id="{67E5FD99-94C2-4405-934F-3CC1F81AFC9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60" name="Picture Placeholder 59" descr="Color swatch eggshell blue">
            <a:extLst>
              <a:ext uri="{FF2B5EF4-FFF2-40B4-BE49-F238E27FC236}">
                <a16:creationId xmlns:a16="http://schemas.microsoft.com/office/drawing/2014/main" id="{6EC317D2-257D-4F75-B14B-4914AB28768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THE STAR </a:t>
            </a:r>
            <a:br>
              <a:rPr lang="en-US" dirty="0"/>
            </a:br>
            <a:r>
              <a:rPr lang="en-US" dirty="0"/>
              <a:t>OF THE SHOW</a:t>
            </a:r>
          </a:p>
        </p:txBody>
      </p:sp>
      <p:pic>
        <p:nvPicPr>
          <p:cNvPr id="7" name="Picture Placeholder 6" descr="Color swatch anthracite">
            <a:extLst>
              <a:ext uri="{FF2B5EF4-FFF2-40B4-BE49-F238E27FC236}">
                <a16:creationId xmlns:a16="http://schemas.microsoft.com/office/drawing/2014/main" id="{EDC2FB36-C4DF-4444-AF69-B20EBDC89A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24" name="Picture Placeholder 23" descr="Color swatch volcanic glass">
            <a:extLst>
              <a:ext uri="{FF2B5EF4-FFF2-40B4-BE49-F238E27FC236}">
                <a16:creationId xmlns:a16="http://schemas.microsoft.com/office/drawing/2014/main" id="{0C2F4972-6121-487E-9184-B6DAD5BCAF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30" name="Picture Placeholder 29" descr="Color swatch deep taupe">
            <a:extLst>
              <a:ext uri="{FF2B5EF4-FFF2-40B4-BE49-F238E27FC236}">
                <a16:creationId xmlns:a16="http://schemas.microsoft.com/office/drawing/2014/main" id="{9D9D875B-E5FC-426B-8884-22C87FA1F59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257" r="257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32" name="Picture Placeholder 31" descr="Color swatch plaza taupe">
            <a:extLst>
              <a:ext uri="{FF2B5EF4-FFF2-40B4-BE49-F238E27FC236}">
                <a16:creationId xmlns:a16="http://schemas.microsoft.com/office/drawing/2014/main" id="{30D4484E-E142-413F-9D0E-54E2AE148E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34" name="Picture Placeholder 33" descr="Color swatch white sand">
            <a:extLst>
              <a:ext uri="{FF2B5EF4-FFF2-40B4-BE49-F238E27FC236}">
                <a16:creationId xmlns:a16="http://schemas.microsoft.com/office/drawing/2014/main" id="{DAE94DE2-B33F-4EB8-866A-F00647B91C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36" name="Picture Placeholder 35" descr="Color swatch petrified oak">
            <a:extLst>
              <a:ext uri="{FF2B5EF4-FFF2-40B4-BE49-F238E27FC236}">
                <a16:creationId xmlns:a16="http://schemas.microsoft.com/office/drawing/2014/main" id="{7C30B3E2-6FCF-4BCC-B91A-633A92ECB85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8" name="Picture Placeholder 37" descr="Color swatch cloud dance">
            <a:extLst>
              <a:ext uri="{FF2B5EF4-FFF2-40B4-BE49-F238E27FC236}">
                <a16:creationId xmlns:a16="http://schemas.microsoft.com/office/drawing/2014/main" id="{543D04A7-69B1-4E48-915F-E47DB2E5C06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40" name="Picture Placeholder 39" descr="Color swatch very peri">
            <a:extLst>
              <a:ext uri="{FF2B5EF4-FFF2-40B4-BE49-F238E27FC236}">
                <a16:creationId xmlns:a16="http://schemas.microsoft.com/office/drawing/2014/main" id="{5F1FBBB4-ABD1-4D8A-97AD-95DE5241962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/>
          <a:lstStyle/>
          <a:p>
            <a:r>
              <a:rPr lang="en-US" dirty="0"/>
              <a:t>AMUSEMENTS</a:t>
            </a:r>
          </a:p>
        </p:txBody>
      </p:sp>
      <p:pic>
        <p:nvPicPr>
          <p:cNvPr id="22" name="Picture Placeholder 21" descr="Color swatch tawny orange">
            <a:extLst>
              <a:ext uri="{FF2B5EF4-FFF2-40B4-BE49-F238E27FC236}">
                <a16:creationId xmlns:a16="http://schemas.microsoft.com/office/drawing/2014/main" id="{E90EFA49-87AA-420E-A193-C251608447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24" name="Picture Placeholder 23" descr="Color swatch very peri">
            <a:extLst>
              <a:ext uri="{FF2B5EF4-FFF2-40B4-BE49-F238E27FC236}">
                <a16:creationId xmlns:a16="http://schemas.microsoft.com/office/drawing/2014/main" id="{385F869F-60E2-47C0-BAF7-5ADA904E37D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26" name="Picture Placeholder 25" descr="Color swatch iced coffee">
            <a:extLst>
              <a:ext uri="{FF2B5EF4-FFF2-40B4-BE49-F238E27FC236}">
                <a16:creationId xmlns:a16="http://schemas.microsoft.com/office/drawing/2014/main" id="{500B9E95-A0B6-44ED-A5B9-1DE0AF493F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28" name="Picture Placeholder 27" descr="Color swatch pink flambe">
            <a:extLst>
              <a:ext uri="{FF2B5EF4-FFF2-40B4-BE49-F238E27FC236}">
                <a16:creationId xmlns:a16="http://schemas.microsoft.com/office/drawing/2014/main" id="{6C08EE4B-CAD5-4A12-8042-F3968B07C47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30" name="Picture Placeholder 29" descr="Color swatch fuchsia pink">
            <a:extLst>
              <a:ext uri="{FF2B5EF4-FFF2-40B4-BE49-F238E27FC236}">
                <a16:creationId xmlns:a16="http://schemas.microsoft.com/office/drawing/2014/main" id="{87CFE92E-F489-4195-ABCD-D89E2663F9D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32" name="Picture Placeholder 31" descr="Color swatch paradise pink">
            <a:extLst>
              <a:ext uri="{FF2B5EF4-FFF2-40B4-BE49-F238E27FC236}">
                <a16:creationId xmlns:a16="http://schemas.microsoft.com/office/drawing/2014/main" id="{DD6340D8-6347-4F3C-B04F-6B0AFD6AD0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4" name="Picture Placeholder 33" descr="Color swatch cornsilk">
            <a:extLst>
              <a:ext uri="{FF2B5EF4-FFF2-40B4-BE49-F238E27FC236}">
                <a16:creationId xmlns:a16="http://schemas.microsoft.com/office/drawing/2014/main" id="{939A25C6-0BAB-4696-BEB2-EA80D9A5873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36" name="Picture Placeholder 35" descr="Color swatch tourmaline">
            <a:extLst>
              <a:ext uri="{FF2B5EF4-FFF2-40B4-BE49-F238E27FC236}">
                <a16:creationId xmlns:a16="http://schemas.microsoft.com/office/drawing/2014/main" id="{C9DE44EF-C424-4FDE-932C-92EAB598B2A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257" r="257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>
            <a:normAutofit/>
          </a:bodyPr>
          <a:lstStyle/>
          <a:p>
            <a:r>
              <a:rPr lang="en-US" dirty="0"/>
              <a:t>USE THESE COLORS IN ANY POWERPOINT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40000"/>
            <a:ext cx="6591300" cy="3403600"/>
          </a:xfrm>
        </p:spPr>
        <p:txBody>
          <a:bodyPr tIns="0" bIns="0">
            <a:noAutofit/>
          </a:bodyPr>
          <a:lstStyle/>
          <a:p>
            <a:r>
              <a:rPr lang="en-US" dirty="0"/>
              <a:t>Select a shape or text box border. When you do that, the </a:t>
            </a:r>
            <a:r>
              <a:rPr lang="en-US" b="1" dirty="0"/>
              <a:t>Shape Format </a:t>
            </a:r>
            <a:r>
              <a:rPr lang="en-US" dirty="0"/>
              <a:t>tab appears.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On the </a:t>
            </a:r>
            <a:r>
              <a:rPr lang="en-US" b="1" dirty="0"/>
              <a:t>Shape Format </a:t>
            </a:r>
            <a:r>
              <a:rPr lang="en-US" dirty="0"/>
              <a:t>tab, select </a:t>
            </a:r>
            <a:r>
              <a:rPr lang="en-US" b="1" dirty="0"/>
              <a:t>Shape Fill </a:t>
            </a:r>
            <a:r>
              <a:rPr lang="en-US" dirty="0"/>
              <a:t>&gt;</a:t>
            </a:r>
            <a:r>
              <a:rPr lang="en-US" b="1" dirty="0"/>
              <a:t> More Fill Colors</a:t>
            </a:r>
            <a:r>
              <a:rPr lang="en-US" dirty="0"/>
              <a:t>.</a:t>
            </a:r>
          </a:p>
          <a:p>
            <a:r>
              <a:rPr lang="en-US" dirty="0"/>
              <a:t>In the </a:t>
            </a:r>
            <a:r>
              <a:rPr lang="en-US" b="1" dirty="0"/>
              <a:t>Colors</a:t>
            </a:r>
            <a:r>
              <a:rPr lang="en-US" dirty="0"/>
              <a:t> box, select the </a:t>
            </a:r>
            <a:r>
              <a:rPr lang="en-US" b="1" dirty="0"/>
              <a:t>Custom</a:t>
            </a:r>
            <a:r>
              <a:rPr lang="en-US" dirty="0"/>
              <a:t> tab. </a:t>
            </a:r>
          </a:p>
          <a:p>
            <a:r>
              <a:rPr lang="en-US" dirty="0"/>
              <a:t>Enter the </a:t>
            </a:r>
            <a:r>
              <a:rPr lang="en-US" b="1" dirty="0"/>
              <a:t>Hex</a:t>
            </a:r>
            <a:r>
              <a:rPr lang="en-US" dirty="0"/>
              <a:t> value of the color you want to use.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20C6C-45E3-4E4C-90FE-16001AF4580A}"/>
              </a:ext>
            </a:extLst>
          </p:cNvPr>
          <p:cNvSpPr txBox="1"/>
          <p:nvPr/>
        </p:nvSpPr>
        <p:spPr>
          <a:xfrm>
            <a:off x="788934" y="3300967"/>
            <a:ext cx="6095342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Tip: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change multiple shapes or text boxes, click the first shape or text box, and then press and hold Ctrl while you click the other shapes or text boxes.</a:t>
            </a:r>
          </a:p>
        </p:txBody>
      </p:sp>
      <p:pic>
        <p:nvPicPr>
          <p:cNvPr id="25" name="Picture Placeholder 24" descr="Screen shot of colors menu">
            <a:extLst>
              <a:ext uri="{FF2B5EF4-FFF2-40B4-BE49-F238E27FC236}">
                <a16:creationId xmlns:a16="http://schemas.microsoft.com/office/drawing/2014/main" id="{3A3C5CBC-9F9C-4F88-847E-7EB8E3B712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300" y="1384300"/>
            <a:ext cx="3410712" cy="457200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4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9798" y="1656067"/>
            <a:ext cx="4645152" cy="4197096"/>
          </a:xfrm>
        </p:spPr>
        <p:txBody>
          <a:bodyPr/>
          <a:lstStyle/>
          <a:p>
            <a:r>
              <a:rPr lang="en-US" dirty="0"/>
              <a:t>Spanning Tree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sebset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 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di </a:t>
            </a:r>
            <a:r>
              <a:rPr lang="en-US" dirty="0" err="1"/>
              <a:t>tutupi</a:t>
            </a:r>
            <a:r>
              <a:rPr lang="en-US" dirty="0"/>
              <a:t> </a:t>
            </a:r>
            <a:r>
              <a:rPr lang="en-US" dirty="0" err="1"/>
              <a:t>degan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yang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.</a:t>
            </a:r>
          </a:p>
          <a:p>
            <a:r>
              <a:rPr lang="en-US" dirty="0" err="1"/>
              <a:t>Dapat</a:t>
            </a:r>
            <a:r>
              <a:rPr lang="en-US" dirty="0"/>
              <a:t> di Tarik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 </a:t>
            </a:r>
            <a:r>
              <a:rPr lang="en-US" dirty="0" err="1"/>
              <a:t>terhubung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 </a:t>
            </a:r>
            <a:r>
              <a:rPr lang="en-US" dirty="0" err="1"/>
              <a:t>memliki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 </a:t>
            </a:r>
            <a:r>
              <a:rPr lang="en-US" dirty="0" err="1"/>
              <a:t>terhubung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spanning yang </a:t>
            </a:r>
            <a:r>
              <a:rPr lang="en-US" dirty="0" err="1"/>
              <a:t>merentang</a:t>
            </a:r>
            <a:r>
              <a:rPr lang="en-US" dirty="0"/>
              <a:t>. Graf </a:t>
            </a:r>
            <a:r>
              <a:rPr lang="en-US" dirty="0" err="1"/>
              <a:t>terputus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merentang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direntang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simpulnya</a:t>
            </a:r>
            <a:r>
              <a:rPr lang="en-US" dirty="0"/>
              <a:t>.</a:t>
            </a:r>
          </a:p>
        </p:txBody>
      </p:sp>
      <p:pic>
        <p:nvPicPr>
          <p:cNvPr id="1026" name="Picture 2" descr="Data Structure &amp; Algorithms - Spanning Tree">
            <a:extLst>
              <a:ext uri="{FF2B5EF4-FFF2-40B4-BE49-F238E27FC236}">
                <a16:creationId xmlns:a16="http://schemas.microsoft.com/office/drawing/2014/main" id="{5BBEEFEB-9BB1-F3F3-9C37-33DC226E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2" y="1656067"/>
            <a:ext cx="5610476" cy="39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FCA04-71D5-AF1D-FCAF-BEF4F99C6E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84FBA-0A05-3F5D-C268-212DFC8E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65" y="822960"/>
            <a:ext cx="7154273" cy="5533235"/>
          </a:xfrm>
          <a:prstGeom prst="rect">
            <a:avLst/>
          </a:prstGeom>
        </p:spPr>
      </p:pic>
      <p:pic>
        <p:nvPicPr>
          <p:cNvPr id="2050" name="Picture 2" descr="Minimum Spanning Tree Algorithm. What is Spanning Tree? | by AMOGH CHOTHE |  Medium">
            <a:extLst>
              <a:ext uri="{FF2B5EF4-FFF2-40B4-BE49-F238E27FC236}">
                <a16:creationId xmlns:a16="http://schemas.microsoft.com/office/drawing/2014/main" id="{C8E37781-9F8C-CB67-0874-2BD1A0A6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06536" y="1832640"/>
            <a:ext cx="5788472" cy="33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/>
          <a:p>
            <a:r>
              <a:rPr lang="en-US" dirty="0" err="1"/>
              <a:t>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>
            <a:noAutofit/>
          </a:bodyPr>
          <a:lstStyle/>
          <a:p>
            <a:r>
              <a:rPr lang="en-US" sz="2000" dirty="0"/>
              <a:t>Math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ntuk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Tkinter</a:t>
            </a:r>
            <a:r>
              <a:rPr lang="en-US" sz="2000" dirty="0"/>
              <a:t> </a:t>
            </a:r>
            <a:r>
              <a:rPr lang="en-US" sz="2000" dirty="0" err="1"/>
              <a:t>diguakan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layer GUI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6AB7C-2767-91A7-84FB-EF523D9E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49" y="824011"/>
            <a:ext cx="5664820" cy="17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dirty="0" err="1"/>
              <a:t>Penetuan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057400"/>
            <a:ext cx="5123030" cy="4572000"/>
          </a:xfrm>
        </p:spPr>
        <p:txBody>
          <a:bodyPr/>
          <a:lstStyle/>
          <a:p>
            <a:r>
              <a:rPr lang="en-US" dirty="0"/>
              <a:t>Code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yang di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file testcase </a:t>
            </a:r>
            <a:r>
              <a:rPr lang="en-US" dirty="0" err="1"/>
              <a:t>nya</a:t>
            </a:r>
            <a:r>
              <a:rPr lang="en-US" dirty="0"/>
              <a:t>. Dimana </a:t>
            </a:r>
            <a:r>
              <a:rPr lang="en-US" dirty="0" err="1"/>
              <a:t>nanti</a:t>
            </a:r>
            <a:r>
              <a:rPr lang="en-US" dirty="0"/>
              <a:t> file </a:t>
            </a:r>
            <a:r>
              <a:rPr lang="en-US" dirty="0" err="1"/>
              <a:t>tascase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str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uraikan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str </a:t>
            </a:r>
            <a:r>
              <a:rPr lang="en-US" dirty="0" err="1"/>
              <a:t>lalu</a:t>
            </a:r>
            <a:r>
              <a:rPr lang="en-US" dirty="0"/>
              <a:t> di casting </a:t>
            </a:r>
            <a:r>
              <a:rPr lang="en-US" dirty="0" err="1"/>
              <a:t>menjadi</a:t>
            </a:r>
            <a:r>
              <a:rPr lang="en-US" dirty="0"/>
              <a:t> int agar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titiknya</a:t>
            </a:r>
            <a:endParaRPr lang="en-US" dirty="0"/>
          </a:p>
          <a:p>
            <a:r>
              <a:rPr lang="en-US" dirty="0"/>
              <a:t>Pada line 12 dan 13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code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oval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</a:t>
            </a:r>
            <a:r>
              <a:rPr lang="en-US" dirty="0"/>
              <a:t> yang di </a:t>
            </a:r>
            <a:r>
              <a:rPr lang="en-US" dirty="0" err="1"/>
              <a:t>minta</a:t>
            </a:r>
            <a:r>
              <a:rPr lang="en-US" dirty="0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82E6B9-1B96-8A6C-3110-771B7F4799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01F873-BBFF-7FD7-F5BC-22AADF34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71" y="1909482"/>
            <a:ext cx="5106113" cy="29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BD31A-D9F8-5224-34F9-13C697ED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0" y="2662558"/>
            <a:ext cx="7741322" cy="38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9ADB-6971-572C-D7AA-D8D29669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1"/>
            <a:ext cx="3482789" cy="4907639"/>
          </a:xfrm>
        </p:spPr>
        <p:txBody>
          <a:bodyPr>
            <a:normAutofit/>
          </a:bodyPr>
          <a:lstStyle/>
          <a:p>
            <a:r>
              <a:rPr lang="en-US" sz="1800" dirty="0" err="1"/>
              <a:t>Pengimpementasian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fungsi-sungsi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endParaRPr lang="en-ID" sz="18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C9D6BB-93AA-7049-5282-2DCCE9FE2A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F2B7E-BBA0-8358-7F5A-BAF1999D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82" y="83701"/>
            <a:ext cx="7332215" cy="64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0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11812-492A-EBCC-8F0F-FCFD7364D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427A9-A501-F846-0261-05B05BC65B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685107-D1BE-5E48-927D-BCC3A177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44706"/>
            <a:ext cx="3619501" cy="904718"/>
          </a:xfrm>
        </p:spPr>
        <p:txBody>
          <a:bodyPr>
            <a:normAutofit/>
          </a:bodyPr>
          <a:lstStyle/>
          <a:p>
            <a:r>
              <a:rPr lang="en-US" sz="1800" dirty="0" err="1"/>
              <a:t>Penetuan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 windows</a:t>
            </a:r>
            <a:endParaRPr lang="en-ID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D425A-EDA1-91FC-484F-9E48CE57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652" y="1968716"/>
            <a:ext cx="7223781" cy="34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9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6E80818-365C-8D81-38B6-43E391DC2E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131AFE-6375-1388-F92D-C1584579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12" y="3669971"/>
            <a:ext cx="6581554" cy="13716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758925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{61D1EA8A-237E-4C19-AE57-E554F9069DCC}tf78479028_win32</Template>
  <TotalTime>1013</TotalTime>
  <Words>291</Words>
  <Application>Microsoft Office PowerPoint</Application>
  <PresentationFormat>Widescreen</PresentationFormat>
  <Paragraphs>33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Balancing Act</vt:lpstr>
      <vt:lpstr>Wellspring</vt:lpstr>
      <vt:lpstr>Star of the show</vt:lpstr>
      <vt:lpstr>Amusements</vt:lpstr>
      <vt:lpstr>Algoritma Pemrograman ii</vt:lpstr>
      <vt:lpstr>Spanning tree</vt:lpstr>
      <vt:lpstr>PowerPoint Presentation</vt:lpstr>
      <vt:lpstr>MOdule</vt:lpstr>
      <vt:lpstr>Penetuan titik</vt:lpstr>
      <vt:lpstr>Membuat jarak dan mencari nilai minimum . </vt:lpstr>
      <vt:lpstr>Pengimpementasian dari fungsi-sungsi sebelumnya</vt:lpstr>
      <vt:lpstr>Penetuan ukuran windows</vt:lpstr>
      <vt:lpstr>Terima kasih</vt:lpstr>
      <vt:lpstr>BALANCING  ACT</vt:lpstr>
      <vt:lpstr>WELLSPRING</vt:lpstr>
      <vt:lpstr>THE STAR  OF THE SHOW</vt:lpstr>
      <vt:lpstr>AMUSEMENTS</vt:lpstr>
      <vt:lpstr>USE THESE COLORS IN ANY 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Pemrograman ii</dc:title>
  <dc:creator>rohmat fadhil</dc:creator>
  <cp:lastModifiedBy>rohmat fadhil</cp:lastModifiedBy>
  <cp:revision>2</cp:revision>
  <dcterms:created xsi:type="dcterms:W3CDTF">2022-06-07T12:02:45Z</dcterms:created>
  <dcterms:modified xsi:type="dcterms:W3CDTF">2022-06-08T04:56:12Z</dcterms:modified>
</cp:coreProperties>
</file>