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8" r:id="rId14"/>
    <p:sldId id="277" r:id="rId15"/>
    <p:sldId id="267" r:id="rId16"/>
    <p:sldId id="268" r:id="rId17"/>
    <p:sldId id="269" r:id="rId18"/>
    <p:sldId id="270" r:id="rId19"/>
    <p:sldId id="271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46cd6370cd8ff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46cd6370cd8ff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e9afe4644ab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e9afe4644ab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563264bfc5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95563264bfc52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95563264bfc52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95563264bfc52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727a769d1000d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727a769d1000d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dedd7404ae829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dedd7404ae829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a56193d1c9ff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a56193d1c9ff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9a32800e132b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9a32800e132b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798a1d950d9937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798a1d950d9937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98a1d950d9937b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98a1d950d9937b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798a1d950d9937b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798a1d950d9937b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f3244670bcbe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f3244670bcbe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dil.smajilbasic@samtrevano.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ithub.com/FadilSmajilbasi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38825" y="630225"/>
            <a:ext cx="8064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Deduplicator:</a:t>
            </a:r>
            <a:br>
              <a:rPr lang="en" dirty="0"/>
            </a:br>
            <a:r>
              <a:rPr lang="en" dirty="0"/>
              <a:t>Un deduplicatore di files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Fadil Smajilbasic • SAM I4AC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Docente responsabile: Geo Petrini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C0254-E988-4206-ACD1-C1FF8C37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1300" r="4271" b="2956"/>
          <a:stretch/>
        </p:blipFill>
        <p:spPr>
          <a:xfrm rot="16200000">
            <a:off x="2000250" y="-1534940"/>
            <a:ext cx="5143500" cy="82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0C6A-5C30-0A42-857A-1E6728EC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Progettazione </a:t>
            </a:r>
            <a:br>
              <a:rPr lang="en-GB"/>
            </a:br>
            <a:r>
              <a:rPr lang="en-GB"/>
              <a:t>Finale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845F8E9-3AFF-0844-B1FE-ADFCC56D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" y="141266"/>
            <a:ext cx="9004529" cy="48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D1CA-7DE4-1448-82B9-89460B05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176C8-B502-6E46-BBFA-8740D78E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06" y="109084"/>
            <a:ext cx="7103240" cy="49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8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Implementazione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2410100" y="37781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Separazione del progetto</a:t>
            </a:r>
            <a:endParaRPr sz="280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separato in due parti: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Servizio → REST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GUI →  Swing form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Implementazione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Servizio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Dipendenze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Spring boot 2.1.8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Hibernate 5.3.11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5.25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connector 8.0.18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H2 database 1.4.200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openjdk 11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649800" y="431375"/>
            <a:ext cx="60720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</a:t>
            </a:r>
            <a:r>
              <a:rPr lang="en" sz="2800"/>
              <a:t>omunicazione e sicurezza</a:t>
            </a:r>
            <a:endParaRPr sz="280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Richieste fatte usando 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Certificato self-signed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Autenticazione BASIC per ogni richiesta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BCrypt per la cifratura delle password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Dati personali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fadil.smajilbasic@samtrevano.ch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www.github.com/FadilSmajilbasic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500-CE2A-5342-832F-59165728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Struttura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493-94D0-D34F-A244-E8978B788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Controller</a:t>
            </a:r>
          </a:p>
          <a:p>
            <a:r>
              <a:rPr lang="en-GB"/>
              <a:t>Entity/Model</a:t>
            </a:r>
          </a:p>
          <a:p>
            <a:r>
              <a:rPr lang="en-GB"/>
              <a:t>Repository</a:t>
            </a:r>
          </a:p>
          <a:p>
            <a:r>
              <a:rPr lang="en-GB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9069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F0F-2AF5-D240-B490-8435FA13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Implementazione</a:t>
            </a:r>
            <a:br>
              <a:rPr lang="en-GB"/>
            </a:br>
            <a:r>
              <a:rPr lang="en-GB"/>
              <a:t>GUI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6A29-531E-AC44-B5E4-5050D95A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Dipendenze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24A28-FB14-694B-B614-630121871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11</a:t>
            </a:r>
          </a:p>
          <a:p>
            <a:r>
              <a:rPr lang="en-GB" dirty="0">
                <a:solidFill>
                  <a:schemeClr val="bg2"/>
                </a:solidFill>
                <a:latin typeface="Lato" panose="020B0604020202020204" charset="0"/>
              </a:rPr>
              <a:t>S</a:t>
            </a:r>
            <a:r>
              <a:rPr lang="en-GB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pring-security-config 5.2.1</a:t>
            </a:r>
          </a:p>
          <a:p>
            <a:r>
              <a:rPr lang="en-GB" dirty="0">
                <a:solidFill>
                  <a:schemeClr val="bg2"/>
                </a:solidFill>
                <a:latin typeface="Lato" panose="020B0604020202020204" charset="0"/>
              </a:rPr>
              <a:t>Json simple  1.1.1</a:t>
            </a:r>
          </a:p>
          <a:p>
            <a:r>
              <a:rPr lang="en-GB" dirty="0" err="1">
                <a:solidFill>
                  <a:schemeClr val="bg2"/>
                </a:solidFill>
                <a:latin typeface="Lato" panose="020B0604020202020204" charset="0"/>
              </a:rPr>
              <a:t>Httpclient</a:t>
            </a:r>
            <a:r>
              <a:rPr lang="en-GB" dirty="0">
                <a:solidFill>
                  <a:schemeClr val="bg2"/>
                </a:solidFill>
                <a:latin typeface="Lato" panose="020B0604020202020204" charset="0"/>
              </a:rPr>
              <a:t> 4.5.1</a:t>
            </a:r>
          </a:p>
        </p:txBody>
      </p:sp>
    </p:spTree>
    <p:extLst>
      <p:ext uri="{BB962C8B-B14F-4D97-AF65-F5344CB8AC3E}">
        <p14:creationId xmlns:p14="http://schemas.microsoft.com/office/powerpoint/2010/main" val="236509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D9DD-E40E-D947-B08C-3DB44D4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Creazione gui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5AD3-F6AC-8942-9B2D-D42EB395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Apache </a:t>
            </a:r>
            <a:r>
              <a:rPr lang="en-GB" dirty="0" err="1"/>
              <a:t>Netbeans</a:t>
            </a:r>
            <a:r>
              <a:rPr lang="en-GB" dirty="0"/>
              <a:t> 11.1 Form Editor</a:t>
            </a:r>
          </a:p>
          <a:p>
            <a:r>
              <a:rPr lang="en-GB" dirty="0"/>
              <a:t>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1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F874-3D1D-B84B-9055-B14453A6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Struttura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7AB5-3698-1B47-9554-613DA0ED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  <a:p>
            <a:r>
              <a:rPr lang="en-GB" dirty="0"/>
              <a:t>Layouts</a:t>
            </a:r>
          </a:p>
          <a:p>
            <a:r>
              <a:rPr lang="en-GB" dirty="0"/>
              <a:t>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E00-973E-9746-9FFE-07EFC29D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5BA-3DC2-D746-AF62-D3790316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5FCF-ACDB-5942-9BA0-6BC54CC26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Complesso</a:t>
            </a:r>
            <a:endParaRPr lang="en-GB" dirty="0"/>
          </a:p>
          <a:p>
            <a:r>
              <a:rPr lang="en-GB" dirty="0"/>
              <a:t>Facile</a:t>
            </a:r>
          </a:p>
          <a:p>
            <a:r>
              <a:rPr lang="en-GB" dirty="0" err="1"/>
              <a:t>Interessante</a:t>
            </a:r>
            <a:endParaRPr lang="en-GB" dirty="0"/>
          </a:p>
          <a:p>
            <a:r>
              <a:rPr lang="en-GB" dirty="0"/>
              <a:t>Utile</a:t>
            </a:r>
          </a:p>
          <a:p>
            <a:r>
              <a:rPr lang="en-GB" dirty="0" err="1"/>
              <a:t>Lungo</a:t>
            </a:r>
            <a:endParaRPr lang="en-GB" dirty="0"/>
          </a:p>
          <a:p>
            <a:r>
              <a:rPr lang="en-GB" dirty="0" err="1"/>
              <a:t>Educativo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5A49-704D-274D-B2FF-A19ADCA7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Domande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Situazione iniziale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Analisi dei mezzi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Pianificazione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Implementazione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8" y="101838"/>
            <a:ext cx="8803932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688" y="3825900"/>
            <a:ext cx="8520600" cy="1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“We choose to go to the Moon in this decade and do the other things, not because they are easy, but because they are hard” - JFK 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Situazione iniziale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Situazione iniziale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numero elevato di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Dischi si riempiono velocemente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Difficile tenere conto dei duplicati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Scopo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Scanerizzazione dei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Ricerca di duplicati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Facile gestione delle scanerizzazioni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Comunicazione sicura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Scanerizzazioni pianificate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Progettazione</a:t>
            </a:r>
            <a:br>
              <a:rPr lang="en-GB"/>
            </a:br>
            <a:r>
              <a:rPr lang="en-GB"/>
              <a:t>Iniziale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75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Lato</vt:lpstr>
      <vt:lpstr>Raleway</vt:lpstr>
      <vt:lpstr>Arial</vt:lpstr>
      <vt:lpstr>Swiss</vt:lpstr>
      <vt:lpstr>Deduplicator: Un deduplicatore di files</vt:lpstr>
      <vt:lpstr>Dati personali</vt:lpstr>
      <vt:lpstr>Indice</vt:lpstr>
      <vt:lpstr>“We choose to go to the Moon in this decade and do the other things, not because they are easy, but because they are hard” - JFK </vt:lpstr>
      <vt:lpstr>Situazione iniziale</vt:lpstr>
      <vt:lpstr>Situazione iniziale</vt:lpstr>
      <vt:lpstr>Scopo</vt:lpstr>
      <vt:lpstr>Scopo</vt:lpstr>
      <vt:lpstr>Progettazione Iniziale</vt:lpstr>
      <vt:lpstr>PowerPoint Presentation</vt:lpstr>
      <vt:lpstr>Progettazione  Finale</vt:lpstr>
      <vt:lpstr>PowerPoint Presentation</vt:lpstr>
      <vt:lpstr>Design database</vt:lpstr>
      <vt:lpstr>PowerPoint Presentation</vt:lpstr>
      <vt:lpstr>Implementazione</vt:lpstr>
      <vt:lpstr>Separazione del progetto</vt:lpstr>
      <vt:lpstr>Implementazione Servizio</vt:lpstr>
      <vt:lpstr>Dipendenze</vt:lpstr>
      <vt:lpstr>Comunicazione e sicurezza</vt:lpstr>
      <vt:lpstr>Struttura</vt:lpstr>
      <vt:lpstr>Implementazione GUI</vt:lpstr>
      <vt:lpstr>Dipendenze</vt:lpstr>
      <vt:lpstr>Creazione gui</vt:lpstr>
      <vt:lpstr>Struttura</vt:lpstr>
      <vt:lpstr>Conclusione</vt:lpstr>
      <vt:lpstr>Conclusione</vt:lpstr>
      <vt:lpstr>Domande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Deduplicator: Un deduplicatore di files</dc:title>
  <dc:creator>Fadil Smajilbasic</dc:creator>
  <cp:lastModifiedBy>Fadil Smajilbasic</cp:lastModifiedBy>
  <cp:revision>7</cp:revision>
  <dcterms:modified xsi:type="dcterms:W3CDTF">2020-01-05T11:35:25Z</dcterms:modified>
</cp:coreProperties>
</file>