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78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93016D2-4A54-46BD-9580-BA284C61135F}">
          <p14:sldIdLst>
            <p14:sldId id="256"/>
            <p14:sldId id="260"/>
            <p14:sldId id="262"/>
            <p14:sldId id="263"/>
          </p14:sldIdLst>
        </p14:section>
        <p14:section name="Gantt" id="{F33F8587-FC82-468A-B668-21AF0CBC2E6C}">
          <p14:sldIdLst>
            <p14:sldId id="264"/>
            <p14:sldId id="265"/>
            <p14:sldId id="266"/>
          </p14:sldIdLst>
        </p14:section>
        <p14:section name="Architettura sistema" id="{CB31D9CA-8A6D-4830-8CFE-2A53A7B6A2DA}">
          <p14:sldIdLst>
            <p14:sldId id="267"/>
            <p14:sldId id="268"/>
            <p14:sldId id="269"/>
          </p14:sldIdLst>
        </p14:section>
        <p14:section name="Schemi &amp; Design" id="{3337FAC9-64F1-456C-A439-92611CB855E1}">
          <p14:sldIdLst>
            <p14:sldId id="270"/>
            <p14:sldId id="271"/>
            <p14:sldId id="272"/>
            <p14:sldId id="273"/>
          </p14:sldIdLst>
        </p14:section>
        <p14:section name="Implementazione" id="{F9ED6073-3648-48AA-AA84-0EE682246350}">
          <p14:sldIdLst>
            <p14:sldId id="274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e" id="{1ABA82D0-EB08-4736-9CA5-C32C294E57F9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836" y="7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86627-511B-45A1-B9CA-4576DD49B422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FA8D-4E29-41DB-B61B-69A41B9506B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1459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9699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8534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162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0291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945" y="4126309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Luca Di Bello, Andrea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Rauso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Fadil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Smajilbasic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Jari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Näser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8944" y="315071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Drone Control System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58944" y="4844068"/>
            <a:ext cx="84250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2019 © SAMT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6">
            <a:extLst>
              <a:ext uri="{FF2B5EF4-FFF2-40B4-BE49-F238E27FC236}">
                <a16:creationId xmlns:a16="http://schemas.microsoft.com/office/drawing/2014/main" id="{8A7B6934-FC8E-418A-88F9-489CDDD1C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1470"/>
            <a:ext cx="7488832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0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06724221-2A70-4FF3-AF58-4AD43A923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5486"/>
            <a:ext cx="7016620" cy="4266864"/>
          </a:xfrm>
        </p:spPr>
      </p:pic>
    </p:spTree>
    <p:extLst>
      <p:ext uri="{BB962C8B-B14F-4D97-AF65-F5344CB8AC3E}">
        <p14:creationId xmlns:p14="http://schemas.microsoft.com/office/powerpoint/2010/main" val="3149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04BB337-DB27-4533-84B9-CB800299E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" y="1088429"/>
            <a:ext cx="3968749" cy="29666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92E8AA8-A80B-40A8-AD93-2590B71A07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3659" r="2618" b="2944"/>
          <a:stretch/>
        </p:blipFill>
        <p:spPr>
          <a:xfrm>
            <a:off x="4716016" y="1117087"/>
            <a:ext cx="3968751" cy="290932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03D1E91E-02F1-4511-A01C-D0B21222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201329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- </a:t>
            </a:r>
            <a:r>
              <a:rPr lang="it-CH" dirty="0" err="1"/>
              <a:t>DroneSimulator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2634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7DA299B0-DDA3-44F6-9B72-80222BFF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4" y="1326413"/>
            <a:ext cx="1920240" cy="24860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07559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2C66964-43AC-41F6-BA80-FBE58CA9B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3" y="1330580"/>
            <a:ext cx="1920240" cy="24777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4446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36DA3D5-DDA6-4CE7-A78E-28031D049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94" y="1330868"/>
            <a:ext cx="1920240" cy="24771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7465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8249DBB-DE52-4089-9A76-2243FE313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96" y="1333096"/>
            <a:ext cx="1920240" cy="2472698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D929E7EF-A7BB-487F-B14C-09078E1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123478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- </a:t>
            </a:r>
            <a:r>
              <a:rPr lang="it-IT" dirty="0" err="1"/>
              <a:t>DroneController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1934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4896C94A-6ACC-4235-B469-54AC90F39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526"/>
            <a:ext cx="7524329" cy="4527350"/>
          </a:xfr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D929E7EF-A7BB-487F-B14C-09078E1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140391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</a:t>
            </a:r>
            <a:r>
              <a:rPr lang="it-IT" dirty="0"/>
              <a:t>PROCEDURALE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20605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1A5C6-17BF-4092-A0E1-85A25548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23478"/>
            <a:ext cx="9144000" cy="1285096"/>
          </a:xfrm>
        </p:spPr>
        <p:txBody>
          <a:bodyPr/>
          <a:lstStyle/>
          <a:p>
            <a:r>
              <a:rPr lang="it-CH" sz="5400" dirty="0"/>
              <a:t>IMPLEMENTAZIONE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9804A4-6B3D-4E19-A2EB-87BD64193F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3528" y="1272952"/>
            <a:ext cx="8496944" cy="2995737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800" dirty="0" err="1"/>
              <a:t>DroneController</a:t>
            </a:r>
            <a:endParaRPr lang="it-CH" sz="2800" dirty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800" dirty="0"/>
              <a:t>Drone simulator</a:t>
            </a:r>
          </a:p>
        </p:txBody>
      </p:sp>
    </p:spTree>
    <p:extLst>
      <p:ext uri="{BB962C8B-B14F-4D97-AF65-F5344CB8AC3E}">
        <p14:creationId xmlns:p14="http://schemas.microsoft.com/office/powerpoint/2010/main" val="263109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DroneController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Leggere comandi </a:t>
            </a:r>
            <a:r>
              <a:rPr lang="it-CH" sz="2000" dirty="0" err="1"/>
              <a:t>LeapMotion</a:t>
            </a:r>
            <a:endParaRPr lang="it-CH" sz="20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Altezza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Rollio, beccheggio ed imbardata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Inviati al Drone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err="1"/>
              <a:t>CommandManager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161502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DroneControllerMonitor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GUI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Controllo drone 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Recording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err="1"/>
              <a:t>Config</a:t>
            </a:r>
            <a:endParaRPr lang="it-CH" sz="20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258638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CommandManager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Invio </a:t>
            </a: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</a:rPr>
              <a:t>comandi </a:t>
            </a: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lang="it-CH" sz="2000" dirty="0" err="1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Socket</a:t>
            </a:r>
            <a:endParaRPr lang="it-CH" sz="2000" dirty="0">
              <a:solidFill>
                <a:schemeClr val="tx1"/>
              </a:solidFill>
              <a:latin typeface="+mn-lt"/>
              <a:cs typeface="+mn-cs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Utilizzato da: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err="1">
                <a:sym typeface="Wingdings" panose="05000000000000000000" pitchFamily="2" charset="2"/>
              </a:rPr>
              <a:t>DroneController</a:t>
            </a:r>
            <a:endParaRPr lang="it-CH" sz="2000" dirty="0">
              <a:sym typeface="Wingdings" panose="05000000000000000000" pitchFamily="2" charset="2"/>
            </a:endParaRP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err="1">
                <a:sym typeface="Wingdings" panose="05000000000000000000" pitchFamily="2" charset="2"/>
              </a:rPr>
              <a:t>DroneControllerMonitor</a:t>
            </a:r>
            <a:endParaRPr lang="it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9172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FlightRecorder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Utilizza </a:t>
            </a:r>
            <a:r>
              <a:rPr lang="it-CH" sz="2000" dirty="0" err="1">
                <a:sym typeface="Wingdings" panose="05000000000000000000" pitchFamily="2" charset="2"/>
              </a:rPr>
              <a:t>CommandBuffer</a:t>
            </a:r>
            <a:r>
              <a:rPr lang="it-CH" sz="2000" dirty="0">
                <a:sym typeface="Wingdings" panose="05000000000000000000" pitchFamily="2" charset="2"/>
              </a:rPr>
              <a:t> + </a:t>
            </a:r>
            <a:r>
              <a:rPr lang="it-CH" sz="2000" dirty="0" err="1">
                <a:sym typeface="Wingdings" panose="05000000000000000000" pitchFamily="2" charset="2"/>
              </a:rPr>
              <a:t>CommandRecord</a:t>
            </a:r>
            <a:endParaRPr lang="it-CH" sz="20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Genera + Salva la registrazione</a:t>
            </a:r>
          </a:p>
        </p:txBody>
      </p:sp>
    </p:spTree>
    <p:extLst>
      <p:ext uri="{BB962C8B-B14F-4D97-AF65-F5344CB8AC3E}">
        <p14:creationId xmlns:p14="http://schemas.microsoft.com/office/powerpoint/2010/main" val="417692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123478"/>
            <a:ext cx="9144000" cy="884466"/>
          </a:xfrm>
        </p:spPr>
        <p:txBody>
          <a:bodyPr/>
          <a:lstStyle/>
          <a:p>
            <a:r>
              <a:rPr lang="en-US" sz="6000" dirty="0"/>
              <a:t> </a:t>
            </a:r>
            <a:r>
              <a:rPr lang="en-US" altLang="ko-KR" sz="6000" dirty="0" err="1"/>
              <a:t>Indice</a:t>
            </a:r>
            <a:endParaRPr lang="en-US" sz="600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6072DA-2CA4-4D2D-9FE3-87C81F48EC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9024" y="1131590"/>
            <a:ext cx="8496944" cy="36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Scopo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Analisi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Gantt</a:t>
            </a: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Progettazione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Implementazione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9199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Simulator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Riceve comandi  </a:t>
            </a:r>
            <a:r>
              <a:rPr lang="it-CH" sz="2000" dirty="0" err="1">
                <a:sym typeface="Wingdings" panose="05000000000000000000" pitchFamily="2" charset="2"/>
              </a:rPr>
              <a:t>Socket</a:t>
            </a:r>
            <a:endParaRPr lang="it-CH" sz="20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Inoltro comandi  </a:t>
            </a:r>
            <a:r>
              <a:rPr lang="it-CH" sz="2000" dirty="0" err="1">
                <a:sym typeface="Wingdings" panose="05000000000000000000" pitchFamily="2" charset="2"/>
              </a:rPr>
              <a:t>CommandReader</a:t>
            </a:r>
            <a:endParaRPr lang="it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8199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CommandReader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r>
              <a:rPr lang="it-IT" sz="2000" dirty="0"/>
              <a:t>Riceve i comandi dalla classe Simulator.</a:t>
            </a:r>
          </a:p>
          <a:p>
            <a:endParaRPr lang="it-IT" sz="2000" dirty="0"/>
          </a:p>
          <a:p>
            <a:r>
              <a:rPr lang="it-IT" sz="2000" dirty="0"/>
              <a:t>Simula i comandi della SDK di Tello. </a:t>
            </a:r>
          </a:p>
          <a:p>
            <a:endParaRPr lang="it-IT" sz="2000" dirty="0"/>
          </a:p>
          <a:p>
            <a:r>
              <a:rPr lang="it-IT" sz="2000" dirty="0"/>
              <a:t>Aggiorna le variabili contenenti informazioni su</a:t>
            </a:r>
            <a:br>
              <a:rPr lang="it-IT" sz="2000" dirty="0"/>
            </a:br>
            <a:r>
              <a:rPr lang="it-IT" sz="2000" dirty="0"/>
              <a:t>Posizione e rotazione del drone.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2939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TelloChartFrame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r>
              <a:rPr lang="it-IT" sz="2000" dirty="0"/>
              <a:t>Mostra i dati del drone contenuti nella classe Simulator in un </a:t>
            </a:r>
            <a:r>
              <a:rPr lang="it-IT" sz="2000" dirty="0" err="1"/>
              <a:t>Jframe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r>
              <a:rPr lang="it-IT" sz="2000" dirty="0"/>
              <a:t>Grafici posizione dall’alto e di profilo e di rotazione.</a:t>
            </a:r>
          </a:p>
          <a:p>
            <a:endParaRPr lang="it-IT" sz="2000" dirty="0"/>
          </a:p>
          <a:p>
            <a:r>
              <a:rPr lang="it-IT" sz="2000" dirty="0"/>
              <a:t>Uso della libreria </a:t>
            </a:r>
            <a:r>
              <a:rPr lang="it-IT" sz="2000" dirty="0" err="1"/>
              <a:t>JFreeChart</a:t>
            </a:r>
            <a:r>
              <a:rPr lang="it-IT" sz="2000" dirty="0"/>
              <a:t> per la creazione dei grafici.</a:t>
            </a:r>
          </a:p>
        </p:txBody>
      </p:sp>
    </p:spTree>
    <p:extLst>
      <p:ext uri="{BB962C8B-B14F-4D97-AF65-F5344CB8AC3E}">
        <p14:creationId xmlns:p14="http://schemas.microsoft.com/office/powerpoint/2010/main" val="2580388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92F61BE-0FB3-49B8-B345-CC63DA79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2129517"/>
            <a:ext cx="7524328" cy="884466"/>
          </a:xfrm>
        </p:spPr>
        <p:txBody>
          <a:bodyPr/>
          <a:lstStyle/>
          <a:p>
            <a:pPr algn="ctr"/>
            <a:r>
              <a:rPr lang="it-CH" sz="6600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7254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SCOPO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A94BF7-4EDC-403E-A893-A547CC60B8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/>
              <a:t>Controllo DJI Tello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 err="1"/>
              <a:t>Leap</a:t>
            </a:r>
            <a:r>
              <a:rPr lang="it-CH" sz="3200" dirty="0"/>
              <a:t> Motion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/>
              <a:t>Simulatore</a:t>
            </a:r>
          </a:p>
        </p:txBody>
      </p:sp>
    </p:spTree>
    <p:extLst>
      <p:ext uri="{BB962C8B-B14F-4D97-AF65-F5344CB8AC3E}">
        <p14:creationId xmlns:p14="http://schemas.microsoft.com/office/powerpoint/2010/main" val="296932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/>
          <a:lstStyle/>
          <a:p>
            <a:r>
              <a:rPr lang="it-CH" sz="4800" dirty="0"/>
              <a:t>ANALISI DEI MEZZI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A94BF7-4EDC-403E-A893-A547CC60B8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/>
              <a:t>Leap</a:t>
            </a:r>
            <a:r>
              <a:rPr lang="it-IT" sz="3200" dirty="0"/>
              <a:t> Motion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DJI Tello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Computer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Apple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Pro 2015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Asus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VivoBook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 2018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Asus ROG GL702VM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HP Pavilion CS-0800NZ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isultati immagini per bus icon png">
            <a:extLst>
              <a:ext uri="{FF2B5EF4-FFF2-40B4-BE49-F238E27FC236}">
                <a16:creationId xmlns:a16="http://schemas.microsoft.com/office/drawing/2014/main" id="{0B3E46AC-3C49-45E4-9E3F-CEF6C3C7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209" y="-117105"/>
            <a:ext cx="1118676" cy="111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/>
          <a:lstStyle/>
          <a:p>
            <a:r>
              <a:rPr lang="it-CH" sz="4800" dirty="0"/>
              <a:t>GANTT PREVENTIVO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8D7E89-0043-4101-8223-BD420A47166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1059582"/>
            <a:ext cx="7065506" cy="3313821"/>
          </a:xfrm>
        </p:spPr>
      </p:pic>
      <p:pic>
        <p:nvPicPr>
          <p:cNvPr id="3076" name="Picture 4" descr="Risultati immagini per start race icon">
            <a:extLst>
              <a:ext uri="{FF2B5EF4-FFF2-40B4-BE49-F238E27FC236}">
                <a16:creationId xmlns:a16="http://schemas.microsoft.com/office/drawing/2014/main" id="{2EF36095-34AE-44D9-B34A-DBEBF300D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-1227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7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/>
          <a:lstStyle/>
          <a:p>
            <a:r>
              <a:rPr lang="it-CH" sz="4800" dirty="0"/>
              <a:t>GANTT CONSUNTIVO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8D7E89-0043-4101-8223-BD420A47166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1059582"/>
            <a:ext cx="7065506" cy="3313821"/>
          </a:xfrm>
        </p:spPr>
      </p:pic>
      <p:pic>
        <p:nvPicPr>
          <p:cNvPr id="2050" name="Picture 2" descr="Risultati immagini per finish race icon">
            <a:extLst>
              <a:ext uri="{FF2B5EF4-FFF2-40B4-BE49-F238E27FC236}">
                <a16:creationId xmlns:a16="http://schemas.microsoft.com/office/drawing/2014/main" id="{A0F9E2C9-C414-4016-A6E8-E8846A39B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501" y="208638"/>
            <a:ext cx="675828" cy="67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92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79F506-BBEC-49B7-B953-469DFDB5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GANTT: DIFFERENZE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5786041-B85D-4E2A-9B30-58605398387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592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3691C-E7C5-4E7F-886F-719EBDEB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-20781"/>
            <a:ext cx="7524328" cy="884466"/>
          </a:xfrm>
        </p:spPr>
        <p:txBody>
          <a:bodyPr/>
          <a:lstStyle/>
          <a:p>
            <a:r>
              <a:rPr lang="it-CH" dirty="0"/>
              <a:t>ARCHITETTURA DEL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5FDC09-7D9E-4775-A49D-99C410276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1635646"/>
            <a:ext cx="6912768" cy="1388933"/>
          </a:xfrm>
        </p:spPr>
        <p:txBody>
          <a:bodyPr/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800" dirty="0" err="1"/>
              <a:t>DroneController</a:t>
            </a:r>
            <a:endParaRPr lang="it-CH" sz="2800" dirty="0"/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800" dirty="0" err="1"/>
              <a:t>DroneSimulator</a:t>
            </a:r>
            <a:endParaRPr lang="it-CH" sz="2800" dirty="0"/>
          </a:p>
        </p:txBody>
      </p:sp>
      <p:pic>
        <p:nvPicPr>
          <p:cNvPr id="11" name="Picture 2" descr="Risultati immagini per drawing compass icon png">
            <a:extLst>
              <a:ext uri="{FF2B5EF4-FFF2-40B4-BE49-F238E27FC236}">
                <a16:creationId xmlns:a16="http://schemas.microsoft.com/office/drawing/2014/main" id="{86E9AE74-996D-4422-87C9-670486194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72" y="1200983"/>
            <a:ext cx="3078832" cy="30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8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4">
            <a:extLst>
              <a:ext uri="{FF2B5EF4-FFF2-40B4-BE49-F238E27FC236}">
                <a16:creationId xmlns:a16="http://schemas.microsoft.com/office/drawing/2014/main" id="{2801C223-7BF2-4933-A8B8-AF25E7E2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"/>
          <a:stretch/>
        </p:blipFill>
        <p:spPr>
          <a:xfrm>
            <a:off x="19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1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203</Words>
  <Application>Microsoft Office PowerPoint</Application>
  <PresentationFormat>Presentazione su schermo (16:9)</PresentationFormat>
  <Paragraphs>80</Paragraphs>
  <Slides>23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Wingdings</vt:lpstr>
      <vt:lpstr>Office Theme</vt:lpstr>
      <vt:lpstr>Custom Design</vt:lpstr>
      <vt:lpstr>Presentazione standard di PowerPoint</vt:lpstr>
      <vt:lpstr> Indice</vt:lpstr>
      <vt:lpstr>SCOPO</vt:lpstr>
      <vt:lpstr>ANALISI DEI MEZZI</vt:lpstr>
      <vt:lpstr>GANTT PREVENTIVO</vt:lpstr>
      <vt:lpstr>GANTT CONSUNTIVO</vt:lpstr>
      <vt:lpstr>GANTT: DIFFERENZE</vt:lpstr>
      <vt:lpstr>ARCHITETTURA DEL SISTEMA</vt:lpstr>
      <vt:lpstr>Presentazione standard di PowerPoint</vt:lpstr>
      <vt:lpstr>Presentazione standard di PowerPoint</vt:lpstr>
      <vt:lpstr>Presentazione standard di PowerPoint</vt:lpstr>
      <vt:lpstr>DESIGN - DroneSimulator</vt:lpstr>
      <vt:lpstr>DESIGN - DroneController</vt:lpstr>
      <vt:lpstr>DESIGN PROCEDURALE</vt:lpstr>
      <vt:lpstr>IMPLEMENTAZIONE</vt:lpstr>
      <vt:lpstr>DroneController</vt:lpstr>
      <vt:lpstr>DroneController</vt:lpstr>
      <vt:lpstr>DroneController</vt:lpstr>
      <vt:lpstr>DroneController</vt:lpstr>
      <vt:lpstr>DroneSimulator</vt:lpstr>
      <vt:lpstr>DroneSimulator</vt:lpstr>
      <vt:lpstr>DroneSimulator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Di Bello</dc:creator>
  <cp:lastModifiedBy>Luca Di Bello</cp:lastModifiedBy>
  <cp:revision>27</cp:revision>
  <dcterms:created xsi:type="dcterms:W3CDTF">2019-05-22T13:57:56Z</dcterms:created>
  <dcterms:modified xsi:type="dcterms:W3CDTF">2019-05-22T14:23:55Z</dcterms:modified>
</cp:coreProperties>
</file>