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59" r:id="rId5"/>
    <p:sldId id="260" r:id="rId6"/>
    <p:sldId id="270" r:id="rId7"/>
    <p:sldId id="262" r:id="rId8"/>
    <p:sldId id="271" r:id="rId9"/>
    <p:sldId id="263" r:id="rId10"/>
    <p:sldId id="264" r:id="rId11"/>
    <p:sldId id="272" r:id="rId12"/>
    <p:sldId id="273" r:id="rId13"/>
    <p:sldId id="265" r:id="rId14"/>
    <p:sldId id="267" r:id="rId15"/>
    <p:sldId id="276" r:id="rId16"/>
    <p:sldId id="277" r:id="rId17"/>
    <p:sldId id="278" r:id="rId18"/>
    <p:sldId id="266" r:id="rId19"/>
    <p:sldId id="275" r:id="rId20"/>
    <p:sldId id="274" r:id="rId21"/>
    <p:sldId id="27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1057" autoAdjust="0"/>
  </p:normalViewPr>
  <p:slideViewPr>
    <p:cSldViewPr snapToGrid="0">
      <p:cViewPr varScale="1">
        <p:scale>
          <a:sx n="53" d="100"/>
          <a:sy n="53" d="100"/>
        </p:scale>
        <p:origin x="18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E55C-5AE2-4ACB-970B-5216BC93BA06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372DB-15AD-4D1B-981A-0C557383DB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8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14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6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31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22/05/2019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it-IT" dirty="0"/>
              <a:t>Design delle interfacce – Drone Simulator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A5F4238-039B-481D-9834-FC6DA5D9E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0" y="1186709"/>
            <a:ext cx="4221215" cy="545525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BCE2A6-F3D9-48C8-AF35-7BC91D07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85" y="1205761"/>
            <a:ext cx="4221215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D29CB-CAF9-4C2C-9894-4E914985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182"/>
            <a:ext cx="4105848" cy="5315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391625-E6C9-480E-A99F-531EEF0C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52" y="1177182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DroneController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di leggere i comandi della mano dal 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I valori vengono mandati alla classe </a:t>
            </a:r>
            <a:r>
              <a:rPr lang="it-IT" dirty="0" err="1" smtClean="0"/>
              <a:t>CommandManager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Controllo altezza e rollio con mano sinistra e movimento con mano destra.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</a:t>
            </a:r>
            <a:r>
              <a:rPr lang="it-IT" dirty="0" err="1" smtClean="0"/>
              <a:t>DroneControllerMonitor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GUI del controller, contiene le </a:t>
            </a:r>
            <a:r>
              <a:rPr lang="it-IT" dirty="0" err="1" smtClean="0"/>
              <a:t>view</a:t>
            </a:r>
            <a:r>
              <a:rPr lang="it-IT" dirty="0" smtClean="0"/>
              <a:t> per usare il drone senz</a:t>
            </a:r>
            <a:r>
              <a:rPr lang="it-IT" dirty="0" smtClean="0"/>
              <a:t>a il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Permette di vedere i log del drone, mandare comandi singoli, impostare file di configurazione e riprodurre e registrare un volo.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16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</a:t>
            </a:r>
            <a:r>
              <a:rPr lang="it-IT" dirty="0" err="1" smtClean="0"/>
              <a:t>CommandManager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Classe usata per l’invio dei comandi e la ricezione delle risposte del drone.</a:t>
            </a:r>
          </a:p>
          <a:p>
            <a:endParaRPr lang="it-IT" dirty="0"/>
          </a:p>
          <a:p>
            <a:r>
              <a:rPr lang="it-IT" dirty="0" smtClean="0"/>
              <a:t>Usato da DroneController e </a:t>
            </a:r>
            <a:r>
              <a:rPr lang="it-IT" dirty="0" err="1" smtClean="0"/>
              <a:t>DroneControllerMonitor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658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Controller - </a:t>
            </a:r>
            <a:r>
              <a:rPr lang="it-IT" dirty="0" err="1" smtClean="0"/>
              <a:t>Recording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Creazione di un buffer di comandi e salvataggio su file.</a:t>
            </a:r>
          </a:p>
          <a:p>
            <a:endParaRPr lang="it-IT" dirty="0"/>
          </a:p>
          <a:p>
            <a:r>
              <a:rPr lang="it-IT" dirty="0" smtClean="0"/>
              <a:t>La classe DroneController esegue il buffer salvato.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1128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Simulator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Riceve i comandi in entrata dal sensore </a:t>
            </a:r>
            <a:r>
              <a:rPr lang="it-IT" dirty="0" err="1" smtClean="0"/>
              <a:t>LeapMotion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Inoltro dei comandi verso la classe </a:t>
            </a:r>
            <a:r>
              <a:rPr lang="it-IT" dirty="0" err="1" smtClean="0"/>
              <a:t>CommandReader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</a:t>
            </a:r>
            <a:r>
              <a:rPr lang="it-IT" dirty="0" err="1" smtClean="0"/>
              <a:t>CommandReader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Riceve i comandi dalla classe Simulator.</a:t>
            </a:r>
          </a:p>
          <a:p>
            <a:endParaRPr lang="it-IT" dirty="0" smtClean="0"/>
          </a:p>
          <a:p>
            <a:r>
              <a:rPr lang="it-IT" dirty="0" smtClean="0"/>
              <a:t>Simula i comandi della SDK di Tello. </a:t>
            </a:r>
          </a:p>
          <a:p>
            <a:endParaRPr lang="it-IT" dirty="0"/>
          </a:p>
          <a:p>
            <a:r>
              <a:rPr lang="it-IT" dirty="0" smtClean="0"/>
              <a:t>Aggiorna le variabili contenenti informazioni su</a:t>
            </a:r>
            <a:br>
              <a:rPr lang="it-IT" dirty="0" smtClean="0"/>
            </a:br>
            <a:r>
              <a:rPr lang="it-IT" dirty="0" smtClean="0"/>
              <a:t>Posizione e rotazione del drone.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2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it-IT" dirty="0" smtClean="0"/>
              <a:t>Scopo </a:t>
            </a:r>
            <a:endParaRPr lang="it-IT" dirty="0"/>
          </a:p>
          <a:p>
            <a:r>
              <a:rPr lang="it-IT" dirty="0"/>
              <a:t>Analisi</a:t>
            </a:r>
          </a:p>
          <a:p>
            <a:r>
              <a:rPr lang="it-IT" dirty="0"/>
              <a:t>Gantt</a:t>
            </a:r>
          </a:p>
          <a:p>
            <a:r>
              <a:rPr lang="it-IT" dirty="0"/>
              <a:t>Progettazione</a:t>
            </a:r>
          </a:p>
          <a:p>
            <a:r>
              <a:rPr lang="it-IT" dirty="0" smtClean="0"/>
              <a:t>Implementazione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Drone Simulator - </a:t>
            </a:r>
            <a:r>
              <a:rPr lang="it-IT" dirty="0" err="1" smtClean="0"/>
              <a:t>TelloChartFrame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Mostra i dati del drone contenuti nella classe Simulator in un </a:t>
            </a:r>
            <a:r>
              <a:rPr lang="it-IT" dirty="0" err="1" smtClean="0"/>
              <a:t>Jframe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Grafici posizione dall’alto e di profilo e di rotazione.</a:t>
            </a:r>
          </a:p>
          <a:p>
            <a:endParaRPr lang="it-IT" dirty="0"/>
          </a:p>
          <a:p>
            <a:r>
              <a:rPr lang="it-IT" dirty="0" smtClean="0"/>
              <a:t>Uso della libreria </a:t>
            </a:r>
            <a:r>
              <a:rPr lang="it-IT" dirty="0" err="1" smtClean="0"/>
              <a:t>JFreeChart</a:t>
            </a:r>
            <a:r>
              <a:rPr lang="it-IT" dirty="0" smtClean="0"/>
              <a:t> per la creazione dei grafici.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524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en-US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19" y="1825625"/>
            <a:ext cx="6660562" cy="4351338"/>
          </a:xfrm>
        </p:spPr>
      </p:pic>
    </p:spTree>
    <p:extLst>
      <p:ext uri="{BB962C8B-B14F-4D97-AF65-F5344CB8AC3E}">
        <p14:creationId xmlns:p14="http://schemas.microsoft.com/office/powerpoint/2010/main" val="5482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di un sistema di controllo per il drone DJI </a:t>
            </a:r>
            <a:r>
              <a:rPr lang="it-IT" dirty="0" smtClean="0"/>
              <a:t>Tello.</a:t>
            </a:r>
            <a:endParaRPr lang="it-IT" dirty="0"/>
          </a:p>
          <a:p>
            <a:endParaRPr lang="it-IT" dirty="0" smtClean="0"/>
          </a:p>
          <a:p>
            <a:r>
              <a:rPr lang="it-IT" dirty="0" smtClean="0"/>
              <a:t>Uso </a:t>
            </a:r>
            <a:r>
              <a:rPr lang="it-IT" dirty="0"/>
              <a:t>del sensore </a:t>
            </a:r>
            <a:r>
              <a:rPr lang="it-IT" dirty="0" err="1"/>
              <a:t>LeapMotion</a:t>
            </a:r>
            <a:r>
              <a:rPr lang="it-IT" dirty="0"/>
              <a:t> </a:t>
            </a:r>
            <a:r>
              <a:rPr lang="it-IT" dirty="0" smtClean="0"/>
              <a:t>che legge i valori dalle mani per trasformarli in comandi per il drone.</a:t>
            </a:r>
          </a:p>
          <a:p>
            <a:endParaRPr lang="it-IT" dirty="0"/>
          </a:p>
          <a:p>
            <a:r>
              <a:rPr lang="it-IT" dirty="0" smtClean="0"/>
              <a:t>Riproduzione dei valori di posizione e rotazione del drone all’interno di un frame.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r>
              <a:rPr lang="it-IT" dirty="0" smtClean="0"/>
              <a:t>Pc</a:t>
            </a:r>
          </a:p>
          <a:p>
            <a:pPr lvl="1"/>
            <a:r>
              <a:rPr lang="it-IT" dirty="0" smtClean="0"/>
              <a:t>Apple </a:t>
            </a:r>
            <a:r>
              <a:rPr lang="it-IT" dirty="0" err="1" smtClean="0"/>
              <a:t>MacBook</a:t>
            </a:r>
            <a:r>
              <a:rPr lang="it-IT" dirty="0" smtClean="0"/>
              <a:t> Pro 2015 con OSX Mojave</a:t>
            </a:r>
          </a:p>
          <a:p>
            <a:pPr lvl="1"/>
            <a:r>
              <a:rPr lang="en-US" dirty="0"/>
              <a:t>Asus </a:t>
            </a:r>
            <a:r>
              <a:rPr lang="en-US" dirty="0" err="1"/>
              <a:t>VivoBook</a:t>
            </a:r>
            <a:r>
              <a:rPr lang="en-US" dirty="0"/>
              <a:t> Pro 2018 con Windows 10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Asus ROG GL702VM con Windows 10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HP Pavilion CS-0800NZ con Linux Ubuntu 19.04.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 - DroneController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/>
          <a:lstStyle/>
          <a:p>
            <a:r>
              <a:rPr lang="it-IT" dirty="0"/>
              <a:t>Architettura del sistema - DroneSimulator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44" y="1147666"/>
            <a:ext cx="7778512" cy="549107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356</Words>
  <Application>Microsoft Office PowerPoint</Application>
  <PresentationFormat>Widescreen</PresentationFormat>
  <Paragraphs>72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Drone Control System</vt:lpstr>
      <vt:lpstr>Indice</vt:lpstr>
      <vt:lpstr>Scopo</vt:lpstr>
      <vt:lpstr>Analisi dei mezzi</vt:lpstr>
      <vt:lpstr>Gantt Preventivo</vt:lpstr>
      <vt:lpstr>Gantt Consuntivo</vt:lpstr>
      <vt:lpstr>Architettura del sistema - DroneController</vt:lpstr>
      <vt:lpstr>Architettura del sistema - DroneSimulator</vt:lpstr>
      <vt:lpstr>Schema Logico</vt:lpstr>
      <vt:lpstr>Design delle interfacce – Drone Simulator</vt:lpstr>
      <vt:lpstr>Design delle interfacce – Drone Controller</vt:lpstr>
      <vt:lpstr>Design delle interfacce – Drone Controller</vt:lpstr>
      <vt:lpstr>Design Procedurale</vt:lpstr>
      <vt:lpstr>Drone controller - DroneController </vt:lpstr>
      <vt:lpstr>Drone controller - DroneControllerMonitor </vt:lpstr>
      <vt:lpstr>Drone controller - CommandManager </vt:lpstr>
      <vt:lpstr>Drone Controller - Recording</vt:lpstr>
      <vt:lpstr>Drone Simulator - Simulator</vt:lpstr>
      <vt:lpstr>Drone Simulator - CommandReader</vt:lpstr>
      <vt:lpstr>Drone Simulator - TelloChartFrame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30</cp:revision>
  <dcterms:created xsi:type="dcterms:W3CDTF">2019-05-17T11:30:42Z</dcterms:created>
  <dcterms:modified xsi:type="dcterms:W3CDTF">2019-05-22T13:28:03Z</dcterms:modified>
</cp:coreProperties>
</file>