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delle interfacce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47DEAE-8114-4FD8-A8DA-73F55ED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8CAC4C4-2D40-4ECB-87B0-7E1EC66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3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9A97A5-E608-4718-A91E-2A348FC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Informazioni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9AA9676-F8CE-403E-8283-2152B4C2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</a:t>
            </a:r>
            <a:r>
              <a:rPr lang="it-IT" dirty="0" smtClean="0"/>
              <a:t>Tello</a:t>
            </a:r>
          </a:p>
          <a:p>
            <a:r>
              <a:rPr lang="it-IT" dirty="0" smtClean="0"/>
              <a:t>Pc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 sistema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11706"/>
            <a:ext cx="7585788" cy="535502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</Words>
  <Application>Microsoft Macintosh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Drone Control System</vt:lpstr>
      <vt:lpstr>Indice</vt:lpstr>
      <vt:lpstr>Informazioni</vt:lpstr>
      <vt:lpstr>Scopo</vt:lpstr>
      <vt:lpstr>Analisi dei mezzi</vt:lpstr>
      <vt:lpstr>Gantt Preventivo</vt:lpstr>
      <vt:lpstr>Gantt Consuntivo</vt:lpstr>
      <vt:lpstr>Architettura del sistema</vt:lpstr>
      <vt:lpstr>Architettura del sistema</vt:lpstr>
      <vt:lpstr>Schema Logico</vt:lpstr>
      <vt:lpstr>Design delle interfacce</vt:lpstr>
      <vt:lpstr>Design Procedurale</vt:lpstr>
      <vt:lpstr>Implementazione - Drone Controller</vt:lpstr>
      <vt:lpstr>Implementazione - Drone Simulator</vt:lpstr>
      <vt:lpstr>Conclusioni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Microsoft Office User</cp:lastModifiedBy>
  <cp:revision>10</cp:revision>
  <dcterms:created xsi:type="dcterms:W3CDTF">2019-05-17T11:30:42Z</dcterms:created>
  <dcterms:modified xsi:type="dcterms:W3CDTF">2019-05-17T13:06:14Z</dcterms:modified>
</cp:coreProperties>
</file>