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287" r:id="rId4"/>
    <p:sldId id="28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300" r:id="rId14"/>
    <p:sldId id="305" r:id="rId15"/>
    <p:sldId id="302" r:id="rId16"/>
    <p:sldId id="306" r:id="rId17"/>
    <p:sldId id="269" r:id="rId18"/>
    <p:sldId id="270" r:id="rId19"/>
    <p:sldId id="271" r:id="rId20"/>
    <p:sldId id="272" r:id="rId21"/>
    <p:sldId id="289" r:id="rId22"/>
    <p:sldId id="273" r:id="rId23"/>
    <p:sldId id="274" r:id="rId24"/>
    <p:sldId id="279" r:id="rId25"/>
    <p:sldId id="280" r:id="rId26"/>
    <p:sldId id="294" r:id="rId27"/>
    <p:sldId id="293" r:id="rId28"/>
    <p:sldId id="292" r:id="rId29"/>
    <p:sldId id="291" r:id="rId30"/>
    <p:sldId id="281" r:id="rId31"/>
    <p:sldId id="290" r:id="rId32"/>
    <p:sldId id="282" r:id="rId33"/>
    <p:sldId id="283" r:id="rId34"/>
    <p:sldId id="284" r:id="rId35"/>
    <p:sldId id="285" r:id="rId36"/>
    <p:sldId id="301" r:id="rId37"/>
    <p:sldId id="303" r:id="rId38"/>
    <p:sldId id="304" r:id="rId39"/>
    <p:sldId id="297" r:id="rId40"/>
    <p:sldId id="278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</p14:sldIdLst>
        </p14:section>
        <p14:section name="Presentazione team" id="{9BAE740A-50AD-4FFE-8735-F46BBB89AE41}">
          <p14:sldIdLst>
            <p14:sldId id="287"/>
            <p14:sldId id="288"/>
          </p14:sldIdLst>
        </p14:section>
        <p14:section name="Main" id="{D29ACBA6-7550-4D55-B417-422E478B75FE}">
          <p14:sldIdLst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  <p14:sldId id="266"/>
          </p14:sldIdLst>
        </p14:section>
        <p14:section name="Architettura sistema" id="{CB31D9CA-8A6D-4830-8CFE-2A53A7B6A2DA}">
          <p14:sldIdLst>
            <p14:sldId id="267"/>
            <p14:sldId id="298"/>
            <p14:sldId id="300"/>
            <p14:sldId id="305"/>
            <p14:sldId id="302"/>
            <p14:sldId id="306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  <p14:sldId id="289"/>
            <p14:sldId id="273"/>
          </p14:sldIdLst>
        </p14:section>
        <p14:section name="Implementazione Luca + Fadil" id="{F9ED6073-3648-48AA-AA84-0EE682246350}">
          <p14:sldIdLst>
            <p14:sldId id="274"/>
            <p14:sldId id="279"/>
            <p14:sldId id="280"/>
            <p14:sldId id="294"/>
            <p14:sldId id="293"/>
            <p14:sldId id="292"/>
            <p14:sldId id="291"/>
            <p14:sldId id="281"/>
            <p14:sldId id="290"/>
            <p14:sldId id="282"/>
          </p14:sldIdLst>
        </p14:section>
        <p14:section name="Implementazione Rausone + Jari" id="{447BF589-D1E8-4DBB-9501-24CE99D53C44}">
          <p14:sldIdLst>
            <p14:sldId id="283"/>
            <p14:sldId id="284"/>
            <p14:sldId id="285"/>
            <p14:sldId id="301"/>
            <p14:sldId id="303"/>
            <p14:sldId id="304"/>
          </p14:sldIdLst>
        </p14:section>
        <p14:section name="Conclusione" id="{1ABA82D0-EB08-4736-9CA5-C32C294E57F9}">
          <p14:sldIdLst>
            <p14:sldId id="29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5678" autoAdjust="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962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659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970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03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Fulcro del programma, utilizza tutte le classi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680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Come visto prima </a:t>
            </a:r>
            <a:r>
              <a:rPr lang="it-CH" dirty="0">
                <a:sym typeface="Wingdings" panose="05000000000000000000" pitchFamily="2" charset="2"/>
              </a:rPr>
              <a:t> Divisa in 4 pannelli dove ogni pannello ha una funzione specifica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6728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Controllo drone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Pulsanti per controllo tramite GUI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173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Casella di testo con 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Mostra messaggi utili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074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206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Config</a:t>
            </a:r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delle impostazioni «On-Air» tramite evento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019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Gestisce la comunicazione CONTROLLER </a:t>
            </a:r>
            <a:r>
              <a:rPr lang="it-CH" dirty="0">
                <a:sym typeface="Wingdings" panose="05000000000000000000" pitchFamily="2" charset="2"/>
              </a:rPr>
              <a:t> DRONE e viceversa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82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2887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Metodo </a:t>
            </a:r>
            <a:r>
              <a:rPr lang="it-CH" dirty="0" err="1"/>
              <a:t>sendCommand</a:t>
            </a:r>
            <a:r>
              <a:rPr lang="it-CH" dirty="0"/>
              <a:t> della classe </a:t>
            </a:r>
            <a:r>
              <a:rPr lang="it-CH" dirty="0" err="1"/>
              <a:t>DroneController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 Parametro «</a:t>
            </a:r>
            <a:r>
              <a:rPr lang="it-CH" dirty="0" err="1">
                <a:sym typeface="Wingdings" panose="05000000000000000000" pitchFamily="2" charset="2"/>
              </a:rPr>
              <a:t>command</a:t>
            </a:r>
            <a:r>
              <a:rPr lang="it-CH" dirty="0">
                <a:sym typeface="Wingdings" panose="05000000000000000000" pitchFamily="2" charset="2"/>
              </a:rPr>
              <a:t>», generato dalla classe «</a:t>
            </a:r>
            <a:r>
              <a:rPr lang="it-CH" dirty="0" err="1">
                <a:sym typeface="Wingdings" panose="05000000000000000000" pitchFamily="2" charset="2"/>
              </a:rPr>
              <a:t>Commands</a:t>
            </a:r>
            <a:r>
              <a:rPr lang="it-CH" dirty="0">
                <a:sym typeface="Wingdings" panose="05000000000000000000" pitchFamily="2" charset="2"/>
              </a:rPr>
              <a:t>»</a:t>
            </a:r>
            <a:endParaRPr lang="it-CH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>
                <a:sym typeface="Wingdings" panose="05000000000000000000" pitchFamily="2" charset="2"/>
              </a:rPr>
              <a:t>Usa TCP </a:t>
            </a:r>
            <a:r>
              <a:rPr lang="it-CH" dirty="0" err="1">
                <a:sym typeface="Wingdings" panose="05000000000000000000" pitchFamily="2" charset="2"/>
              </a:rPr>
              <a:t>Socket</a:t>
            </a:r>
            <a:endParaRPr lang="it-CH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 err="1">
                <a:sym typeface="Wingdings" panose="05000000000000000000" pitchFamily="2" charset="2"/>
              </a:rPr>
              <a:t>Listener</a:t>
            </a:r>
            <a:r>
              <a:rPr lang="it-CH" dirty="0">
                <a:sym typeface="Wingdings" panose="05000000000000000000" pitchFamily="2" charset="2"/>
              </a:rPr>
              <a:t> per notificare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8715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2093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TC </a:t>
            </a:r>
            <a:r>
              <a:rPr lang="it-CH" dirty="0">
                <a:sym typeface="Wingdings" panose="05000000000000000000" pitchFamily="2" charset="2"/>
              </a:rPr>
              <a:t> Test Case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>
                <a:sym typeface="Wingdings" panose="05000000000000000000" pitchFamily="2" charset="2"/>
              </a:rPr>
              <a:t>TC-003: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stream video dal Drone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TC-005: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statistiche del volo</a:t>
            </a: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Restante: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relativi a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SIMULAZIONE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PROTOCOLLO DI COMUNICAZIONE</a:t>
            </a:r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9565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Riteniamo che:</a:t>
            </a:r>
          </a:p>
          <a:p>
            <a:endParaRPr lang="it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Progetto nuovo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Mai stato svolto in Java (secondo delle nostre ricerche)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/>
              <a:t>Modo semplice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Guidare un drone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it-CH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CH" dirty="0"/>
              <a:t>È stato divertente sia lo sviluppo di questo progetto sia il risultato!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1285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2498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/>
              <a:t>Possiamo dividere il lavoro in due grandi 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563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21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dil.smajilbasic@samtrevano.ch" TargetMode="External"/><Relationship Id="rId2" Type="http://schemas.openxmlformats.org/officeDocument/2006/relationships/hyperlink" Target="mailto:luca.dibello@samtrevano.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naeser@samtrevano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drea.rauso@samtrevano.ch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DroneSimulator</a:t>
            </a:r>
            <a:endParaRPr lang="it-CH" sz="2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B8F7693-77E0-46D7-A71B-EB51867D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" y="289047"/>
            <a:ext cx="8737619" cy="45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DE7A639-53AD-4166-AAEA-1439CB9C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0"/>
            <a:ext cx="3384376" cy="514350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89FCB09-D2DF-40DD-9866-0C7BA1BF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576" y="627534"/>
            <a:ext cx="2736304" cy="5400600"/>
          </a:xfrm>
        </p:spPr>
        <p:txBody>
          <a:bodyPr vert="wordArtVert"/>
          <a:lstStyle/>
          <a:p>
            <a:r>
              <a:rPr lang="it-CH" sz="1800" dirty="0">
                <a:solidFill>
                  <a:schemeClr val="bg1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4495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89FCB09-D2DF-40DD-9866-0C7BA1BF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576" y="195486"/>
            <a:ext cx="2736304" cy="4392488"/>
          </a:xfrm>
        </p:spPr>
        <p:txBody>
          <a:bodyPr vert="wordArtVert"/>
          <a:lstStyle/>
          <a:p>
            <a:pPr algn="ctr"/>
            <a:r>
              <a:rPr lang="it-CH" sz="1800" dirty="0">
                <a:solidFill>
                  <a:schemeClr val="bg1"/>
                </a:solidFill>
              </a:rPr>
              <a:t>CONTROLLER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73A68B3-4E6E-4C4C-8B62-FC342F634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8" y="0"/>
            <a:ext cx="38034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89FCB09-D2DF-40DD-9866-0C7BA1BF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576" y="195486"/>
            <a:ext cx="2736304" cy="4392488"/>
          </a:xfrm>
        </p:spPr>
        <p:txBody>
          <a:bodyPr vert="wordArtVert"/>
          <a:lstStyle/>
          <a:p>
            <a:pPr algn="ctr"/>
            <a:r>
              <a:rPr lang="it-CH" sz="1800" dirty="0">
                <a:solidFill>
                  <a:schemeClr val="bg1"/>
                </a:solidFill>
              </a:rPr>
              <a:t>GUI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4E6179-B52C-4EF7-8087-3C35AB01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1937"/>
            <a:ext cx="5534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89FCB09-D2DF-40DD-9866-0C7BA1BF3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2576" y="195486"/>
            <a:ext cx="2736304" cy="4392488"/>
          </a:xfrm>
        </p:spPr>
        <p:txBody>
          <a:bodyPr vert="wordArtVert"/>
          <a:lstStyle/>
          <a:p>
            <a:pPr algn="ctr"/>
            <a:r>
              <a:rPr lang="it-CH" sz="1800" dirty="0">
                <a:solidFill>
                  <a:schemeClr val="bg1"/>
                </a:solidFill>
              </a:rPr>
              <a:t>RECORDER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ED0E58-B42E-427D-9AF6-ABCA7708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3809"/>
            <a:ext cx="5019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/>
              <a:t>Luca Di Bello</a:t>
            </a:r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2"/>
              </a:rPr>
              <a:t>luca.dibello@samtrevano.ch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 err="1"/>
              <a:t>Fadil</a:t>
            </a:r>
            <a:r>
              <a:rPr lang="it-CH" sz="3600" dirty="0"/>
              <a:t> </a:t>
            </a:r>
            <a:r>
              <a:rPr lang="it-CH" sz="3600" dirty="0" err="1"/>
              <a:t>Smajilbasic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3"/>
              </a:rPr>
              <a:t>fadil.smajilbasic@samtrevano.ch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26742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3" y="364332"/>
            <a:ext cx="2880955" cy="25776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>
              <a:lnSpc>
                <a:spcPct val="90000"/>
              </a:lnSpc>
            </a:pPr>
            <a:r>
              <a:rPr lang="en-US" sz="2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Risultato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EE29CA-5665-406C-ACF4-FC34D55E29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5" b="-5"/>
          <a:stretch/>
        </p:blipFill>
        <p:spPr>
          <a:xfrm>
            <a:off x="3472299" y="364331"/>
            <a:ext cx="2041007" cy="44219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490454E-B6A2-46F0-9748-7A822759B9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4261"/>
          <a:stretch/>
        </p:blipFill>
        <p:spPr>
          <a:xfrm>
            <a:off x="5637501" y="364331"/>
            <a:ext cx="1511187" cy="215066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C1E3C87-BBA8-4968-A8E8-B29E1BDE81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1" b="23488"/>
          <a:stretch/>
        </p:blipFill>
        <p:spPr>
          <a:xfrm>
            <a:off x="7269338" y="364331"/>
            <a:ext cx="1511188" cy="215066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5FEAF7-BB1D-4E09-B4C3-19C310A9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184" y="3002284"/>
            <a:ext cx="2537460" cy="0"/>
          </a:xfrm>
          <a:prstGeom prst="line">
            <a:avLst/>
          </a:prstGeom>
          <a:ln w="19050">
            <a:solidFill>
              <a:srgbClr val="0D8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281B7CBD-C1A1-40DE-9BF2-024F42661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9" r="5" b="45853"/>
          <a:stretch/>
        </p:blipFill>
        <p:spPr>
          <a:xfrm>
            <a:off x="5635728" y="2635647"/>
            <a:ext cx="3144798" cy="21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40391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</a:t>
            </a:r>
            <a:r>
              <a:rPr lang="it-IT" dirty="0"/>
              <a:t>PROCEDURALE</a:t>
            </a:r>
            <a:endParaRPr lang="it-CH" dirty="0"/>
          </a:p>
        </p:txBody>
      </p:sp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4896C94A-6ACC-4235-B469-54AC90F3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15566"/>
            <a:ext cx="5893310" cy="3545976"/>
          </a:xfrm>
        </p:spPr>
      </p:pic>
    </p:spTree>
    <p:extLst>
      <p:ext uri="{BB962C8B-B14F-4D97-AF65-F5344CB8AC3E}">
        <p14:creationId xmlns:p14="http://schemas.microsoft.com/office/powerpoint/2010/main" val="320605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478"/>
            <a:ext cx="9144000" cy="1285096"/>
          </a:xfrm>
        </p:spPr>
        <p:txBody>
          <a:bodyPr/>
          <a:lstStyle/>
          <a:p>
            <a:r>
              <a:rPr lang="it-CH" sz="5400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804A4-6B3D-4E19-A2EB-87BD6419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1590"/>
            <a:ext cx="8496944" cy="3315022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Luca &amp; </a:t>
            </a:r>
            <a:r>
              <a:rPr lang="it-CH" sz="2400" dirty="0" err="1"/>
              <a:t>Fadil</a:t>
            </a:r>
            <a:endParaRPr lang="it-CH" sz="6000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DroneSimulator</a:t>
            </a:r>
          </a:p>
          <a:p>
            <a:pPr marL="120015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 err="1"/>
              <a:t>Jari</a:t>
            </a:r>
            <a:r>
              <a:rPr lang="it-CH" sz="2400" dirty="0"/>
              <a:t> &amp; Andrea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Leggere comandi </a:t>
            </a:r>
            <a:r>
              <a:rPr lang="it-CH" sz="2000" dirty="0" err="1"/>
              <a:t>LeapMotion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Altezza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Rollio, beccheggio ed imbardata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563638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00213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COMANDI RAPIDI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760AAA-BFC6-4AF6-AC4C-EB88081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7"/>
          <a:stretch/>
        </p:blipFill>
        <p:spPr>
          <a:xfrm>
            <a:off x="5220072" y="46619"/>
            <a:ext cx="3008313" cy="5104725"/>
          </a:xfrm>
        </p:spPr>
      </p:pic>
    </p:spTree>
    <p:extLst>
      <p:ext uri="{BB962C8B-B14F-4D97-AF65-F5344CB8AC3E}">
        <p14:creationId xmlns:p14="http://schemas.microsoft.com/office/powerpoint/2010/main" val="4158655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7A6D36-DB14-4C36-BD13-15CE91E2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4"/>
          <a:stretch/>
        </p:blipFill>
        <p:spPr>
          <a:xfrm>
            <a:off x="4572000" y="220037"/>
            <a:ext cx="4114800" cy="4923463"/>
          </a:xfrm>
        </p:spPr>
      </p:pic>
    </p:spTree>
    <p:extLst>
      <p:ext uri="{BB962C8B-B14F-4D97-AF65-F5344CB8AC3E}">
        <p14:creationId xmlns:p14="http://schemas.microsoft.com/office/powerpoint/2010/main" val="1524865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8CE3365-7158-4311-97F0-0A11BB69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1"/>
          <a:stretch/>
        </p:blipFill>
        <p:spPr>
          <a:xfrm>
            <a:off x="4860032" y="175356"/>
            <a:ext cx="3398900" cy="4973874"/>
          </a:xfrm>
        </p:spPr>
      </p:pic>
    </p:spTree>
    <p:extLst>
      <p:ext uri="{BB962C8B-B14F-4D97-AF65-F5344CB8AC3E}">
        <p14:creationId xmlns:p14="http://schemas.microsoft.com/office/powerpoint/2010/main" val="321451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AD6B1D3-1840-4DF9-8D90-3402003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6"/>
          <a:stretch/>
        </p:blipFill>
        <p:spPr>
          <a:xfrm>
            <a:off x="4355976" y="445915"/>
            <a:ext cx="4284336" cy="4697585"/>
          </a:xfrm>
        </p:spPr>
      </p:pic>
    </p:spTree>
    <p:extLst>
      <p:ext uri="{BB962C8B-B14F-4D97-AF65-F5344CB8AC3E}">
        <p14:creationId xmlns:p14="http://schemas.microsoft.com/office/powerpoint/2010/main" val="2210739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UDP Socket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r>
              <a:rPr lang="it-CH" sz="3200" dirty="0"/>
              <a:t> </a:t>
            </a:r>
            <a:r>
              <a:rPr lang="it-CH" sz="3200" dirty="0" err="1"/>
              <a:t>Näser</a:t>
            </a:r>
            <a:endParaRPr lang="it-CH" sz="32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800" dirty="0">
                <a:hlinkClick r:id="rId3"/>
              </a:rPr>
              <a:t>jari.naeser@samtrevano.ch</a:t>
            </a:r>
            <a:endParaRPr lang="it-CH" sz="38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endParaRPr lang="it-CH" sz="38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/>
              <a:t>Andrea </a:t>
            </a:r>
            <a:r>
              <a:rPr lang="it-CH" sz="3600" dirty="0" err="1"/>
              <a:t>Rauso</a:t>
            </a:r>
            <a:endParaRPr lang="it-CH" sz="3600" dirty="0"/>
          </a:p>
          <a:p>
            <a:pPr marL="1371600" lvl="1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4"/>
              </a:rPr>
              <a:t>andrea.rauso@samtrevano.ch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79096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11CCAD3-0A5B-433F-9423-1A429905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7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&amp;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&amp; 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Riceve comandi  Socket UDP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Inoltra comandi  CommandReader</a:t>
            </a: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sz="2000" dirty="0"/>
              <a:t>Riceve i comandi dalla classe Simulator.</a:t>
            </a:r>
          </a:p>
          <a:p>
            <a:endParaRPr lang="it-IT" sz="2000" dirty="0"/>
          </a:p>
          <a:p>
            <a:r>
              <a:rPr lang="it-IT" sz="2000" dirty="0"/>
              <a:t>Simula i comandi della SDK di Tello. </a:t>
            </a:r>
          </a:p>
          <a:p>
            <a:endParaRPr lang="it-IT" sz="2000" dirty="0"/>
          </a:p>
          <a:p>
            <a:r>
              <a:rPr lang="it-IT" sz="2000" dirty="0"/>
              <a:t>Aggiorna le variabili contenenti informazioni su</a:t>
            </a:r>
            <a:br>
              <a:rPr lang="it-IT" sz="2000" dirty="0"/>
            </a:br>
            <a:r>
              <a:rPr lang="it-IT" sz="2000" dirty="0"/>
              <a:t>Posizione e rotazione del drone.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sz="2000" dirty="0"/>
              <a:t>Mostra i dati del drone contenuti nella classe Simulator in un </a:t>
            </a:r>
            <a:r>
              <a:rPr lang="it-IT" sz="2000" dirty="0" err="1"/>
              <a:t>JFrame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Grafici posizione dall’alto e di profilo e di rotazione.</a:t>
            </a:r>
          </a:p>
          <a:p>
            <a:endParaRPr lang="it-IT" sz="2000" dirty="0"/>
          </a:p>
          <a:p>
            <a:r>
              <a:rPr lang="it-IT" sz="2000" dirty="0"/>
              <a:t>Uso della libreria </a:t>
            </a:r>
            <a:r>
              <a:rPr lang="it-IT" sz="2000" dirty="0" err="1"/>
              <a:t>JFreeChart</a:t>
            </a:r>
            <a:r>
              <a:rPr lang="it-IT" sz="2000" dirty="0"/>
              <a:t> per la creazione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PROFILO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7" y="699542"/>
            <a:ext cx="5111750" cy="3984911"/>
          </a:xfrm>
        </p:spPr>
      </p:pic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ROTAZIONE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29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ALTO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4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A1C8B-D6B4-4868-8C8D-8531F9F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RISULTATI TEST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55F7FF1-C1A4-4804-B5D0-A5DC5CD3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64068"/>
              </p:ext>
            </p:extLst>
          </p:nvPr>
        </p:nvGraphicFramePr>
        <p:xfrm>
          <a:off x="1175792" y="1131590"/>
          <a:ext cx="6792416" cy="312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392743453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3716237907"/>
                    </a:ext>
                  </a:extLst>
                </a:gridCol>
              </a:tblGrid>
              <a:tr h="386092">
                <a:tc>
                  <a:txBody>
                    <a:bodyPr/>
                    <a:lstStyle/>
                    <a:p>
                      <a:r>
                        <a:rPr lang="it-CH" dirty="0"/>
                        <a:t>Protocollo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499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2074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56401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95145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52800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45103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51828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9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62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072DA-2CA4-4D2D-9FE3-87C81F48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0539DE-1D21-492C-BA50-AD028189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7342055" cy="2952328"/>
          </a:xfrm>
        </p:spPr>
      </p:pic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F506-BBEC-49B7-B953-469DFD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000" dirty="0"/>
              <a:t>GANTT: DIFFERENZE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5786041-B85D-4E2A-9B30-58605398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073881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Documentazione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Progettazione + Implementazione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Informazioni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592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532</Words>
  <Application>Microsoft Office PowerPoint</Application>
  <PresentationFormat>Presentazione su schermo (16:9)</PresentationFormat>
  <Paragraphs>205</Paragraphs>
  <Slides>39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CHI SIAMO</vt:lpstr>
      <vt:lpstr>CHI SIAMO</vt:lpstr>
      <vt:lpstr> Indice</vt:lpstr>
      <vt:lpstr>SCOPO</vt:lpstr>
      <vt:lpstr>ANALISI DEI MEZZI</vt:lpstr>
      <vt:lpstr>GANTT PREVENTIVO</vt:lpstr>
      <vt:lpstr>GANTT CONSUNTIVO</vt:lpstr>
      <vt:lpstr>GANTT: DIFFERENZE</vt:lpstr>
      <vt:lpstr>ARCHITETTURA DEL SISTEMA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- DroneSimulator</vt:lpstr>
      <vt:lpstr>DESIGN - DroneController</vt:lpstr>
      <vt:lpstr>Risultato</vt:lpstr>
      <vt:lpstr>DESIGN PROCEDURALE</vt:lpstr>
      <vt:lpstr>IMPLEMENTAZIONE</vt:lpstr>
      <vt:lpstr>DroneController</vt:lpstr>
      <vt:lpstr>DroneController</vt:lpstr>
      <vt:lpstr>COMANDI RAPIDI</vt:lpstr>
      <vt:lpstr>LOG</vt:lpstr>
      <vt:lpstr>RECORDING</vt:lpstr>
      <vt:lpstr>SETTINGS</vt:lpstr>
      <vt:lpstr>DroneController</vt:lpstr>
      <vt:lpstr>Presentazione standard di PowerPoint</vt:lpstr>
      <vt:lpstr>DroneController</vt:lpstr>
      <vt:lpstr>DroneSimulator</vt:lpstr>
      <vt:lpstr>DroneSimulator</vt:lpstr>
      <vt:lpstr>DroneSimulator</vt:lpstr>
      <vt:lpstr>VISTA PROFILO</vt:lpstr>
      <vt:lpstr>VISTA ROTAZIONE</vt:lpstr>
      <vt:lpstr>VISTA ALTO</vt:lpstr>
      <vt:lpstr>RISULTATI TEST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Luca Di Bello</cp:lastModifiedBy>
  <cp:revision>40</cp:revision>
  <dcterms:created xsi:type="dcterms:W3CDTF">2019-05-24T08:53:05Z</dcterms:created>
  <dcterms:modified xsi:type="dcterms:W3CDTF">2019-05-24T11:10:27Z</dcterms:modified>
</cp:coreProperties>
</file>