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59" r:id="rId5"/>
    <p:sldId id="260" r:id="rId6"/>
    <p:sldId id="270" r:id="rId7"/>
    <p:sldId id="262" r:id="rId8"/>
    <p:sldId id="271" r:id="rId9"/>
    <p:sldId id="263" r:id="rId10"/>
    <p:sldId id="264" r:id="rId11"/>
    <p:sldId id="272" r:id="rId12"/>
    <p:sldId id="273" r:id="rId13"/>
    <p:sldId id="265" r:id="rId14"/>
    <p:sldId id="267" r:id="rId15"/>
    <p:sldId id="276" r:id="rId16"/>
    <p:sldId id="277" r:id="rId17"/>
    <p:sldId id="266" r:id="rId18"/>
    <p:sldId id="275" r:id="rId19"/>
    <p:sldId id="27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256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EE55C-5AE2-4ACB-970B-5216BC93BA06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372DB-15AD-4D1B-981A-0C557383DB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6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 lato sinistro si può vedere il sensore ed il controller che fanno da client, successivamente i dati rilevati verranno mandati attraverso un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UDP in Java al Simulatore oppure al Drone stesso.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6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85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Log: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permette di leggere direttamente dalla GUI i log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Comandi rapidi: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 di pulsanti che permettono di guidare il drone a distanza senza utilizzare il controller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14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Recording: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Pulsanti che permettono di iniziare/finire una registrazione ed un selettore che permette di selezionare il file di registrazione per poi eseguirlo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Settings: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tabella che mostra il nome dei ogni opzione presente nel file di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delle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textbox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affianco ad ogni label che permettono di leggere/scrivere l'impostazione salvata su file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66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EF3DC-80FB-4250-83DA-100E4D11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EF43FE-52A1-42C9-916D-ED37FAAF6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335D81-7182-4491-86EC-72B65FB9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9BCC1E-E431-465D-B474-EBE4EA1B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BD9E7D-7B83-46FD-AD07-9419CF0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9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9118A-8ED9-42D0-B1DA-E5BF838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4564C2-867B-4493-B444-6A21D365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D248BF-DD62-499D-A261-989EAD8F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F462F1-A4EA-4F24-8FB4-D760D96C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84705-F1C6-4E08-A2AE-8ABBD253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426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B65F0C-9B32-4091-804E-E760D914B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BDEC74-F962-49CD-8B87-83EC48542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74D8ED-23F4-407F-89A4-D8E22DB4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92139C-26C8-42DC-AB61-F9AB0D95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19DC9-9BD6-4F30-8EC7-D289D26C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878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93295-CD5A-46DE-A88B-720873D0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B9FCF7-F594-4FA1-A9C0-B0C141D9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A61E80-D1D8-472E-A839-56741184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8B8331-38D5-4D98-B525-684F0F79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49B10-2045-43B4-97B7-2373AED3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6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C6E41-45C5-42F7-9D7A-86F0A0AE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AC4970-C09D-490B-885B-5C8BD3DB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09D452-500E-4483-8EC7-2D787498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F4F267-68D7-47F0-8A1D-9B2DBC7B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EF6F86-7218-4ED3-9B9B-D2C06BBF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11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AD3AD-0208-45B2-87BD-E13885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1F9008-7D96-4E94-BF81-8BCDA3EB6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DC7EEA-E1E7-4C24-BED0-B50FB246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443DB9-8555-4DB7-B0F1-35F05A0C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151F14-132B-4A2F-A7A6-5D50252F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1AD17B-0F44-41D5-8BCF-BB6022E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18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9234F-CEA1-4255-B1F4-8DD0E947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F6C5AE-CBCF-4CD8-BF7E-62BC1BDB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DFD4A-B068-4E49-9E68-3DC030EB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7517C3-4285-4A55-AD09-81F5330A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F1BCBA-42CA-45E2-8E59-5300BA89A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FF0A63-4A9B-4DF1-8F4E-25CD6F3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8B7858-968E-4A55-B4B6-3736FA11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FC8B3F-F196-4F5C-B346-8E34F38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19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078C6-14DB-4455-B0C4-1D3688A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9348EC-E575-4961-9560-383FB453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2951FE-984B-4E79-97EC-EEFC9589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9F71E6-93C3-41B9-A654-70D474DE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AEE9AF-3696-4C54-B7E6-EAC24C1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0A8576-0C9C-4749-BE9D-ECB60244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5EC337-4883-4705-84EE-C79051E5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77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95591-7053-4382-B888-D7B92F8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1D97C-A5AB-4332-B603-FF101A6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BD985E-BA52-400F-8DAE-3ECA510C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94A379-81E8-44D8-87B9-789786E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A586C3-A572-4A3C-AF3C-B7385F9F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7EF36D-E3E7-4DFE-BB9F-B6FA80F5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87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D0E0B-0E7A-40C7-82C6-50185F7C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27A592-C9B7-429C-8BBF-CB5A02A8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440E61-56DF-46CB-8207-663B0541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948C46-175E-4423-A46C-BC6FC9C4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D84824-5CD1-40D7-AD81-8AAA55C2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D9B16-A2DA-4484-9C60-9216ADB6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85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DC7ABB-DA8C-4D92-8AFB-90148630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AC52-C2E1-4D76-A9AD-B08BF561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EDAE65-5DB1-44B0-9C06-3F188EC22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7E9D7D-F374-4EAA-9D95-7306A03FA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91B4CB-1460-4438-99B2-5802180A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8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19C9D-5B7B-409E-BD06-011C6FA5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Drone Control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F301C5-7BA3-4362-B14A-08EF430B9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Luca Di Bello, </a:t>
            </a:r>
            <a:r>
              <a:rPr lang="it-IT" dirty="0" err="1"/>
              <a:t>Fadil</a:t>
            </a:r>
            <a:r>
              <a:rPr lang="it-IT" dirty="0"/>
              <a:t> </a:t>
            </a:r>
            <a:r>
              <a:rPr lang="it-IT" dirty="0" err="1"/>
              <a:t>Smajilbasic</a:t>
            </a:r>
            <a:r>
              <a:rPr lang="it-IT" dirty="0"/>
              <a:t>, </a:t>
            </a:r>
            <a:r>
              <a:rPr lang="it-IT" dirty="0" err="1"/>
              <a:t>Jari</a:t>
            </a:r>
            <a:r>
              <a:rPr lang="it-IT" dirty="0"/>
              <a:t> </a:t>
            </a:r>
            <a:r>
              <a:rPr lang="it-IT" dirty="0" err="1"/>
              <a:t>Näser</a:t>
            </a:r>
            <a:r>
              <a:rPr lang="it-IT" dirty="0"/>
              <a:t>, Andrea Rauso</a:t>
            </a:r>
          </a:p>
        </p:txBody>
      </p:sp>
    </p:spTree>
    <p:extLst>
      <p:ext uri="{BB962C8B-B14F-4D97-AF65-F5344CB8AC3E}">
        <p14:creationId xmlns:p14="http://schemas.microsoft.com/office/powerpoint/2010/main" val="194010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C237B-26A8-4EB3-B603-9D655672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/>
          <a:lstStyle/>
          <a:p>
            <a:r>
              <a:rPr lang="it-IT" dirty="0"/>
              <a:t>Design delle interfacce – Drone Simulator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B23F10-9226-426B-9B87-E3512A6D6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963"/>
            <a:ext cx="5592366" cy="417395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7FFCB1-C733-4798-92B9-0C1CD5C87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6337259" y="1813573"/>
            <a:ext cx="5326005" cy="38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88537-FE71-4182-914B-B253DD7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90"/>
          </a:xfrm>
        </p:spPr>
        <p:txBody>
          <a:bodyPr/>
          <a:lstStyle/>
          <a:p>
            <a:r>
              <a:rPr lang="it-IT" dirty="0"/>
              <a:t>Design delle interfacce – Drone Controller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A5F4238-039B-481D-9834-FC6DA5D9E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0" y="1186709"/>
            <a:ext cx="4221215" cy="545525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6BCE2A6-F3D9-48C8-AF35-7BC91D07D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85" y="1205761"/>
            <a:ext cx="4221215" cy="54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88537-FE71-4182-914B-B253DD7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90"/>
          </a:xfrm>
        </p:spPr>
        <p:txBody>
          <a:bodyPr/>
          <a:lstStyle/>
          <a:p>
            <a:r>
              <a:rPr lang="it-IT" dirty="0"/>
              <a:t>Design delle interfacce – Drone Controller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6D29CB-CAF9-4C2C-9894-4E914985B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7182"/>
            <a:ext cx="4105848" cy="53156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391625-E6C9-480E-A99F-531EEF0CE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52" y="1177182"/>
            <a:ext cx="410584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AD031-EEFB-48A8-8068-88B6B23E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Procedurale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BCEC0A-31D7-4B3E-BF1F-1A3B9D3A7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59" y="1276545"/>
            <a:ext cx="8864081" cy="5333472"/>
          </a:xfrm>
        </p:spPr>
      </p:pic>
    </p:spTree>
    <p:extLst>
      <p:ext uri="{BB962C8B-B14F-4D97-AF65-F5344CB8AC3E}">
        <p14:creationId xmlns:p14="http://schemas.microsoft.com/office/powerpoint/2010/main" val="182315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B1A45-7BDA-497D-8B17-A436CE5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controller - DroneController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5C13B-AAA1-4CB0-A85F-80610FAF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Permette di leggere i comandi della mano dal  Sensore </a:t>
            </a:r>
            <a:r>
              <a:rPr lang="it-IT" dirty="0" err="1" smtClean="0"/>
              <a:t>LeapMotion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I valori vengono mandati alla classe </a:t>
            </a:r>
            <a:r>
              <a:rPr lang="it-IT" dirty="0" err="1" smtClean="0"/>
              <a:t>CommandManager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Controllo altezza e rollio con mano sinistra e movimento con mano destra.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1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B1A45-7BDA-497D-8B17-A436CE5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controller - </a:t>
            </a:r>
            <a:r>
              <a:rPr lang="it-IT" dirty="0" err="1" smtClean="0"/>
              <a:t>DroneControllerMonitor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5C13B-AAA1-4CB0-A85F-80610FAF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GUI del controller, contiene le </a:t>
            </a:r>
            <a:r>
              <a:rPr lang="it-IT" dirty="0" err="1" smtClean="0"/>
              <a:t>view</a:t>
            </a:r>
            <a:r>
              <a:rPr lang="it-IT" dirty="0" smtClean="0"/>
              <a:t> per usare il drone senz</a:t>
            </a:r>
            <a:r>
              <a:rPr lang="it-IT" dirty="0" smtClean="0"/>
              <a:t>a il sensore </a:t>
            </a:r>
            <a:r>
              <a:rPr lang="it-IT" dirty="0" err="1" smtClean="0"/>
              <a:t>LeapMotion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Permette di vedere i log del drone, mandare comandi singoli, impostare file di configurazione e riprodurre e registrare un volo.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6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B1A45-7BDA-497D-8B17-A436CE5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controller - </a:t>
            </a:r>
            <a:r>
              <a:rPr lang="it-IT" dirty="0" err="1" smtClean="0"/>
              <a:t>CommandManager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5C13B-AAA1-4CB0-A85F-80610FAF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Classe usata per l’invio dei comandi e la ricezione delle risposte del drone.</a:t>
            </a:r>
          </a:p>
          <a:p>
            <a:endParaRPr lang="it-IT" dirty="0"/>
          </a:p>
          <a:p>
            <a:r>
              <a:rPr lang="it-IT" dirty="0" smtClean="0"/>
              <a:t>Usato da DroneController e </a:t>
            </a:r>
            <a:r>
              <a:rPr lang="it-IT" dirty="0" err="1" smtClean="0"/>
              <a:t>DroneControllerMonitor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658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Simulator - Simulator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Riceve i comandi in entrata dal sensore </a:t>
            </a:r>
            <a:r>
              <a:rPr lang="it-IT" dirty="0" err="1" smtClean="0"/>
              <a:t>LeapMotion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Inoltro dei comandi verso la classe </a:t>
            </a:r>
            <a:r>
              <a:rPr lang="it-IT" dirty="0" err="1" smtClean="0"/>
              <a:t>CommandReader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972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Simulator - </a:t>
            </a:r>
            <a:r>
              <a:rPr lang="it-IT" dirty="0" err="1" smtClean="0"/>
              <a:t>CommandReader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Riceve i comandi dalla classe Simulator.</a:t>
            </a:r>
          </a:p>
          <a:p>
            <a:endParaRPr lang="it-IT" dirty="0" smtClean="0"/>
          </a:p>
          <a:p>
            <a:r>
              <a:rPr lang="it-IT" dirty="0" smtClean="0"/>
              <a:t>Simula i comandi della SDK di Tello. </a:t>
            </a:r>
          </a:p>
          <a:p>
            <a:endParaRPr lang="it-IT" dirty="0"/>
          </a:p>
          <a:p>
            <a:r>
              <a:rPr lang="it-IT" dirty="0" smtClean="0"/>
              <a:t>Aggiorna le variabili contenenti informazioni su</a:t>
            </a:r>
            <a:br>
              <a:rPr lang="it-IT" dirty="0" smtClean="0"/>
            </a:br>
            <a:r>
              <a:rPr lang="it-IT" dirty="0" smtClean="0"/>
              <a:t>Posizione e rotazione del drone.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22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Simulator - </a:t>
            </a:r>
            <a:r>
              <a:rPr lang="it-IT" dirty="0" err="1" smtClean="0"/>
              <a:t>TelloChartFrame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Mostra i dati del drone contenuti nella classe Simulator in un </a:t>
            </a:r>
            <a:r>
              <a:rPr lang="it-IT" dirty="0" err="1" smtClean="0"/>
              <a:t>Jframe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Grafici posizione dall’alto e di profilo e di rotazione.</a:t>
            </a:r>
          </a:p>
          <a:p>
            <a:endParaRPr lang="it-IT" dirty="0"/>
          </a:p>
          <a:p>
            <a:r>
              <a:rPr lang="it-IT" dirty="0" smtClean="0"/>
              <a:t>Uso della libreria </a:t>
            </a:r>
            <a:r>
              <a:rPr lang="it-IT" dirty="0" err="1" smtClean="0"/>
              <a:t>JFreeChart</a:t>
            </a:r>
            <a:r>
              <a:rPr lang="it-IT" dirty="0" smtClean="0"/>
              <a:t> per la creazione dei grafici.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524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74F81-6BA1-4DD4-85AD-9D61D669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55BF4-926B-4FA2-90F8-9D90D8DC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it-IT" dirty="0" smtClean="0"/>
              <a:t>Scopo </a:t>
            </a:r>
            <a:endParaRPr lang="it-IT" dirty="0"/>
          </a:p>
          <a:p>
            <a:r>
              <a:rPr lang="it-IT" dirty="0"/>
              <a:t>Analisi</a:t>
            </a:r>
          </a:p>
          <a:p>
            <a:r>
              <a:rPr lang="it-IT" dirty="0"/>
              <a:t>Gantt</a:t>
            </a:r>
          </a:p>
          <a:p>
            <a:r>
              <a:rPr lang="it-IT" dirty="0"/>
              <a:t>Progettazione</a:t>
            </a:r>
          </a:p>
          <a:p>
            <a:r>
              <a:rPr lang="it-IT" dirty="0" smtClean="0"/>
              <a:t>Implementazione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4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D397D9-B961-4B23-97BC-B19692FB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87D02-6AC6-4ED3-9205-EA03554C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di un sistema di controllo per il drone DJI Tello</a:t>
            </a:r>
          </a:p>
          <a:p>
            <a:r>
              <a:rPr lang="it-IT" dirty="0"/>
              <a:t>Uso del sensore </a:t>
            </a:r>
            <a:r>
              <a:rPr lang="it-IT" dirty="0" err="1"/>
              <a:t>LeapMotion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38D85-D74D-48A5-902A-B40522E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mezzi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48A7F1-701A-410A-BCF6-C3F66DF3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Sensore </a:t>
            </a:r>
            <a:r>
              <a:rPr lang="it-IT" dirty="0" err="1"/>
              <a:t>Leap</a:t>
            </a:r>
            <a:r>
              <a:rPr lang="it-IT" dirty="0"/>
              <a:t> Motion</a:t>
            </a:r>
          </a:p>
          <a:p>
            <a:r>
              <a:rPr lang="it-IT" dirty="0"/>
              <a:t>Drone DJI Tello</a:t>
            </a:r>
          </a:p>
          <a:p>
            <a:r>
              <a:rPr lang="it-IT" dirty="0"/>
              <a:t>Pc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298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B6089-6698-4FF3-8E7C-468499D5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24D221-4227-4982-B329-6FA439C3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312"/>
            <a:ext cx="10515600" cy="4931965"/>
          </a:xfrm>
        </p:spPr>
      </p:pic>
    </p:spTree>
    <p:extLst>
      <p:ext uri="{BB962C8B-B14F-4D97-AF65-F5344CB8AC3E}">
        <p14:creationId xmlns:p14="http://schemas.microsoft.com/office/powerpoint/2010/main" val="357138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D6D05-F2B5-4AE7-A004-8AE7B1DF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Consuntivo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51A0314-859A-4C53-AC34-872FE7B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3574"/>
            <a:ext cx="10515599" cy="4935440"/>
          </a:xfrm>
        </p:spPr>
      </p:pic>
    </p:spTree>
    <p:extLst>
      <p:ext uri="{BB962C8B-B14F-4D97-AF65-F5344CB8AC3E}">
        <p14:creationId xmlns:p14="http://schemas.microsoft.com/office/powerpoint/2010/main" val="369136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31B77-2CAB-4ABE-AB1C-9583BFF5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r>
              <a:rPr lang="it-IT" dirty="0"/>
              <a:t>Architettura del sistema - DroneController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174CF4-11F1-4BAA-875B-EDED8D6A4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28" y="1129487"/>
            <a:ext cx="9416143" cy="5560562"/>
          </a:xfrm>
        </p:spPr>
      </p:pic>
    </p:spTree>
    <p:extLst>
      <p:ext uri="{BB962C8B-B14F-4D97-AF65-F5344CB8AC3E}">
        <p14:creationId xmlns:p14="http://schemas.microsoft.com/office/powerpoint/2010/main" val="235938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3462E-E528-4BBD-8846-4D531BF5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806"/>
          </a:xfrm>
        </p:spPr>
        <p:txBody>
          <a:bodyPr/>
          <a:lstStyle/>
          <a:p>
            <a:r>
              <a:rPr lang="it-IT" dirty="0"/>
              <a:t>Architettura del sistema - DroneSimulator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9FA45B5-E851-41B4-854D-8E333E2A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44" y="1147666"/>
            <a:ext cx="7778512" cy="5491073"/>
          </a:xfrm>
        </p:spPr>
      </p:pic>
    </p:spTree>
    <p:extLst>
      <p:ext uri="{BB962C8B-B14F-4D97-AF65-F5344CB8AC3E}">
        <p14:creationId xmlns:p14="http://schemas.microsoft.com/office/powerpoint/2010/main" val="1471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6C80D-A389-41E6-B725-54714242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BEF299-2FBB-4AD7-B12B-277B491D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7" y="1463114"/>
            <a:ext cx="8276252" cy="5032857"/>
          </a:xfrm>
        </p:spPr>
      </p:pic>
    </p:spTree>
    <p:extLst>
      <p:ext uri="{BB962C8B-B14F-4D97-AF65-F5344CB8AC3E}">
        <p14:creationId xmlns:p14="http://schemas.microsoft.com/office/powerpoint/2010/main" val="389895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392</Words>
  <Application>Microsoft Office PowerPoint</Application>
  <PresentationFormat>Widescreen</PresentationFormat>
  <Paragraphs>70</Paragraphs>
  <Slides>19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Drone Control System</vt:lpstr>
      <vt:lpstr>Indice</vt:lpstr>
      <vt:lpstr>Scopo</vt:lpstr>
      <vt:lpstr>Analisi dei mezzi</vt:lpstr>
      <vt:lpstr>Gantt Preventivo</vt:lpstr>
      <vt:lpstr>Gantt Consuntivo</vt:lpstr>
      <vt:lpstr>Architettura del sistema - DroneController</vt:lpstr>
      <vt:lpstr>Architettura del sistema - DroneSimulator</vt:lpstr>
      <vt:lpstr>Schema Logico</vt:lpstr>
      <vt:lpstr>Design delle interfacce – Drone Simulator</vt:lpstr>
      <vt:lpstr>Design delle interfacce – Drone Controller</vt:lpstr>
      <vt:lpstr>Design delle interfacce – Drone Controller</vt:lpstr>
      <vt:lpstr>Design Procedurale</vt:lpstr>
      <vt:lpstr>Drone controller - DroneController </vt:lpstr>
      <vt:lpstr>Drone controller - DroneControllerMonitor </vt:lpstr>
      <vt:lpstr>Drone controller - CommandManager </vt:lpstr>
      <vt:lpstr>Drone Simulator - Simulator</vt:lpstr>
      <vt:lpstr>Drone Simulator - CommandReader</vt:lpstr>
      <vt:lpstr>Drone Simulator - TelloChartFrame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Control System</dc:title>
  <dc:creator>Andrea Rauso</dc:creator>
  <cp:lastModifiedBy>Andrea Rauso</cp:lastModifiedBy>
  <cp:revision>24</cp:revision>
  <dcterms:created xsi:type="dcterms:W3CDTF">2019-05-17T11:30:42Z</dcterms:created>
  <dcterms:modified xsi:type="dcterms:W3CDTF">2019-05-22T12:40:25Z</dcterms:modified>
</cp:coreProperties>
</file>