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708580-1964-465B-AF5F-D4732F98DDC8}">
          <p14:sldIdLst>
            <p14:sldId id="256"/>
          </p14:sldIdLst>
        </p14:section>
        <p14:section name="Introduzione" id="{42393D78-BA37-48EA-9339-8EA432AA4C53}">
          <p14:sldIdLst>
            <p14:sldId id="262"/>
            <p14:sldId id="263"/>
          </p14:sldIdLst>
        </p14:section>
        <p14:section name="Analisi" id="{6A7FAB18-13B5-4D94-9438-2E631894CD84}">
          <p14:sldIdLst>
            <p14:sldId id="264"/>
            <p14:sldId id="265"/>
            <p14:sldId id="266"/>
            <p14:sldId id="267"/>
          </p14:sldIdLst>
        </p14:section>
        <p14:section name="Implementazione" id="{7CD0CFEF-F9A1-4CEB-9348-E7BA4F238B79}">
          <p14:sldIdLst>
            <p14:sldId id="268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063C-7640-4A26-BDD8-232605362384}" type="datetimeFigureOut">
              <a:rPr lang="it-IT" smtClean="0"/>
              <a:t>06/02/2019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9909D-BC76-4AF6-9F64-28D7AB358E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4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example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Sistema didattico per Lego NTX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Creato da Luca </a:t>
            </a:r>
            <a:r>
              <a:rPr lang="it-IT" dirty="0" err="1"/>
              <a:t>dI</a:t>
            </a:r>
            <a:r>
              <a:rPr lang="it-IT" dirty="0"/>
              <a:t> Bello e Fadil smajilbasic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/>
              </a:rPr>
              <a:t>someone@example.com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E977-928A-4D71-99E2-13B4BC92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Informazioni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9E5C-34C0-4C94-A68E-17534CAE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Prodotto realizzato da Luca Di Bello e Fadil Smajilbasic</a:t>
            </a:r>
          </a:p>
          <a:p>
            <a:r>
              <a:rPr lang="it-IT" dirty="0"/>
              <a:t>Il prodotto è un sistema didattico per Lego NXT</a:t>
            </a:r>
          </a:p>
        </p:txBody>
      </p:sp>
    </p:spTree>
    <p:extLst>
      <p:ext uri="{BB962C8B-B14F-4D97-AF65-F5344CB8AC3E}">
        <p14:creationId xmlns:p14="http://schemas.microsoft.com/office/powerpoint/2010/main" val="23404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CBE-53BD-4E3A-AC9C-BCBF7630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Scopo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F60A-FB43-4C6E-8165-11B68FD5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Facilitare</a:t>
            </a:r>
            <a:r>
              <a:rPr lang="en-GB" dirty="0"/>
              <a:t> la </a:t>
            </a:r>
            <a:r>
              <a:rPr lang="en-GB" dirty="0" err="1"/>
              <a:t>programmazione</a:t>
            </a:r>
            <a:r>
              <a:rPr lang="en-GB" dirty="0"/>
              <a:t> del Lego NXT</a:t>
            </a:r>
          </a:p>
          <a:p>
            <a:r>
              <a:rPr lang="en-GB" dirty="0" err="1"/>
              <a:t>Facilitare</a:t>
            </a:r>
            <a:r>
              <a:rPr lang="en-GB" dirty="0"/>
              <a:t> la </a:t>
            </a:r>
            <a:r>
              <a:rPr lang="en-GB" dirty="0" err="1"/>
              <a:t>creazione</a:t>
            </a:r>
            <a:r>
              <a:rPr lang="en-GB" dirty="0"/>
              <a:t> di programme </a:t>
            </a:r>
            <a:r>
              <a:rPr lang="en-GB" dirty="0" err="1"/>
              <a:t>grandi</a:t>
            </a:r>
            <a:r>
              <a:rPr lang="en-GB" dirty="0"/>
              <a:t> e </a:t>
            </a:r>
            <a:r>
              <a:rPr lang="en-GB" dirty="0" err="1"/>
              <a:t>complessi</a:t>
            </a:r>
            <a:endParaRPr lang="en-GB" dirty="0"/>
          </a:p>
          <a:p>
            <a:r>
              <a:rPr lang="en-GB" dirty="0" err="1"/>
              <a:t>Aumentare</a:t>
            </a:r>
            <a:r>
              <a:rPr lang="en-GB" dirty="0"/>
              <a:t> le </a:t>
            </a:r>
            <a:r>
              <a:rPr lang="en-GB" dirty="0" err="1"/>
              <a:t>prestazioni</a:t>
            </a:r>
            <a:r>
              <a:rPr lang="en-GB" dirty="0"/>
              <a:t> del Robot</a:t>
            </a:r>
          </a:p>
          <a:p>
            <a:r>
              <a:rPr lang="en-GB" dirty="0" err="1"/>
              <a:t>Avvicinarsi</a:t>
            </a:r>
            <a:r>
              <a:rPr lang="en-GB" dirty="0"/>
              <a:t> di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programmazione</a:t>
            </a:r>
            <a:r>
              <a:rPr lang="en-GB" dirty="0"/>
              <a:t> </a:t>
            </a:r>
            <a:r>
              <a:rPr lang="en-GB" dirty="0" err="1"/>
              <a:t>tradizionale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0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31D2-D126-493C-8EEA-50A9E865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Situazione</a:t>
            </a:r>
            <a:r>
              <a:rPr lang="en-GB" dirty="0"/>
              <a:t> </a:t>
            </a:r>
            <a:r>
              <a:rPr lang="en-GB" dirty="0" err="1"/>
              <a:t>iniziale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4799-2501-4258-AC69-07494B35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853" y="1976146"/>
            <a:ext cx="5588576" cy="3541714"/>
          </a:xfrm>
        </p:spPr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programmi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creati</a:t>
            </a:r>
            <a:r>
              <a:rPr lang="en-GB" dirty="0"/>
              <a:t> con </a:t>
            </a:r>
            <a:r>
              <a:rPr lang="en-GB" dirty="0" err="1"/>
              <a:t>l’Ide</a:t>
            </a:r>
            <a:r>
              <a:rPr lang="en-GB" dirty="0"/>
              <a:t> “Lego Mindstorms”</a:t>
            </a:r>
          </a:p>
          <a:p>
            <a:r>
              <a:rPr lang="en-GB" dirty="0" err="1"/>
              <a:t>Programmazione</a:t>
            </a:r>
            <a:r>
              <a:rPr lang="en-GB" dirty="0"/>
              <a:t> con </a:t>
            </a:r>
            <a:r>
              <a:rPr lang="en-GB" dirty="0" err="1"/>
              <a:t>interfaccia</a:t>
            </a:r>
            <a:r>
              <a:rPr lang="en-GB" dirty="0"/>
              <a:t> </a:t>
            </a:r>
            <a:r>
              <a:rPr lang="en-GB" dirty="0" err="1"/>
              <a:t>grafica</a:t>
            </a:r>
            <a:endParaRPr lang="en-GB" dirty="0"/>
          </a:p>
          <a:p>
            <a:r>
              <a:rPr lang="en-GB" dirty="0" err="1"/>
              <a:t>Molto</a:t>
            </a:r>
            <a:r>
              <a:rPr lang="en-GB" dirty="0"/>
              <a:t> difficile da </a:t>
            </a:r>
            <a:r>
              <a:rPr lang="en-GB" dirty="0" err="1"/>
              <a:t>capire</a:t>
            </a:r>
            <a:r>
              <a:rPr lang="en-GB" dirty="0"/>
              <a:t> in </a:t>
            </a:r>
            <a:r>
              <a:rPr lang="en-GB" dirty="0" err="1"/>
              <a:t>caso</a:t>
            </a:r>
            <a:r>
              <a:rPr lang="en-GB" dirty="0"/>
              <a:t> di </a:t>
            </a:r>
            <a:r>
              <a:rPr lang="en-GB" dirty="0" err="1"/>
              <a:t>programmi</a:t>
            </a:r>
            <a:r>
              <a:rPr lang="en-GB" dirty="0"/>
              <a:t> </a:t>
            </a:r>
            <a:r>
              <a:rPr lang="en-GB" dirty="0" err="1"/>
              <a:t>grandi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59BD2-CC82-488F-811E-93F0F7DE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6" y="1976147"/>
            <a:ext cx="6485227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B0B66F-5184-41D8-96C8-841EF097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1D912-0B84-4A4B-B107-72F80463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405262" cy="3541714"/>
          </a:xfrm>
        </p:spPr>
        <p:txBody>
          <a:bodyPr/>
          <a:lstStyle/>
          <a:p>
            <a:r>
              <a:rPr lang="it-IT" dirty="0"/>
              <a:t>L’IDE di RobotC (v4.56)</a:t>
            </a:r>
          </a:p>
          <a:p>
            <a:r>
              <a:rPr lang="it-IT" dirty="0"/>
              <a:t>Un Lego Mindstorms NXT con sensori e attuatori</a:t>
            </a:r>
          </a:p>
          <a:p>
            <a:r>
              <a:rPr lang="it-IT" dirty="0"/>
              <a:t>Lego </a:t>
            </a:r>
            <a:r>
              <a:rPr lang="it-IT" dirty="0" err="1"/>
              <a:t>Fantom</a:t>
            </a:r>
            <a:r>
              <a:rPr lang="it-IT" dirty="0"/>
              <a:t> Driver (v120)</a:t>
            </a:r>
          </a:p>
        </p:txBody>
      </p:sp>
    </p:spTree>
    <p:extLst>
      <p:ext uri="{BB962C8B-B14F-4D97-AF65-F5344CB8AC3E}">
        <p14:creationId xmlns:p14="http://schemas.microsoft.com/office/powerpoint/2010/main" val="215280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2538-6DA9-45CE-BD53-91237C1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– Gantt preventivo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1DABF5-54CC-4B5E-B1F8-12FFFBC7FD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485" y="2097088"/>
            <a:ext cx="11609854" cy="4309670"/>
          </a:xfrm>
        </p:spPr>
      </p:pic>
    </p:spTree>
    <p:extLst>
      <p:ext uri="{BB962C8B-B14F-4D97-AF65-F5344CB8AC3E}">
        <p14:creationId xmlns:p14="http://schemas.microsoft.com/office/powerpoint/2010/main" val="7820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7930-9E25-4FE1-88EA-9D21867F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– </a:t>
            </a:r>
            <a:r>
              <a:rPr lang="it-IT" dirty="0" err="1"/>
              <a:t>gantt</a:t>
            </a:r>
            <a:r>
              <a:rPr lang="it-IT" dirty="0"/>
              <a:t> consuntivo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055A49-7EAD-45A8-AEF6-2D12A411F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745" y="2249485"/>
            <a:ext cx="10224649" cy="3010411"/>
          </a:xfrm>
        </p:spPr>
      </p:pic>
    </p:spTree>
    <p:extLst>
      <p:ext uri="{BB962C8B-B14F-4D97-AF65-F5344CB8AC3E}">
        <p14:creationId xmlns:p14="http://schemas.microsoft.com/office/powerpoint/2010/main" val="185874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838-69D3-47AD-A56A-0C1EE80E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lib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BF08-890A-4D9E-A70A-2B976F0ED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9990779" cy="3541714"/>
          </a:xfrm>
        </p:spPr>
        <p:txBody>
          <a:bodyPr/>
          <a:lstStyle/>
          <a:p>
            <a:r>
              <a:rPr lang="it-IT" dirty="0"/>
              <a:t>Implementa i metodi dei blocchetti arancioni del Lego Mindstorms</a:t>
            </a:r>
          </a:p>
          <a:p>
            <a:r>
              <a:rPr lang="it-IT" dirty="0"/>
              <a:t>Contiene vari metodi che fanno una determinata azione mentre aspettano che ne succede un’altra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4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511-4BB0-4304-B440-AA9D0873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lib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4DA1-E166-4E75-A4C9-C6C4C96A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250840" cy="3541714"/>
          </a:xfrm>
        </p:spPr>
        <p:txBody>
          <a:bodyPr/>
          <a:lstStyle/>
          <a:p>
            <a:r>
              <a:rPr lang="it-IT" dirty="0"/>
              <a:t>Implementa metodi utili per l’utilizzo dei motori</a:t>
            </a:r>
          </a:p>
          <a:p>
            <a:r>
              <a:rPr lang="it-IT" dirty="0"/>
              <a:t>È indipendente dalla Simple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Lib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49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Circuit design</Template>
  <TotalTime>0</TotalTime>
  <Words>164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Sistema didattico per Lego NTX</vt:lpstr>
      <vt:lpstr>Informazioni</vt:lpstr>
      <vt:lpstr>Scopo</vt:lpstr>
      <vt:lpstr>Situazione iniziale</vt:lpstr>
      <vt:lpstr>Analisi dei mezzi</vt:lpstr>
      <vt:lpstr>Pianificazione – Gantt preventivo</vt:lpstr>
      <vt:lpstr>Pianificazione – gantt consuntivo</vt:lpstr>
      <vt:lpstr>Simple wait lib</vt:lpstr>
      <vt:lpstr>Simple motor lib</vt:lpstr>
      <vt:lpstr>  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2019-02-01T12:40:38Z</dcterms:created>
  <dcterms:modified xsi:type="dcterms:W3CDTF">2019-02-06T14:28:12Z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