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7" r:id="rId8"/>
    <p:sldId id="269" r:id="rId9"/>
    <p:sldId id="276" r:id="rId10"/>
    <p:sldId id="277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5AAF9-979A-4715-B780-C09D3CC9F3FA}" v="23" dt="2018-11-08T21:49:36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546" autoAdjust="0"/>
  </p:normalViewPr>
  <p:slideViewPr>
    <p:cSldViewPr>
      <p:cViewPr varScale="1">
        <p:scale>
          <a:sx n="97" d="100"/>
          <a:sy n="97" d="100"/>
        </p:scale>
        <p:origin x="105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il Smajilbasic" userId="db79339bd8362c1d" providerId="LiveId" clId="{B865AAF9-979A-4715-B780-C09D3CC9F3FA}"/>
    <pc:docChg chg="undo custSel addSld delSld modSld">
      <pc:chgData name="Fadil Smajilbasic" userId="db79339bd8362c1d" providerId="LiveId" clId="{B865AAF9-979A-4715-B780-C09D3CC9F3FA}" dt="2018-11-09T14:04:01.267" v="1239" actId="20577"/>
      <pc:docMkLst>
        <pc:docMk/>
      </pc:docMkLst>
      <pc:sldChg chg="modSp">
        <pc:chgData name="Fadil Smajilbasic" userId="db79339bd8362c1d" providerId="LiveId" clId="{B865AAF9-979A-4715-B780-C09D3CC9F3FA}" dt="2018-11-08T19:00:03.215" v="60" actId="790"/>
        <pc:sldMkLst>
          <pc:docMk/>
          <pc:sldMk cId="242453831" sldId="256"/>
        </pc:sldMkLst>
        <pc:spChg chg="mod">
          <ac:chgData name="Fadil Smajilbasic" userId="db79339bd8362c1d" providerId="LiveId" clId="{B865AAF9-979A-4715-B780-C09D3CC9F3FA}" dt="2018-11-08T19:00:03.215" v="60" actId="790"/>
          <ac:spMkLst>
            <pc:docMk/>
            <pc:sldMk cId="242453831" sldId="256"/>
            <ac:spMk id="2" creationId="{00000000-0000-0000-0000-000000000000}"/>
          </ac:spMkLst>
        </pc:spChg>
      </pc:sldChg>
      <pc:sldChg chg="modSp">
        <pc:chgData name="Fadil Smajilbasic" userId="db79339bd8362c1d" providerId="LiveId" clId="{B865AAF9-979A-4715-B780-C09D3CC9F3FA}" dt="2018-11-08T19:08:44.563" v="181" actId="20577"/>
        <pc:sldMkLst>
          <pc:docMk/>
          <pc:sldMk cId="3042826300" sldId="265"/>
        </pc:sldMkLst>
        <pc:spChg chg="mod">
          <ac:chgData name="Fadil Smajilbasic" userId="db79339bd8362c1d" providerId="LiveId" clId="{B865AAF9-979A-4715-B780-C09D3CC9F3FA}" dt="2018-11-08T19:00:15.200" v="62" actId="790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Fadil Smajilbasic" userId="db79339bd8362c1d" providerId="LiveId" clId="{B865AAF9-979A-4715-B780-C09D3CC9F3FA}" dt="2018-11-08T19:08:44.563" v="181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addSp delSp modSp modNotesTx">
        <pc:chgData name="Fadil Smajilbasic" userId="db79339bd8362c1d" providerId="LiveId" clId="{B865AAF9-979A-4715-B780-C09D3CC9F3FA}" dt="2018-11-08T19:24:03.160" v="887" actId="313"/>
        <pc:sldMkLst>
          <pc:docMk/>
          <pc:sldMk cId="2116190161" sldId="266"/>
        </pc:sldMkLst>
        <pc:spChg chg="mod">
          <ac:chgData name="Fadil Smajilbasic" userId="db79339bd8362c1d" providerId="LiveId" clId="{B865AAF9-979A-4715-B780-C09D3CC9F3FA}" dt="2018-11-08T19:08:50.122" v="182"/>
          <ac:spMkLst>
            <pc:docMk/>
            <pc:sldMk cId="2116190161" sldId="266"/>
            <ac:spMk id="2" creationId="{00000000-0000-0000-0000-000000000000}"/>
          </ac:spMkLst>
        </pc:spChg>
        <pc:spChg chg="add mod">
          <ac:chgData name="Fadil Smajilbasic" userId="db79339bd8362c1d" providerId="LiveId" clId="{B865AAF9-979A-4715-B780-C09D3CC9F3FA}" dt="2018-11-08T19:23:06.501" v="747" actId="5793"/>
          <ac:spMkLst>
            <pc:docMk/>
            <pc:sldMk cId="2116190161" sldId="266"/>
            <ac:spMk id="4" creationId="{B8096728-0FAB-4E91-B95D-96AF95BAE2BB}"/>
          </ac:spMkLst>
        </pc:spChg>
        <pc:graphicFrameChg chg="add del mod">
          <ac:chgData name="Fadil Smajilbasic" userId="db79339bd8362c1d" providerId="LiveId" clId="{B865AAF9-979A-4715-B780-C09D3CC9F3FA}" dt="2018-11-08T19:14:29.271" v="184" actId="478"/>
          <ac:graphicFrameMkLst>
            <pc:docMk/>
            <pc:sldMk cId="2116190161" sldId="266"/>
            <ac:graphicFrameMk id="3" creationId="{467B15EC-8E0F-4F2B-9402-2CD312714104}"/>
          </ac:graphicFrameMkLst>
        </pc:graphicFrameChg>
        <pc:graphicFrameChg chg="del">
          <ac:chgData name="Fadil Smajilbasic" userId="db79339bd8362c1d" providerId="LiveId" clId="{B865AAF9-979A-4715-B780-C09D3CC9F3FA}" dt="2018-11-08T19:14:34.229" v="185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</pc:sldChg>
      <pc:sldChg chg="addSp delSp modSp">
        <pc:chgData name="Fadil Smajilbasic" userId="db79339bd8362c1d" providerId="LiveId" clId="{B865AAF9-979A-4715-B780-C09D3CC9F3FA}" dt="2018-11-09T14:03:43.726" v="1229" actId="478"/>
        <pc:sldMkLst>
          <pc:docMk/>
          <pc:sldMk cId="4145261392" sldId="267"/>
        </pc:sldMkLst>
        <pc:spChg chg="mod">
          <ac:chgData name="Fadil Smajilbasic" userId="db79339bd8362c1d" providerId="LiveId" clId="{B865AAF9-979A-4715-B780-C09D3CC9F3FA}" dt="2018-11-08T19:30:40.166" v="958" actId="20577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Fadil Smajilbasic" userId="db79339bd8362c1d" providerId="LiveId" clId="{B865AAF9-979A-4715-B780-C09D3CC9F3FA}" dt="2018-11-08T19:47:42.766" v="1095" actId="20577"/>
          <ac:spMkLst>
            <pc:docMk/>
            <pc:sldMk cId="4145261392" sldId="267"/>
            <ac:spMk id="3" creationId="{00000000-0000-0000-0000-000000000000}"/>
          </ac:spMkLst>
        </pc:spChg>
        <pc:spChg chg="add del mod">
          <ac:chgData name="Fadil Smajilbasic" userId="db79339bd8362c1d" providerId="LiveId" clId="{B865AAF9-979A-4715-B780-C09D3CC9F3FA}" dt="2018-11-08T19:33:15.127" v="960" actId="931"/>
          <ac:spMkLst>
            <pc:docMk/>
            <pc:sldMk cId="4145261392" sldId="267"/>
            <ac:spMk id="6" creationId="{5CFEF96A-C13A-49D7-B6F6-FBCA9ADA8D9F}"/>
          </ac:spMkLst>
        </pc:spChg>
        <pc:spChg chg="add del mod">
          <ac:chgData name="Fadil Smajilbasic" userId="db79339bd8362c1d" providerId="LiveId" clId="{B865AAF9-979A-4715-B780-C09D3CC9F3FA}" dt="2018-11-08T19:33:41.086" v="967" actId="478"/>
          <ac:spMkLst>
            <pc:docMk/>
            <pc:sldMk cId="4145261392" sldId="267"/>
            <ac:spMk id="9" creationId="{3F385BE4-8306-48FE-BB08-2AF71AD15202}"/>
          </ac:spMkLst>
        </pc:spChg>
        <pc:spChg chg="add del mod">
          <ac:chgData name="Fadil Smajilbasic" userId="db79339bd8362c1d" providerId="LiveId" clId="{B865AAF9-979A-4715-B780-C09D3CC9F3FA}" dt="2018-11-09T14:03:43.726" v="1229" actId="478"/>
          <ac:spMkLst>
            <pc:docMk/>
            <pc:sldMk cId="4145261392" sldId="267"/>
            <ac:spMk id="12" creationId="{DE607D13-AACB-422F-9E18-0C9712013C71}"/>
          </ac:spMkLst>
        </pc:spChg>
        <pc:graphicFrameChg chg="del">
          <ac:chgData name="Fadil Smajilbasic" userId="db79339bd8362c1d" providerId="LiveId" clId="{B865AAF9-979A-4715-B780-C09D3CC9F3FA}" dt="2018-11-08T19:32:24.983" v="959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  <pc:picChg chg="add mod">
          <ac:chgData name="Fadil Smajilbasic" userId="db79339bd8362c1d" providerId="LiveId" clId="{B865AAF9-979A-4715-B780-C09D3CC9F3FA}" dt="2018-11-08T19:33:26.708" v="962" actId="1076"/>
          <ac:picMkLst>
            <pc:docMk/>
            <pc:sldMk cId="4145261392" sldId="267"/>
            <ac:picMk id="8" creationId="{FD6A5073-1D0C-44D2-9F3D-916CEA4CC475}"/>
          </ac:picMkLst>
        </pc:picChg>
        <pc:picChg chg="add mod">
          <ac:chgData name="Fadil Smajilbasic" userId="db79339bd8362c1d" providerId="LiveId" clId="{B865AAF9-979A-4715-B780-C09D3CC9F3FA}" dt="2018-11-08T19:33:49.584" v="968" actId="1076"/>
          <ac:picMkLst>
            <pc:docMk/>
            <pc:sldMk cId="4145261392" sldId="267"/>
            <ac:picMk id="11" creationId="{31F0443A-411A-440A-97D6-783681A40F87}"/>
          </ac:picMkLst>
        </pc:picChg>
      </pc:sldChg>
      <pc:sldChg chg="addSp delSp modSp">
        <pc:chgData name="Fadil Smajilbasic" userId="db79339bd8362c1d" providerId="LiveId" clId="{B865AAF9-979A-4715-B780-C09D3CC9F3FA}" dt="2018-11-08T21:37:46.357" v="1121" actId="478"/>
        <pc:sldMkLst>
          <pc:docMk/>
          <pc:sldMk cId="1153027685" sldId="269"/>
        </pc:sldMkLst>
        <pc:spChg chg="mod">
          <ac:chgData name="Fadil Smajilbasic" userId="db79339bd8362c1d" providerId="LiveId" clId="{B865AAF9-979A-4715-B780-C09D3CC9F3FA}" dt="2018-11-08T21:37:41.875" v="1120" actId="20577"/>
          <ac:spMkLst>
            <pc:docMk/>
            <pc:sldMk cId="1153027685" sldId="269"/>
            <ac:spMk id="2" creationId="{00000000-0000-0000-0000-000000000000}"/>
          </ac:spMkLst>
        </pc:spChg>
        <pc:spChg chg="add mod">
          <ac:chgData name="Fadil Smajilbasic" userId="db79339bd8362c1d" providerId="LiveId" clId="{B865AAF9-979A-4715-B780-C09D3CC9F3FA}" dt="2018-11-08T21:37:46.357" v="1121" actId="478"/>
          <ac:spMkLst>
            <pc:docMk/>
            <pc:sldMk cId="1153027685" sldId="269"/>
            <ac:spMk id="3" creationId="{52C8500C-FA5E-4214-B9E0-95AFAE4FA650}"/>
          </ac:spMkLst>
        </pc:spChg>
        <pc:graphicFrameChg chg="del">
          <ac:chgData name="Fadil Smajilbasic" userId="db79339bd8362c1d" providerId="LiveId" clId="{B865AAF9-979A-4715-B780-C09D3CC9F3FA}" dt="2018-11-08T21:37:46.357" v="1121" actId="478"/>
          <ac:graphicFrameMkLst>
            <pc:docMk/>
            <pc:sldMk cId="1153027685" sldId="269"/>
            <ac:graphicFrameMk id="9" creationId="{00000000-0000-0000-0000-000000000000}"/>
          </ac:graphicFrameMkLst>
        </pc:graphicFrameChg>
      </pc:sldChg>
      <pc:sldChg chg="del">
        <pc:chgData name="Fadil Smajilbasic" userId="db79339bd8362c1d" providerId="LiveId" clId="{B865AAF9-979A-4715-B780-C09D3CC9F3FA}" dt="2018-11-08T21:38:10.140" v="1122" actId="2696"/>
        <pc:sldMkLst>
          <pc:docMk/>
          <pc:sldMk cId="3444435236" sldId="270"/>
        </pc:sldMkLst>
      </pc:sldChg>
      <pc:sldChg chg="addSp delSp modSp add">
        <pc:chgData name="Fadil Smajilbasic" userId="db79339bd8362c1d" providerId="LiveId" clId="{B865AAF9-979A-4715-B780-C09D3CC9F3FA}" dt="2018-11-09T14:04:01.267" v="1239" actId="20577"/>
        <pc:sldMkLst>
          <pc:docMk/>
          <pc:sldMk cId="667553523" sldId="276"/>
        </pc:sldMkLst>
        <pc:spChg chg="mod">
          <ac:chgData name="Fadil Smajilbasic" userId="db79339bd8362c1d" providerId="LiveId" clId="{B865AAF9-979A-4715-B780-C09D3CC9F3FA}" dt="2018-11-09T14:04:01.267" v="1239" actId="20577"/>
          <ac:spMkLst>
            <pc:docMk/>
            <pc:sldMk cId="667553523" sldId="276"/>
            <ac:spMk id="2" creationId="{BBA1DD28-7DFB-419D-8589-528CC2790D49}"/>
          </ac:spMkLst>
        </pc:spChg>
        <pc:spChg chg="del">
          <ac:chgData name="Fadil Smajilbasic" userId="db79339bd8362c1d" providerId="LiveId" clId="{B865AAF9-979A-4715-B780-C09D3CC9F3FA}" dt="2018-11-08T21:40:31.677" v="1136"/>
          <ac:spMkLst>
            <pc:docMk/>
            <pc:sldMk cId="667553523" sldId="276"/>
            <ac:spMk id="3" creationId="{E4BEFDF4-ADB3-49C0-B3A6-711753AD3A3D}"/>
          </ac:spMkLst>
        </pc:spChg>
        <pc:graphicFrameChg chg="add del mod">
          <ac:chgData name="Fadil Smajilbasic" userId="db79339bd8362c1d" providerId="LiveId" clId="{B865AAF9-979A-4715-B780-C09D3CC9F3FA}" dt="2018-11-08T21:40:22.017" v="1135" actId="478"/>
          <ac:graphicFrameMkLst>
            <pc:docMk/>
            <pc:sldMk cId="667553523" sldId="276"/>
            <ac:graphicFrameMk id="4" creationId="{98447A26-F12A-4A56-B785-31394B1F3F39}"/>
          </ac:graphicFrameMkLst>
        </pc:graphicFrameChg>
        <pc:picChg chg="add mod">
          <ac:chgData name="Fadil Smajilbasic" userId="db79339bd8362c1d" providerId="LiveId" clId="{B865AAF9-979A-4715-B780-C09D3CC9F3FA}" dt="2018-11-08T21:41:23.600" v="1148" actId="1076"/>
          <ac:picMkLst>
            <pc:docMk/>
            <pc:sldMk cId="667553523" sldId="276"/>
            <ac:picMk id="6" creationId="{542F54EF-F255-4C24-977E-778CDB954DCA}"/>
          </ac:picMkLst>
        </pc:picChg>
      </pc:sldChg>
      <pc:sldChg chg="addSp delSp modSp add">
        <pc:chgData name="Fadil Smajilbasic" userId="db79339bd8362c1d" providerId="LiveId" clId="{B865AAF9-979A-4715-B780-C09D3CC9F3FA}" dt="2018-11-08T21:49:32.448" v="1227" actId="20577"/>
        <pc:sldMkLst>
          <pc:docMk/>
          <pc:sldMk cId="1637477750" sldId="277"/>
        </pc:sldMkLst>
        <pc:spChg chg="mod">
          <ac:chgData name="Fadil Smajilbasic" userId="db79339bd8362c1d" providerId="LiveId" clId="{B865AAF9-979A-4715-B780-C09D3CC9F3FA}" dt="2018-11-08T21:49:32.448" v="1227" actId="20577"/>
          <ac:spMkLst>
            <pc:docMk/>
            <pc:sldMk cId="1637477750" sldId="277"/>
            <ac:spMk id="2" creationId="{BBA1DD28-7DFB-419D-8589-528CC2790D49}"/>
          </ac:spMkLst>
        </pc:spChg>
        <pc:spChg chg="add del mod">
          <ac:chgData name="Fadil Smajilbasic" userId="db79339bd8362c1d" providerId="LiveId" clId="{B865AAF9-979A-4715-B780-C09D3CC9F3FA}" dt="2018-11-08T21:42:13.967" v="1161"/>
          <ac:spMkLst>
            <pc:docMk/>
            <pc:sldMk cId="1637477750" sldId="277"/>
            <ac:spMk id="4" creationId="{77B758E6-9394-4285-946A-F2F53E554095}"/>
          </ac:spMkLst>
        </pc:spChg>
        <pc:picChg chg="del">
          <ac:chgData name="Fadil Smajilbasic" userId="db79339bd8362c1d" providerId="LiveId" clId="{B865AAF9-979A-4715-B780-C09D3CC9F3FA}" dt="2018-11-08T21:41:39.299" v="1160" actId="478"/>
          <ac:picMkLst>
            <pc:docMk/>
            <pc:sldMk cId="1637477750" sldId="277"/>
            <ac:picMk id="6" creationId="{542F54EF-F255-4C24-977E-778CDB954DCA}"/>
          </ac:picMkLst>
        </pc:picChg>
        <pc:picChg chg="add mod">
          <ac:chgData name="Fadil Smajilbasic" userId="db79339bd8362c1d" providerId="LiveId" clId="{B865AAF9-979A-4715-B780-C09D3CC9F3FA}" dt="2018-11-08T21:42:27.670" v="1167" actId="1076"/>
          <ac:picMkLst>
            <pc:docMk/>
            <pc:sldMk cId="1637477750" sldId="277"/>
            <ac:picMk id="7" creationId="{807E7447-8A44-4CF4-8A01-15A2A23980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È il primo progetto che facciamo nel nostro percorso formativo, visto che è il primo è guidato dai docenti.</a:t>
            </a:r>
          </a:p>
          <a:p>
            <a:r>
              <a:rPr lang="it-CH" dirty="0"/>
              <a:t>Il focus no è sul prodotto finale ma su come viene gestito il progetto</a:t>
            </a:r>
          </a:p>
          <a:p>
            <a:r>
              <a:rPr lang="it-CH" dirty="0"/>
              <a:t>Con la documentazione completa si intende la parte della analisi dei requisiti la progettazione e la implementazione </a:t>
            </a:r>
          </a:p>
          <a:p>
            <a:r>
              <a:rPr lang="it-CH" dirty="0"/>
              <a:t>È più importante fare una documentazione e progettazione buona che il prodotto finale 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29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campi che contengono dei dati non validi non hanno un messaggio d’errore che spiega quale è il problema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bottone azzera non reimposta il valore di default dei menu a tendina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campi non sono responsive.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sito è usabile su Internet Explorer 11 con la mancanza del date picker per la data di nascita, perciò bisogna scriverla manualmente con il formato “YYYY-mm-dd”.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sito non fa i controlli se nei dati c’è presente il carattere ;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50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.stackexchange.com/questions/79739/stack-vs-pile-vs-heap-of-pape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Copies_of_documents_at_European_Parliament_in_Strasbourg.jpg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Progetto</a:t>
            </a:r>
            <a:r>
              <a:rPr lang="en-GB"/>
              <a:t> 1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Smajilbasic Fadil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AFF53-AE37-4BA1-BC04-E7521513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99D32-FFEE-4F3A-95DB-DDD5240C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/>
              <a:t>Punti</a:t>
            </a:r>
            <a:r>
              <a:rPr lang="en-GB"/>
              <a:t> </a:t>
            </a:r>
            <a:r>
              <a:rPr lang="it-CH"/>
              <a:t>principali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Informazioni sul progetto</a:t>
            </a:r>
            <a:endParaRPr lang="en-GB" dirty="0"/>
          </a:p>
          <a:p>
            <a:r>
              <a:rPr lang="it-CH" dirty="0"/>
              <a:t>Situazione</a:t>
            </a:r>
            <a:r>
              <a:rPr lang="en-GB" dirty="0"/>
              <a:t> </a:t>
            </a:r>
            <a:r>
              <a:rPr lang="it-IT" dirty="0"/>
              <a:t>iniziale</a:t>
            </a:r>
          </a:p>
          <a:p>
            <a:r>
              <a:rPr lang="it-IT" dirty="0"/>
              <a:t>Requisiti</a:t>
            </a:r>
          </a:p>
          <a:p>
            <a:r>
              <a:rPr lang="it-IT" dirty="0"/>
              <a:t>Progettazione</a:t>
            </a:r>
          </a:p>
          <a:p>
            <a:r>
              <a:rPr lang="it-IT" dirty="0"/>
              <a:t>Implementazione</a:t>
            </a:r>
          </a:p>
          <a:p>
            <a:r>
              <a:rPr lang="it-IT" dirty="0"/>
              <a:t>Le mancanze</a:t>
            </a:r>
          </a:p>
          <a:p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457200"/>
            <a:ext cx="10297144" cy="1143000"/>
          </a:xfrm>
        </p:spPr>
        <p:txBody>
          <a:bodyPr>
            <a:noAutofit/>
          </a:bodyPr>
          <a:lstStyle/>
          <a:p>
            <a:r>
              <a:rPr lang="it-CH" sz="4000" dirty="0"/>
              <a:t>Informazioni sul progetto e lo scopo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96728-0FAB-4E91-B95D-96AF95BAE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È il primo progetto del modulo 306</a:t>
            </a:r>
          </a:p>
          <a:p>
            <a:pPr marL="0" indent="0">
              <a:buNone/>
            </a:pPr>
            <a:r>
              <a:rPr lang="it-CH" dirty="0"/>
              <a:t>L’attenzione è posta sulla gestione del progetto</a:t>
            </a:r>
          </a:p>
          <a:p>
            <a:pPr marL="0" indent="0">
              <a:buNone/>
            </a:pPr>
            <a:r>
              <a:rPr lang="it-CH" dirty="0"/>
              <a:t>Lo scopo è di imparare come scrivere una documentazione completa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r>
              <a:rPr lang="it-CH" sz="4000" dirty="0"/>
              <a:t>Situazione iniziale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CH" dirty="0"/>
              <a:t>Registrazione degli utenti su carta</a:t>
            </a:r>
          </a:p>
          <a:p>
            <a:r>
              <a:rPr lang="it-CH" dirty="0"/>
              <a:t>Inserimento dei dati a mano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6A5073-1D0C-44D2-9F3D-916CEA4CC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29474" y="1853329"/>
            <a:ext cx="365691" cy="50716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F0443A-411A-440A-97D6-783681A40F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4777" y="1777790"/>
            <a:ext cx="4149846" cy="30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/>
              <a:t>Requisiti</a:t>
            </a:r>
            <a:endParaRPr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500C-FA5E-4214-B9E0-95AFAE4F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Applicativo web</a:t>
            </a:r>
          </a:p>
          <a:p>
            <a:r>
              <a:rPr lang="it-CH" dirty="0"/>
              <a:t>Fare un controllo completo dei dati</a:t>
            </a:r>
          </a:p>
          <a:p>
            <a:r>
              <a:rPr lang="it-CH" dirty="0"/>
              <a:t>Salvare i dati in 2 file di testo in formato CSV</a:t>
            </a:r>
          </a:p>
          <a:p>
            <a:r>
              <a:rPr lang="it-CH" dirty="0"/>
              <a:t>Una pagina riassuntiva delle registrazioni giornaliere</a:t>
            </a:r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37563E-B5B4-4957-B5A3-1506102C4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72" y="3962400"/>
            <a:ext cx="4799856" cy="22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DD28-7DFB-419D-8589-528CC279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/>
              <a:t>Progettazione</a:t>
            </a:r>
            <a:br>
              <a:rPr lang="bs-Latn-BA" dirty="0"/>
            </a:br>
            <a:r>
              <a:rPr lang="bs-Latn-BA" sz="2400" dirty="0"/>
              <a:t>Gantt </a:t>
            </a:r>
            <a:r>
              <a:rPr lang="en-GB" sz="2400" dirty="0" err="1"/>
              <a:t>Preventivo</a:t>
            </a:r>
            <a:endParaRPr lang="it-CH" sz="2400" dirty="0"/>
          </a:p>
        </p:txBody>
      </p:sp>
      <p:pic>
        <p:nvPicPr>
          <p:cNvPr id="6" name="Content Placeholder 5" descr="A picture containing shoji, indoor&#10;&#10;Description automatically generated">
            <a:extLst>
              <a:ext uri="{FF2B5EF4-FFF2-40B4-BE49-F238E27FC236}">
                <a16:creationId xmlns:a16="http://schemas.microsoft.com/office/drawing/2014/main" id="{542F54EF-F255-4C24-977E-778CDB954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2" y="1916832"/>
            <a:ext cx="11610696" cy="3816424"/>
          </a:xfrm>
        </p:spPr>
      </p:pic>
    </p:spTree>
    <p:extLst>
      <p:ext uri="{BB962C8B-B14F-4D97-AF65-F5344CB8AC3E}">
        <p14:creationId xmlns:p14="http://schemas.microsoft.com/office/powerpoint/2010/main" val="66755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DD28-7DFB-419D-8589-528CC279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000" dirty="0"/>
              <a:t>Progettazione</a:t>
            </a:r>
            <a:br>
              <a:rPr lang="bs-Latn-BA" dirty="0"/>
            </a:br>
            <a:r>
              <a:rPr lang="bs-Latn-BA" sz="2400" dirty="0"/>
              <a:t>Gantt Consuntivo</a:t>
            </a:r>
            <a:endParaRPr lang="it-CH" dirty="0"/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07E7447-8A44-4CF4-8A01-15A2A2398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7" y="1772816"/>
            <a:ext cx="11083925" cy="4104456"/>
          </a:xfrm>
        </p:spPr>
      </p:pic>
    </p:spTree>
    <p:extLst>
      <p:ext uri="{BB962C8B-B14F-4D97-AF65-F5344CB8AC3E}">
        <p14:creationId xmlns:p14="http://schemas.microsoft.com/office/powerpoint/2010/main" val="163747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Implementazione</a:t>
            </a:r>
            <a:br>
              <a:rPr lang="en-US" sz="4000" dirty="0"/>
            </a:br>
            <a:r>
              <a:rPr lang="en-US" sz="2400" dirty="0" err="1"/>
              <a:t>Controllo</a:t>
            </a:r>
            <a:r>
              <a:rPr lang="en-US" sz="2400" dirty="0"/>
              <a:t> </a:t>
            </a:r>
            <a:r>
              <a:rPr lang="en-US" sz="2400" dirty="0" err="1"/>
              <a:t>dati</a:t>
            </a:r>
            <a:endParaRPr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B7F5CA-7C61-4BDF-A54E-61DFE0B8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Campi di testo di lunghezza massima di 50 caratteri</a:t>
            </a:r>
          </a:p>
          <a:p>
            <a:r>
              <a:rPr lang="it-CH" dirty="0"/>
              <a:t>Campi Hobby e Lavoro di massimo 500 caratteri</a:t>
            </a:r>
          </a:p>
          <a:p>
            <a:r>
              <a:rPr lang="it-CH" dirty="0"/>
              <a:t>Numero di telefono a scopo internazionale</a:t>
            </a:r>
          </a:p>
          <a:p>
            <a:endParaRPr lang="it-CH" dirty="0"/>
          </a:p>
          <a:p>
            <a:endParaRPr lang="it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0CA3A-DC8A-4D3E-876C-6002679F7A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17" y="4467200"/>
            <a:ext cx="1628800" cy="1628800"/>
          </a:xfrm>
          <a:prstGeom prst="rect">
            <a:avLst/>
          </a:prstGeom>
        </p:spPr>
      </p:pic>
      <p:pic>
        <p:nvPicPr>
          <p:cNvPr id="11" name="Picture 10" descr="&#10;">
            <a:extLst>
              <a:ext uri="{FF2B5EF4-FFF2-40B4-BE49-F238E27FC236}">
                <a16:creationId xmlns:a16="http://schemas.microsoft.com/office/drawing/2014/main" id="{3C76425A-A712-47C2-9034-D017F41C8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4238019"/>
            <a:ext cx="1944216" cy="1856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991549-1DD7-4D06-89D2-499CD5FEB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66311"/>
            <a:ext cx="2343216" cy="2343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F32DE-725F-4AC6-8880-BC2500BE3B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10" y="3978046"/>
            <a:ext cx="1509773" cy="21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 </a:t>
            </a:r>
            <a:r>
              <a:rPr lang="en-US" sz="4000" dirty="0" err="1"/>
              <a:t>mancanze</a:t>
            </a:r>
            <a:r>
              <a:rPr lang="en-US" sz="4000" dirty="0"/>
              <a:t> </a:t>
            </a:r>
            <a:r>
              <a:rPr lang="en-US" sz="4000" dirty="0" err="1"/>
              <a:t>conosciute</a:t>
            </a:r>
            <a:endParaRPr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C856-1BAB-4EFD-94C3-E39BE030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sz="2400" dirty="0"/>
              <a:t>Messaggi d’errore specifici</a:t>
            </a:r>
          </a:p>
          <a:p>
            <a:r>
              <a:rPr lang="it-CH" sz="2400" dirty="0"/>
              <a:t>Il tasto azzera con i menu a tendina</a:t>
            </a:r>
          </a:p>
          <a:p>
            <a:r>
              <a:rPr lang="it-CH" sz="2400" dirty="0"/>
              <a:t>Responsive</a:t>
            </a:r>
          </a:p>
          <a:p>
            <a:r>
              <a:rPr lang="it-CH" sz="2400" dirty="0"/>
              <a:t>Mancanza del </a:t>
            </a:r>
            <a:r>
              <a:rPr lang="it-CH" sz="2400" dirty="0" err="1"/>
              <a:t>datepicker</a:t>
            </a:r>
            <a:r>
              <a:rPr lang="it-CH" sz="2400" dirty="0"/>
              <a:t> su IE</a:t>
            </a:r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4DCA6-2CEF-4E67-9E97-8640D8EF9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042" y1="25556" x2="6042" y2="25556"/>
                        <a14:backgroundMark x1="4167" y1="19167" x2="4167" y2="19167"/>
                        <a14:backgroundMark x1="4167" y1="19167" x2="4167" y2="19167"/>
                        <a14:backgroundMark x1="4167" y1="19167" x2="0" y2="63611"/>
                        <a14:backgroundMark x1="4167" y1="43889" x2="4167" y2="43889"/>
                        <a14:backgroundMark x1="3125" y1="38333" x2="3125" y2="38333"/>
                        <a14:backgroundMark x1="3125" y1="38333" x2="3125" y2="3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1836204"/>
            <a:ext cx="2123728" cy="15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281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Progetto 1</vt:lpstr>
      <vt:lpstr>Punti principali</vt:lpstr>
      <vt:lpstr>Informazioni sul progetto e lo scopo</vt:lpstr>
      <vt:lpstr>Situazione iniziale</vt:lpstr>
      <vt:lpstr>Requisiti</vt:lpstr>
      <vt:lpstr>Progettazione Gantt Preventivo</vt:lpstr>
      <vt:lpstr>Progettazione Gantt Consuntivo</vt:lpstr>
      <vt:lpstr>Implementazione Controllo dati</vt:lpstr>
      <vt:lpstr>Le mancanze conosciute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</dc:title>
  <dc:creator>Fadil Smajilbasic</dc:creator>
  <cp:lastModifiedBy>Fadil Smajilbasic</cp:lastModifiedBy>
  <cp:revision>52</cp:revision>
  <dcterms:created xsi:type="dcterms:W3CDTF">2018-11-08T18:57:26Z</dcterms:created>
  <dcterms:modified xsi:type="dcterms:W3CDTF">2018-11-09T14:11:54Z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