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>
          <a:xfrm>
            <a:off x="1524000" y="1680528"/>
            <a:ext cx="9144000" cy="2387600"/>
          </a:xfrm>
        </p:spPr>
        <p:txBody>
          <a:bodyPr/>
          <a:lstStyle/>
          <a:p>
            <a:r>
              <a:t>Dashboard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ly Total Sal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809625"/>
            <a:ext cx="94678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5 regions with the highest sal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742950"/>
            <a:ext cx="98679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ocado code sold better than the others on yearly ba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62000"/>
            <a:ext cx="917257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portion of conventional &amp;amp; organic avocados sold in total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28662"/>
            <a:ext cx="91630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portion of Bags Sold (year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28662"/>
            <a:ext cx="91630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portion of Bags Sold (region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00" y="0"/>
            <a:ext cx="6306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portion of Bags Sold (type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Dashboard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fadila</cp:lastModifiedBy>
  <cp:revision>1</cp:revision>
  <dcterms:created xsi:type="dcterms:W3CDTF">2021-10-20T12:47:00Z</dcterms:created>
  <dcterms:modified xsi:type="dcterms:W3CDTF">2021-10-20T12:49:04Z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8E3603691F1841DB9E2AE4EEA552F9BA</vt:lpwstr>
  </property>
  <property fmtid="{D5CDD505-2E9C-101B-9397-08002B2CF9AE}" pid="3" name="KSOProductBuildVer">
    <vt:lpwstr>1033-11.2.0.10323</vt:lpwstr>
  </property>
</Properties>
</file>