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7427-68AC-4B22-9A68-81A56639711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70DF8-F6E2-4A1B-94BB-1889FF9E98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309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0DF8-F6E2-4A1B-94BB-1889FF9E987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89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6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1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3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1B40E-20A1-B384-9764-4163E64E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74" r="22810" b="-2"/>
          <a:stretch>
            <a:fillRect/>
          </a:stretch>
        </p:blipFill>
        <p:spPr>
          <a:xfrm>
            <a:off x="1" y="10"/>
            <a:ext cx="4637078" cy="6857530"/>
          </a:xfrm>
          <a:prstGeom prst="rect">
            <a:avLst/>
          </a:prstGeom>
        </p:spPr>
      </p:pic>
      <p:pic>
        <p:nvPicPr>
          <p:cNvPr id="8" name="İçerik Yer Tutucusu 4" descr="metin, diyagram, plan, teknik çizi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D46B93F-C595-E1DA-0BCB-122B56048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r="146" b="-1"/>
          <a:stretch>
            <a:fillRect/>
          </a:stretch>
        </p:blipFill>
        <p:spPr>
          <a:xfrm>
            <a:off x="4628829" y="10"/>
            <a:ext cx="7563171" cy="42669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D44BAD-D4C8-5873-B1FA-76FFBAB0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842" y="4571122"/>
            <a:ext cx="6591957" cy="1037907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Multı-Robot Collabratıon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6A1B076-C02A-406F-87A8-561F6E17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38D5A8-529E-4529-9B7F-EDB280904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5AA12F-1FA3-49E4-A754-412020EC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solidFill>
            <a:srgbClr val="FFFFFF"/>
          </a:solidFill>
          <a:ln w="9525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285423-D825-53A0-256A-143564F0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12" y="3326003"/>
            <a:ext cx="6146125" cy="294680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D99622-1CCB-BC13-9BAD-AC160152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15" y="502920"/>
            <a:ext cx="6744820" cy="2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5CEBEB1-8163-2867-5081-A7F69EBF1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29" name="İçerik Yer Tutucusu 28">
            <a:extLst>
              <a:ext uri="{FF2B5EF4-FFF2-40B4-BE49-F238E27FC236}">
                <a16:creationId xmlns:a16="http://schemas.microsoft.com/office/drawing/2014/main" id="{2219FBE9-16FB-7023-9FA9-23EC6AC8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41" y="327160"/>
            <a:ext cx="8573091" cy="4500872"/>
          </a:xfrm>
          <a:prstGeom prst="rect">
            <a:avLst/>
          </a:prstGeom>
        </p:spPr>
      </p:pic>
      <p:sp>
        <p:nvSpPr>
          <p:cNvPr id="52" name="İçerik Yer Tutucusu 51">
            <a:extLst>
              <a:ext uri="{FF2B5EF4-FFF2-40B4-BE49-F238E27FC236}">
                <a16:creationId xmlns:a16="http://schemas.microsoft.com/office/drawing/2014/main" id="{A1816CCD-8E18-5612-45AE-1797EED1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53" y="548638"/>
            <a:ext cx="11902151" cy="4738617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Task</a:t>
            </a:r>
            <a:r>
              <a:rPr lang="tr-TR" dirty="0"/>
              <a:t> Manager</a:t>
            </a:r>
          </a:p>
          <a:p>
            <a:pPr lvl="1"/>
            <a:r>
              <a:rPr lang="en-US" dirty="0"/>
              <a:t>It decides the target location (goal point) for each robot.</a:t>
            </a:r>
            <a:endParaRPr lang="tr-TR" dirty="0"/>
          </a:p>
          <a:p>
            <a:r>
              <a:rPr lang="tr-TR" dirty="0"/>
              <a:t>MOVE_BASE</a:t>
            </a:r>
          </a:p>
          <a:p>
            <a:pPr lvl="2"/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navigation</a:t>
            </a:r>
            <a:r>
              <a:rPr lang="tr-TR" dirty="0"/>
              <a:t> </a:t>
            </a:r>
            <a:r>
              <a:rPr lang="tr-TR" dirty="0" err="1"/>
              <a:t>node</a:t>
            </a:r>
            <a:endParaRPr lang="tr-TR" dirty="0"/>
          </a:p>
          <a:p>
            <a:pPr lvl="2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plans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goal</a:t>
            </a:r>
            <a:endParaRPr lang="tr-TR" dirty="0"/>
          </a:p>
          <a:p>
            <a:r>
              <a:rPr lang="tr-TR" dirty="0"/>
              <a:t>AMCL (</a:t>
            </a:r>
            <a:r>
              <a:rPr lang="tr-TR" dirty="0" err="1"/>
              <a:t>Augmented</a:t>
            </a:r>
            <a:r>
              <a:rPr lang="tr-TR" dirty="0"/>
              <a:t> Monte Carlo </a:t>
            </a:r>
            <a:r>
              <a:rPr lang="tr-TR" dirty="0" err="1"/>
              <a:t>Localization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estimates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robot is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endParaRPr lang="tr-TR" dirty="0"/>
          </a:p>
          <a:p>
            <a:pPr lvl="1"/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sensor data: </a:t>
            </a:r>
            <a:r>
              <a:rPr lang="tr-TR" dirty="0" err="1"/>
              <a:t>Laser</a:t>
            </a:r>
            <a:r>
              <a:rPr lang="tr-TR" dirty="0"/>
              <a:t>, IMU, </a:t>
            </a:r>
            <a:r>
              <a:rPr lang="tr-TR" dirty="0" err="1"/>
              <a:t>Odometry</a:t>
            </a:r>
            <a:endParaRPr lang="tr-TR" dirty="0"/>
          </a:p>
          <a:p>
            <a:r>
              <a:rPr lang="tr-TR" dirty="0" err="1"/>
              <a:t>Collision</a:t>
            </a:r>
            <a:r>
              <a:rPr lang="tr-TR" dirty="0"/>
              <a:t> </a:t>
            </a:r>
            <a:r>
              <a:rPr lang="tr-TR" dirty="0" err="1"/>
              <a:t>Node</a:t>
            </a:r>
            <a:endParaRPr lang="tr-TR" dirty="0"/>
          </a:p>
          <a:p>
            <a:pPr lvl="1"/>
            <a:r>
              <a:rPr lang="tr-TR" dirty="0" err="1"/>
              <a:t>Checks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two </a:t>
            </a:r>
            <a:r>
              <a:rPr lang="tr-TR" dirty="0" err="1"/>
              <a:t>robots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crash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endParaRPr lang="tr-TR" dirty="0"/>
          </a:p>
          <a:p>
            <a:pPr lvl="1"/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collision</a:t>
            </a:r>
            <a:r>
              <a:rPr lang="tr-TR" dirty="0"/>
              <a:t> is </a:t>
            </a:r>
            <a:r>
              <a:rPr lang="tr-TR" dirty="0" err="1"/>
              <a:t>possible</a:t>
            </a:r>
            <a:r>
              <a:rPr lang="tr-TR" dirty="0"/>
              <a:t> it </a:t>
            </a:r>
            <a:r>
              <a:rPr lang="tr-TR" dirty="0" err="1"/>
              <a:t>sends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it</a:t>
            </a:r>
          </a:p>
          <a:p>
            <a:r>
              <a:rPr lang="tr-TR" dirty="0"/>
              <a:t>Robot </a:t>
            </a:r>
            <a:r>
              <a:rPr lang="tr-TR" dirty="0" err="1"/>
              <a:t>Actuators</a:t>
            </a:r>
            <a:endParaRPr lang="tr-TR" dirty="0"/>
          </a:p>
          <a:p>
            <a:pPr lvl="1"/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robot’s</a:t>
            </a:r>
            <a:r>
              <a:rPr lang="tr-TR" dirty="0"/>
              <a:t> </a:t>
            </a:r>
            <a:r>
              <a:rPr lang="tr-TR" dirty="0" err="1"/>
              <a:t>motors</a:t>
            </a:r>
            <a:endParaRPr lang="tr-TR" dirty="0"/>
          </a:p>
          <a:p>
            <a:pPr lvl="1"/>
            <a:r>
              <a:rPr lang="tr-TR" dirty="0"/>
              <a:t>They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robot </a:t>
            </a:r>
            <a:r>
              <a:rPr lang="tr-TR" dirty="0" err="1"/>
              <a:t>based</a:t>
            </a:r>
            <a:r>
              <a:rPr lang="tr-TR" dirty="0"/>
              <a:t>  on </a:t>
            </a:r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move_base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collision</a:t>
            </a:r>
            <a:r>
              <a:rPr lang="tr-TR" dirty="0"/>
              <a:t> </a:t>
            </a:r>
            <a:r>
              <a:rPr lang="tr-TR" dirty="0" err="1"/>
              <a:t>node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8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D4EAB0-94AB-ED10-0131-4FF51254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69BB418-A62E-3CED-64CD-DA0BEB0ED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197" y="2522057"/>
            <a:ext cx="4566070" cy="363378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E5393CC-27E7-2822-9153-3E629F8BD3F6}"/>
              </a:ext>
            </a:extLst>
          </p:cNvPr>
          <p:cNvSpPr txBox="1"/>
          <p:nvPr/>
        </p:nvSpPr>
        <p:spPr>
          <a:xfrm>
            <a:off x="5637276" y="2971800"/>
            <a:ext cx="670712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5504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107</Words>
  <Application>Microsoft Office PowerPoint</Application>
  <PresentationFormat>Geniş ekran</PresentationFormat>
  <Paragraphs>16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Aptos</vt:lpstr>
      <vt:lpstr>Arial</vt:lpstr>
      <vt:lpstr>Gill Sans MT</vt:lpstr>
      <vt:lpstr>Univers</vt:lpstr>
      <vt:lpstr>Univers Condensed</vt:lpstr>
      <vt:lpstr>Wingdings 2</vt:lpstr>
      <vt:lpstr>DividendVTI</vt:lpstr>
      <vt:lpstr>Multı-Robot Collabratıon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KAĞAN AYTAÇ</dc:creator>
  <cp:lastModifiedBy>MUSTAFA KAĞAN AYTAÇ</cp:lastModifiedBy>
  <cp:revision>1</cp:revision>
  <dcterms:created xsi:type="dcterms:W3CDTF">2025-05-15T01:23:50Z</dcterms:created>
  <dcterms:modified xsi:type="dcterms:W3CDTF">2025-05-15T02:26:28Z</dcterms:modified>
</cp:coreProperties>
</file>