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are" userId="fc1278fc7113f47d" providerId="LiveId" clId="{5FB4AE9E-27D4-4258-8EFA-CF3E8649776E}"/>
    <pc:docChg chg="undo custSel addSld delSld modSld">
      <pc:chgData name="Fadare" userId="fc1278fc7113f47d" providerId="LiveId" clId="{5FB4AE9E-27D4-4258-8EFA-CF3E8649776E}" dt="2024-05-22T11:44:29.875" v="4045" actId="47"/>
      <pc:docMkLst>
        <pc:docMk/>
      </pc:docMkLst>
      <pc:sldChg chg="modSp mod">
        <pc:chgData name="Fadare" userId="fc1278fc7113f47d" providerId="LiveId" clId="{5FB4AE9E-27D4-4258-8EFA-CF3E8649776E}" dt="2024-05-21T13:26:33.280" v="3445"/>
        <pc:sldMkLst>
          <pc:docMk/>
          <pc:sldMk cId="480920525" sldId="256"/>
        </pc:sldMkLst>
        <pc:spChg chg="mod">
          <ac:chgData name="Fadare" userId="fc1278fc7113f47d" providerId="LiveId" clId="{5FB4AE9E-27D4-4258-8EFA-CF3E8649776E}" dt="2024-05-21T13:26:33.280" v="3445"/>
          <ac:spMkLst>
            <pc:docMk/>
            <pc:sldMk cId="480920525" sldId="256"/>
            <ac:spMk id="2" creationId="{74F9744D-2868-4FB3-A98A-3392F7BC70C2}"/>
          </ac:spMkLst>
        </pc:spChg>
        <pc:spChg chg="mod">
          <ac:chgData name="Fadare" userId="fc1278fc7113f47d" providerId="LiveId" clId="{5FB4AE9E-27D4-4258-8EFA-CF3E8649776E}" dt="2024-05-21T13:26:33.280" v="3445"/>
          <ac:spMkLst>
            <pc:docMk/>
            <pc:sldMk cId="480920525" sldId="256"/>
            <ac:spMk id="3" creationId="{C44CBC78-0A62-4AB5-8C6F-E5F4F8B588A5}"/>
          </ac:spMkLst>
        </pc:spChg>
      </pc:sldChg>
      <pc:sldChg chg="modSp mod">
        <pc:chgData name="Fadare" userId="fc1278fc7113f47d" providerId="LiveId" clId="{5FB4AE9E-27D4-4258-8EFA-CF3E8649776E}" dt="2024-05-21T13:26:33.733" v="3447" actId="27636"/>
        <pc:sldMkLst>
          <pc:docMk/>
          <pc:sldMk cId="3834040998" sldId="257"/>
        </pc:sldMkLst>
        <pc:spChg chg="mod">
          <ac:chgData name="Fadare" userId="fc1278fc7113f47d" providerId="LiveId" clId="{5FB4AE9E-27D4-4258-8EFA-CF3E8649776E}" dt="2024-05-21T03:12:58.271" v="986" actId="14100"/>
          <ac:spMkLst>
            <pc:docMk/>
            <pc:sldMk cId="3834040998" sldId="257"/>
            <ac:spMk id="2" creationId="{E1447150-025A-4F06-8BBF-B2F063D0967C}"/>
          </ac:spMkLst>
        </pc:spChg>
        <pc:spChg chg="mod">
          <ac:chgData name="Fadare" userId="fc1278fc7113f47d" providerId="LiveId" clId="{5FB4AE9E-27D4-4258-8EFA-CF3E8649776E}" dt="2024-05-21T13:26:33.733" v="3447" actId="27636"/>
          <ac:spMkLst>
            <pc:docMk/>
            <pc:sldMk cId="3834040998" sldId="257"/>
            <ac:spMk id="3" creationId="{D3FFE031-58BB-4B30-8D02-0501DA8E9EFD}"/>
          </ac:spMkLst>
        </pc:spChg>
      </pc:sldChg>
      <pc:sldChg chg="addSp delSp modSp mod">
        <pc:chgData name="Fadare" userId="fc1278fc7113f47d" providerId="LiveId" clId="{5FB4AE9E-27D4-4258-8EFA-CF3E8649776E}" dt="2024-05-21T13:30:12.831" v="3471" actId="27636"/>
        <pc:sldMkLst>
          <pc:docMk/>
          <pc:sldMk cId="2864196747" sldId="258"/>
        </pc:sldMkLst>
        <pc:spChg chg="mod">
          <ac:chgData name="Fadare" userId="fc1278fc7113f47d" providerId="LiveId" clId="{5FB4AE9E-27D4-4258-8EFA-CF3E8649776E}" dt="2024-05-21T13:26:33.280" v="3445"/>
          <ac:spMkLst>
            <pc:docMk/>
            <pc:sldMk cId="2864196747" sldId="258"/>
            <ac:spMk id="2" creationId="{12C60038-879B-4487-BACF-711D90DEE630}"/>
          </ac:spMkLst>
        </pc:spChg>
        <pc:spChg chg="mod">
          <ac:chgData name="Fadare" userId="fc1278fc7113f47d" providerId="LiveId" clId="{5FB4AE9E-27D4-4258-8EFA-CF3E8649776E}" dt="2024-05-21T13:30:12.831" v="3471" actId="27636"/>
          <ac:spMkLst>
            <pc:docMk/>
            <pc:sldMk cId="2864196747" sldId="258"/>
            <ac:spMk id="3" creationId="{5D5CB708-B9DB-4EB2-85A2-8AD2DCAC1C51}"/>
          </ac:spMkLst>
        </pc:spChg>
        <pc:spChg chg="add del mod">
          <ac:chgData name="Fadare" userId="fc1278fc7113f47d" providerId="LiveId" clId="{5FB4AE9E-27D4-4258-8EFA-CF3E8649776E}" dt="2024-05-21T05:54:11.348" v="2156" actId="11529"/>
          <ac:spMkLst>
            <pc:docMk/>
            <pc:sldMk cId="2864196747" sldId="258"/>
            <ac:spMk id="5" creationId="{9D16BCB6-D5E0-461F-A914-DB6E5BA2A7F8}"/>
          </ac:spMkLst>
        </pc:spChg>
        <pc:spChg chg="add mod">
          <ac:chgData name="Fadare" userId="fc1278fc7113f47d" providerId="LiveId" clId="{5FB4AE9E-27D4-4258-8EFA-CF3E8649776E}" dt="2024-05-21T05:56:41.501" v="2229" actId="13822"/>
          <ac:spMkLst>
            <pc:docMk/>
            <pc:sldMk cId="2864196747" sldId="258"/>
            <ac:spMk id="6" creationId="{9F07EB3A-5F34-4FF2-B3C1-6820DDE8F3E0}"/>
          </ac:spMkLst>
        </pc:spChg>
        <pc:spChg chg="add mod">
          <ac:chgData name="Fadare" userId="fc1278fc7113f47d" providerId="LiveId" clId="{5FB4AE9E-27D4-4258-8EFA-CF3E8649776E}" dt="2024-05-21T05:56:55.925" v="2231" actId="13822"/>
          <ac:spMkLst>
            <pc:docMk/>
            <pc:sldMk cId="2864196747" sldId="258"/>
            <ac:spMk id="7" creationId="{B52020D3-5DD0-479E-AA57-8ADB19477C89}"/>
          </ac:spMkLst>
        </pc:spChg>
        <pc:spChg chg="add mod">
          <ac:chgData name="Fadare" userId="fc1278fc7113f47d" providerId="LiveId" clId="{5FB4AE9E-27D4-4258-8EFA-CF3E8649776E}" dt="2024-05-21T05:57:07.706" v="2233" actId="13822"/>
          <ac:spMkLst>
            <pc:docMk/>
            <pc:sldMk cId="2864196747" sldId="258"/>
            <ac:spMk id="8" creationId="{18A49F9C-0F56-4CAE-BC18-FC4D2D487966}"/>
          </ac:spMkLst>
        </pc:spChg>
        <pc:spChg chg="add del mod">
          <ac:chgData name="Fadare" userId="fc1278fc7113f47d" providerId="LiveId" clId="{5FB4AE9E-27D4-4258-8EFA-CF3E8649776E}" dt="2024-05-21T05:56:15.456" v="2225" actId="478"/>
          <ac:spMkLst>
            <pc:docMk/>
            <pc:sldMk cId="2864196747" sldId="258"/>
            <ac:spMk id="9" creationId="{5C3BAB00-1377-40DA-B7A0-02C22FD60CBA}"/>
          </ac:spMkLst>
        </pc:spChg>
        <pc:spChg chg="add mod">
          <ac:chgData name="Fadare" userId="fc1278fc7113f47d" providerId="LiveId" clId="{5FB4AE9E-27D4-4258-8EFA-CF3E8649776E}" dt="2024-05-21T05:57:41.971" v="2249" actId="1076"/>
          <ac:spMkLst>
            <pc:docMk/>
            <pc:sldMk cId="2864196747" sldId="258"/>
            <ac:spMk id="10" creationId="{7295EF7A-5916-4BC4-99B4-56987906AD4D}"/>
          </ac:spMkLst>
        </pc:spChg>
        <pc:spChg chg="add mod">
          <ac:chgData name="Fadare" userId="fc1278fc7113f47d" providerId="LiveId" clId="{5FB4AE9E-27D4-4258-8EFA-CF3E8649776E}" dt="2024-05-21T05:56:34.955" v="2228" actId="13822"/>
          <ac:spMkLst>
            <pc:docMk/>
            <pc:sldMk cId="2864196747" sldId="258"/>
            <ac:spMk id="11" creationId="{8C353C21-F65D-4ACD-8470-9F95A0F9DF83}"/>
          </ac:spMkLst>
        </pc:spChg>
        <pc:spChg chg="add mod">
          <ac:chgData name="Fadare" userId="fc1278fc7113f47d" providerId="LiveId" clId="{5FB4AE9E-27D4-4258-8EFA-CF3E8649776E}" dt="2024-05-21T05:56:49.160" v="2230" actId="13822"/>
          <ac:spMkLst>
            <pc:docMk/>
            <pc:sldMk cId="2864196747" sldId="258"/>
            <ac:spMk id="12" creationId="{759B9A60-2819-4B3F-9C0F-BB920090CEEA}"/>
          </ac:spMkLst>
        </pc:spChg>
        <pc:spChg chg="add mod">
          <ac:chgData name="Fadare" userId="fc1278fc7113f47d" providerId="LiveId" clId="{5FB4AE9E-27D4-4258-8EFA-CF3E8649776E}" dt="2024-05-21T05:57:03.566" v="2232" actId="13822"/>
          <ac:spMkLst>
            <pc:docMk/>
            <pc:sldMk cId="2864196747" sldId="258"/>
            <ac:spMk id="13" creationId="{AAB3B18B-7915-4EEB-8184-4CF34AD186C4}"/>
          </ac:spMkLst>
        </pc:spChg>
        <pc:spChg chg="add mod">
          <ac:chgData name="Fadare" userId="fc1278fc7113f47d" providerId="LiveId" clId="{5FB4AE9E-27D4-4258-8EFA-CF3E8649776E}" dt="2024-05-21T05:57:43.768" v="2250" actId="1076"/>
          <ac:spMkLst>
            <pc:docMk/>
            <pc:sldMk cId="2864196747" sldId="258"/>
            <ac:spMk id="14" creationId="{785DC17F-8C96-452F-B50B-51CF8475D5BB}"/>
          </ac:spMkLst>
        </pc:spChg>
        <pc:graphicFrameChg chg="add del mod modGraphic">
          <ac:chgData name="Fadare" userId="fc1278fc7113f47d" providerId="LiveId" clId="{5FB4AE9E-27D4-4258-8EFA-CF3E8649776E}" dt="2024-05-21T03:52:35.945" v="1664" actId="478"/>
          <ac:graphicFrameMkLst>
            <pc:docMk/>
            <pc:sldMk cId="2864196747" sldId="258"/>
            <ac:graphicFrameMk id="4" creationId="{352FBF3E-B327-4594-9EF1-393A0F7385B8}"/>
          </ac:graphicFrameMkLst>
        </pc:graphicFrameChg>
      </pc:sldChg>
      <pc:sldChg chg="addSp delSp modSp mod">
        <pc:chgData name="Fadare" userId="fc1278fc7113f47d" providerId="LiveId" clId="{5FB4AE9E-27D4-4258-8EFA-CF3E8649776E}" dt="2024-05-21T13:26:33.764" v="3448" actId="27636"/>
        <pc:sldMkLst>
          <pc:docMk/>
          <pc:sldMk cId="2365101858" sldId="259"/>
        </pc:sldMkLst>
        <pc:spChg chg="mod">
          <ac:chgData name="Fadare" userId="fc1278fc7113f47d" providerId="LiveId" clId="{5FB4AE9E-27D4-4258-8EFA-CF3E8649776E}" dt="2024-05-21T13:26:33.280" v="3445"/>
          <ac:spMkLst>
            <pc:docMk/>
            <pc:sldMk cId="2365101858" sldId="259"/>
            <ac:spMk id="2" creationId="{66BCD4C6-9BDB-4E6A-BABB-0CBA687260B9}"/>
          </ac:spMkLst>
        </pc:spChg>
        <pc:spChg chg="mod">
          <ac:chgData name="Fadare" userId="fc1278fc7113f47d" providerId="LiveId" clId="{5FB4AE9E-27D4-4258-8EFA-CF3E8649776E}" dt="2024-05-21T13:26:33.764" v="3448" actId="27636"/>
          <ac:spMkLst>
            <pc:docMk/>
            <pc:sldMk cId="2365101858" sldId="259"/>
            <ac:spMk id="3" creationId="{39FA3D4A-5C37-426B-BB76-1ED62694D874}"/>
          </ac:spMkLst>
        </pc:spChg>
        <pc:graphicFrameChg chg="add del mod modGraphic">
          <ac:chgData name="Fadare" userId="fc1278fc7113f47d" providerId="LiveId" clId="{5FB4AE9E-27D4-4258-8EFA-CF3E8649776E}" dt="2024-05-21T03:33:13.982" v="1216" actId="478"/>
          <ac:graphicFrameMkLst>
            <pc:docMk/>
            <pc:sldMk cId="2365101858" sldId="259"/>
            <ac:graphicFrameMk id="4" creationId="{6C9309C8-B9CF-47A6-878A-AECC26FC66D4}"/>
          </ac:graphicFrameMkLst>
        </pc:graphicFrameChg>
        <pc:graphicFrameChg chg="add del mod modGraphic">
          <ac:chgData name="Fadare" userId="fc1278fc7113f47d" providerId="LiveId" clId="{5FB4AE9E-27D4-4258-8EFA-CF3E8649776E}" dt="2024-05-21T03:43:22.770" v="1548" actId="21"/>
          <ac:graphicFrameMkLst>
            <pc:docMk/>
            <pc:sldMk cId="2365101858" sldId="259"/>
            <ac:graphicFrameMk id="5" creationId="{2A66CF2C-9DD9-4053-BD5F-C3AE7B4B5E78}"/>
          </ac:graphicFrameMkLst>
        </pc:graphicFrameChg>
        <pc:graphicFrameChg chg="add del mod">
          <ac:chgData name="Fadare" userId="fc1278fc7113f47d" providerId="LiveId" clId="{5FB4AE9E-27D4-4258-8EFA-CF3E8649776E}" dt="2024-05-21T05:28:29.926" v="1748" actId="478"/>
          <ac:graphicFrameMkLst>
            <pc:docMk/>
            <pc:sldMk cId="2365101858" sldId="259"/>
            <ac:graphicFrameMk id="6" creationId="{F2B99965-758F-4E51-BC7D-2A2299482457}"/>
          </ac:graphicFrameMkLst>
        </pc:graphicFrameChg>
      </pc:sldChg>
      <pc:sldChg chg="modSp mod">
        <pc:chgData name="Fadare" userId="fc1278fc7113f47d" providerId="LiveId" clId="{5FB4AE9E-27D4-4258-8EFA-CF3E8649776E}" dt="2024-05-21T13:26:33.780" v="3449" actId="27636"/>
        <pc:sldMkLst>
          <pc:docMk/>
          <pc:sldMk cId="2625328019" sldId="260"/>
        </pc:sldMkLst>
        <pc:spChg chg="mod">
          <ac:chgData name="Fadare" userId="fc1278fc7113f47d" providerId="LiveId" clId="{5FB4AE9E-27D4-4258-8EFA-CF3E8649776E}" dt="2024-05-21T13:26:33.280" v="3445"/>
          <ac:spMkLst>
            <pc:docMk/>
            <pc:sldMk cId="2625328019" sldId="260"/>
            <ac:spMk id="2" creationId="{BFFAA890-0D69-413C-9FB1-B6E6E8D5D119}"/>
          </ac:spMkLst>
        </pc:spChg>
        <pc:spChg chg="mod">
          <ac:chgData name="Fadare" userId="fc1278fc7113f47d" providerId="LiveId" clId="{5FB4AE9E-27D4-4258-8EFA-CF3E8649776E}" dt="2024-05-21T13:26:33.780" v="3449" actId="27636"/>
          <ac:spMkLst>
            <pc:docMk/>
            <pc:sldMk cId="2625328019" sldId="260"/>
            <ac:spMk id="3" creationId="{39629D86-0BD2-4EEA-9285-7C3F45ECE55E}"/>
          </ac:spMkLst>
        </pc:spChg>
      </pc:sldChg>
      <pc:sldChg chg="modSp new mod">
        <pc:chgData name="Fadare" userId="fc1278fc7113f47d" providerId="LiveId" clId="{5FB4AE9E-27D4-4258-8EFA-CF3E8649776E}" dt="2024-05-22T10:46:15.133" v="4002" actId="20577"/>
        <pc:sldMkLst>
          <pc:docMk/>
          <pc:sldMk cId="2226933137" sldId="261"/>
        </pc:sldMkLst>
        <pc:spChg chg="mod">
          <ac:chgData name="Fadare" userId="fc1278fc7113f47d" providerId="LiveId" clId="{5FB4AE9E-27D4-4258-8EFA-CF3E8649776E}" dt="2024-05-21T13:26:33.280" v="3445"/>
          <ac:spMkLst>
            <pc:docMk/>
            <pc:sldMk cId="2226933137" sldId="261"/>
            <ac:spMk id="2" creationId="{19D27E18-B9FE-49A0-93E3-EB6DAB62FF5E}"/>
          </ac:spMkLst>
        </pc:spChg>
        <pc:spChg chg="mod">
          <ac:chgData name="Fadare" userId="fc1278fc7113f47d" providerId="LiveId" clId="{5FB4AE9E-27D4-4258-8EFA-CF3E8649776E}" dt="2024-05-22T10:46:15.133" v="4002" actId="20577"/>
          <ac:spMkLst>
            <pc:docMk/>
            <pc:sldMk cId="2226933137" sldId="261"/>
            <ac:spMk id="3" creationId="{F1D3E28F-DE13-4633-AA3A-768B32AB8C58}"/>
          </ac:spMkLst>
        </pc:spChg>
      </pc:sldChg>
      <pc:sldChg chg="addSp delSp modSp new mod">
        <pc:chgData name="Fadare" userId="fc1278fc7113f47d" providerId="LiveId" clId="{5FB4AE9E-27D4-4258-8EFA-CF3E8649776E}" dt="2024-05-21T13:26:33.795" v="3450" actId="27636"/>
        <pc:sldMkLst>
          <pc:docMk/>
          <pc:sldMk cId="3259461023" sldId="262"/>
        </pc:sldMkLst>
        <pc:spChg chg="mod">
          <ac:chgData name="Fadare" userId="fc1278fc7113f47d" providerId="LiveId" clId="{5FB4AE9E-27D4-4258-8EFA-CF3E8649776E}" dt="2024-05-21T13:26:33.795" v="3450" actId="27636"/>
          <ac:spMkLst>
            <pc:docMk/>
            <pc:sldMk cId="3259461023" sldId="262"/>
            <ac:spMk id="2" creationId="{105F92FA-52E8-4CE7-98E1-938C37ACAD1E}"/>
          </ac:spMkLst>
        </pc:spChg>
        <pc:spChg chg="add del">
          <ac:chgData name="Fadare" userId="fc1278fc7113f47d" providerId="LiveId" clId="{5FB4AE9E-27D4-4258-8EFA-CF3E8649776E}" dt="2024-05-21T05:59:18.711" v="2261" actId="3680"/>
          <ac:spMkLst>
            <pc:docMk/>
            <pc:sldMk cId="3259461023" sldId="262"/>
            <ac:spMk id="3" creationId="{C755DCC6-CFB7-42BF-A1EF-DB7A61BFE410}"/>
          </ac:spMkLst>
        </pc:spChg>
        <pc:graphicFrameChg chg="add del mod ord modGraphic">
          <ac:chgData name="Fadare" userId="fc1278fc7113f47d" providerId="LiveId" clId="{5FB4AE9E-27D4-4258-8EFA-CF3E8649776E}" dt="2024-05-21T05:59:03.259" v="2260" actId="3680"/>
          <ac:graphicFrameMkLst>
            <pc:docMk/>
            <pc:sldMk cId="3259461023" sldId="262"/>
            <ac:graphicFrameMk id="4" creationId="{243726EB-657B-4E2B-A7BC-FD12B9477149}"/>
          </ac:graphicFrameMkLst>
        </pc:graphicFrameChg>
        <pc:graphicFrameChg chg="add del">
          <ac:chgData name="Fadare" userId="fc1278fc7113f47d" providerId="LiveId" clId="{5FB4AE9E-27D4-4258-8EFA-CF3E8649776E}" dt="2024-05-21T05:59:01.209" v="2256"/>
          <ac:graphicFrameMkLst>
            <pc:docMk/>
            <pc:sldMk cId="3259461023" sldId="262"/>
            <ac:graphicFrameMk id="5" creationId="{607321CE-60DB-46B8-B8B6-FDE92AF6B97E}"/>
          </ac:graphicFrameMkLst>
        </pc:graphicFrameChg>
        <pc:graphicFrameChg chg="add mod ord modGraphic">
          <ac:chgData name="Fadare" userId="fc1278fc7113f47d" providerId="LiveId" clId="{5FB4AE9E-27D4-4258-8EFA-CF3E8649776E}" dt="2024-05-21T08:27:40.721" v="3111" actId="14734"/>
          <ac:graphicFrameMkLst>
            <pc:docMk/>
            <pc:sldMk cId="3259461023" sldId="262"/>
            <ac:graphicFrameMk id="6" creationId="{0F4CE25D-B067-4D28-B826-A7E6374D92F5}"/>
          </ac:graphicFrameMkLst>
        </pc:graphicFrameChg>
      </pc:sldChg>
      <pc:sldChg chg="addSp delSp modSp new mod">
        <pc:chgData name="Fadare" userId="fc1278fc7113f47d" providerId="LiveId" clId="{5FB4AE9E-27D4-4258-8EFA-CF3E8649776E}" dt="2024-05-21T13:26:33.280" v="3445"/>
        <pc:sldMkLst>
          <pc:docMk/>
          <pc:sldMk cId="2038248805" sldId="263"/>
        </pc:sldMkLst>
        <pc:spChg chg="mod">
          <ac:chgData name="Fadare" userId="fc1278fc7113f47d" providerId="LiveId" clId="{5FB4AE9E-27D4-4258-8EFA-CF3E8649776E}" dt="2024-05-21T13:26:33.280" v="3445"/>
          <ac:spMkLst>
            <pc:docMk/>
            <pc:sldMk cId="2038248805" sldId="263"/>
            <ac:spMk id="2" creationId="{6363B255-36A3-41B5-B8D7-29CDEC9A0228}"/>
          </ac:spMkLst>
        </pc:spChg>
        <pc:spChg chg="del mod">
          <ac:chgData name="Fadare" userId="fc1278fc7113f47d" providerId="LiveId" clId="{5FB4AE9E-27D4-4258-8EFA-CF3E8649776E}" dt="2024-05-21T06:06:51.540" v="2554" actId="22"/>
          <ac:spMkLst>
            <pc:docMk/>
            <pc:sldMk cId="2038248805" sldId="263"/>
            <ac:spMk id="3" creationId="{C83B2F0C-9EEF-4093-B2DC-80CB2D96B76E}"/>
          </ac:spMkLst>
        </pc:spChg>
        <pc:spChg chg="add del mod">
          <ac:chgData name="Fadare" userId="fc1278fc7113f47d" providerId="LiveId" clId="{5FB4AE9E-27D4-4258-8EFA-CF3E8649776E}" dt="2024-05-21T06:08:05.497" v="2556" actId="3680"/>
          <ac:spMkLst>
            <pc:docMk/>
            <pc:sldMk cId="2038248805" sldId="263"/>
            <ac:spMk id="7" creationId="{F1A1751C-A694-47AE-B1B3-BD30473D3AB4}"/>
          </ac:spMkLst>
        </pc:spChg>
        <pc:graphicFrameChg chg="add mod ord modGraphic">
          <ac:chgData name="Fadare" userId="fc1278fc7113f47d" providerId="LiveId" clId="{5FB4AE9E-27D4-4258-8EFA-CF3E8649776E}" dt="2024-05-21T06:12:09.078" v="2668" actId="14100"/>
          <ac:graphicFrameMkLst>
            <pc:docMk/>
            <pc:sldMk cId="2038248805" sldId="263"/>
            <ac:graphicFrameMk id="8" creationId="{66ED9B75-C476-4459-9E91-FF89B85E9F35}"/>
          </ac:graphicFrameMkLst>
        </pc:graphicFrameChg>
        <pc:picChg chg="add del mod ord">
          <ac:chgData name="Fadare" userId="fc1278fc7113f47d" providerId="LiveId" clId="{5FB4AE9E-27D4-4258-8EFA-CF3E8649776E}" dt="2024-05-21T06:07:35.055" v="2555" actId="478"/>
          <ac:picMkLst>
            <pc:docMk/>
            <pc:sldMk cId="2038248805" sldId="263"/>
            <ac:picMk id="5" creationId="{329209EF-5F55-4F89-A135-8E34AF194CE1}"/>
          </ac:picMkLst>
        </pc:picChg>
      </pc:sldChg>
      <pc:sldChg chg="addSp delSp modSp new mod">
        <pc:chgData name="Fadare" userId="fc1278fc7113f47d" providerId="LiveId" clId="{5FB4AE9E-27D4-4258-8EFA-CF3E8649776E}" dt="2024-05-21T13:39:01.257" v="3915" actId="20577"/>
        <pc:sldMkLst>
          <pc:docMk/>
          <pc:sldMk cId="221970074" sldId="264"/>
        </pc:sldMkLst>
        <pc:spChg chg="mod">
          <ac:chgData name="Fadare" userId="fc1278fc7113f47d" providerId="LiveId" clId="{5FB4AE9E-27D4-4258-8EFA-CF3E8649776E}" dt="2024-05-21T13:26:33.280" v="3445"/>
          <ac:spMkLst>
            <pc:docMk/>
            <pc:sldMk cId="221970074" sldId="264"/>
            <ac:spMk id="2" creationId="{54DD6C73-B63D-499F-9628-9B7FC50A4C43}"/>
          </ac:spMkLst>
        </pc:spChg>
        <pc:spChg chg="mod">
          <ac:chgData name="Fadare" userId="fc1278fc7113f47d" providerId="LiveId" clId="{5FB4AE9E-27D4-4258-8EFA-CF3E8649776E}" dt="2024-05-21T13:39:01.257" v="3915" actId="20577"/>
          <ac:spMkLst>
            <pc:docMk/>
            <pc:sldMk cId="221970074" sldId="264"/>
            <ac:spMk id="3" creationId="{CF150F80-D21D-4E4F-B935-86D47C9B519E}"/>
          </ac:spMkLst>
        </pc:spChg>
        <pc:picChg chg="add del mod">
          <ac:chgData name="Fadare" userId="fc1278fc7113f47d" providerId="LiveId" clId="{5FB4AE9E-27D4-4258-8EFA-CF3E8649776E}" dt="2024-05-21T08:28:34.543" v="3129" actId="22"/>
          <ac:picMkLst>
            <pc:docMk/>
            <pc:sldMk cId="221970074" sldId="264"/>
            <ac:picMk id="5" creationId="{01D493A7-6096-47F3-94EB-ADDC10EFC2B9}"/>
          </ac:picMkLst>
        </pc:picChg>
      </pc:sldChg>
      <pc:sldChg chg="addSp delSp modSp new mod">
        <pc:chgData name="Fadare" userId="fc1278fc7113f47d" providerId="LiveId" clId="{5FB4AE9E-27D4-4258-8EFA-CF3E8649776E}" dt="2024-05-21T13:39:55.946" v="3938" actId="478"/>
        <pc:sldMkLst>
          <pc:docMk/>
          <pc:sldMk cId="896082444" sldId="265"/>
        </pc:sldMkLst>
        <pc:spChg chg="del">
          <ac:chgData name="Fadare" userId="fc1278fc7113f47d" providerId="LiveId" clId="{5FB4AE9E-27D4-4258-8EFA-CF3E8649776E}" dt="2024-05-21T13:39:48.806" v="3935" actId="478"/>
          <ac:spMkLst>
            <pc:docMk/>
            <pc:sldMk cId="896082444" sldId="265"/>
            <ac:spMk id="2" creationId="{00465C70-F026-48ED-8A2D-B057D8E76710}"/>
          </ac:spMkLst>
        </pc:spChg>
        <pc:spChg chg="add del mod">
          <ac:chgData name="Fadare" userId="fc1278fc7113f47d" providerId="LiveId" clId="{5FB4AE9E-27D4-4258-8EFA-CF3E8649776E}" dt="2024-05-21T13:39:55.946" v="3938" actId="478"/>
          <ac:spMkLst>
            <pc:docMk/>
            <pc:sldMk cId="896082444" sldId="265"/>
            <ac:spMk id="3" creationId="{5BC5F858-1CCE-43D0-9888-82046226F277}"/>
          </ac:spMkLst>
        </pc:spChg>
        <pc:spChg chg="add del mod">
          <ac:chgData name="Fadare" userId="fc1278fc7113f47d" providerId="LiveId" clId="{5FB4AE9E-27D4-4258-8EFA-CF3E8649776E}" dt="2024-05-21T13:39:55.946" v="3938" actId="478"/>
          <ac:spMkLst>
            <pc:docMk/>
            <pc:sldMk cId="896082444" sldId="265"/>
            <ac:spMk id="5" creationId="{30D9462C-2BC2-40C9-8765-5E97F39A4678}"/>
          </ac:spMkLst>
        </pc:spChg>
      </pc:sldChg>
      <pc:sldChg chg="addSp delSp modSp new mod">
        <pc:chgData name="Fadare" userId="fc1278fc7113f47d" providerId="LiveId" clId="{5FB4AE9E-27D4-4258-8EFA-CF3E8649776E}" dt="2024-05-22T11:07:56.548" v="4043"/>
        <pc:sldMkLst>
          <pc:docMk/>
          <pc:sldMk cId="1717327504" sldId="266"/>
        </pc:sldMkLst>
        <pc:spChg chg="del">
          <ac:chgData name="Fadare" userId="fc1278fc7113f47d" providerId="LiveId" clId="{5FB4AE9E-27D4-4258-8EFA-CF3E8649776E}" dt="2024-05-22T10:48:25.634" v="4006" actId="478"/>
          <ac:spMkLst>
            <pc:docMk/>
            <pc:sldMk cId="1717327504" sldId="266"/>
            <ac:spMk id="2" creationId="{9D58F254-9DF5-46A7-B564-F8EA3DCB119E}"/>
          </ac:spMkLst>
        </pc:spChg>
        <pc:spChg chg="del">
          <ac:chgData name="Fadare" userId="fc1278fc7113f47d" providerId="LiveId" clId="{5FB4AE9E-27D4-4258-8EFA-CF3E8649776E}" dt="2024-05-22T10:48:15.447" v="4005"/>
          <ac:spMkLst>
            <pc:docMk/>
            <pc:sldMk cId="1717327504" sldId="266"/>
            <ac:spMk id="3" creationId="{BA64F9F0-7400-467A-99AB-EB2ABF94EED7}"/>
          </ac:spMkLst>
        </pc:spChg>
        <pc:graphicFrameChg chg="add mod">
          <ac:chgData name="Fadare" userId="fc1278fc7113f47d" providerId="LiveId" clId="{5FB4AE9E-27D4-4258-8EFA-CF3E8649776E}" dt="2024-05-22T11:07:56.548" v="4043"/>
          <ac:graphicFrameMkLst>
            <pc:docMk/>
            <pc:sldMk cId="1717327504" sldId="266"/>
            <ac:graphicFrameMk id="4" creationId="{5BDE3D63-35F9-4F8A-843B-A3D9D0312D3A}"/>
          </ac:graphicFrameMkLst>
        </pc:graphicFrameChg>
      </pc:sldChg>
      <pc:sldChg chg="new del">
        <pc:chgData name="Fadare" userId="fc1278fc7113f47d" providerId="LiveId" clId="{5FB4AE9E-27D4-4258-8EFA-CF3E8649776E}" dt="2024-05-22T11:44:29.875" v="4045" actId="47"/>
        <pc:sldMkLst>
          <pc:docMk/>
          <pc:sldMk cId="3708721552" sldId="267"/>
        </pc:sldMkLst>
      </pc:sldChg>
      <pc:sldChg chg="new">
        <pc:chgData name="Fadare" userId="fc1278fc7113f47d" providerId="LiveId" clId="{5FB4AE9E-27D4-4258-8EFA-CF3E8649776E}" dt="2024-05-22T11:29:35.574" v="4044" actId="680"/>
        <pc:sldMkLst>
          <pc:docMk/>
          <pc:sldMk cId="2256060845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DARE%20OLAOLU\Desktop\Project%20Work%20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Work 2024.xlsx]Sales Trends!PivotTable1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SALES</a:t>
            </a:r>
            <a:r>
              <a:rPr lang="en-US" sz="2000" b="1" baseline="0" dirty="0"/>
              <a:t> TREND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Trends'!$B$3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'Sales Trends'!$A$4:$A$16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Trends'!$B$4:$B$16</c:f>
              <c:numCache>
                <c:formatCode>General</c:formatCode>
                <c:ptCount val="12"/>
                <c:pt idx="0">
                  <c:v>199761.59999999974</c:v>
                </c:pt>
                <c:pt idx="1">
                  <c:v>214808.35999999905</c:v>
                </c:pt>
                <c:pt idx="2">
                  <c:v>301023.8099999986</c:v>
                </c:pt>
                <c:pt idx="3">
                  <c:v>353807.11000000004</c:v>
                </c:pt>
                <c:pt idx="4">
                  <c:v>328803.64999999944</c:v>
                </c:pt>
                <c:pt idx="5">
                  <c:v>254747.88999999923</c:v>
                </c:pt>
                <c:pt idx="6">
                  <c:v>291497.13999999984</c:v>
                </c:pt>
                <c:pt idx="7">
                  <c:v>239275.25999999896</c:v>
                </c:pt>
                <c:pt idx="8">
                  <c:v>248408.72999999925</c:v>
                </c:pt>
                <c:pt idx="9">
                  <c:v>367036.38999999996</c:v>
                </c:pt>
                <c:pt idx="10">
                  <c:v>351546.01999999891</c:v>
                </c:pt>
                <c:pt idx="11">
                  <c:v>509599.16000000015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5D-4ACB-B4E0-9F4648DB0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4342704"/>
        <c:axId val="1934326064"/>
      </c:lineChart>
      <c:catAx>
        <c:axId val="1934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326064"/>
        <c:crosses val="autoZero"/>
        <c:auto val="1"/>
        <c:lblAlgn val="ctr"/>
        <c:lblOffset val="100"/>
        <c:noMultiLvlLbl val="0"/>
      </c:catAx>
      <c:valAx>
        <c:axId val="193432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34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11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742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5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DE9A-087D-4C45-A08B-A7CA38E405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D99B2-F346-4C93-B860-136060959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744D-2868-4FB3-A98A-3392F7BC7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 MART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CBC78-0A62-4AB5-8C6F-E5F4F8B5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DECISION-MAKING</a:t>
            </a:r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809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255-36A3-41B5-B8D7-29CDEC9A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PERFORMANCE OF HIGHEST SALES COST WITHIN THE CITIES OUTLETS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ED9B75-C476-4459-9E91-FF89B85E9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52244"/>
              </p:ext>
            </p:extLst>
          </p:nvPr>
        </p:nvGraphicFramePr>
        <p:xfrm>
          <a:off x="838200" y="1825625"/>
          <a:ext cx="9418164" cy="44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541">
                  <a:extLst>
                    <a:ext uri="{9D8B030D-6E8A-4147-A177-3AD203B41FA5}">
                      <a16:colId xmlns:a16="http://schemas.microsoft.com/office/drawing/2014/main" val="1405540351"/>
                    </a:ext>
                  </a:extLst>
                </a:gridCol>
                <a:gridCol w="2354541">
                  <a:extLst>
                    <a:ext uri="{9D8B030D-6E8A-4147-A177-3AD203B41FA5}">
                      <a16:colId xmlns:a16="http://schemas.microsoft.com/office/drawing/2014/main" val="3016735831"/>
                    </a:ext>
                  </a:extLst>
                </a:gridCol>
                <a:gridCol w="2354541">
                  <a:extLst>
                    <a:ext uri="{9D8B030D-6E8A-4147-A177-3AD203B41FA5}">
                      <a16:colId xmlns:a16="http://schemas.microsoft.com/office/drawing/2014/main" val="1513904816"/>
                    </a:ext>
                  </a:extLst>
                </a:gridCol>
                <a:gridCol w="2354541">
                  <a:extLst>
                    <a:ext uri="{9D8B030D-6E8A-4147-A177-3AD203B41FA5}">
                      <a16:colId xmlns:a16="http://schemas.microsoft.com/office/drawing/2014/main" val="1091414375"/>
                    </a:ext>
                  </a:extLst>
                </a:gridCol>
              </a:tblGrid>
              <a:tr h="502182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78042"/>
                  </a:ext>
                </a:extLst>
              </a:tr>
              <a:tr h="502182">
                <a:tc>
                  <a:txBody>
                    <a:bodyPr/>
                    <a:lstStyle/>
                    <a:p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MacBook Pro 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$644,300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45008"/>
                  </a:ext>
                </a:extLst>
              </a:tr>
              <a:tr h="866779"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MacBook Pro Laptop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$814,300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81353"/>
                  </a:ext>
                </a:extLst>
              </a:tr>
              <a:tr h="866779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MacBook Pro Laptop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$1,276,700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48756"/>
                  </a:ext>
                </a:extLst>
              </a:tr>
              <a:tr h="866779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MacBook Pro Laptop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$1,116,900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80029"/>
                  </a:ext>
                </a:extLst>
              </a:tr>
              <a:tr h="866779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MacBook Pro Laptop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$1,931,200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0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24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6C73-B63D-499F-9628-9B7FC50A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0F80-D21D-4E4F-B935-86D47C9B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investment Should be on Phone Accessories than Electronic devices/gadget as seen in the profit margin of AAA Batteries (4Pcks) and MacBook Pro Laptop</a:t>
            </a:r>
          </a:p>
          <a:p>
            <a:r>
              <a:rPr lang="en-US" dirty="0"/>
              <a:t>Its highly recommend that what boosts Tuesday and Wednesday sales high should be adopted to boost sales of other days in the week</a:t>
            </a:r>
          </a:p>
          <a:p>
            <a:r>
              <a:rPr lang="en-US" dirty="0"/>
              <a:t>Observing that sales are higher during the last quarter of the year and early 1</a:t>
            </a:r>
            <a:r>
              <a:rPr lang="en-US" baseline="30000" dirty="0"/>
              <a:t>st</a:t>
            </a:r>
            <a:r>
              <a:rPr lang="en-US" dirty="0"/>
              <a:t> quarter show that more products should be stocked up during this period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F858-1CCE-43D0-9888-82046226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9600" spc="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608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7E18-B9FE-49A0-93E3-EB6DAB62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E28F-DE13-4633-AA3A-768B32AB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/>
              <a:t>Digit Mart is a store that deals in electronic and  Phone accessories, we are located in nine(9) cities in the United State of America.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The company intends to embark on a new business decision-making based on sales date of our products in year 2019 till January, 2020 across the 9 outlets in USA.</a:t>
            </a:r>
          </a:p>
        </p:txBody>
      </p:sp>
    </p:spTree>
    <p:extLst>
      <p:ext uri="{BB962C8B-B14F-4D97-AF65-F5344CB8AC3E}">
        <p14:creationId xmlns:p14="http://schemas.microsoft.com/office/powerpoint/2010/main" val="222693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6EC3-07B7-4A81-94A0-ECA02AC6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15D9-39D6-4193-B369-F445CE1C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DE3D63-35F9-4F8A-843B-A3D9D0312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12461"/>
              </p:ext>
            </p:extLst>
          </p:nvPr>
        </p:nvGraphicFramePr>
        <p:xfrm>
          <a:off x="225376" y="1434724"/>
          <a:ext cx="9767036" cy="460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32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150-025A-4F06-8BBF-B2F063D0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2273"/>
          </a:xfrm>
        </p:spPr>
        <p:txBody>
          <a:bodyPr/>
          <a:lstStyle/>
          <a:p>
            <a:pPr algn="ctr"/>
            <a:r>
              <a:rPr lang="en-US" b="1" dirty="0"/>
              <a:t>SALES TREND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E031-58BB-4B30-8D02-0501DA8E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5524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1</a:t>
            </a:r>
            <a:r>
              <a:rPr lang="en-US" b="1" baseline="30000" dirty="0"/>
              <a:t>st</a:t>
            </a:r>
            <a:r>
              <a:rPr lang="en-US" b="1" dirty="0"/>
              <a:t> Quarter of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steady increase in sales was observed in the 1</a:t>
            </a:r>
            <a:r>
              <a:rPr lang="en-US" baseline="30000" dirty="0"/>
              <a:t>st</a:t>
            </a:r>
            <a:r>
              <a:rPr lang="en-US" dirty="0"/>
              <a:t> quarter of the year in review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2</a:t>
            </a:r>
            <a:r>
              <a:rPr lang="en-US" b="1" baseline="30000" dirty="0"/>
              <a:t>nd</a:t>
            </a:r>
            <a:r>
              <a:rPr lang="en-US" b="1" dirty="0"/>
              <a:t> Quarter of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Decline in sales was observed in the 2</a:t>
            </a:r>
            <a:r>
              <a:rPr lang="en-US" baseline="30000" dirty="0"/>
              <a:t>nd</a:t>
            </a:r>
            <a:r>
              <a:rPr lang="en-US" dirty="0"/>
              <a:t> quarter of 2019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3</a:t>
            </a:r>
            <a:r>
              <a:rPr lang="en-US" b="1" baseline="30000" dirty="0"/>
              <a:t>rd</a:t>
            </a:r>
            <a:r>
              <a:rPr lang="en-US" b="1" dirty="0"/>
              <a:t> Quarter of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was an increase in sale in the beginning of 3</a:t>
            </a:r>
            <a:r>
              <a:rPr lang="en-US" baseline="30000" dirty="0"/>
              <a:t>rd</a:t>
            </a:r>
            <a:r>
              <a:rPr lang="en-US" dirty="0"/>
              <a:t> quarter and a sudden drop to the lowest sales record of the year in September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4</a:t>
            </a:r>
            <a:r>
              <a:rPr lang="en-US" b="1" baseline="30000" dirty="0"/>
              <a:t>th</a:t>
            </a:r>
            <a:r>
              <a:rPr lang="en-US" b="1" dirty="0"/>
              <a:t> Quarter of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increase in sales was recorded in the 4</a:t>
            </a:r>
            <a:r>
              <a:rPr lang="en-US" baseline="30000" dirty="0"/>
              <a:t>th</a:t>
            </a:r>
            <a:r>
              <a:rPr lang="en-US" dirty="0"/>
              <a:t> quarter with December having the highest sales for year 2019</a:t>
            </a:r>
          </a:p>
        </p:txBody>
      </p:sp>
    </p:spTree>
    <p:extLst>
      <p:ext uri="{BB962C8B-B14F-4D97-AF65-F5344CB8AC3E}">
        <p14:creationId xmlns:p14="http://schemas.microsoft.com/office/powerpoint/2010/main" val="383404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D4C6-9BDB-4E6A-BABB-0CBA6872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Trending 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3D4A-5C37-426B-BB76-1ED62694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910"/>
            <a:ext cx="10515600" cy="54486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Quantity of product on demand</a:t>
            </a:r>
          </a:p>
          <a:p>
            <a:pPr lvl="1"/>
            <a:r>
              <a:rPr lang="en-US" dirty="0"/>
              <a:t>There was more demand for Phone accessories than gadgets/electronics.</a:t>
            </a:r>
          </a:p>
          <a:p>
            <a:pPr lvl="1"/>
            <a:r>
              <a:rPr lang="en-US" dirty="0"/>
              <a:t>Top 5 products on demand are:</a:t>
            </a:r>
          </a:p>
          <a:p>
            <a:pPr lvl="2">
              <a:lnSpc>
                <a:spcPct val="170000"/>
              </a:lnSpc>
            </a:pPr>
            <a:r>
              <a:rPr lang="en-US" u="none" strike="noStrike" dirty="0">
                <a:effectLst/>
              </a:rPr>
              <a:t>AAA Batteries (4-pack)</a:t>
            </a:r>
            <a:endParaRPr lang="en-US" b="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lvl="2">
              <a:lnSpc>
                <a:spcPct val="170000"/>
              </a:lnSpc>
            </a:pPr>
            <a:r>
              <a:rPr lang="en-US" u="none" strike="noStrike" dirty="0">
                <a:effectLst/>
              </a:rPr>
              <a:t>AA Batteries (4-pack)</a:t>
            </a:r>
          </a:p>
          <a:p>
            <a:pPr lvl="2">
              <a:lnSpc>
                <a:spcPct val="170000"/>
              </a:lnSpc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USB-C Charging Cable</a:t>
            </a:r>
            <a:endParaRPr lang="en-US" dirty="0">
              <a:latin typeface="Arial" panose="020B0604020202020204" pitchFamily="34" charset="0"/>
            </a:endParaRPr>
          </a:p>
          <a:p>
            <a:pPr lvl="2">
              <a:lnSpc>
                <a:spcPct val="170000"/>
              </a:lnSpc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Lightning Charging Cable</a:t>
            </a:r>
            <a:endParaRPr lang="en-US" dirty="0">
              <a:latin typeface="Arial" panose="020B0604020202020204" pitchFamily="34" charset="0"/>
            </a:endParaRPr>
          </a:p>
          <a:p>
            <a:pPr lvl="2">
              <a:lnSpc>
                <a:spcPct val="170000"/>
              </a:lnSpc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Wired Headphones</a:t>
            </a:r>
            <a:endParaRPr lang="en-US" dirty="0"/>
          </a:p>
          <a:p>
            <a:r>
              <a:rPr lang="en-US" dirty="0"/>
              <a:t>Sales of product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There were products not on high demand but their sales generated more revenue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Top 5 products that drive revenue:</a:t>
            </a:r>
          </a:p>
          <a:p>
            <a:pPr marL="914400" lvl="2" fontAlgn="b">
              <a:lnSpc>
                <a:spcPct val="170000"/>
              </a:lnSpc>
              <a:spcBef>
                <a:spcPts val="0"/>
              </a:spcBef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MacBook Pro Laptop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914400" lvl="2" fontAlgn="b">
              <a:lnSpc>
                <a:spcPct val="170000"/>
              </a:lnSpc>
              <a:spcBef>
                <a:spcPts val="0"/>
              </a:spcBef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iPhone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914400" lvl="2" fontAlgn="b">
              <a:lnSpc>
                <a:spcPct val="170000"/>
              </a:lnSpc>
              <a:spcBef>
                <a:spcPts val="0"/>
              </a:spcBef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ThinkPad Laptop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914400" lvl="2" fontAlgn="b">
              <a:lnSpc>
                <a:spcPct val="170000"/>
              </a:lnSpc>
              <a:spcBef>
                <a:spcPts val="0"/>
              </a:spcBef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Google Phone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914400" lvl="2" fontAlgn="b">
              <a:lnSpc>
                <a:spcPct val="170000"/>
              </a:lnSpc>
              <a:spcBef>
                <a:spcPts val="0"/>
              </a:spcBef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27in 4K Gaming Monitor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914400" lvl="2" fontAlgn="b">
              <a:lnSpc>
                <a:spcPct val="170000"/>
              </a:lnSpc>
              <a:spcBef>
                <a:spcPts val="0"/>
              </a:spcBef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34in Ultrawide Monitor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0038-879B-4487-BACF-711D90D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Cities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B708-B9DB-4EB2-85A2-8AD2DCAC1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58138" cy="3880773"/>
          </a:xfrm>
        </p:spPr>
        <p:txBody>
          <a:bodyPr>
            <a:norm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Amongst the nine (9) sales outlets in operations, </a:t>
            </a:r>
            <a:r>
              <a:rPr lang="en-US" b="0" i="0" u="none" strike="noStrike" kern="1200" dirty="0">
                <a:effectLst/>
                <a:latin typeface="Calibri" panose="020F0502020204030204" pitchFamily="34" charset="0"/>
              </a:rPr>
              <a:t>San Francisco had the highest patronage followed by Los Angeles, New York City, Boston and Atlanta.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US" b="0" i="0" u="none" strike="noStrike" kern="1200" dirty="0">
              <a:effectLst/>
              <a:latin typeface="Calibri" panose="020F050202020403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effectLst/>
              <a:latin typeface="Calibri" panose="020F050202020403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2200" b="0" i="0" u="none" strike="noStrike" kern="1200" dirty="0">
                <a:effectLst/>
                <a:latin typeface="Calibri" panose="020F0502020204030204" pitchFamily="34" charset="0"/>
              </a:rPr>
              <a:t>San Francisco  	Los Angeles   	New York City    Boston           Atlanta.</a:t>
            </a:r>
            <a:endParaRPr lang="en-US" sz="22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7EB3A-5F34-4FF2-B3C1-6820DDE8F3E0}"/>
              </a:ext>
            </a:extLst>
          </p:cNvPr>
          <p:cNvSpPr/>
          <p:nvPr/>
        </p:nvSpPr>
        <p:spPr>
          <a:xfrm>
            <a:off x="1951348" y="3082566"/>
            <a:ext cx="471341" cy="1263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020D3-5DD0-479E-AA57-8ADB19477C89}"/>
              </a:ext>
            </a:extLst>
          </p:cNvPr>
          <p:cNvSpPr/>
          <p:nvPr/>
        </p:nvSpPr>
        <p:spPr>
          <a:xfrm>
            <a:off x="4003249" y="3721829"/>
            <a:ext cx="471341" cy="55322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49F9C-0F56-4CAE-BC18-FC4D2D487966}"/>
              </a:ext>
            </a:extLst>
          </p:cNvPr>
          <p:cNvSpPr/>
          <p:nvPr/>
        </p:nvSpPr>
        <p:spPr>
          <a:xfrm>
            <a:off x="5860329" y="3856765"/>
            <a:ext cx="471341" cy="4182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5EF7A-5916-4BC4-99B4-56987906AD4D}"/>
              </a:ext>
            </a:extLst>
          </p:cNvPr>
          <p:cNvSpPr/>
          <p:nvPr/>
        </p:nvSpPr>
        <p:spPr>
          <a:xfrm>
            <a:off x="9291687" y="4557859"/>
            <a:ext cx="471341" cy="56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53C21-F65D-4ACD-8470-9F95A0F9DF83}"/>
              </a:ext>
            </a:extLst>
          </p:cNvPr>
          <p:cNvSpPr/>
          <p:nvPr/>
        </p:nvSpPr>
        <p:spPr>
          <a:xfrm>
            <a:off x="1951348" y="3927467"/>
            <a:ext cx="471341" cy="1263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B9A60-2819-4B3F-9C0F-BB920090CEEA}"/>
              </a:ext>
            </a:extLst>
          </p:cNvPr>
          <p:cNvSpPr/>
          <p:nvPr/>
        </p:nvSpPr>
        <p:spPr>
          <a:xfrm>
            <a:off x="4003249" y="3856766"/>
            <a:ext cx="471341" cy="12631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3B18B-7915-4EEB-8184-4CF34AD186C4}"/>
              </a:ext>
            </a:extLst>
          </p:cNvPr>
          <p:cNvSpPr/>
          <p:nvPr/>
        </p:nvSpPr>
        <p:spPr>
          <a:xfrm>
            <a:off x="5860329" y="4015818"/>
            <a:ext cx="471341" cy="1104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DC17F-8C96-452F-B50B-51CF8475D5BB}"/>
              </a:ext>
            </a:extLst>
          </p:cNvPr>
          <p:cNvSpPr/>
          <p:nvPr/>
        </p:nvSpPr>
        <p:spPr>
          <a:xfrm>
            <a:off x="7717409" y="4275054"/>
            <a:ext cx="471341" cy="844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9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A890-0D69-413C-9FB1-B6E6E8D5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Weekly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9D86-0BD2-4EEA-9285-7C3F45EC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Purchase of products were high on Tuesdays and Wednesday compared to the rest of the day. </a:t>
            </a:r>
          </a:p>
          <a:p>
            <a:pPr marL="0" indent="0">
              <a:buNone/>
            </a:pPr>
            <a:r>
              <a:rPr lang="en-US" sz="3600" dirty="0"/>
              <a:t>This could be attributed to several factors such as</a:t>
            </a:r>
          </a:p>
          <a:p>
            <a:pPr marL="742950" indent="-742950">
              <a:buAutoNum type="arabicPeriod"/>
            </a:pPr>
            <a:r>
              <a:rPr lang="en-US" sz="3600" dirty="0"/>
              <a:t>Opening of the store early</a:t>
            </a:r>
          </a:p>
          <a:p>
            <a:pPr marL="742950" indent="-742950">
              <a:buAutoNum type="arabicPeriod"/>
            </a:pPr>
            <a:r>
              <a:rPr lang="en-US" sz="3600" dirty="0"/>
              <a:t>Activities that attracts  patronage on these particular days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32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92FA-52E8-4CE7-98E1-938C37AC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PERFORMANCE OF HIGHEST PRODUCT ON DEMAND WITHIN THE CITIES OUTLETS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4CE25D-B067-4D28-B826-A7E6374D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565678"/>
              </p:ext>
            </p:extLst>
          </p:nvPr>
        </p:nvGraphicFramePr>
        <p:xfrm>
          <a:off x="2083324" y="1825624"/>
          <a:ext cx="8465272" cy="488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18">
                  <a:extLst>
                    <a:ext uri="{9D8B030D-6E8A-4147-A177-3AD203B41FA5}">
                      <a16:colId xmlns:a16="http://schemas.microsoft.com/office/drawing/2014/main" val="2404948607"/>
                    </a:ext>
                  </a:extLst>
                </a:gridCol>
                <a:gridCol w="2116318">
                  <a:extLst>
                    <a:ext uri="{9D8B030D-6E8A-4147-A177-3AD203B41FA5}">
                      <a16:colId xmlns:a16="http://schemas.microsoft.com/office/drawing/2014/main" val="969432210"/>
                    </a:ext>
                  </a:extLst>
                </a:gridCol>
                <a:gridCol w="2116318">
                  <a:extLst>
                    <a:ext uri="{9D8B030D-6E8A-4147-A177-3AD203B41FA5}">
                      <a16:colId xmlns:a16="http://schemas.microsoft.com/office/drawing/2014/main" val="4171980556"/>
                    </a:ext>
                  </a:extLst>
                </a:gridCol>
                <a:gridCol w="2116318">
                  <a:extLst>
                    <a:ext uri="{9D8B030D-6E8A-4147-A177-3AD203B41FA5}">
                      <a16:colId xmlns:a16="http://schemas.microsoft.com/office/drawing/2014/main" val="3052422379"/>
                    </a:ext>
                  </a:extLst>
                </a:gridCol>
              </a:tblGrid>
              <a:tr h="59202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24138"/>
                  </a:ext>
                </a:extLst>
              </a:tr>
              <a:tr h="592020">
                <a:tc>
                  <a:txBody>
                    <a:bodyPr/>
                    <a:lstStyle/>
                    <a:p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 BATTERIES (4 PACK)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$7,053.41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61696"/>
                  </a:ext>
                </a:extLst>
              </a:tr>
              <a:tr h="810077"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AAA BATTERIES (4 PACK)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$10,348.39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56426"/>
                  </a:ext>
                </a:extLst>
              </a:tr>
              <a:tr h="810077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AAA BATTERIES (4 PACK)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$14,851.33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80700"/>
                  </a:ext>
                </a:extLst>
              </a:tr>
              <a:tr h="810077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AAA BATTERIES (4 PACK)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$12,330.76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43730"/>
                  </a:ext>
                </a:extLst>
              </a:tr>
              <a:tr h="810077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AAA BATTERIES (4 PACK)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$22,149.2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61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832</TotalTime>
  <Words>540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Trebuchet MS</vt:lpstr>
      <vt:lpstr>Wingdings 3</vt:lpstr>
      <vt:lpstr>Facet</vt:lpstr>
      <vt:lpstr>DIGIT MART STORE</vt:lpstr>
      <vt:lpstr>BRIEF</vt:lpstr>
      <vt:lpstr>PowerPoint Presentation</vt:lpstr>
      <vt:lpstr>PowerPoint Presentation</vt:lpstr>
      <vt:lpstr>SALES TREND </vt:lpstr>
      <vt:lpstr>Trending products</vt:lpstr>
      <vt:lpstr>Cities Sales</vt:lpstr>
      <vt:lpstr>Weekly Sales</vt:lpstr>
      <vt:lpstr>SALES PERFORMANCE OF HIGHEST PRODUCT ON DEMAND WITHIN THE CITIES OUTLETS</vt:lpstr>
      <vt:lpstr>SALES PERFORMANCE OF HIGHEST SALES COST WITHIN THE CITIES OUTLETS</vt:lpstr>
      <vt:lpstr>CONCLUSION &amp;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MART STORE</dc:title>
  <dc:creator>Fadare</dc:creator>
  <cp:lastModifiedBy>Fadare</cp:lastModifiedBy>
  <cp:revision>20</cp:revision>
  <dcterms:created xsi:type="dcterms:W3CDTF">2024-05-14T11:02:44Z</dcterms:created>
  <dcterms:modified xsi:type="dcterms:W3CDTF">2024-05-22T12:42:26Z</dcterms:modified>
</cp:coreProperties>
</file>