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78" r:id="rId5"/>
    <p:sldId id="263" r:id="rId6"/>
    <p:sldId id="264" r:id="rId7"/>
    <p:sldId id="265" r:id="rId8"/>
    <p:sldId id="269" r:id="rId9"/>
    <p:sldId id="266" r:id="rId10"/>
    <p:sldId id="267" r:id="rId11"/>
    <p:sldId id="268" r:id="rId12"/>
    <p:sldId id="270" r:id="rId13"/>
    <p:sldId id="272" r:id="rId14"/>
    <p:sldId id="273" r:id="rId15"/>
    <p:sldId id="274" r:id="rId16"/>
    <p:sldId id="276" r:id="rId17"/>
    <p:sldId id="27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25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88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83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42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87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7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42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387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22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23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1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2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2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4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75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67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90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D4EC-87A2-4A68-95F6-347925EF405A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858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2F2F0-C7C3-4A7E-AD3D-4BDDF946D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1344369"/>
            <a:ext cx="8791575" cy="1447433"/>
          </a:xfrm>
        </p:spPr>
        <p:txBody>
          <a:bodyPr>
            <a:normAutofit/>
          </a:bodyPr>
          <a:lstStyle/>
          <a:p>
            <a:pPr algn="ctr">
              <a:spcAft>
                <a:spcPts val="3000"/>
              </a:spcAft>
            </a:pPr>
            <a:r>
              <a:rPr lang="es-ES" b="1" dirty="0" err="1"/>
              <a:t>Dockerización</a:t>
            </a:r>
            <a:r>
              <a:rPr lang="es-ES" b="1" dirty="0"/>
              <a:t> de entornos Python 3</a:t>
            </a:r>
            <a:endParaRPr lang="es-ES" sz="39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B5D031-31D1-4274-AA2E-8A9919FDE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87599"/>
          </a:xfrm>
        </p:spPr>
        <p:txBody>
          <a:bodyPr>
            <a:normAutofit lnSpcReduction="10000"/>
          </a:bodyPr>
          <a:lstStyle/>
          <a:p>
            <a:pPr algn="r"/>
            <a:r>
              <a:rPr lang="es-ES" dirty="0"/>
              <a:t>Fede</a:t>
            </a:r>
          </a:p>
          <a:p>
            <a:pPr algn="r"/>
            <a:r>
              <a:rPr lang="es-ES" dirty="0" err="1"/>
              <a:t>Cassandra</a:t>
            </a:r>
            <a:endParaRPr lang="es-ES" dirty="0"/>
          </a:p>
          <a:p>
            <a:pPr algn="r"/>
            <a:r>
              <a:rPr lang="es-ES" dirty="0"/>
              <a:t>Esther</a:t>
            </a:r>
          </a:p>
          <a:p>
            <a:pPr algn="r"/>
            <a:r>
              <a:rPr lang="es-ES" dirty="0"/>
              <a:t>Javier</a:t>
            </a:r>
          </a:p>
          <a:p>
            <a:pPr algn="r"/>
            <a:r>
              <a:rPr lang="es-ES" dirty="0" err="1"/>
              <a:t>sergi</a:t>
            </a:r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8403329-A128-4B7E-9405-092BFC4FF2B0}"/>
              </a:ext>
            </a:extLst>
          </p:cNvPr>
          <p:cNvSpPr txBox="1">
            <a:spLocks/>
          </p:cNvSpPr>
          <p:nvPr/>
        </p:nvSpPr>
        <p:spPr>
          <a:xfrm>
            <a:off x="1700211" y="3429000"/>
            <a:ext cx="8791575" cy="73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3000"/>
              </a:spcAft>
            </a:pPr>
            <a:r>
              <a:rPr lang="es-ES" sz="3500" dirty="0"/>
              <a:t>Sergi </a:t>
            </a:r>
            <a:r>
              <a:rPr lang="es-ES" sz="3500" dirty="0" err="1"/>
              <a:t>squad</a:t>
            </a:r>
            <a:endParaRPr lang="es-ES" sz="35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34BA4F-6E9B-462A-9243-6B03051A27ED}"/>
              </a:ext>
            </a:extLst>
          </p:cNvPr>
          <p:cNvSpPr txBox="1"/>
          <p:nvPr/>
        </p:nvSpPr>
        <p:spPr>
          <a:xfrm rot="10800000">
            <a:off x="10667998" y="3606486"/>
            <a:ext cx="29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D01269A-8493-4968-8F22-A79DF6E7C23D}"/>
              </a:ext>
            </a:extLst>
          </p:cNvPr>
          <p:cNvSpPr txBox="1"/>
          <p:nvPr/>
        </p:nvSpPr>
        <p:spPr>
          <a:xfrm rot="10800000">
            <a:off x="10667998" y="4067030"/>
            <a:ext cx="29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B38100-E6CF-433C-8C2A-39FE37F8ED9C}"/>
              </a:ext>
            </a:extLst>
          </p:cNvPr>
          <p:cNvSpPr txBox="1"/>
          <p:nvPr/>
        </p:nvSpPr>
        <p:spPr>
          <a:xfrm rot="10800000">
            <a:off x="10667998" y="4527575"/>
            <a:ext cx="29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1D2BCC-EF03-4AC9-A539-B70F5961B998}"/>
              </a:ext>
            </a:extLst>
          </p:cNvPr>
          <p:cNvSpPr txBox="1"/>
          <p:nvPr/>
        </p:nvSpPr>
        <p:spPr>
          <a:xfrm rot="10800000">
            <a:off x="10670573" y="5007230"/>
            <a:ext cx="29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FC5EC52-9274-4C33-BEBB-75E60BE61EF7}"/>
              </a:ext>
            </a:extLst>
          </p:cNvPr>
          <p:cNvSpPr txBox="1"/>
          <p:nvPr/>
        </p:nvSpPr>
        <p:spPr>
          <a:xfrm rot="10800000">
            <a:off x="10667998" y="5475257"/>
            <a:ext cx="29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86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Dificultades encontradas: Máquina virtual</a:t>
            </a:r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endParaRPr lang="es-ES" sz="3200" dirty="0"/>
          </a:p>
          <a:p>
            <a:r>
              <a:rPr lang="es-ES" sz="3200" dirty="0"/>
              <a:t>Reiniciar máquina virtual</a:t>
            </a:r>
          </a:p>
          <a:p>
            <a:pPr marL="0" indent="0">
              <a:buNone/>
            </a:pPr>
            <a:endParaRPr lang="es-ES" sz="3200" dirty="0"/>
          </a:p>
          <a:p>
            <a:r>
              <a:rPr lang="es-ES" sz="3200" dirty="0"/>
              <a:t>Ejecutar copias de seguridad</a:t>
            </a:r>
          </a:p>
          <a:p>
            <a:pPr marL="0" indent="0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62329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200" b="1" dirty="0"/>
              <a:t>Uso en otros módulos: </a:t>
            </a:r>
            <a:r>
              <a:rPr lang="es-ES" sz="5200" b="1" dirty="0" err="1"/>
              <a:t>git</a:t>
            </a:r>
            <a:endParaRPr lang="es-ES" sz="5200" b="1" dirty="0"/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es-ES" sz="3200" dirty="0"/>
              <a:t>Control de versiones de los diferentes trabajos y proyectos</a:t>
            </a:r>
          </a:p>
          <a:p>
            <a:endParaRPr lang="es-ES" sz="3200" dirty="0"/>
          </a:p>
          <a:p>
            <a:r>
              <a:rPr lang="es-ES" sz="3200" dirty="0"/>
              <a:t>Portabilidad entre equipos</a:t>
            </a:r>
          </a:p>
          <a:p>
            <a:endParaRPr lang="es-ES" sz="3200" dirty="0"/>
          </a:p>
          <a:p>
            <a:r>
              <a:rPr lang="es-ES" sz="3200" dirty="0"/>
              <a:t>Realizar trabajos grupales más fácilmente</a:t>
            </a:r>
          </a:p>
        </p:txBody>
      </p:sp>
    </p:spTree>
    <p:extLst>
      <p:ext uri="{BB962C8B-B14F-4D97-AF65-F5344CB8AC3E}">
        <p14:creationId xmlns:p14="http://schemas.microsoft.com/office/powerpoint/2010/main" val="38244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Uso en otros módulos: </a:t>
            </a:r>
            <a:br>
              <a:rPr lang="es-ES" sz="5200" b="1" dirty="0"/>
            </a:br>
            <a:r>
              <a:rPr lang="es-ES" sz="5200" b="1" dirty="0"/>
              <a:t>Trabajo en equipo</a:t>
            </a:r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s-ES" sz="3200" dirty="0"/>
              <a:t>Compartición de conocimientos</a:t>
            </a:r>
          </a:p>
          <a:p>
            <a:r>
              <a:rPr lang="es-ES" sz="3200" dirty="0"/>
              <a:t>Motivación entre los integrantes</a:t>
            </a:r>
          </a:p>
          <a:p>
            <a:r>
              <a:rPr lang="es-ES" sz="3200" dirty="0"/>
              <a:t>Hacer frente a un reto entre todos</a:t>
            </a:r>
          </a:p>
          <a:p>
            <a:r>
              <a:rPr lang="es-ES" sz="3200" dirty="0"/>
              <a:t>Sentirse apoyado</a:t>
            </a:r>
          </a:p>
          <a:p>
            <a:r>
              <a:rPr lang="es-ES" sz="3200" dirty="0"/>
              <a:t>Ambiente más similar a una empresa</a:t>
            </a:r>
          </a:p>
        </p:txBody>
      </p:sp>
    </p:spTree>
    <p:extLst>
      <p:ext uri="{BB962C8B-B14F-4D97-AF65-F5344CB8AC3E}">
        <p14:creationId xmlns:p14="http://schemas.microsoft.com/office/powerpoint/2010/main" val="185465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Uso en otros módulos: </a:t>
            </a:r>
            <a:br>
              <a:rPr lang="es-ES" sz="5200" b="1" dirty="0"/>
            </a:br>
            <a:r>
              <a:rPr lang="es-ES" sz="5200" b="1" dirty="0"/>
              <a:t>Virtualización de entornos</a:t>
            </a:r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s-ES" sz="3200" dirty="0"/>
              <a:t>Adquisición de experiencia con entornos virtualizados</a:t>
            </a:r>
          </a:p>
          <a:p>
            <a:endParaRPr lang="es-ES" sz="3200" dirty="0"/>
          </a:p>
          <a:p>
            <a:r>
              <a:rPr lang="es-ES" sz="3200" dirty="0"/>
              <a:t>Mayor agilidad durante el desarrollo</a:t>
            </a:r>
          </a:p>
          <a:p>
            <a:endParaRPr lang="es-ES" sz="3200" dirty="0"/>
          </a:p>
          <a:p>
            <a:r>
              <a:rPr lang="es-ES" sz="3200" dirty="0"/>
              <a:t>Posibilidad de virtualizar otros servicios</a:t>
            </a:r>
          </a:p>
        </p:txBody>
      </p:sp>
    </p:spTree>
    <p:extLst>
      <p:ext uri="{BB962C8B-B14F-4D97-AF65-F5344CB8AC3E}">
        <p14:creationId xmlns:p14="http://schemas.microsoft.com/office/powerpoint/2010/main" val="240045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Uso en otros módulos: </a:t>
            </a:r>
            <a:br>
              <a:rPr lang="es-ES" sz="5200" b="1" dirty="0"/>
            </a:br>
            <a:r>
              <a:rPr lang="es-ES" sz="5200" b="1" dirty="0"/>
              <a:t>visual </a:t>
            </a:r>
            <a:r>
              <a:rPr lang="es-ES" sz="5200" b="1" dirty="0" err="1"/>
              <a:t>studio</a:t>
            </a:r>
            <a:r>
              <a:rPr lang="es-ES" sz="5200" b="1" dirty="0"/>
              <a:t> </a:t>
            </a:r>
            <a:r>
              <a:rPr lang="es-ES" sz="5200" b="1" dirty="0" err="1"/>
              <a:t>code</a:t>
            </a:r>
            <a:endParaRPr lang="es-ES" sz="5200" b="1" dirty="0"/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endParaRPr lang="es-ES" sz="3200" dirty="0"/>
          </a:p>
          <a:p>
            <a:r>
              <a:rPr lang="es-ES" sz="3200" dirty="0"/>
              <a:t>Adquisición de experiencia con el IDE</a:t>
            </a:r>
          </a:p>
          <a:p>
            <a:pPr marL="0" indent="0">
              <a:buNone/>
            </a:pPr>
            <a:endParaRPr lang="es-ES" sz="3200" dirty="0"/>
          </a:p>
          <a:p>
            <a:r>
              <a:rPr lang="es-ES" sz="3200" dirty="0"/>
              <a:t>Mayor agilidad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313687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Uso en otros módulos: </a:t>
            </a:r>
            <a:br>
              <a:rPr lang="es-ES" sz="5200" b="1" dirty="0"/>
            </a:br>
            <a:r>
              <a:rPr lang="es-ES" sz="5200" b="1" dirty="0"/>
              <a:t>resolución de problemas</a:t>
            </a:r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endParaRPr lang="es-ES" sz="3200" dirty="0"/>
          </a:p>
          <a:p>
            <a:r>
              <a:rPr lang="es-ES" sz="3200" dirty="0"/>
              <a:t>Afrontar retos</a:t>
            </a:r>
          </a:p>
          <a:p>
            <a:endParaRPr lang="es-ES" sz="3200" dirty="0"/>
          </a:p>
          <a:p>
            <a:r>
              <a:rPr lang="es-ES" sz="3200" dirty="0"/>
              <a:t>Encontrar documentación adecuada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855892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Propuestas de mejora futuras </a:t>
            </a:r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endParaRPr lang="es-ES" sz="3200" dirty="0"/>
          </a:p>
          <a:p>
            <a:r>
              <a:rPr lang="es-ES" sz="3200" dirty="0"/>
              <a:t>Servidor en la nube con </a:t>
            </a:r>
            <a:r>
              <a:rPr lang="es-ES" sz="3200" dirty="0" err="1"/>
              <a:t>Kubernetes</a:t>
            </a:r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Guía de instalación en otros sistemas operativos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68326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Trabajo en equipo: dificultades </a:t>
            </a:r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endParaRPr lang="es-ES" sz="3200" dirty="0"/>
          </a:p>
          <a:p>
            <a:r>
              <a:rPr lang="es-ES" sz="3200" dirty="0"/>
              <a:t>Falta de comunicación</a:t>
            </a:r>
          </a:p>
          <a:p>
            <a:endParaRPr lang="es-ES" sz="3200" dirty="0"/>
          </a:p>
          <a:p>
            <a:r>
              <a:rPr lang="es-ES" sz="3200" dirty="0"/>
              <a:t>Diferentes opiniones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84871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200" b="1" dirty="0"/>
              <a:t>Opinión del reto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54B4BA3-2C10-456F-B81F-7A96CC67D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58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200" b="1" dirty="0"/>
              <a:t>Tecnologías utilizadas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DA551E-B1F1-45D8-AC2D-B8DB98208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19" y="2232713"/>
            <a:ext cx="2061765" cy="14785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E1FAC9E-0F66-45C3-B669-E9E8A6B77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35" y="3711284"/>
            <a:ext cx="1844916" cy="18449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E5EE31-E94D-416D-9BD8-E3D39A366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7088"/>
            <a:ext cx="1614196" cy="16141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0F952B2-1BC8-4560-9946-434D4C2B4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45" y="3587441"/>
            <a:ext cx="1968759" cy="19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200" b="1" dirty="0"/>
              <a:t>PASOS REALIZADOS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9EE22FA-4153-403B-A132-79A34689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s-ES" sz="3200" dirty="0"/>
              <a:t>Instalación de Docker</a:t>
            </a:r>
          </a:p>
          <a:p>
            <a:pPr>
              <a:spcAft>
                <a:spcPts val="1800"/>
              </a:spcAft>
            </a:pPr>
            <a:r>
              <a:rPr lang="es-ES" sz="3200" dirty="0"/>
              <a:t>Creación del fichero </a:t>
            </a:r>
            <a:r>
              <a:rPr lang="es-ES" sz="3200" dirty="0" err="1"/>
              <a:t>Dockerfile</a:t>
            </a:r>
            <a:endParaRPr lang="es-ES" sz="3200" dirty="0"/>
          </a:p>
          <a:p>
            <a:pPr>
              <a:spcAft>
                <a:spcPts val="1800"/>
              </a:spcAft>
            </a:pPr>
            <a:r>
              <a:rPr lang="es-ES" sz="3200" dirty="0"/>
              <a:t>Instalación de Docker-</a:t>
            </a:r>
            <a:r>
              <a:rPr lang="es-ES" sz="3200" dirty="0" err="1"/>
              <a:t>Compose</a:t>
            </a:r>
            <a:endParaRPr lang="es-ES" sz="3200" dirty="0"/>
          </a:p>
          <a:p>
            <a:pPr>
              <a:spcAft>
                <a:spcPts val="1800"/>
              </a:spcAft>
            </a:pPr>
            <a:r>
              <a:rPr lang="es-ES" sz="3200" dirty="0"/>
              <a:t>Levantamos el contenedor</a:t>
            </a:r>
          </a:p>
        </p:txBody>
      </p:sp>
    </p:spTree>
    <p:extLst>
      <p:ext uri="{BB962C8B-B14F-4D97-AF65-F5344CB8AC3E}">
        <p14:creationId xmlns:p14="http://schemas.microsoft.com/office/powerpoint/2010/main" val="161315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200" b="1" dirty="0"/>
              <a:t>PASOS REALIZADOS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9EE22FA-4153-403B-A132-79A34689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s-ES" sz="3200" dirty="0"/>
              <a:t>Instalación de Docker</a:t>
            </a:r>
          </a:p>
          <a:p>
            <a:pPr>
              <a:spcAft>
                <a:spcPts val="1800"/>
              </a:spcAft>
            </a:pPr>
            <a:r>
              <a:rPr lang="es-ES" sz="3200" dirty="0"/>
              <a:t>Creación del fichero </a:t>
            </a:r>
            <a:r>
              <a:rPr lang="es-ES" sz="3200" dirty="0" err="1"/>
              <a:t>Dockerfile</a:t>
            </a:r>
            <a:endParaRPr lang="es-ES" sz="3200" dirty="0"/>
          </a:p>
          <a:p>
            <a:pPr>
              <a:spcAft>
                <a:spcPts val="1800"/>
              </a:spcAft>
            </a:pPr>
            <a:r>
              <a:rPr lang="es-ES" sz="3200" dirty="0"/>
              <a:t>Instalación de Docker-</a:t>
            </a:r>
            <a:r>
              <a:rPr lang="es-ES" sz="3200" dirty="0" err="1"/>
              <a:t>Compose</a:t>
            </a:r>
            <a:endParaRPr lang="es-ES" sz="3200" dirty="0"/>
          </a:p>
          <a:p>
            <a:pPr>
              <a:spcAft>
                <a:spcPts val="1800"/>
              </a:spcAft>
            </a:pPr>
            <a:r>
              <a:rPr lang="es-ES" sz="3200" dirty="0"/>
              <a:t>Levantamos el contenedor</a:t>
            </a:r>
          </a:p>
        </p:txBody>
      </p:sp>
    </p:spTree>
    <p:extLst>
      <p:ext uri="{BB962C8B-B14F-4D97-AF65-F5344CB8AC3E}">
        <p14:creationId xmlns:p14="http://schemas.microsoft.com/office/powerpoint/2010/main" val="46975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Dificultades encontradas: </a:t>
            </a:r>
            <a:r>
              <a:rPr lang="es-ES" sz="5200" b="1" dirty="0" err="1"/>
              <a:t>Dockerfile</a:t>
            </a:r>
            <a:endParaRPr lang="es-ES" sz="5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1C4B04-CD50-4C9C-8D6F-DB6977E8A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36" y="2672887"/>
            <a:ext cx="8420328" cy="292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Dificultades encontradas: </a:t>
            </a:r>
            <a:r>
              <a:rPr lang="es-ES" sz="5200" b="1" dirty="0" err="1"/>
              <a:t>Dockerfile</a:t>
            </a:r>
            <a:endParaRPr lang="es-ES" sz="5200" b="1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93EA7BA-1A7F-4500-A237-56EBB3D25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45" y="2932737"/>
            <a:ext cx="2645109" cy="26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7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Dificultades encontradas: Docker </a:t>
            </a:r>
            <a:r>
              <a:rPr lang="es-ES" sz="5200" b="1" dirty="0" err="1"/>
              <a:t>compose</a:t>
            </a:r>
            <a:endParaRPr lang="es-ES" sz="5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1C4B04-CD50-4C9C-8D6F-DB6977E8A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75" y="3503645"/>
            <a:ext cx="5993449" cy="20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6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Dificultades encontradas: Docker </a:t>
            </a:r>
            <a:r>
              <a:rPr lang="es-ES" sz="5200" b="1" dirty="0" err="1"/>
              <a:t>compose</a:t>
            </a:r>
            <a:r>
              <a:rPr lang="es-ES" sz="5200" b="1" dirty="0"/>
              <a:t> - </a:t>
            </a:r>
            <a:r>
              <a:rPr lang="es-ES" sz="5200" b="1" dirty="0" err="1"/>
              <a:t>solucion</a:t>
            </a:r>
            <a:endParaRPr lang="es-ES" sz="5200" b="1" dirty="0"/>
          </a:p>
        </p:txBody>
      </p:sp>
    </p:spTree>
    <p:extLst>
      <p:ext uri="{BB962C8B-B14F-4D97-AF65-F5344CB8AC3E}">
        <p14:creationId xmlns:p14="http://schemas.microsoft.com/office/powerpoint/2010/main" val="164913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Dificultades encontradas: Máquina virtual</a:t>
            </a:r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endParaRPr lang="es-ES" sz="3200" dirty="0"/>
          </a:p>
          <a:p>
            <a:r>
              <a:rPr lang="es-ES" sz="3200" dirty="0"/>
              <a:t>Bloqueo de máquina virtual</a:t>
            </a:r>
          </a:p>
          <a:p>
            <a:pPr marL="0" indent="0">
              <a:buNone/>
            </a:pPr>
            <a:endParaRPr lang="es-ES" sz="3200" dirty="0"/>
          </a:p>
          <a:p>
            <a:r>
              <a:rPr lang="es-ES" sz="3200" dirty="0"/>
              <a:t>Pérdida de tiempo con las restauraciones</a:t>
            </a:r>
          </a:p>
        </p:txBody>
      </p:sp>
    </p:spTree>
    <p:extLst>
      <p:ext uri="{BB962C8B-B14F-4D97-AF65-F5344CB8AC3E}">
        <p14:creationId xmlns:p14="http://schemas.microsoft.com/office/powerpoint/2010/main" val="3938551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152</TotalTime>
  <Words>239</Words>
  <Application>Microsoft Office PowerPoint</Application>
  <PresentationFormat>Panorámica</PresentationFormat>
  <Paragraphs>76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Tw Cen MT</vt:lpstr>
      <vt:lpstr>Wingdings</vt:lpstr>
      <vt:lpstr>Circuito</vt:lpstr>
      <vt:lpstr>Dockerización de entornos Python 3</vt:lpstr>
      <vt:lpstr>Tecnologías utilizadas</vt:lpstr>
      <vt:lpstr>PASOS REALIZADOS</vt:lpstr>
      <vt:lpstr>PASOS REALIZADOS</vt:lpstr>
      <vt:lpstr>Dificultades encontradas: Dockerfile</vt:lpstr>
      <vt:lpstr>Dificultades encontradas: Dockerfile</vt:lpstr>
      <vt:lpstr>Dificultades encontradas: Docker compose</vt:lpstr>
      <vt:lpstr>Dificultades encontradas: Docker compose - solucion</vt:lpstr>
      <vt:lpstr>Dificultades encontradas: Máquina virtual</vt:lpstr>
      <vt:lpstr>Dificultades encontradas: Máquina virtual</vt:lpstr>
      <vt:lpstr>Uso en otros módulos: git</vt:lpstr>
      <vt:lpstr>Uso en otros módulos:  Trabajo en equipo</vt:lpstr>
      <vt:lpstr>Uso en otros módulos:  Virtualización de entornos</vt:lpstr>
      <vt:lpstr>Uso en otros módulos:  visual studio code</vt:lpstr>
      <vt:lpstr>Uso en otros módulos:  resolución de problemas</vt:lpstr>
      <vt:lpstr>Propuestas de mejora futuras </vt:lpstr>
      <vt:lpstr>Trabajo en equipo: dificultades </vt:lpstr>
      <vt:lpstr>Opinión del reto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Dockerización de entornos Python 3</dc:title>
  <dc:creator>Federico Adria Carrasco</dc:creator>
  <cp:lastModifiedBy>Federico Adria Carrasco</cp:lastModifiedBy>
  <cp:revision>34</cp:revision>
  <dcterms:created xsi:type="dcterms:W3CDTF">2021-09-28T16:48:12Z</dcterms:created>
  <dcterms:modified xsi:type="dcterms:W3CDTF">2021-10-05T18:18:24Z</dcterms:modified>
</cp:coreProperties>
</file>