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56" autoAdjust="0"/>
  </p:normalViewPr>
  <p:slideViewPr>
    <p:cSldViewPr snapToGrid="0">
      <p:cViewPr>
        <p:scale>
          <a:sx n="52" d="100"/>
          <a:sy n="52" d="100"/>
        </p:scale>
        <p:origin x="1872" y="71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06D4EC-87A2-4A68-95F6-347925EF405A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25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88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838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8421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587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72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422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387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22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23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10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2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2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4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75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67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90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6D4EC-87A2-4A68-95F6-347925EF405A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858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2F2F0-C7C3-4A7E-AD3D-4BDDF946D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1344369"/>
            <a:ext cx="8791575" cy="1447433"/>
          </a:xfrm>
        </p:spPr>
        <p:txBody>
          <a:bodyPr>
            <a:normAutofit/>
          </a:bodyPr>
          <a:lstStyle/>
          <a:p>
            <a:pPr algn="ctr">
              <a:spcAft>
                <a:spcPts val="3000"/>
              </a:spcAft>
            </a:pPr>
            <a:r>
              <a:rPr lang="es-ES" b="1" dirty="0" err="1"/>
              <a:t>Dockerización</a:t>
            </a:r>
            <a:r>
              <a:rPr lang="es-ES" b="1" dirty="0"/>
              <a:t> de entornos Python 3</a:t>
            </a:r>
            <a:endParaRPr lang="es-ES" sz="39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B5D031-31D1-4274-AA2E-8A9919FDE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387599"/>
          </a:xfrm>
        </p:spPr>
        <p:txBody>
          <a:bodyPr>
            <a:normAutofit lnSpcReduction="10000"/>
          </a:bodyPr>
          <a:lstStyle/>
          <a:p>
            <a:pPr algn="r"/>
            <a:r>
              <a:rPr lang="es-ES" dirty="0"/>
              <a:t>Fede</a:t>
            </a:r>
          </a:p>
          <a:p>
            <a:pPr algn="r"/>
            <a:r>
              <a:rPr lang="es-ES" dirty="0" err="1"/>
              <a:t>Cassandra</a:t>
            </a:r>
            <a:endParaRPr lang="es-ES" dirty="0"/>
          </a:p>
          <a:p>
            <a:pPr algn="r"/>
            <a:r>
              <a:rPr lang="es-ES" dirty="0"/>
              <a:t>Esther</a:t>
            </a:r>
          </a:p>
          <a:p>
            <a:pPr algn="r"/>
            <a:r>
              <a:rPr lang="es-ES" dirty="0"/>
              <a:t>Javier</a:t>
            </a:r>
          </a:p>
          <a:p>
            <a:pPr algn="r"/>
            <a:r>
              <a:rPr lang="es-ES" dirty="0" err="1"/>
              <a:t>sergi</a:t>
            </a:r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8403329-A128-4B7E-9405-092BFC4FF2B0}"/>
              </a:ext>
            </a:extLst>
          </p:cNvPr>
          <p:cNvSpPr txBox="1">
            <a:spLocks/>
          </p:cNvSpPr>
          <p:nvPr/>
        </p:nvSpPr>
        <p:spPr>
          <a:xfrm>
            <a:off x="1700211" y="3429000"/>
            <a:ext cx="8791575" cy="7372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3000"/>
              </a:spcAft>
            </a:pPr>
            <a:r>
              <a:rPr lang="es-ES" sz="3500" dirty="0"/>
              <a:t>Sergi </a:t>
            </a:r>
            <a:r>
              <a:rPr lang="es-ES" sz="3500" dirty="0" err="1"/>
              <a:t>squad</a:t>
            </a:r>
            <a:endParaRPr lang="es-ES" sz="35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34BA4F-6E9B-462A-9243-6B03051A27ED}"/>
              </a:ext>
            </a:extLst>
          </p:cNvPr>
          <p:cNvSpPr txBox="1"/>
          <p:nvPr/>
        </p:nvSpPr>
        <p:spPr>
          <a:xfrm rot="10800000">
            <a:off x="10667998" y="3606486"/>
            <a:ext cx="298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D01269A-8493-4968-8F22-A79DF6E7C23D}"/>
              </a:ext>
            </a:extLst>
          </p:cNvPr>
          <p:cNvSpPr txBox="1"/>
          <p:nvPr/>
        </p:nvSpPr>
        <p:spPr>
          <a:xfrm rot="10800000">
            <a:off x="10667998" y="4067030"/>
            <a:ext cx="298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DB38100-E6CF-433C-8C2A-39FE37F8ED9C}"/>
              </a:ext>
            </a:extLst>
          </p:cNvPr>
          <p:cNvSpPr txBox="1"/>
          <p:nvPr/>
        </p:nvSpPr>
        <p:spPr>
          <a:xfrm rot="10800000">
            <a:off x="10667998" y="4527575"/>
            <a:ext cx="298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1D2BCC-EF03-4AC9-A539-B70F5961B998}"/>
              </a:ext>
            </a:extLst>
          </p:cNvPr>
          <p:cNvSpPr txBox="1"/>
          <p:nvPr/>
        </p:nvSpPr>
        <p:spPr>
          <a:xfrm rot="10800000">
            <a:off x="10670573" y="5007230"/>
            <a:ext cx="298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FC5EC52-9274-4C33-BEBB-75E60BE61EF7}"/>
              </a:ext>
            </a:extLst>
          </p:cNvPr>
          <p:cNvSpPr txBox="1"/>
          <p:nvPr/>
        </p:nvSpPr>
        <p:spPr>
          <a:xfrm rot="10800000">
            <a:off x="10667998" y="5475257"/>
            <a:ext cx="298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86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200" b="1" dirty="0"/>
              <a:t>Docker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9EE22FA-4153-403B-A132-79A346893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Tecnología principal</a:t>
            </a:r>
          </a:p>
          <a:p>
            <a:endParaRPr lang="es-ES" sz="3200" dirty="0"/>
          </a:p>
          <a:p>
            <a:r>
              <a:rPr lang="es-ES" sz="3200" dirty="0" err="1"/>
              <a:t>Dockerizar</a:t>
            </a:r>
            <a:r>
              <a:rPr lang="es-ES" sz="3200" dirty="0"/>
              <a:t> el entorno de trabajo</a:t>
            </a:r>
          </a:p>
          <a:p>
            <a:endParaRPr lang="es-ES" sz="3200" dirty="0"/>
          </a:p>
          <a:p>
            <a:r>
              <a:rPr lang="es-ES" sz="3200" dirty="0"/>
              <a:t>Compatibilidad entre distintos sistemas operativos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E5B511F-7845-4997-8147-CF0836AC5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468" y="145311"/>
            <a:ext cx="2569903" cy="184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200" b="1" dirty="0"/>
              <a:t>Python 3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9EE22FA-4153-403B-A132-79A346893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Entorno del que se parte</a:t>
            </a:r>
          </a:p>
          <a:p>
            <a:endParaRPr lang="es-ES" sz="3200" dirty="0"/>
          </a:p>
          <a:p>
            <a:r>
              <a:rPr lang="es-ES" sz="3200" dirty="0"/>
              <a:t>Uso de </a:t>
            </a:r>
            <a:r>
              <a:rPr lang="es-ES" sz="3200" dirty="0" err="1"/>
              <a:t>Pip</a:t>
            </a:r>
            <a:r>
              <a:rPr lang="es-ES" sz="3200" dirty="0"/>
              <a:t> para gestionar las librerías</a:t>
            </a:r>
          </a:p>
          <a:p>
            <a:endParaRPr lang="es-ES" sz="3200" dirty="0"/>
          </a:p>
          <a:p>
            <a:r>
              <a:rPr lang="es-ES" sz="3200" dirty="0" err="1"/>
              <a:t>PyJokes</a:t>
            </a:r>
            <a:r>
              <a:rPr lang="es-ES" sz="3200" dirty="0"/>
              <a:t> como librería para pruebas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A269CA-38B9-42F2-B65B-1D3160539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21" y="260678"/>
            <a:ext cx="2194249" cy="21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6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200" b="1" dirty="0"/>
              <a:t>Visual </a:t>
            </a:r>
            <a:r>
              <a:rPr lang="es-ES" sz="5200" b="1" dirty="0" err="1"/>
              <a:t>studio</a:t>
            </a:r>
            <a:r>
              <a:rPr lang="es-ES" sz="5200" b="1" dirty="0"/>
              <a:t> </a:t>
            </a:r>
            <a:r>
              <a:rPr lang="es-ES" sz="5200" b="1" dirty="0" err="1"/>
              <a:t>code</a:t>
            </a:r>
            <a:endParaRPr lang="es-ES" sz="5200" b="1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9EE22FA-4153-403B-A132-79A346893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27778"/>
            <a:ext cx="9905999" cy="3890056"/>
          </a:xfrm>
        </p:spPr>
        <p:txBody>
          <a:bodyPr>
            <a:normAutofit/>
          </a:bodyPr>
          <a:lstStyle/>
          <a:p>
            <a:r>
              <a:rPr lang="es-ES" sz="2800" dirty="0"/>
              <a:t>IDE compatible con Docker y Python 3</a:t>
            </a:r>
          </a:p>
          <a:p>
            <a:r>
              <a:rPr lang="es-ES" sz="2800" dirty="0" err="1"/>
              <a:t>Plugins</a:t>
            </a:r>
            <a:r>
              <a:rPr lang="es-ES" sz="2800" dirty="0"/>
              <a:t> para Docker</a:t>
            </a:r>
          </a:p>
          <a:p>
            <a:pPr lvl="1"/>
            <a:r>
              <a:rPr lang="es-ES" sz="2200" dirty="0"/>
              <a:t>Docker</a:t>
            </a:r>
          </a:p>
          <a:p>
            <a:pPr lvl="1"/>
            <a:r>
              <a:rPr lang="es-ES" sz="2200" dirty="0"/>
              <a:t>Remote Container</a:t>
            </a:r>
          </a:p>
          <a:p>
            <a:r>
              <a:rPr lang="es-ES" sz="2800" dirty="0" err="1"/>
              <a:t>Plugins</a:t>
            </a:r>
            <a:r>
              <a:rPr lang="es-ES" sz="2800" dirty="0"/>
              <a:t> para Python 3</a:t>
            </a:r>
          </a:p>
          <a:p>
            <a:pPr lvl="1"/>
            <a:r>
              <a:rPr lang="es-ES" sz="2200" dirty="0"/>
              <a:t>Python </a:t>
            </a:r>
            <a:r>
              <a:rPr lang="es-ES" sz="2200" dirty="0" err="1"/>
              <a:t>By</a:t>
            </a:r>
            <a:r>
              <a:rPr lang="es-ES" sz="2200" dirty="0"/>
              <a:t> Microsoft</a:t>
            </a:r>
          </a:p>
          <a:p>
            <a:pPr lvl="1"/>
            <a:r>
              <a:rPr lang="es-ES" sz="2200" dirty="0" err="1"/>
              <a:t>Code</a:t>
            </a:r>
            <a:r>
              <a:rPr lang="es-ES" sz="2200" dirty="0"/>
              <a:t> Runner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6793F69-9C27-48AB-AF9F-233685C0D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637" y="550705"/>
            <a:ext cx="1614196" cy="161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200" b="1" dirty="0"/>
              <a:t>GIT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9EE22FA-4153-403B-A132-79A346893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Herramienta de control de versiones</a:t>
            </a:r>
          </a:p>
          <a:p>
            <a:endParaRPr lang="es-ES" sz="3200" dirty="0"/>
          </a:p>
          <a:p>
            <a:r>
              <a:rPr lang="es-ES" sz="3200" dirty="0"/>
              <a:t>Gestión de proyectos</a:t>
            </a:r>
          </a:p>
          <a:p>
            <a:endParaRPr lang="es-ES" sz="3200" dirty="0"/>
          </a:p>
          <a:p>
            <a:r>
              <a:rPr lang="es-ES" sz="3200" dirty="0"/>
              <a:t>Ayudar con el traslado de Python 3 al entorno Docker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C569A2A-6975-4C94-B2D4-CBA5B5077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652" y="280728"/>
            <a:ext cx="1968759" cy="196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24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47</TotalTime>
  <Words>93</Words>
  <Application>Microsoft Office PowerPoint</Application>
  <PresentationFormat>Panorámica</PresentationFormat>
  <Paragraphs>38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Tw Cen MT</vt:lpstr>
      <vt:lpstr>Wingdings</vt:lpstr>
      <vt:lpstr>Circuito</vt:lpstr>
      <vt:lpstr>Dockerización de entornos Python 3</vt:lpstr>
      <vt:lpstr>Docker</vt:lpstr>
      <vt:lpstr>Python 3</vt:lpstr>
      <vt:lpstr>Visual studio code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Dockerización de entornos Python 3</dc:title>
  <dc:creator>Federico Adria Carrasco</dc:creator>
  <cp:lastModifiedBy>Federico Adria Carrasco</cp:lastModifiedBy>
  <cp:revision>5</cp:revision>
  <dcterms:created xsi:type="dcterms:W3CDTF">2021-09-28T16:48:12Z</dcterms:created>
  <dcterms:modified xsi:type="dcterms:W3CDTF">2021-09-28T17:35:53Z</dcterms:modified>
</cp:coreProperties>
</file>