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2" r:id="rId5"/>
    <p:sldId id="278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6" r:id="rId18"/>
    <p:sldId id="275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8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4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8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7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2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8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2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6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D4EC-87A2-4A68-95F6-347925EF405A}" type="datetimeFigureOut">
              <a:rPr lang="es-ES" smtClean="0"/>
              <a:t>06/10/2021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4E8-E467-4F92-8241-7DE0B27C70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85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F2F0-C7C3-4A7E-AD3D-4BDDF946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1344369"/>
            <a:ext cx="8791575" cy="1447433"/>
          </a:xfrm>
        </p:spPr>
        <p:txBody>
          <a:bodyPr>
            <a:normAutofit/>
          </a:bodyPr>
          <a:lstStyle/>
          <a:p>
            <a:pPr algn="ctr">
              <a:spcAft>
                <a:spcPts val="3000"/>
              </a:spcAft>
            </a:pPr>
            <a:r>
              <a:rPr lang="es-ES" b="1" dirty="0" err="1"/>
              <a:t>Dockerización</a:t>
            </a:r>
            <a:r>
              <a:rPr lang="es-ES" b="1" dirty="0"/>
              <a:t> de entornos Python 3</a:t>
            </a:r>
            <a:endParaRPr lang="es-ES" sz="39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5D031-31D1-4274-AA2E-8A9919FD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pPr algn="r"/>
            <a:r>
              <a:rPr lang="es-ES" dirty="0"/>
              <a:t>Fede</a:t>
            </a:r>
          </a:p>
          <a:p>
            <a:pPr algn="r"/>
            <a:r>
              <a:rPr lang="es-ES" dirty="0" err="1"/>
              <a:t>Cassandra</a:t>
            </a:r>
            <a:endParaRPr lang="es-ES" dirty="0"/>
          </a:p>
          <a:p>
            <a:pPr algn="r"/>
            <a:r>
              <a:rPr lang="es-ES" dirty="0"/>
              <a:t>Esther</a:t>
            </a:r>
          </a:p>
          <a:p>
            <a:pPr algn="r"/>
            <a:r>
              <a:rPr lang="es-ES" dirty="0"/>
              <a:t>Javier</a:t>
            </a:r>
          </a:p>
          <a:p>
            <a:pPr algn="r"/>
            <a:r>
              <a:rPr lang="es-ES" dirty="0" err="1"/>
              <a:t>sergi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403329-A128-4B7E-9405-092BFC4FF2B0}"/>
              </a:ext>
            </a:extLst>
          </p:cNvPr>
          <p:cNvSpPr txBox="1">
            <a:spLocks/>
          </p:cNvSpPr>
          <p:nvPr/>
        </p:nvSpPr>
        <p:spPr>
          <a:xfrm>
            <a:off x="1700211" y="3429000"/>
            <a:ext cx="8791575" cy="73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3000"/>
              </a:spcAft>
            </a:pPr>
            <a:r>
              <a:rPr lang="es-ES" sz="3500" dirty="0"/>
              <a:t>Sergi </a:t>
            </a:r>
            <a:r>
              <a:rPr lang="es-ES" sz="3500" dirty="0" err="1"/>
              <a:t>squad</a:t>
            </a:r>
            <a:endParaRPr lang="es-ES" sz="35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4BA4F-6E9B-462A-9243-6B03051A27ED}"/>
              </a:ext>
            </a:extLst>
          </p:cNvPr>
          <p:cNvSpPr txBox="1"/>
          <p:nvPr/>
        </p:nvSpPr>
        <p:spPr>
          <a:xfrm rot="10800000">
            <a:off x="10667998" y="3606486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01269A-8493-4968-8F22-A79DF6E7C23D}"/>
              </a:ext>
            </a:extLst>
          </p:cNvPr>
          <p:cNvSpPr txBox="1"/>
          <p:nvPr/>
        </p:nvSpPr>
        <p:spPr>
          <a:xfrm rot="10800000">
            <a:off x="10667998" y="40670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B38100-E6CF-433C-8C2A-39FE37F8ED9C}"/>
              </a:ext>
            </a:extLst>
          </p:cNvPr>
          <p:cNvSpPr txBox="1"/>
          <p:nvPr/>
        </p:nvSpPr>
        <p:spPr>
          <a:xfrm rot="10800000">
            <a:off x="10667998" y="4527575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1D2BCC-EF03-4AC9-A539-B70F5961B998}"/>
              </a:ext>
            </a:extLst>
          </p:cNvPr>
          <p:cNvSpPr txBox="1"/>
          <p:nvPr/>
        </p:nvSpPr>
        <p:spPr>
          <a:xfrm rot="10800000">
            <a:off x="10670573" y="5007230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C5EC52-9274-4C33-BEBB-75E60BE61EF7}"/>
              </a:ext>
            </a:extLst>
          </p:cNvPr>
          <p:cNvSpPr txBox="1"/>
          <p:nvPr/>
        </p:nvSpPr>
        <p:spPr>
          <a:xfrm rot="10800000">
            <a:off x="10667998" y="5475257"/>
            <a:ext cx="29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86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Máquina virtual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Bloqueo de máquina virtual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Pérdida de tiempo con las restauraciones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481328-65FC-427A-9143-6190C5AB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04" y="1948542"/>
            <a:ext cx="2733869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5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Máquina virtual - Solución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Reiniciar máquina virtual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Ejecutar copias de seguridad</a:t>
            </a:r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4E05D2-E7A3-4136-ADDA-7A09CCDB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2360645"/>
            <a:ext cx="2750231" cy="27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Uso en otros módulos: </a:t>
            </a:r>
            <a:r>
              <a:rPr lang="es-ES" sz="5200" b="1" dirty="0" err="1"/>
              <a:t>git</a:t>
            </a:r>
            <a:endParaRPr lang="es-ES" sz="5200" b="1" dirty="0"/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" sz="3200" dirty="0"/>
              <a:t>Control de versiones</a:t>
            </a:r>
          </a:p>
          <a:p>
            <a:endParaRPr lang="es-ES" sz="3200" dirty="0"/>
          </a:p>
          <a:p>
            <a:r>
              <a:rPr lang="es-ES" sz="3200" dirty="0"/>
              <a:t>Portabilidad</a:t>
            </a:r>
          </a:p>
          <a:p>
            <a:endParaRPr lang="es-ES" sz="3200" dirty="0"/>
          </a:p>
          <a:p>
            <a:r>
              <a:rPr lang="es-ES" sz="3200" dirty="0"/>
              <a:t>Realizar trabajos grupales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E6E63-66CC-4748-8D6F-B29B39F0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5" r="25675"/>
          <a:stretch/>
        </p:blipFill>
        <p:spPr>
          <a:xfrm>
            <a:off x="6774025" y="2097088"/>
            <a:ext cx="1931437" cy="2150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41A9CB-3BCA-423D-A71F-839BFC5E2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6" y="3804379"/>
            <a:ext cx="3002902" cy="16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Trabajo en equipo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8D88B2-1048-4C58-BD32-E71D1CFE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27" y="1888731"/>
            <a:ext cx="7228746" cy="48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Virtualización de entornos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" sz="3200" dirty="0"/>
              <a:t>Adquisición de experiencia</a:t>
            </a:r>
          </a:p>
          <a:p>
            <a:endParaRPr lang="es-ES" sz="3200" dirty="0"/>
          </a:p>
          <a:p>
            <a:r>
              <a:rPr lang="es-ES" sz="3200" dirty="0"/>
              <a:t>Mayor agilidad</a:t>
            </a:r>
          </a:p>
          <a:p>
            <a:endParaRPr lang="es-ES" sz="3200" dirty="0"/>
          </a:p>
          <a:p>
            <a:r>
              <a:rPr lang="es-ES" sz="3200" dirty="0"/>
              <a:t>Virtualizar otros servicios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2DCB6-0030-4A01-99A8-FFD3BB4C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45" y="2516328"/>
            <a:ext cx="3935997" cy="32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visual </a:t>
            </a:r>
            <a:r>
              <a:rPr lang="es-ES" sz="5200" b="1" dirty="0" err="1"/>
              <a:t>studio</a:t>
            </a:r>
            <a:r>
              <a:rPr lang="es-ES" sz="5200" b="1" dirty="0"/>
              <a:t> </a:t>
            </a:r>
            <a:r>
              <a:rPr lang="es-ES" sz="5200" b="1" dirty="0" err="1"/>
              <a:t>code</a:t>
            </a:r>
            <a:endParaRPr lang="es-ES" sz="5200" b="1" dirty="0"/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Adquisición de experiencia</a:t>
            </a:r>
          </a:p>
          <a:p>
            <a:endParaRPr lang="es-ES" sz="3200" dirty="0"/>
          </a:p>
          <a:p>
            <a:r>
              <a:rPr lang="es-ES" sz="3200" dirty="0"/>
              <a:t>Mayor agilidad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A5E916-5A20-49A6-B8A9-02226159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98" y="2661962"/>
            <a:ext cx="2716763" cy="2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Uso en otros módulos: </a:t>
            </a:r>
            <a:br>
              <a:rPr lang="es-ES" sz="5200" b="1" dirty="0"/>
            </a:br>
            <a:r>
              <a:rPr lang="es-ES" sz="5200" b="1" dirty="0"/>
              <a:t>resolución de problemas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Afrontar retos</a:t>
            </a:r>
          </a:p>
          <a:p>
            <a:endParaRPr lang="es-ES" sz="3200" dirty="0"/>
          </a:p>
          <a:p>
            <a:r>
              <a:rPr lang="es-ES" sz="3200" dirty="0"/>
              <a:t>Encontrar documentación adecuada</a:t>
            </a:r>
          </a:p>
          <a:p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19715-B76F-4527-B348-09053051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07" y="1875367"/>
            <a:ext cx="4289954" cy="42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Propuestas de mejora futuras 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Servidor en la nube con </a:t>
            </a:r>
            <a:r>
              <a:rPr lang="es-ES" sz="3200" dirty="0" err="1"/>
              <a:t>Kubernetes</a:t>
            </a:r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Guía de instalación en otros sistemas operativos</a:t>
            </a:r>
          </a:p>
          <a:p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A1F3CF-E1E5-4792-BEA8-FFE9BFB5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66" y="2128190"/>
            <a:ext cx="1142518" cy="1109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F843D-5CD5-4B4A-830A-25A7AC50A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861" y="3320146"/>
            <a:ext cx="1158551" cy="11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Trabajo en equipo: dificultades </a:t>
            </a: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577453BA-CBEB-4805-B53E-8ABD3E62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endParaRPr lang="es-ES" sz="3200" dirty="0"/>
          </a:p>
          <a:p>
            <a:r>
              <a:rPr lang="es-ES" sz="3200" dirty="0"/>
              <a:t>Falta de comunicación</a:t>
            </a:r>
          </a:p>
          <a:p>
            <a:endParaRPr lang="es-ES" sz="3200" dirty="0"/>
          </a:p>
          <a:p>
            <a:r>
              <a:rPr lang="es-ES" sz="3200" dirty="0"/>
              <a:t>Diferentes opiniones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4871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Opinión del reto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72BE68-5A5E-415C-9140-A14EA60CB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66"/>
          <a:stretch/>
        </p:blipFill>
        <p:spPr>
          <a:xfrm>
            <a:off x="3488628" y="2268149"/>
            <a:ext cx="5211568" cy="3507500"/>
          </a:xfrm>
        </p:spPr>
      </p:pic>
    </p:spTree>
    <p:extLst>
      <p:ext uri="{BB962C8B-B14F-4D97-AF65-F5344CB8AC3E}">
        <p14:creationId xmlns:p14="http://schemas.microsoft.com/office/powerpoint/2010/main" val="41285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Índice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17EAE5D-2EFA-473B-B592-783B37E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ES" sz="3200" dirty="0"/>
              <a:t>Desarrollo del proyecto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ES" sz="3200" dirty="0"/>
              <a:t>Dificultades encontradas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ES" sz="3200" dirty="0"/>
              <a:t>Uso en otros módulos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ES" sz="3200" dirty="0"/>
              <a:t>Opinión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4125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Despedida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5BC613-A44A-4D38-801F-579D08457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2" y="2249488"/>
            <a:ext cx="6567701" cy="3541712"/>
          </a:xfrm>
        </p:spPr>
      </p:pic>
    </p:spTree>
    <p:extLst>
      <p:ext uri="{BB962C8B-B14F-4D97-AF65-F5344CB8AC3E}">
        <p14:creationId xmlns:p14="http://schemas.microsoft.com/office/powerpoint/2010/main" val="314119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Tecnologías utilizadas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DA551E-B1F1-45D8-AC2D-B8DB9820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9" y="2232713"/>
            <a:ext cx="2061765" cy="14785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1FAC9E-0F66-45C3-B669-E9E8A6B77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35" y="3711284"/>
            <a:ext cx="1844916" cy="1844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E5EE31-E94D-416D-9BD8-E3D39A36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088"/>
            <a:ext cx="1614196" cy="16141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F952B2-1BC8-4560-9946-434D4C2B4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45" y="3587441"/>
            <a:ext cx="1968759" cy="1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PASOS REALIZADOS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Instalaciones base</a:t>
            </a:r>
          </a:p>
          <a:p>
            <a:pPr>
              <a:spcAft>
                <a:spcPts val="1800"/>
              </a:spcAft>
            </a:pPr>
            <a:r>
              <a:rPr lang="es-ES" sz="3200" dirty="0"/>
              <a:t>Creación y preparación del contenedor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E162EF7-F92A-4A8D-AD02-B0DB7A08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18" y="2000881"/>
            <a:ext cx="2467893" cy="24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200" b="1" dirty="0"/>
              <a:t>PASOS REALIZADOS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EE22FA-4153-403B-A132-79A34689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ES" sz="3200" dirty="0"/>
              <a:t>Pruebas con </a:t>
            </a:r>
            <a:r>
              <a:rPr lang="es-ES" sz="3200" dirty="0" err="1"/>
              <a:t>PyJokes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Creación del </a:t>
            </a:r>
            <a:r>
              <a:rPr lang="es-ES" sz="3200" dirty="0" err="1"/>
              <a:t>DockerFile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Subida de la imagen a </a:t>
            </a:r>
            <a:r>
              <a:rPr lang="es-ES" sz="3200" dirty="0" err="1"/>
              <a:t>DockerHub</a:t>
            </a:r>
            <a:endParaRPr lang="es-ES" sz="3200" dirty="0"/>
          </a:p>
          <a:p>
            <a:pPr>
              <a:spcAft>
                <a:spcPts val="1800"/>
              </a:spcAft>
            </a:pPr>
            <a:r>
              <a:rPr lang="es-ES" sz="3200" dirty="0"/>
              <a:t>Creación del Docker-</a:t>
            </a:r>
            <a:r>
              <a:rPr lang="es-ES" sz="3200" dirty="0" err="1"/>
              <a:t>Compose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9048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</a:t>
            </a:r>
            <a:r>
              <a:rPr lang="es-ES" sz="5200" b="1" dirty="0" err="1"/>
              <a:t>Dockerfile</a:t>
            </a:r>
            <a:endParaRPr lang="es-ES" sz="5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C4B04-CD50-4C9C-8D6F-DB6977E8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36" y="2672887"/>
            <a:ext cx="8420328" cy="29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</a:t>
            </a:r>
            <a:r>
              <a:rPr lang="es-ES" sz="5200" b="1" dirty="0" err="1"/>
              <a:t>Dockerfile</a:t>
            </a:r>
            <a:r>
              <a:rPr lang="es-ES" sz="5200" b="1" dirty="0"/>
              <a:t> - Solución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3EA7BA-1A7F-4500-A237-56EBB3D2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45" y="2932737"/>
            <a:ext cx="2645109" cy="26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7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Docker-</a:t>
            </a:r>
            <a:r>
              <a:rPr lang="es-ES" sz="5200" b="1" dirty="0" err="1"/>
              <a:t>compose</a:t>
            </a:r>
            <a:endParaRPr lang="es-ES" sz="5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12C38A-2271-4032-83FE-F44DFB5B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09" y="3041780"/>
            <a:ext cx="5368982" cy="2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2338-5D14-4DBE-AF24-0F5AED9A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200" b="1" dirty="0"/>
              <a:t>Dificultades encontradas: Docker </a:t>
            </a:r>
            <a:r>
              <a:rPr lang="es-ES" sz="5200" b="1" dirty="0" err="1"/>
              <a:t>compose</a:t>
            </a:r>
            <a:r>
              <a:rPr lang="es-ES" sz="5200" b="1" dirty="0"/>
              <a:t> - </a:t>
            </a:r>
            <a:r>
              <a:rPr lang="es-ES" sz="5200" b="1" dirty="0" err="1"/>
              <a:t>solucion</a:t>
            </a:r>
            <a:endParaRPr lang="es-ES" sz="5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825AC-2D0C-476B-8C70-16829BEE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55" y="2917564"/>
            <a:ext cx="5444089" cy="29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239</TotalTime>
  <Words>206</Words>
  <Application>Microsoft Office PowerPoint</Application>
  <PresentationFormat>Panorámica</PresentationFormat>
  <Paragraphs>76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Tw Cen MT</vt:lpstr>
      <vt:lpstr>Wingdings</vt:lpstr>
      <vt:lpstr>Circuito</vt:lpstr>
      <vt:lpstr>Dockerización de entornos Python 3</vt:lpstr>
      <vt:lpstr>Índice</vt:lpstr>
      <vt:lpstr>Tecnologías utilizadas</vt:lpstr>
      <vt:lpstr>PASOS REALIZADOS</vt:lpstr>
      <vt:lpstr>PASOS REALIZADOS</vt:lpstr>
      <vt:lpstr>Dificultades encontradas: Dockerfile</vt:lpstr>
      <vt:lpstr>Dificultades encontradas: Dockerfile - Solución</vt:lpstr>
      <vt:lpstr>Dificultades encontradas: Docker-compose</vt:lpstr>
      <vt:lpstr>Dificultades encontradas: Docker compose - solucion</vt:lpstr>
      <vt:lpstr>Dificultades encontradas: Máquina virtual</vt:lpstr>
      <vt:lpstr>Dificultades encontradas: Máquina virtual - Solución</vt:lpstr>
      <vt:lpstr>Uso en otros módulos: git</vt:lpstr>
      <vt:lpstr>Uso en otros módulos:  Trabajo en equipo</vt:lpstr>
      <vt:lpstr>Uso en otros módulos:  Virtualización de entornos</vt:lpstr>
      <vt:lpstr>Uso en otros módulos:  visual studio code</vt:lpstr>
      <vt:lpstr>Uso en otros módulos:  resolución de problemas</vt:lpstr>
      <vt:lpstr>Propuestas de mejora futuras </vt:lpstr>
      <vt:lpstr>Trabajo en equipo: dificultades </vt:lpstr>
      <vt:lpstr>Opinión del reto</vt:lpstr>
      <vt:lpstr>Despedida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Dockerización de entornos Python 3</dc:title>
  <dc:creator>Federico Adria Carrasco</dc:creator>
  <cp:lastModifiedBy>Federico Adria Carrasco</cp:lastModifiedBy>
  <cp:revision>51</cp:revision>
  <dcterms:created xsi:type="dcterms:W3CDTF">2021-09-28T16:48:12Z</dcterms:created>
  <dcterms:modified xsi:type="dcterms:W3CDTF">2021-10-06T08:56:49Z</dcterms:modified>
</cp:coreProperties>
</file>