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  <p:sldId id="274" r:id="rId16"/>
    <p:sldId id="275" r:id="rId17"/>
    <p:sldId id="276" r:id="rId18"/>
    <p:sldId id="277" r:id="rId19"/>
    <p:sldId id="278" r:id="rId20"/>
    <p:sldId id="26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10180A"/>
    <a:srgbClr val="B40000"/>
    <a:srgbClr val="A4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-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E346-3AAB-4D69-A8E8-3843E384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90D5-F764-42B8-9E35-9030A010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5AC5-3172-4D14-9D64-2A6FA13B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BBDD-F7C1-413B-9B52-B4E8E34F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FE6A-28B1-498B-B0B3-B7D94D20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32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699F-03C3-4FCC-84B0-077371F8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FEE6-0B8E-4705-AD04-18A2BD81F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AB8F-A8E0-4988-98ED-5CA2180D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7382-7B0D-442A-AE5D-123DB062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AD9C-A48B-4DCC-8B02-4DA1C7BE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19CAF-3AC0-4FB1-963C-AB3B9F53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C6FD-50B7-4FD0-9B9D-F0D39858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D5E7-8CE5-4BD8-A85A-5A59F997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D9B6-2F66-44B2-9D03-2E3DF6DA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9B84-781A-411E-B54E-E4826EB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AAB-6928-4EA7-84DD-2CA0B2BB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CCCB-7604-48F1-930F-39849A6E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235B-C6A9-4877-B23A-5C07B289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57F2-D77E-4847-99D3-6D03FD88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7993-44B7-4BDE-B8D3-BD5BF76A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AA36-B708-4999-93CE-6F4828BE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F1B1-6194-4D04-975A-E288087F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44DD-27E4-426E-A89B-AD38839E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1592-A8FD-4B37-BF41-D8937F00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F76B-6C7A-4A9F-8851-03DE106B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95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040A-0E38-44C4-9C3D-19438FBC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BFB7-D41E-4D6B-8BE4-498A43FC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A9C52-EF97-4746-ABD4-D79D731D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B32F-3186-48B4-9181-290CB997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315E-1205-4C93-A226-3BF81634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503C-0187-41E0-AF7C-1168E1FB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EBBB-71C7-462F-ACEE-52BA12EA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FB36-1CC1-4225-84E3-2683F113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43FF-B863-4AC9-B956-D8E12C7C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1C973-2B70-488C-BCE6-775F91FF4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90665-BD4E-447A-8C9F-FEA872D02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A8273-76F0-4B00-A28E-417F5B2D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13974-8EB4-4430-9081-F24A28E2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14CD3-5558-4979-979E-87E33BA5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6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E1A5-556E-44D1-A790-DB81F429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FDD65-4DFF-4F92-B3C9-1AA770A6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A0A6A-55C5-43E2-A154-5ACBF512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8660-CE15-4049-9167-8D68D0D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6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D8D80-7DF2-43EF-8FC5-D01A402C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4F7EB-AC05-4DDE-99B7-8612A828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ED66D-0B73-4D36-B27B-730BE38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3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271-489B-446F-9D2B-9AE4BBC0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AD1C-E3D5-42E9-8E5A-0FC74F7F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A5DF-6E5C-41EE-A9E8-72437A28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D2BBA-3D2C-4346-9B76-85EF9727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AB273-CF64-4CB0-8339-33914D73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C8202-5700-4EE2-8CEE-DB64E5D9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3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2475-CF81-4E74-943B-119E681A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77772-2DF0-4CFA-B4F5-58396169A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363A1-B276-4AD6-B397-F2C3EFCF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51AB0-8DE1-45A6-B06D-A6A556E4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22D3-076B-42A9-B9A2-04C281D6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EC316-D7E8-4AAD-AE6F-C1555432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0A557-C21B-4BC6-ABFC-6FE966C5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9C7A-DA06-4EAF-8AF6-8B3B7BEA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4912-73E0-486F-AE77-E0C2F86C4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734D-79F5-49DE-B862-9F174B47C5B6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4FB1-25EB-4BE4-A484-2C87A6D2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F2AE-4B49-4061-B744-42009AEC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D3D9-AA2D-4D68-AD1E-33B1579081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8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2EAE890-34F4-4F09-B811-9FC0FDC08743}"/>
              </a:ext>
            </a:extLst>
          </p:cNvPr>
          <p:cNvSpPr/>
          <p:nvPr/>
        </p:nvSpPr>
        <p:spPr>
          <a:xfrm>
            <a:off x="-433433" y="2503176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02B8-E164-45BB-A309-C92D1CEDD0AE}"/>
              </a:ext>
            </a:extLst>
          </p:cNvPr>
          <p:cNvSpPr txBox="1"/>
          <p:nvPr/>
        </p:nvSpPr>
        <p:spPr>
          <a:xfrm>
            <a:off x="-318782" y="2551805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BA1FD-94F7-4685-8DD5-0B3EDC5E1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Gestionando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recogida</a:t>
            </a:r>
            <a:r>
              <a:rPr lang="en-US" dirty="0">
                <a:latin typeface="Bahnschrift SemiBold SemiConden" panose="020B0502040204020203" pitchFamily="34" charset="0"/>
              </a:rPr>
              <a:t> de </a:t>
            </a:r>
            <a:r>
              <a:rPr lang="en-US" dirty="0" err="1">
                <a:latin typeface="Bahnschrift SemiBold SemiConden" panose="020B0502040204020203" pitchFamily="34" charset="0"/>
              </a:rPr>
              <a:t>alimentos</a:t>
            </a:r>
            <a:endParaRPr lang="es-E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F547-D7B5-43AF-A934-31562175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5537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Ayudantes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Santa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8" y="3357300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02593-E6F1-4094-86CE-6789F2DF7AA9}"/>
              </a:ext>
            </a:extLst>
          </p:cNvPr>
          <p:cNvSpPr txBox="1"/>
          <p:nvPr/>
        </p:nvSpPr>
        <p:spPr>
          <a:xfrm>
            <a:off x="494951" y="2290195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-1" y="-109057"/>
            <a:ext cx="1065404" cy="931178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945D5D-4B5D-4449-8DDB-5D3A78D69E52}"/>
              </a:ext>
            </a:extLst>
          </p:cNvPr>
          <p:cNvSpPr txBox="1"/>
          <p:nvPr/>
        </p:nvSpPr>
        <p:spPr>
          <a:xfrm>
            <a:off x="480968" y="1401038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40000"/>
                </a:solidFill>
                <a:latin typeface="Arial Black" panose="020B0A04020102020204" pitchFamily="34" charset="0"/>
              </a:rPr>
              <a:t>X</a:t>
            </a:r>
            <a:endParaRPr lang="es-ES" sz="2800" b="1" dirty="0">
              <a:solidFill>
                <a:srgbClr val="B4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F256FE-94A8-477A-8AE5-0452289F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3797" flipH="1">
            <a:off x="8679376" y="77171"/>
            <a:ext cx="3514987" cy="23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EBB5D031-31D1-4274-AA2E-8A9919FDE9C2}"/>
              </a:ext>
            </a:extLst>
          </p:cNvPr>
          <p:cNvSpPr>
            <a:spLocks noGrp="1"/>
          </p:cNvSpPr>
          <p:nvPr/>
        </p:nvSpPr>
        <p:spPr>
          <a:xfrm>
            <a:off x="9050695" y="4324291"/>
            <a:ext cx="1617305" cy="186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600"/>
              </a:spcBef>
            </a:pPr>
            <a:r>
              <a:rPr lang="es-ES" dirty="0">
                <a:solidFill>
                  <a:srgbClr val="10180A"/>
                </a:solidFill>
              </a:rPr>
              <a:t>Fede</a:t>
            </a:r>
          </a:p>
          <a:p>
            <a:pPr algn="r">
              <a:spcBef>
                <a:spcPts val="600"/>
              </a:spcBef>
            </a:pPr>
            <a:r>
              <a:rPr lang="es-ES" dirty="0" err="1">
                <a:solidFill>
                  <a:srgbClr val="10180A"/>
                </a:solidFill>
              </a:rPr>
              <a:t>Cassandra</a:t>
            </a:r>
            <a:endParaRPr lang="es-ES" dirty="0">
              <a:solidFill>
                <a:srgbClr val="10180A"/>
              </a:solidFill>
            </a:endParaRPr>
          </a:p>
          <a:p>
            <a:pPr algn="r">
              <a:spcBef>
                <a:spcPts val="600"/>
              </a:spcBef>
            </a:pPr>
            <a:r>
              <a:rPr lang="es-ES" dirty="0">
                <a:solidFill>
                  <a:srgbClr val="10180A"/>
                </a:solidFill>
              </a:rPr>
              <a:t>Esther</a:t>
            </a:r>
          </a:p>
          <a:p>
            <a:pPr algn="r">
              <a:spcBef>
                <a:spcPts val="600"/>
              </a:spcBef>
            </a:pPr>
            <a:r>
              <a:rPr lang="es-ES" dirty="0">
                <a:solidFill>
                  <a:srgbClr val="10180A"/>
                </a:solidFill>
              </a:rPr>
              <a:t>Javier</a:t>
            </a:r>
          </a:p>
        </p:txBody>
      </p:sp>
    </p:spTree>
    <p:extLst>
      <p:ext uri="{BB962C8B-B14F-4D97-AF65-F5344CB8AC3E}">
        <p14:creationId xmlns:p14="http://schemas.microsoft.com/office/powerpoint/2010/main" val="319675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456103" y="191514"/>
            <a:ext cx="3735897" cy="466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para usar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306CC3A-9EE1-4291-B464-CAA6851A24FA}"/>
              </a:ext>
            </a:extLst>
          </p:cNvPr>
          <p:cNvSpPr txBox="1">
            <a:spLocks/>
          </p:cNvSpPr>
          <p:nvPr/>
        </p:nvSpPr>
        <p:spPr>
          <a:xfrm>
            <a:off x="1978363" y="3114202"/>
            <a:ext cx="9353724" cy="8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Ideas para usar lo aprendido en otros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modulos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60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456103" y="191514"/>
            <a:ext cx="3735897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306CC3A-9EE1-4291-B464-CAA6851A24FA}"/>
              </a:ext>
            </a:extLst>
          </p:cNvPr>
          <p:cNvSpPr txBox="1">
            <a:spLocks/>
          </p:cNvSpPr>
          <p:nvPr/>
        </p:nvSpPr>
        <p:spPr>
          <a:xfrm>
            <a:off x="2103628" y="3291434"/>
            <a:ext cx="9353724" cy="8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Propuestas de mejora para el futuro</a:t>
            </a:r>
          </a:p>
        </p:txBody>
      </p:sp>
    </p:spTree>
    <p:extLst>
      <p:ext uri="{BB962C8B-B14F-4D97-AF65-F5344CB8AC3E}">
        <p14:creationId xmlns:p14="http://schemas.microsoft.com/office/powerpoint/2010/main" val="181986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456103" y="191514"/>
            <a:ext cx="3735897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306CC3A-9EE1-4291-B464-CAA6851A24FA}"/>
              </a:ext>
            </a:extLst>
          </p:cNvPr>
          <p:cNvSpPr txBox="1">
            <a:spLocks/>
          </p:cNvSpPr>
          <p:nvPr/>
        </p:nvSpPr>
        <p:spPr>
          <a:xfrm>
            <a:off x="2197916" y="1573423"/>
            <a:ext cx="9353724" cy="8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Fechas de expiración</a:t>
            </a:r>
            <a:endParaRPr lang="en-US" sz="2400" dirty="0"/>
          </a:p>
          <a:p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1851E-0A56-403A-B356-FBB55B6C3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37" y="2945934"/>
            <a:ext cx="10885292" cy="1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2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456103" y="191514"/>
            <a:ext cx="3735897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306CC3A-9EE1-4291-B464-CAA6851A24FA}"/>
              </a:ext>
            </a:extLst>
          </p:cNvPr>
          <p:cNvSpPr txBox="1">
            <a:spLocks/>
          </p:cNvSpPr>
          <p:nvPr/>
        </p:nvSpPr>
        <p:spPr>
          <a:xfrm>
            <a:off x="1419137" y="1573423"/>
            <a:ext cx="9353724" cy="8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Dar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en-US" sz="2400" dirty="0"/>
          </a:p>
          <a:p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55D12-FCD4-4D8C-8246-08C8782C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2478807"/>
            <a:ext cx="510611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0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366318" y="355304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483767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-465592" y="329143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-348143" y="334006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555661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18781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BFE55DA-529A-4966-8EDA-011676555224}"/>
              </a:ext>
            </a:extLst>
          </p:cNvPr>
          <p:cNvSpPr txBox="1">
            <a:spLocks/>
          </p:cNvSpPr>
          <p:nvPr/>
        </p:nvSpPr>
        <p:spPr>
          <a:xfrm>
            <a:off x="2423106" y="3429000"/>
            <a:ext cx="7345787" cy="7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C594B7-7484-49A4-9C72-A1B15C0B5561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sz="1600" dirty="0"/>
          </a:p>
          <a:p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7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366318" y="355304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483767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555661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18781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BFE55DA-529A-4966-8EDA-011676555224}"/>
              </a:ext>
            </a:extLst>
          </p:cNvPr>
          <p:cNvSpPr txBox="1">
            <a:spLocks/>
          </p:cNvSpPr>
          <p:nvPr/>
        </p:nvSpPr>
        <p:spPr>
          <a:xfrm>
            <a:off x="2423106" y="3160935"/>
            <a:ext cx="7345787" cy="7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C594B7-7484-49A4-9C72-A1B15C0B5561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sz="1600" dirty="0"/>
          </a:p>
          <a:p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9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366318" y="355304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483767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555661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18781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BFE55DA-529A-4966-8EDA-011676555224}"/>
              </a:ext>
            </a:extLst>
          </p:cNvPr>
          <p:cNvSpPr txBox="1">
            <a:spLocks/>
          </p:cNvSpPr>
          <p:nvPr/>
        </p:nvSpPr>
        <p:spPr>
          <a:xfrm>
            <a:off x="2423106" y="3601673"/>
            <a:ext cx="7345787" cy="7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 las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C594B7-7484-49A4-9C72-A1B15C0B5561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sz="1600" dirty="0"/>
          </a:p>
          <a:p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366318" y="355304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483767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555661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18781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BFE55DA-529A-4966-8EDA-011676555224}"/>
              </a:ext>
            </a:extLst>
          </p:cNvPr>
          <p:cNvSpPr txBox="1">
            <a:spLocks/>
          </p:cNvSpPr>
          <p:nvPr/>
        </p:nvSpPr>
        <p:spPr>
          <a:xfrm>
            <a:off x="4292105" y="3209564"/>
            <a:ext cx="3607790" cy="7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Satisfacción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personal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C594B7-7484-49A4-9C72-A1B15C0B5561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sz="1600" dirty="0"/>
          </a:p>
          <a:p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366318" y="355304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483767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555661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18781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BFE55DA-529A-4966-8EDA-011676555224}"/>
              </a:ext>
            </a:extLst>
          </p:cNvPr>
          <p:cNvSpPr txBox="1">
            <a:spLocks/>
          </p:cNvSpPr>
          <p:nvPr/>
        </p:nvSpPr>
        <p:spPr>
          <a:xfrm>
            <a:off x="2423106" y="3473194"/>
            <a:ext cx="7345787" cy="7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destacar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positivo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C594B7-7484-49A4-9C72-A1B15C0B5561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sz="1600" dirty="0"/>
          </a:p>
          <a:p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366318" y="355304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483767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555661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18781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BFE55DA-529A-4966-8EDA-011676555224}"/>
              </a:ext>
            </a:extLst>
          </p:cNvPr>
          <p:cNvSpPr txBox="1">
            <a:spLocks/>
          </p:cNvSpPr>
          <p:nvPr/>
        </p:nvSpPr>
        <p:spPr>
          <a:xfrm>
            <a:off x="2423106" y="3340675"/>
            <a:ext cx="7345787" cy="7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destacar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negativo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C594B7-7484-49A4-9C72-A1B15C0B5561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sz="1600" dirty="0"/>
          </a:p>
          <a:p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36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2EAE890-34F4-4F09-B811-9FC0FDC08743}"/>
              </a:ext>
            </a:extLst>
          </p:cNvPr>
          <p:cNvSpPr/>
          <p:nvPr/>
        </p:nvSpPr>
        <p:spPr>
          <a:xfrm>
            <a:off x="388691" y="2241566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02B8-E164-45BB-A309-C92D1CEDD0AE}"/>
              </a:ext>
            </a:extLst>
          </p:cNvPr>
          <p:cNvSpPr txBox="1"/>
          <p:nvPr/>
        </p:nvSpPr>
        <p:spPr>
          <a:xfrm>
            <a:off x="506140" y="2290195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F547-D7B5-43AF-A934-31562175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949" y="725743"/>
            <a:ext cx="9144000" cy="5566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247931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1467681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6308B-6DDC-46B1-9485-E22EC38CD401}"/>
              </a:ext>
            </a:extLst>
          </p:cNvPr>
          <p:cNvSpPr txBox="1"/>
          <p:nvPr/>
        </p:nvSpPr>
        <p:spPr>
          <a:xfrm>
            <a:off x="2169955" y="1324126"/>
            <a:ext cx="94208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s-ES" dirty="0" err="1"/>
              <a:t>Implementacion</a:t>
            </a:r>
            <a:r>
              <a:rPr lang="es-ES" dirty="0"/>
              <a:t> de la </a:t>
            </a:r>
            <a:r>
              <a:rPr lang="es-ES" dirty="0" err="1"/>
              <a:t>solucion</a:t>
            </a:r>
            <a:r>
              <a:rPr lang="es-ES" dirty="0"/>
              <a:t> técnica para resolver el reto</a:t>
            </a:r>
          </a:p>
          <a:p>
            <a:r>
              <a:rPr lang="es-ES" dirty="0"/>
              <a:t>	1.1 Tecnologías usadas</a:t>
            </a:r>
          </a:p>
          <a:p>
            <a:r>
              <a:rPr lang="es-ES" dirty="0"/>
              <a:t>		1.1.1 </a:t>
            </a:r>
            <a:r>
              <a:rPr lang="es-ES" dirty="0" err="1"/>
              <a:t>Odoo</a:t>
            </a:r>
            <a:endParaRPr lang="es-ES" dirty="0"/>
          </a:p>
          <a:p>
            <a:r>
              <a:rPr lang="es-ES" dirty="0"/>
              <a:t>		1.1.2 Docker</a:t>
            </a:r>
          </a:p>
          <a:p>
            <a:r>
              <a:rPr lang="es-ES" dirty="0"/>
              <a:t>		1.1.3 Python</a:t>
            </a:r>
          </a:p>
          <a:p>
            <a:r>
              <a:rPr lang="es-ES" dirty="0"/>
              <a:t>		1.1.4 </a:t>
            </a:r>
            <a:r>
              <a:rPr lang="es-ES" dirty="0" err="1"/>
              <a:t>Gefore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n-US" dirty="0"/>
          </a:p>
          <a:p>
            <a:r>
              <a:rPr lang="en-US" dirty="0"/>
              <a:t>	1.2 Pasos</a:t>
            </a:r>
          </a:p>
          <a:p>
            <a:r>
              <a:rPr lang="en-US" dirty="0"/>
              <a:t>	1.3 </a:t>
            </a:r>
            <a:r>
              <a:rPr lang="en-US" dirty="0" err="1"/>
              <a:t>Dificultades</a:t>
            </a:r>
            <a:endParaRPr lang="en-US" dirty="0"/>
          </a:p>
          <a:p>
            <a:r>
              <a:rPr lang="en-US" dirty="0"/>
              <a:t>	1.4 Ideas para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modulos</a:t>
            </a:r>
            <a:endParaRPr lang="en-US" dirty="0"/>
          </a:p>
          <a:p>
            <a:r>
              <a:rPr lang="en-US" dirty="0"/>
              <a:t>	1.5 </a:t>
            </a:r>
            <a:r>
              <a:rPr lang="en-US" dirty="0" err="1"/>
              <a:t>Propuestas</a:t>
            </a:r>
            <a:r>
              <a:rPr lang="en-US" dirty="0"/>
              <a:t> de </a:t>
            </a:r>
            <a:r>
              <a:rPr lang="en-US" dirty="0" err="1"/>
              <a:t>mejora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:</a:t>
            </a:r>
          </a:p>
          <a:p>
            <a:r>
              <a:rPr lang="en-US" dirty="0"/>
              <a:t>		1.5.1 </a:t>
            </a:r>
            <a:r>
              <a:rPr lang="en-US" dirty="0" err="1"/>
              <a:t>Fechas</a:t>
            </a:r>
            <a:r>
              <a:rPr lang="en-US" dirty="0"/>
              <a:t> de </a:t>
            </a:r>
            <a:r>
              <a:rPr lang="en-US" dirty="0" err="1"/>
              <a:t>expiración</a:t>
            </a:r>
            <a:endParaRPr lang="en-US" dirty="0"/>
          </a:p>
          <a:p>
            <a:r>
              <a:rPr lang="en-US" dirty="0"/>
              <a:t>		1.5.2 </a:t>
            </a:r>
            <a:r>
              <a:rPr lang="en-US" dirty="0" err="1"/>
              <a:t>Formato</a:t>
            </a:r>
            <a:r>
              <a:rPr lang="en-US" dirty="0"/>
              <a:t> al </a:t>
            </a:r>
            <a:r>
              <a:rPr lang="en-US" dirty="0" err="1"/>
              <a:t>texto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</a:t>
            </a:r>
            <a:endParaRPr lang="en-US" dirty="0"/>
          </a:p>
          <a:p>
            <a:r>
              <a:rPr lang="en-US" dirty="0"/>
              <a:t>	2.1 </a:t>
            </a:r>
            <a:r>
              <a:rPr lang="en-US" dirty="0" err="1"/>
              <a:t>Dificultades</a:t>
            </a:r>
            <a:endParaRPr lang="en-US" dirty="0"/>
          </a:p>
          <a:p>
            <a:r>
              <a:rPr lang="en-US" dirty="0"/>
              <a:t>	2.2 </a:t>
            </a:r>
            <a:r>
              <a:rPr lang="en-US" dirty="0" err="1"/>
              <a:t>Solución</a:t>
            </a:r>
            <a:r>
              <a:rPr lang="en-US" dirty="0"/>
              <a:t> de las </a:t>
            </a:r>
            <a:r>
              <a:rPr lang="en-US" dirty="0" err="1"/>
              <a:t>dificultades</a:t>
            </a:r>
            <a:endParaRPr lang="en-US" dirty="0"/>
          </a:p>
          <a:p>
            <a:r>
              <a:rPr lang="en-US" dirty="0"/>
              <a:t>	2.3 </a:t>
            </a:r>
            <a:r>
              <a:rPr lang="en-US" dirty="0" err="1"/>
              <a:t>Satisfacción</a:t>
            </a:r>
            <a:r>
              <a:rPr lang="en-US" dirty="0"/>
              <a:t> personal</a:t>
            </a:r>
          </a:p>
          <a:p>
            <a:r>
              <a:rPr lang="en-US" dirty="0"/>
              <a:t>	2.4 </a:t>
            </a:r>
            <a:r>
              <a:rPr lang="en-US" dirty="0" err="1"/>
              <a:t>Destacar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r>
              <a:rPr lang="en-US" dirty="0"/>
              <a:t>	2.5 </a:t>
            </a:r>
            <a:r>
              <a:rPr lang="en-US" dirty="0" err="1"/>
              <a:t>Destacar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24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1E06233-A8FD-430A-9F63-329BDB0FC2C8}"/>
              </a:ext>
            </a:extLst>
          </p:cNvPr>
          <p:cNvSpPr/>
          <p:nvPr/>
        </p:nvSpPr>
        <p:spPr>
          <a:xfrm>
            <a:off x="360847" y="419790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4439-C187-482B-8AC5-4EFF9369F2E9}"/>
              </a:ext>
            </a:extLst>
          </p:cNvPr>
          <p:cNvSpPr txBox="1"/>
          <p:nvPr/>
        </p:nvSpPr>
        <p:spPr>
          <a:xfrm>
            <a:off x="478296" y="424653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-468388" y="374568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-350939" y="379431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6" y="6194177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504501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7FDD7A-B42B-4008-B166-623A5FB57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1452"/>
            <a:ext cx="5713643" cy="551009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3841A63-0E22-4777-8415-54E7B1B86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600" y="1906647"/>
            <a:ext cx="6146800" cy="931863"/>
          </a:xfrm>
        </p:spPr>
        <p:txBody>
          <a:bodyPr/>
          <a:lstStyle/>
          <a:p>
            <a:r>
              <a:rPr lang="es-ES" sz="5400" dirty="0">
                <a:latin typeface="Bahnschrift SemiBold SemiConden" panose="020B0502040204020203" pitchFamily="34" charset="0"/>
              </a:rPr>
              <a:t>Fin!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B20082-8E69-46B5-911F-744355DBC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42" y="3017134"/>
            <a:ext cx="4785519" cy="34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EAE890-34F4-4F09-B811-9FC0FDC08743}"/>
              </a:ext>
            </a:extLst>
          </p:cNvPr>
          <p:cNvSpPr/>
          <p:nvPr/>
        </p:nvSpPr>
        <p:spPr>
          <a:xfrm>
            <a:off x="-536896" y="2514557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02B8-E164-45BB-A309-C92D1CEDD0AE}"/>
              </a:ext>
            </a:extLst>
          </p:cNvPr>
          <p:cNvSpPr txBox="1"/>
          <p:nvPr/>
        </p:nvSpPr>
        <p:spPr>
          <a:xfrm>
            <a:off x="-419447" y="2563186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AC25AEE-77C3-4AA2-9A86-F5B48706A519}"/>
              </a:ext>
            </a:extLst>
          </p:cNvPr>
          <p:cNvSpPr txBox="1">
            <a:spLocks/>
          </p:cNvSpPr>
          <p:nvPr/>
        </p:nvSpPr>
        <p:spPr>
          <a:xfrm>
            <a:off x="2601518" y="2947332"/>
            <a:ext cx="7901382" cy="58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Técnologías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4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64327-8740-4DF6-9519-B0087B9E3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1" y="1450903"/>
            <a:ext cx="4146989" cy="130887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713004B-A17C-4CF7-98B0-F4F6B6B3E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305" y="3379729"/>
            <a:ext cx="9144000" cy="8776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ERP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desarrollaramos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8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713004B-A17C-4CF7-98B0-F4F6B6B3E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115" y="1906742"/>
            <a:ext cx="9144000" cy="87768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Docker-Compose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171C8-22EA-4F80-8382-F85ABEA14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72" y="982232"/>
            <a:ext cx="4717440" cy="148891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4EEB0FD-4E00-4764-9BEA-A9F7DB0849B0}"/>
              </a:ext>
            </a:extLst>
          </p:cNvPr>
          <p:cNvSpPr txBox="1">
            <a:spLocks/>
          </p:cNvSpPr>
          <p:nvPr/>
        </p:nvSpPr>
        <p:spPr>
          <a:xfrm>
            <a:off x="2196531" y="3416154"/>
            <a:ext cx="9144000" cy="58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Máquinas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 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hemos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desarrollado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713004B-A17C-4CF7-98B0-F4F6B6B3E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8174"/>
            <a:ext cx="9144000" cy="87768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E46B3C-35F5-4BF8-B5AC-FB92F68C9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4" y="1267806"/>
            <a:ext cx="4717440" cy="1488918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28F4ECFA-A13B-4182-A24A-5BFE0C30ABD9}"/>
              </a:ext>
            </a:extLst>
          </p:cNvPr>
          <p:cNvSpPr txBox="1">
            <a:spLocks/>
          </p:cNvSpPr>
          <p:nvPr/>
        </p:nvSpPr>
        <p:spPr>
          <a:xfrm>
            <a:off x="2766618" y="1898822"/>
            <a:ext cx="7901382" cy="58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1C7687-FC7A-4A9B-8504-9F62D68B0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2" y="3588155"/>
            <a:ext cx="5898657" cy="1861734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981DC729-175A-4CC5-A8EE-9C17B8306FB4}"/>
              </a:ext>
            </a:extLst>
          </p:cNvPr>
          <p:cNvSpPr txBox="1">
            <a:spLocks/>
          </p:cNvSpPr>
          <p:nvPr/>
        </p:nvSpPr>
        <p:spPr>
          <a:xfrm>
            <a:off x="1765885" y="3429000"/>
            <a:ext cx="6783895" cy="8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9877EEF-DFF6-43E5-92F7-72140F85B9A5}"/>
              </a:ext>
            </a:extLst>
          </p:cNvPr>
          <p:cNvSpPr txBox="1">
            <a:spLocks/>
          </p:cNvSpPr>
          <p:nvPr/>
        </p:nvSpPr>
        <p:spPr>
          <a:xfrm>
            <a:off x="3323454" y="4422719"/>
            <a:ext cx="7901382" cy="58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95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892747-64A9-44C1-A8DC-80542925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01" y="1718892"/>
            <a:ext cx="5910197" cy="1865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933E7D-F53E-46FB-AA2A-01D51986B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44" y="1718892"/>
            <a:ext cx="5910197" cy="186537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96D9EAE3-5EDC-497C-8928-75F8239F6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351" y="4072506"/>
            <a:ext cx="3562350" cy="94399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Sistema de control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versiones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5012DAE-563D-440F-BA6E-BE0B85E0522A}"/>
              </a:ext>
            </a:extLst>
          </p:cNvPr>
          <p:cNvSpPr txBox="1">
            <a:spLocks/>
          </p:cNvSpPr>
          <p:nvPr/>
        </p:nvSpPr>
        <p:spPr>
          <a:xfrm>
            <a:off x="6091033" y="3997187"/>
            <a:ext cx="5445532" cy="58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grabación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vídeo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25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 para la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65B1-672E-42F3-B855-D801A56C4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3284" y="1228792"/>
            <a:ext cx="3671582" cy="466825"/>
          </a:xfrm>
        </p:spPr>
        <p:txBody>
          <a:bodyPr/>
          <a:lstStyle/>
          <a:p>
            <a:pPr algn="l"/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módulo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8FF1F-C6D5-4833-B15D-446624E3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37" y="996552"/>
            <a:ext cx="4178645" cy="486489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90C54465-B17B-4918-AF1A-2500BB0F2EF1}"/>
              </a:ext>
            </a:extLst>
          </p:cNvPr>
          <p:cNvSpPr txBox="1">
            <a:spLocks/>
          </p:cNvSpPr>
          <p:nvPr/>
        </p:nvSpPr>
        <p:spPr>
          <a:xfrm>
            <a:off x="6423284" y="2712521"/>
            <a:ext cx="3671582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módulo</a:t>
            </a:r>
            <a:endParaRPr lang="es-E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AD112D0-A80D-4715-92A5-9187C719D167}"/>
              </a:ext>
            </a:extLst>
          </p:cNvPr>
          <p:cNvSpPr txBox="1">
            <a:spLocks/>
          </p:cNvSpPr>
          <p:nvPr/>
        </p:nvSpPr>
        <p:spPr>
          <a:xfrm>
            <a:off x="6423284" y="4210028"/>
            <a:ext cx="3671582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76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aparecido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306CC3A-9EE1-4291-B464-CAA6851A24FA}"/>
              </a:ext>
            </a:extLst>
          </p:cNvPr>
          <p:cNvSpPr txBox="1">
            <a:spLocks/>
          </p:cNvSpPr>
          <p:nvPr/>
        </p:nvSpPr>
        <p:spPr>
          <a:xfrm>
            <a:off x="2704052" y="3291434"/>
            <a:ext cx="6783895" cy="8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324</Words>
  <Application>Microsoft Office PowerPoint</Application>
  <PresentationFormat>Panorámica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Bahnschrift SemiBold SemiConden</vt:lpstr>
      <vt:lpstr>Calibri</vt:lpstr>
      <vt:lpstr>Calibri Light</vt:lpstr>
      <vt:lpstr>Office Theme</vt:lpstr>
      <vt:lpstr>Gestionando recogida de alimentos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 Sowa Candela</dc:creator>
  <cp:lastModifiedBy>Federico Adria Carrasco</cp:lastModifiedBy>
  <cp:revision>20</cp:revision>
  <dcterms:created xsi:type="dcterms:W3CDTF">2021-12-08T17:34:37Z</dcterms:created>
  <dcterms:modified xsi:type="dcterms:W3CDTF">2021-12-21T18:18:40Z</dcterms:modified>
</cp:coreProperties>
</file>