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10180A"/>
    <a:srgbClr val="B40000"/>
    <a:srgbClr val="A40000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E346-3AAB-4D69-A8E8-3843E384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490D5-F764-42B8-9E35-9030A0107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5AC5-3172-4D14-9D64-2A6FA13B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BBDD-F7C1-413B-9B52-B4E8E34F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FE6A-28B1-498B-B0B3-B7D94D20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32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699F-03C3-4FCC-84B0-077371F8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FEE6-0B8E-4705-AD04-18A2BD81F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AB8F-A8E0-4988-98ED-5CA2180D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7382-7B0D-442A-AE5D-123DB062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AD9C-A48B-4DCC-8B02-4DA1C7BE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46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19CAF-3AC0-4FB1-963C-AB3B9F534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C6FD-50B7-4FD0-9B9D-F0D39858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D5E7-8CE5-4BD8-A85A-5A59F997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D9B6-2F66-44B2-9D03-2E3DF6DA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9B84-781A-411E-B54E-E4826EB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7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AAAB-6928-4EA7-84DD-2CA0B2BB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CCCB-7604-48F1-930F-39849A6E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235B-C6A9-4877-B23A-5C07B289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57F2-D77E-4847-99D3-6D03FD88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7993-44B7-4BDE-B8D3-BD5BF76A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9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AA36-B708-4999-93CE-6F4828BE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F1B1-6194-4D04-975A-E288087F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44DD-27E4-426E-A89B-AD38839E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1592-A8FD-4B37-BF41-D8937F00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F76B-6C7A-4A9F-8851-03DE106B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95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040A-0E38-44C4-9C3D-19438FBC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BFB7-D41E-4D6B-8BE4-498A43FC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A9C52-EF97-4746-ABD4-D79D731D6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B32F-3186-48B4-9181-290CB997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315E-1205-4C93-A226-3BF81634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5503C-0187-41E0-AF7C-1168E1FB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EBBB-71C7-462F-ACEE-52BA12EA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FB36-1CC1-4225-84E3-2683F113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D43FF-B863-4AC9-B956-D8E12C7C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1C973-2B70-488C-BCE6-775F91FF4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90665-BD4E-447A-8C9F-FEA872D02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A8273-76F0-4B00-A28E-417F5B2D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13974-8EB4-4430-9081-F24A28E2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14CD3-5558-4979-979E-87E33BA5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6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E1A5-556E-44D1-A790-DB81F429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FDD65-4DFF-4F92-B3C9-1AA770A6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A0A6A-55C5-43E2-A154-5ACBF512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8660-CE15-4049-9167-8D68D0D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6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D8D80-7DF2-43EF-8FC5-D01A402C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4F7EB-AC05-4DDE-99B7-8612A828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ED66D-0B73-4D36-B27B-730BE385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3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9271-489B-446F-9D2B-9AE4BBC0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AD1C-E3D5-42E9-8E5A-0FC74F7F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3A5DF-6E5C-41EE-A9E8-72437A28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D2BBA-3D2C-4346-9B76-85EF9727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AB273-CF64-4CB0-8339-33914D73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C8202-5700-4EE2-8CEE-DB64E5D9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3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2475-CF81-4E74-943B-119E681A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77772-2DF0-4CFA-B4F5-58396169A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363A1-B276-4AD6-B397-F2C3EFCF5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51AB0-8DE1-45A6-B06D-A6A556E4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22D3-076B-42A9-B9A2-04C281D6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EC316-D7E8-4AAD-AE6F-C1555432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0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0A557-C21B-4BC6-ABFC-6FE966C5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9C7A-DA06-4EAF-8AF6-8B3B7BEAD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4912-73E0-486F-AE77-E0C2F86C4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734D-79F5-49DE-B862-9F174B47C5B6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4FB1-25EB-4BE4-A484-2C87A6D2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F2AE-4B49-4061-B744-42009AECF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D3D9-AA2D-4D68-AD1E-33B1579081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82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2EAE890-34F4-4F09-B811-9FC0FDC08743}"/>
              </a:ext>
            </a:extLst>
          </p:cNvPr>
          <p:cNvSpPr/>
          <p:nvPr/>
        </p:nvSpPr>
        <p:spPr>
          <a:xfrm>
            <a:off x="-433433" y="2503176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302B8-E164-45BB-A309-C92D1CEDD0AE}"/>
              </a:ext>
            </a:extLst>
          </p:cNvPr>
          <p:cNvSpPr txBox="1"/>
          <p:nvPr/>
        </p:nvSpPr>
        <p:spPr>
          <a:xfrm>
            <a:off x="-318782" y="2551805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BA1FD-94F7-4685-8DD5-0B3EDC5E1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Bahnschrift SemiBold SemiConden" panose="020B0502040204020203" pitchFamily="34" charset="0"/>
              </a:rPr>
              <a:t>Gestionando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recogida</a:t>
            </a:r>
            <a:r>
              <a:rPr lang="en-US" dirty="0">
                <a:latin typeface="Bahnschrift SemiBold SemiConden" panose="020B0502040204020203" pitchFamily="34" charset="0"/>
              </a:rPr>
              <a:t> de </a:t>
            </a:r>
            <a:r>
              <a:rPr lang="en-US" dirty="0" err="1">
                <a:latin typeface="Bahnschrift SemiBold SemiConden" panose="020B0502040204020203" pitchFamily="34" charset="0"/>
              </a:rPr>
              <a:t>alimentos</a:t>
            </a:r>
            <a:r>
              <a:rPr lang="en-US" dirty="0">
                <a:latin typeface="Bahnschrift SemiBold SemiConden" panose="020B0502040204020203" pitchFamily="34" charset="0"/>
              </a:rPr>
              <a:t> – </a:t>
            </a:r>
            <a:r>
              <a:rPr lang="en-US" dirty="0" err="1">
                <a:latin typeface="Bahnschrift SemiBold SemiConden" panose="020B0502040204020203" pitchFamily="34" charset="0"/>
              </a:rPr>
              <a:t>Tecnologías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usadas</a:t>
            </a:r>
            <a:endParaRPr lang="es-E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F547-D7B5-43AF-A934-31562175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5537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Ayudantes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 Santa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8" y="3357300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02593-E6F1-4094-86CE-6789F2DF7AA9}"/>
              </a:ext>
            </a:extLst>
          </p:cNvPr>
          <p:cNvSpPr txBox="1"/>
          <p:nvPr/>
        </p:nvSpPr>
        <p:spPr>
          <a:xfrm>
            <a:off x="494951" y="2290195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-1" y="-109057"/>
            <a:ext cx="1065404" cy="931178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945D5D-4B5D-4449-8DDB-5D3A78D69E52}"/>
              </a:ext>
            </a:extLst>
          </p:cNvPr>
          <p:cNvSpPr txBox="1"/>
          <p:nvPr/>
        </p:nvSpPr>
        <p:spPr>
          <a:xfrm>
            <a:off x="480968" y="1401038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40000"/>
                </a:solidFill>
                <a:latin typeface="Arial Black" panose="020B0A04020102020204" pitchFamily="34" charset="0"/>
              </a:rPr>
              <a:t>X</a:t>
            </a:r>
            <a:endParaRPr lang="es-ES" sz="2800" b="1" dirty="0">
              <a:solidFill>
                <a:srgbClr val="B4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F256FE-94A8-477A-8AE5-0452289FD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3797" flipH="1">
            <a:off x="8486429" y="107804"/>
            <a:ext cx="3514987" cy="232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EBB5D031-31D1-4274-AA2E-8A9919FDE9C2}"/>
              </a:ext>
            </a:extLst>
          </p:cNvPr>
          <p:cNvSpPr>
            <a:spLocks noGrp="1"/>
          </p:cNvSpPr>
          <p:nvPr/>
        </p:nvSpPr>
        <p:spPr>
          <a:xfrm>
            <a:off x="9050695" y="4324291"/>
            <a:ext cx="1617305" cy="1867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600"/>
              </a:spcBef>
            </a:pPr>
            <a:r>
              <a:rPr lang="es-ES" dirty="0">
                <a:solidFill>
                  <a:srgbClr val="10180A"/>
                </a:solidFill>
              </a:rPr>
              <a:t>Fede</a:t>
            </a:r>
          </a:p>
          <a:p>
            <a:pPr algn="r">
              <a:spcBef>
                <a:spcPts val="600"/>
              </a:spcBef>
            </a:pPr>
            <a:r>
              <a:rPr lang="es-ES" dirty="0" err="1">
                <a:solidFill>
                  <a:srgbClr val="10180A"/>
                </a:solidFill>
              </a:rPr>
              <a:t>Cassandra</a:t>
            </a:r>
            <a:endParaRPr lang="es-ES" dirty="0">
              <a:solidFill>
                <a:srgbClr val="10180A"/>
              </a:solidFill>
            </a:endParaRPr>
          </a:p>
          <a:p>
            <a:pPr algn="r">
              <a:spcBef>
                <a:spcPts val="600"/>
              </a:spcBef>
            </a:pPr>
            <a:r>
              <a:rPr lang="es-ES" dirty="0">
                <a:solidFill>
                  <a:srgbClr val="10180A"/>
                </a:solidFill>
              </a:rPr>
              <a:t>Esther</a:t>
            </a:r>
          </a:p>
          <a:p>
            <a:pPr algn="r">
              <a:spcBef>
                <a:spcPts val="600"/>
              </a:spcBef>
            </a:pPr>
            <a:r>
              <a:rPr lang="es-ES" dirty="0">
                <a:solidFill>
                  <a:srgbClr val="10180A"/>
                </a:solidFill>
              </a:rPr>
              <a:t>Javier</a:t>
            </a:r>
          </a:p>
        </p:txBody>
      </p:sp>
    </p:spTree>
    <p:extLst>
      <p:ext uri="{BB962C8B-B14F-4D97-AF65-F5344CB8AC3E}">
        <p14:creationId xmlns:p14="http://schemas.microsoft.com/office/powerpoint/2010/main" val="319675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2EAE890-34F4-4F09-B811-9FC0FDC08743}"/>
              </a:ext>
            </a:extLst>
          </p:cNvPr>
          <p:cNvSpPr/>
          <p:nvPr/>
        </p:nvSpPr>
        <p:spPr>
          <a:xfrm>
            <a:off x="388691" y="2241566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302B8-E164-45BB-A309-C92D1CEDD0AE}"/>
              </a:ext>
            </a:extLst>
          </p:cNvPr>
          <p:cNvSpPr txBox="1"/>
          <p:nvPr/>
        </p:nvSpPr>
        <p:spPr>
          <a:xfrm>
            <a:off x="506140" y="2290195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F547-D7B5-43AF-A934-31562175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79729"/>
            <a:ext cx="9144000" cy="8776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ERP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desarrollaremos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módulos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247931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1467681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4C925-2E24-424B-AF83-37160427B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05" y="1392180"/>
            <a:ext cx="4146989" cy="1308873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B991DD9D-27E1-41AB-A334-0C8D7AAB43EE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24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366318" y="298119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483767" y="302982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EAE890-34F4-4F09-B811-9FC0FDC08743}"/>
              </a:ext>
            </a:extLst>
          </p:cNvPr>
          <p:cNvSpPr/>
          <p:nvPr/>
        </p:nvSpPr>
        <p:spPr>
          <a:xfrm>
            <a:off x="-536896" y="2514557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302B8-E164-45BB-A309-C92D1CEDD0AE}"/>
              </a:ext>
            </a:extLst>
          </p:cNvPr>
          <p:cNvSpPr txBox="1"/>
          <p:nvPr/>
        </p:nvSpPr>
        <p:spPr>
          <a:xfrm>
            <a:off x="-419447" y="2563186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F547-D7B5-43AF-A934-31562175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038" y="1892641"/>
            <a:ext cx="9144000" cy="584068"/>
          </a:xfrm>
        </p:spPr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Máquinas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las que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desarrollaremos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497777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FD61B-B2D3-48BD-90C1-E8BBE7477B12}"/>
              </a:ext>
            </a:extLst>
          </p:cNvPr>
          <p:cNvSpPr txBox="1"/>
          <p:nvPr/>
        </p:nvSpPr>
        <p:spPr>
          <a:xfrm>
            <a:off x="494951" y="294593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F4DA6-8CC8-4B2C-B826-078889C58D33}"/>
              </a:ext>
            </a:extLst>
          </p:cNvPr>
          <p:cNvSpPr txBox="1"/>
          <p:nvPr/>
        </p:nvSpPr>
        <p:spPr>
          <a:xfrm>
            <a:off x="480969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211546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267560-FB26-45D2-9D2D-4F22B596A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3" y="1440216"/>
            <a:ext cx="4717440" cy="14889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2FF31A-C46C-419F-955E-DF095826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8" y="3633805"/>
            <a:ext cx="4717440" cy="1488918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7AC25AEE-77C3-4AA2-9A86-F5B48706A519}"/>
              </a:ext>
            </a:extLst>
          </p:cNvPr>
          <p:cNvSpPr txBox="1">
            <a:spLocks/>
          </p:cNvSpPr>
          <p:nvPr/>
        </p:nvSpPr>
        <p:spPr>
          <a:xfrm>
            <a:off x="2259609" y="4096323"/>
            <a:ext cx="7901382" cy="58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4293F8F-3193-4C47-B5C9-EC38285FE290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4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15F6BBD-77BC-40BF-9947-C81131DB7F98}"/>
              </a:ext>
            </a:extLst>
          </p:cNvPr>
          <p:cNvSpPr/>
          <p:nvPr/>
        </p:nvSpPr>
        <p:spPr>
          <a:xfrm>
            <a:off x="366318" y="355304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9FD1A-8D05-4B14-AFA3-F87C43E224B8}"/>
              </a:ext>
            </a:extLst>
          </p:cNvPr>
          <p:cNvSpPr txBox="1"/>
          <p:nvPr/>
        </p:nvSpPr>
        <p:spPr>
          <a:xfrm>
            <a:off x="483767" y="360167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1446F6-193C-462E-9AB2-19401C452F4D}"/>
              </a:ext>
            </a:extLst>
          </p:cNvPr>
          <p:cNvSpPr/>
          <p:nvPr/>
        </p:nvSpPr>
        <p:spPr>
          <a:xfrm>
            <a:off x="-465592" y="329143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95495-6AE4-46D6-883C-43C2EB52A635}"/>
              </a:ext>
            </a:extLst>
          </p:cNvPr>
          <p:cNvSpPr txBox="1"/>
          <p:nvPr/>
        </p:nvSpPr>
        <p:spPr>
          <a:xfrm>
            <a:off x="-348143" y="334006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7" y="5556613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711BC-B654-4A7E-8E86-A6F0B6A553BC}"/>
              </a:ext>
            </a:extLst>
          </p:cNvPr>
          <p:cNvSpPr txBox="1"/>
          <p:nvPr/>
        </p:nvSpPr>
        <p:spPr>
          <a:xfrm>
            <a:off x="461395" y="4257412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3187817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3DEF-3FCB-43CD-86FF-80D0D9B5F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73" y="1739939"/>
            <a:ext cx="5898657" cy="1861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7A875-4AD4-4C91-B5DF-1E4682FEC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79" y="1803591"/>
            <a:ext cx="5495308" cy="1734430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1BFE55DA-529A-4966-8EDA-011676555224}"/>
              </a:ext>
            </a:extLst>
          </p:cNvPr>
          <p:cNvSpPr txBox="1">
            <a:spLocks/>
          </p:cNvSpPr>
          <p:nvPr/>
        </p:nvSpPr>
        <p:spPr>
          <a:xfrm>
            <a:off x="2259607" y="3863283"/>
            <a:ext cx="3836391" cy="149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FAE223C-2F3D-49A7-959B-FC935B0F8A04}"/>
              </a:ext>
            </a:extLst>
          </p:cNvPr>
          <p:cNvSpPr txBox="1">
            <a:spLocks/>
          </p:cNvSpPr>
          <p:nvPr/>
        </p:nvSpPr>
        <p:spPr>
          <a:xfrm>
            <a:off x="7072237" y="3863283"/>
            <a:ext cx="3836391" cy="149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útiles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para los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CC594B7-7484-49A4-9C72-A1B15C0B5561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7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1E06233-A8FD-430A-9F63-329BDB0FC2C8}"/>
              </a:ext>
            </a:extLst>
          </p:cNvPr>
          <p:cNvSpPr/>
          <p:nvPr/>
        </p:nvSpPr>
        <p:spPr>
          <a:xfrm>
            <a:off x="360847" y="4197904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34439-C187-482B-8AC5-4EFF9369F2E9}"/>
              </a:ext>
            </a:extLst>
          </p:cNvPr>
          <p:cNvSpPr txBox="1"/>
          <p:nvPr/>
        </p:nvSpPr>
        <p:spPr>
          <a:xfrm>
            <a:off x="478296" y="4246533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5F6BBD-77BC-40BF-9947-C81131DB7F98}"/>
              </a:ext>
            </a:extLst>
          </p:cNvPr>
          <p:cNvSpPr/>
          <p:nvPr/>
        </p:nvSpPr>
        <p:spPr>
          <a:xfrm>
            <a:off x="-468388" y="3745685"/>
            <a:ext cx="699086" cy="6204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9FD1A-8D05-4B14-AFA3-F87C43E224B8}"/>
              </a:ext>
            </a:extLst>
          </p:cNvPr>
          <p:cNvSpPr txBox="1"/>
          <p:nvPr/>
        </p:nvSpPr>
        <p:spPr>
          <a:xfrm>
            <a:off x="-350939" y="3794314"/>
            <a:ext cx="4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BCDFD8-F21A-4F97-9E28-BC997AED077E}"/>
              </a:ext>
            </a:extLst>
          </p:cNvPr>
          <p:cNvSpPr/>
          <p:nvPr/>
        </p:nvSpPr>
        <p:spPr>
          <a:xfrm rot="16200000">
            <a:off x="-2965506" y="6194177"/>
            <a:ext cx="6996418" cy="1065402"/>
          </a:xfrm>
          <a:custGeom>
            <a:avLst/>
            <a:gdLst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  <a:gd name="connsiteX0" fmla="*/ 6996418 w 6996418"/>
              <a:gd name="connsiteY0" fmla="*/ 0 h 1065402"/>
              <a:gd name="connsiteX1" fmla="*/ 6996418 w 6996418"/>
              <a:gd name="connsiteY1" fmla="*/ 1065402 h 1065402"/>
              <a:gd name="connsiteX2" fmla="*/ 6149131 w 6996418"/>
              <a:gd name="connsiteY2" fmla="*/ 1065402 h 1065402"/>
              <a:gd name="connsiteX3" fmla="*/ 5721292 w 6996418"/>
              <a:gd name="connsiteY3" fmla="*/ 327168 h 1065402"/>
              <a:gd name="connsiteX4" fmla="*/ 5293453 w 6996418"/>
              <a:gd name="connsiteY4" fmla="*/ 1065402 h 1065402"/>
              <a:gd name="connsiteX5" fmla="*/ 0 w 6996418"/>
              <a:gd name="connsiteY5" fmla="*/ 1065402 h 1065402"/>
              <a:gd name="connsiteX6" fmla="*/ 0 w 6996418"/>
              <a:gd name="connsiteY6" fmla="*/ 0 h 1065402"/>
              <a:gd name="connsiteX7" fmla="*/ 6996418 w 6996418"/>
              <a:gd name="connsiteY7" fmla="*/ 0 h 106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6418" h="1065402">
                <a:moveTo>
                  <a:pt x="6996418" y="0"/>
                </a:moveTo>
                <a:lnTo>
                  <a:pt x="6996418" y="1065402"/>
                </a:lnTo>
                <a:lnTo>
                  <a:pt x="6149131" y="1065402"/>
                </a:lnTo>
                <a:cubicBezTo>
                  <a:pt x="6006518" y="819324"/>
                  <a:pt x="6241410" y="346744"/>
                  <a:pt x="5721292" y="327168"/>
                </a:cubicBezTo>
                <a:cubicBezTo>
                  <a:pt x="5234730" y="355133"/>
                  <a:pt x="5436066" y="819324"/>
                  <a:pt x="5293453" y="1065402"/>
                </a:cubicBezTo>
                <a:lnTo>
                  <a:pt x="0" y="1065402"/>
                </a:lnTo>
                <a:lnTo>
                  <a:pt x="0" y="0"/>
                </a:lnTo>
                <a:lnTo>
                  <a:pt x="6996418" y="0"/>
                </a:lnTo>
                <a:close/>
              </a:path>
            </a:pathLst>
          </a:cu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3504501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D137D5B-44F0-446F-9E1E-9C1D8320A9AD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D7F9-E9D7-4BDB-99BF-283506AE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01" y="1718892"/>
            <a:ext cx="5910197" cy="186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C69BF-47E4-4457-8B81-FA50E2F25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44" y="1718892"/>
            <a:ext cx="5910197" cy="186537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F5F4E2EA-AC14-49F1-8D82-3A54FE3B6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6351" y="4072506"/>
            <a:ext cx="3562350" cy="94399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Sistema de control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versiones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FFB267A-7631-4EB2-A341-792E56E4EFD0}"/>
              </a:ext>
            </a:extLst>
          </p:cNvPr>
          <p:cNvSpPr txBox="1">
            <a:spLocks/>
          </p:cNvSpPr>
          <p:nvPr/>
        </p:nvSpPr>
        <p:spPr>
          <a:xfrm>
            <a:off x="6091033" y="3997187"/>
            <a:ext cx="5445532" cy="58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grabación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vídeo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DDF5C6-CECA-415C-B3BE-EF83F994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1452"/>
            <a:ext cx="5713643" cy="551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BA1FD-94F7-4685-8DD5-0B3EDC5E1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600" y="1906647"/>
            <a:ext cx="6146800" cy="931863"/>
          </a:xfrm>
        </p:spPr>
        <p:txBody>
          <a:bodyPr/>
          <a:lstStyle/>
          <a:p>
            <a:r>
              <a:rPr lang="es-ES" sz="5400" dirty="0">
                <a:latin typeface="Bahnschrift SemiBold SemiConden" panose="020B0502040204020203" pitchFamily="34" charset="0"/>
              </a:rPr>
              <a:t>Fin!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7A4C2-E19C-4D38-B8A3-1E23376F7E36}"/>
              </a:ext>
            </a:extLst>
          </p:cNvPr>
          <p:cNvSpPr/>
          <p:nvPr/>
        </p:nvSpPr>
        <p:spPr>
          <a:xfrm>
            <a:off x="0" y="-75501"/>
            <a:ext cx="1065404" cy="7060501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D137D5B-44F0-446F-9E1E-9C1D8320A9AD}"/>
              </a:ext>
            </a:extLst>
          </p:cNvPr>
          <p:cNvSpPr txBox="1">
            <a:spLocks/>
          </p:cNvSpPr>
          <p:nvPr/>
        </p:nvSpPr>
        <p:spPr>
          <a:xfrm>
            <a:off x="8813800" y="191514"/>
            <a:ext cx="3378200" cy="46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endParaRPr lang="es-E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36675-A75A-4271-87DC-15307FDE8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42" y="3017134"/>
            <a:ext cx="4785519" cy="34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35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 SemiBold SemiConden</vt:lpstr>
      <vt:lpstr>Calibri</vt:lpstr>
      <vt:lpstr>Calibri Light</vt:lpstr>
      <vt:lpstr>Office Theme</vt:lpstr>
      <vt:lpstr>Gestionando recogida de alimentos – Tecnologías usadas</vt:lpstr>
      <vt:lpstr>PowerPoint Presentation</vt:lpstr>
      <vt:lpstr>PowerPoint Presentation</vt:lpstr>
      <vt:lpstr>PowerPoint Presentation</vt:lpstr>
      <vt:lpstr>PowerPoint Presentation</vt:lpstr>
      <vt:lpstr>Fin!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 Sowa Candela</dc:creator>
  <cp:lastModifiedBy>Tati Sowa Candela</cp:lastModifiedBy>
  <cp:revision>6</cp:revision>
  <dcterms:created xsi:type="dcterms:W3CDTF">2021-12-08T17:34:37Z</dcterms:created>
  <dcterms:modified xsi:type="dcterms:W3CDTF">2021-12-08T21:10:18Z</dcterms:modified>
</cp:coreProperties>
</file>