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B37AF-F33E-471E-A2AA-583F9FB22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99725"/>
            <a:ext cx="9448800" cy="1825096"/>
          </a:xfrm>
        </p:spPr>
        <p:txBody>
          <a:bodyPr/>
          <a:lstStyle/>
          <a:p>
            <a:r>
              <a:rPr lang="es-ES" b="1" dirty="0"/>
              <a:t>RETO 03 – </a:t>
            </a:r>
            <a:r>
              <a:rPr lang="es-ES" b="1" dirty="0" err="1"/>
              <a:t>Kotlin</a:t>
            </a:r>
            <a:r>
              <a:rPr lang="es-ES" b="1" dirty="0"/>
              <a:t>/</a:t>
            </a:r>
            <a:r>
              <a:rPr lang="es-ES" b="1" dirty="0" err="1"/>
              <a:t>odoo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1974FD-F87E-4D2A-8CE3-A6EF30CBF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3252" y="3024821"/>
            <a:ext cx="2685495" cy="182879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Cassandra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Sowa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Esther Talavera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Javier Tamarit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Jorge Victoria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Federico Adria</a:t>
            </a:r>
          </a:p>
        </p:txBody>
      </p:sp>
    </p:spTree>
    <p:extLst>
      <p:ext uri="{BB962C8B-B14F-4D97-AF65-F5344CB8AC3E}">
        <p14:creationId xmlns:p14="http://schemas.microsoft.com/office/powerpoint/2010/main" val="407111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39CF7-9CB8-4248-986B-7A0A5861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91" y="764373"/>
            <a:ext cx="9872709" cy="1293028"/>
          </a:xfrm>
        </p:spPr>
        <p:txBody>
          <a:bodyPr/>
          <a:lstStyle/>
          <a:p>
            <a:r>
              <a:rPr lang="es-ES" dirty="0"/>
              <a:t>Pasos para la solución técnica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6DD035-FACD-4C4E-9316-ADE32066C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06" y="2057401"/>
            <a:ext cx="3456637" cy="402431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EABA5E2-C6B2-4555-B6AB-F75410E8C2B0}"/>
              </a:ext>
            </a:extLst>
          </p:cNvPr>
          <p:cNvSpPr txBox="1">
            <a:spLocks/>
          </p:cNvSpPr>
          <p:nvPr/>
        </p:nvSpPr>
        <p:spPr>
          <a:xfrm>
            <a:off x="4978893" y="2168524"/>
            <a:ext cx="7174637" cy="72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cap="none" dirty="0">
                <a:latin typeface="+mn-lt"/>
              </a:rPr>
              <a:t>Desarrollo de la app y desarrollo del módulo de </a:t>
            </a:r>
            <a:r>
              <a:rPr lang="es-ES" sz="2800" cap="none" dirty="0" err="1">
                <a:latin typeface="+mn-lt"/>
              </a:rPr>
              <a:t>Odoo</a:t>
            </a:r>
            <a:endParaRPr lang="es-ES" sz="2800" cap="none" dirty="0">
              <a:latin typeface="+mn-l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7E18CD7-3384-437B-8D3B-7B187E73C9E6}"/>
              </a:ext>
            </a:extLst>
          </p:cNvPr>
          <p:cNvSpPr txBox="1">
            <a:spLocks/>
          </p:cNvSpPr>
          <p:nvPr/>
        </p:nvSpPr>
        <p:spPr>
          <a:xfrm>
            <a:off x="4978892" y="3343961"/>
            <a:ext cx="7174637" cy="72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600" cap="none" dirty="0">
                <a:latin typeface="+mn-lt"/>
              </a:rPr>
              <a:t>Conexión de la aplicación y el módulo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88E4510-6260-4F1F-8491-5111B1D3B78C}"/>
              </a:ext>
            </a:extLst>
          </p:cNvPr>
          <p:cNvSpPr txBox="1">
            <a:spLocks/>
          </p:cNvSpPr>
          <p:nvPr/>
        </p:nvSpPr>
        <p:spPr>
          <a:xfrm>
            <a:off x="4978891" y="4465429"/>
            <a:ext cx="7174637" cy="72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600" cap="none" dirty="0">
                <a:latin typeface="+mn-lt"/>
              </a:rPr>
              <a:t>Comprobación del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36562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26A42-9DF7-44BF-80A3-6C453705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4" y="2923419"/>
            <a:ext cx="9331171" cy="1011161"/>
          </a:xfrm>
        </p:spPr>
        <p:txBody>
          <a:bodyPr/>
          <a:lstStyle/>
          <a:p>
            <a:r>
              <a:rPr lang="es-ES" dirty="0"/>
              <a:t>Dificultades que han  aparecido</a:t>
            </a:r>
          </a:p>
        </p:txBody>
      </p:sp>
    </p:spTree>
    <p:extLst>
      <p:ext uri="{BB962C8B-B14F-4D97-AF65-F5344CB8AC3E}">
        <p14:creationId xmlns:p14="http://schemas.microsoft.com/office/powerpoint/2010/main" val="274943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605F6-6D89-40F2-A3E2-3B0B7FC2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901225"/>
            <a:ext cx="8610600" cy="105554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dirty="0"/>
              <a:t>Ideas para usar lo aprendido en otros módulos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583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53450-46CC-4924-ACC1-7E445CBB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27" y="2741427"/>
            <a:ext cx="10494146" cy="1375145"/>
          </a:xfrm>
        </p:spPr>
        <p:txBody>
          <a:bodyPr>
            <a:normAutofit/>
          </a:bodyPr>
          <a:lstStyle/>
          <a:p>
            <a:r>
              <a:rPr lang="es-ES" dirty="0"/>
              <a:t>Propuestas de mejora para el futuro</a:t>
            </a:r>
          </a:p>
        </p:txBody>
      </p:sp>
    </p:spTree>
    <p:extLst>
      <p:ext uri="{BB962C8B-B14F-4D97-AF65-F5344CB8AC3E}">
        <p14:creationId xmlns:p14="http://schemas.microsoft.com/office/powerpoint/2010/main" val="245735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85F1-67C6-4797-8DA0-3E099539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Experiencia en el trabajo en equipo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D299B5-6141-405B-ACB2-CDC88F48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62" y="2032987"/>
            <a:ext cx="4939875" cy="399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6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CAF9C9-7C54-44F2-B6CF-FF0AC540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887"/>
            <a:ext cx="12192000" cy="71343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A81BFF-77DB-4344-B8E8-FAA50A5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Dificultades en el trabajo en equipo</a:t>
            </a:r>
          </a:p>
        </p:txBody>
      </p:sp>
    </p:spTree>
    <p:extLst>
      <p:ext uri="{BB962C8B-B14F-4D97-AF65-F5344CB8AC3E}">
        <p14:creationId xmlns:p14="http://schemas.microsoft.com/office/powerpoint/2010/main" val="260605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CC7AF-08D9-456C-B4C6-4C2E8AD0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a las dificultades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9CC530-6B80-47A9-BA58-D4A6F5293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1" t="9693" b="9908"/>
          <a:stretch/>
        </p:blipFill>
        <p:spPr>
          <a:xfrm>
            <a:off x="1784413" y="2137303"/>
            <a:ext cx="8877670" cy="49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0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16E2A-95B8-41FC-B7E0-274335AA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Satisfacción personal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36A46F-7C1E-43A3-85D0-F3FE2D2E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15" y="2434429"/>
            <a:ext cx="5659569" cy="44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5A108-D90B-4D9C-8D24-F7554E1D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772" y="2874592"/>
            <a:ext cx="7786456" cy="1108815"/>
          </a:xfrm>
        </p:spPr>
        <p:txBody>
          <a:bodyPr/>
          <a:lstStyle/>
          <a:p>
            <a:r>
              <a:rPr lang="es-ES" dirty="0"/>
              <a:t>¿Qué destacar en positivo?</a:t>
            </a:r>
          </a:p>
        </p:txBody>
      </p:sp>
    </p:spTree>
    <p:extLst>
      <p:ext uri="{BB962C8B-B14F-4D97-AF65-F5344CB8AC3E}">
        <p14:creationId xmlns:p14="http://schemas.microsoft.com/office/powerpoint/2010/main" val="271634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5A108-D90B-4D9C-8D24-F7554E1D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772" y="2874592"/>
            <a:ext cx="7786456" cy="1108815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destacar en negativo?</a:t>
            </a:r>
          </a:p>
        </p:txBody>
      </p:sp>
    </p:spTree>
    <p:extLst>
      <p:ext uri="{BB962C8B-B14F-4D97-AF65-F5344CB8AC3E}">
        <p14:creationId xmlns:p14="http://schemas.microsoft.com/office/powerpoint/2010/main" val="327097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B73A1-362A-4487-96C9-DCDF0BF8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950" y="435243"/>
            <a:ext cx="1916097" cy="1135448"/>
          </a:xfrm>
        </p:spPr>
        <p:txBody>
          <a:bodyPr/>
          <a:lstStyle/>
          <a:p>
            <a:pPr algn="l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942B21-E68B-4868-82B7-093863F8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686" y="1623952"/>
            <a:ext cx="5306627" cy="48898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1400" dirty="0"/>
              <a:t>Tecnologías utilizadas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400" dirty="0"/>
              <a:t>Android Studio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400" dirty="0" err="1"/>
              <a:t>Kotlin</a:t>
            </a:r>
            <a:endParaRPr lang="es-ES" sz="1400" dirty="0"/>
          </a:p>
          <a:p>
            <a:pPr marL="914400" lvl="1" indent="-457200">
              <a:buFont typeface="+mj-lt"/>
              <a:buAutoNum type="arabicPeriod"/>
            </a:pPr>
            <a:r>
              <a:rPr lang="es-ES" sz="1400" dirty="0" err="1"/>
              <a:t>Odoo</a:t>
            </a:r>
            <a:endParaRPr lang="es-ES" sz="1400" dirty="0"/>
          </a:p>
          <a:p>
            <a:pPr marL="914400" lvl="1" indent="-457200">
              <a:buFont typeface="+mj-lt"/>
              <a:buAutoNum type="arabicPeriod"/>
            </a:pPr>
            <a:r>
              <a:rPr lang="es-ES" sz="1400" dirty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400" dirty="0"/>
              <a:t>Visual Studio </a:t>
            </a:r>
            <a:r>
              <a:rPr lang="es-ES" sz="1400" dirty="0" err="1"/>
              <a:t>Code</a:t>
            </a:r>
            <a:endParaRPr lang="es-ES" sz="1400" dirty="0"/>
          </a:p>
          <a:p>
            <a:pPr marL="914400" lvl="1" indent="-457200">
              <a:buFont typeface="+mj-lt"/>
              <a:buAutoNum type="arabicPeriod"/>
            </a:pPr>
            <a:r>
              <a:rPr lang="es-ES" sz="1400" dirty="0"/>
              <a:t>Git/</a:t>
            </a:r>
            <a:r>
              <a:rPr lang="es-ES" sz="1400" dirty="0" err="1"/>
              <a:t>Github</a:t>
            </a:r>
            <a:endParaRPr lang="es-ES" sz="1400" dirty="0"/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Pasos para la solución técnica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Dificultades que nos han aparecido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Ideas para usar lo aprendido en otros módulos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 Propuestas de mejora para el futuro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Experiencia en el trabajo en equipo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Dificultad en el trabajo en equipo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Solución a las dificultades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Satisfacción personal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Lo positivo y lo negativo</a:t>
            </a:r>
          </a:p>
          <a:p>
            <a:pPr marL="457200" indent="-457200">
              <a:buFont typeface="+mj-lt"/>
              <a:buAutoNum type="arabicPeriod"/>
            </a:pPr>
            <a:endParaRPr lang="es-ES" sz="1600" dirty="0"/>
          </a:p>
          <a:p>
            <a:pPr marL="457200" indent="-457200">
              <a:buFont typeface="+mj-lt"/>
              <a:buAutoNum type="arabicPeriod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64633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E0030B-5E37-4398-A0E1-23692A3A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57401"/>
            <a:ext cx="7620000" cy="36766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7BE9B49-4AB5-44EB-AD7B-96CEF204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237" y="2057401"/>
            <a:ext cx="983942" cy="833608"/>
          </a:xfrm>
        </p:spPr>
        <p:txBody>
          <a:bodyPr/>
          <a:lstStyle/>
          <a:p>
            <a:pPr algn="l"/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6049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E9624-80CC-4221-964F-EE7C2F62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usadas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87872B-1146-4763-B1EF-07AE7CAD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525" y="4824507"/>
            <a:ext cx="4691707" cy="20526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3B983F-C8A5-4C1A-B314-C4F4A1B9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589" y="2080271"/>
            <a:ext cx="2944821" cy="26974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FAF7DBF-338E-4010-9340-28163ADCE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5910" y="2327475"/>
            <a:ext cx="3916532" cy="22030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DDCC4C0-E19E-42CF-BFBD-4D5049F39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973" y="4629330"/>
            <a:ext cx="2109417" cy="210941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F4ABFC6-3B16-4EDD-8A02-B58C701273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724" r="20985"/>
          <a:stretch/>
        </p:blipFill>
        <p:spPr>
          <a:xfrm>
            <a:off x="9431435" y="2414642"/>
            <a:ext cx="2074765" cy="20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3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F1471-0067-4897-9D30-47DE3C60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Android </a:t>
            </a:r>
            <a:r>
              <a:rPr lang="es-ES" dirty="0" err="1"/>
              <a:t>studio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BE9B7B-D75D-4AF3-B27B-5608B497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3" y="2057401"/>
            <a:ext cx="5844733" cy="45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DC94-52AB-4465-A47C-E592E06A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Kotlin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988A8C-D25F-4755-B0D1-10E2420F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09" y="1823337"/>
            <a:ext cx="4266460" cy="42664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7E0CFF-4937-4D8E-BA50-78EA1DFAC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201"/>
          <a:stretch/>
        </p:blipFill>
        <p:spPr>
          <a:xfrm>
            <a:off x="5681709" y="3105615"/>
            <a:ext cx="5353235" cy="18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8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51B6A-B397-473D-95BC-4FCD05D8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43F8F6-A370-4B0D-A7E7-6E7827FCA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6"/>
          <a:stretch/>
        </p:blipFill>
        <p:spPr>
          <a:xfrm>
            <a:off x="0" y="2618910"/>
            <a:ext cx="12192000" cy="22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7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D023-D069-41AC-9B2E-17E14BED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9BD4CD-1881-4524-A72B-C2CD6768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54506"/>
            <a:ext cx="3844958" cy="38449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A5667EC-936A-481D-B97C-19B937D12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797" y="2777879"/>
            <a:ext cx="7049661" cy="22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6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AF80C-A2DF-43FC-A8C3-7F476C21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 </a:t>
            </a:r>
            <a:r>
              <a:rPr lang="es-ES" dirty="0" err="1"/>
              <a:t>studio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ADE79D-3EFC-42FC-934C-C8DBE089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3" y="1853591"/>
            <a:ext cx="7734294" cy="47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91EC8-DF09-4ACA-87CD-70C0CB6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Git/</a:t>
            </a:r>
            <a:r>
              <a:rPr lang="es-ES" dirty="0" err="1"/>
              <a:t>Github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391BA2-0DE0-4F3B-ADDD-4BB72D8A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927"/>
            <a:ext cx="12192000" cy="39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9807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162</TotalTime>
  <Words>166</Words>
  <Application>Microsoft Office PowerPoint</Application>
  <PresentationFormat>Panorámica</PresentationFormat>
  <Paragraphs>44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</vt:lpstr>
      <vt:lpstr>Estela de condensación</vt:lpstr>
      <vt:lpstr>RETO 03 – Kotlin/odoo</vt:lpstr>
      <vt:lpstr>índice</vt:lpstr>
      <vt:lpstr>Tecnologías usadas</vt:lpstr>
      <vt:lpstr>Android studio</vt:lpstr>
      <vt:lpstr>Kotlin</vt:lpstr>
      <vt:lpstr>Odoo</vt:lpstr>
      <vt:lpstr>Python</vt:lpstr>
      <vt:lpstr>Visual studio code</vt:lpstr>
      <vt:lpstr>Git/Github</vt:lpstr>
      <vt:lpstr>Pasos para la solución técnica</vt:lpstr>
      <vt:lpstr>Dificultades que han  aparecido</vt:lpstr>
      <vt:lpstr>Ideas para usar lo aprendido en otros módulos </vt:lpstr>
      <vt:lpstr>Propuestas de mejora para el futuro</vt:lpstr>
      <vt:lpstr>Experiencia en el trabajo en equipo</vt:lpstr>
      <vt:lpstr>Dificultades en el trabajo en equipo</vt:lpstr>
      <vt:lpstr>Solución a las dificultades</vt:lpstr>
      <vt:lpstr>Satisfacción personal</vt:lpstr>
      <vt:lpstr>¿Qué destacar en positivo?</vt:lpstr>
      <vt:lpstr>¿Qué destacar en negativo?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03 – Kotlin/odoo</dc:title>
  <dc:creator>Federico Adria Carrasco</dc:creator>
  <cp:lastModifiedBy>Federico Adria Carrasco</cp:lastModifiedBy>
  <cp:revision>58</cp:revision>
  <dcterms:created xsi:type="dcterms:W3CDTF">2022-02-09T15:27:40Z</dcterms:created>
  <dcterms:modified xsi:type="dcterms:W3CDTF">2022-02-09T18:09:58Z</dcterms:modified>
</cp:coreProperties>
</file>