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AE3"/>
    <a:srgbClr val="5FB1DF"/>
    <a:srgbClr val="2890CB"/>
    <a:srgbClr val="0F374D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0804-9E38-7E1E-A614-DB89D858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84F0A-8DCB-E9FB-D25D-A41F444FB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CCD4-49B8-C7B8-C4F4-147D0037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63B7-9155-6E54-BA44-F0139CDE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50A83-3138-BD4B-46F0-FDD50D80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7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7E1-B4B4-9BC0-5079-3838DB3F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273A6-3D2E-A132-EF62-1255FA96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D8FC-5ECF-8827-8899-0F12CA10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CB95-B594-5B19-2EC2-6DAB5C0D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B663-56FE-564F-87CF-33D4457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0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F077D-C003-5F7F-D68B-73910E0FD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60B5D-1DC0-2755-24DD-E3C05ADD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8639-5CD7-105D-F1F9-52F6BDB8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8055-4C10-FCC6-8EC5-5EADE9F6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6427-467D-FE10-CB00-36B2B9C0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2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E36A-1D6A-465F-39D7-FA5E609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DCC4-AD6D-73F4-55F1-BC96F466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0317-177A-1DC9-AFAF-40820B9D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4FFBA-EB72-20E2-65A1-541886E1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ABE1-5684-4977-7E1C-B61600F6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12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7652-F268-486E-8531-D4D201AF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B6F8B-CDDD-E633-97C8-6B96F5F63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A2E4-D65C-34E5-EAB4-0C0E6967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26F7-9ADF-E2EB-E05E-7987D77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D96F-2E02-6005-99E2-EAFD10AE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9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0511-8182-6C45-FB14-5671D977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05FF-DE03-8754-000B-CD083D83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E5267-D131-29FC-ACF5-21CDE1F18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515D9-8ECB-ECF0-9534-AC367262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92A2-0FEE-59EA-0954-B81876E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C9F0-3049-FB99-62F4-09AD4A60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E3AF-E4EB-EC8C-20D0-5AB0985C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1F74-67E4-D8B5-B99B-185054330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803B4-365C-D6F5-3F6D-15637CA3D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8C857-D0E5-3809-4778-9318FE99A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CB9AA-CA20-4D3C-CFBC-21A73EC53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D7225-FFD4-B913-DCAF-68358801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47C3-6B06-D4B5-442A-E9954A58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36792-EACB-1C00-4CF7-8E9ADB58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6658-4E61-76E1-60B5-823DDA45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D9972-4305-3F03-E50F-10D1D105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088E7-6F94-F810-322C-C54F0877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72A16-88A0-E662-4B02-1C2961A1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3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EDE80-7A99-0191-327E-3C54E72A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C8EE5-006C-35A2-5547-DD2E14DA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24DEF-4BD3-19A3-AC9D-3B39901B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1C1F-36BF-6355-39A3-C44A6C3A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9D44-7DCE-D1E2-9862-1BB71C0D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FDB22-703F-B59E-9460-C3A40035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47BC-D1DC-2D1E-9550-21C70BDC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4D7E9-EDFC-CAD1-6B94-B66069A4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4E295-6166-1B8E-742D-7E0F65D2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8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E46D-6EC1-F1C4-1361-D2E6E904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8DEE8-585A-A67F-DBE8-F2DB301E4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5E4CC-AC05-F9C3-6BFF-FD468C4DB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B639-FE02-9FE9-0EB3-E093F679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91B14-B515-1D17-7369-39EC1BD7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1A2A6-417A-B873-B8F5-50CBB6D1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8FB53-37E6-C4CD-D2B8-CFE7B5EF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D2EA-1E4B-AFC6-9749-73D7C4A9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F410-6475-C85C-D3F8-C68DECCF0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9D38-D206-4B92-93EB-6D8627D14EA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57FB-D733-E3BB-3ACF-37ED970C0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7B41-8FD0-2C25-CABF-400CA956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387C-D97D-4DDD-A0CA-0EC0440AE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6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2A80FCD-DCF7-AA54-EDA2-9F4E6B0ED7BD}"/>
              </a:ext>
            </a:extLst>
          </p:cNvPr>
          <p:cNvSpPr/>
          <p:nvPr/>
        </p:nvSpPr>
        <p:spPr>
          <a:xfrm>
            <a:off x="-277906" y="-89647"/>
            <a:ext cx="12765741" cy="705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E9C41-AD36-203E-E698-52A29130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5" y="1434355"/>
            <a:ext cx="10246449" cy="28143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7CB68-A438-3BCF-C812-BC356BD3C88D}"/>
              </a:ext>
            </a:extLst>
          </p:cNvPr>
          <p:cNvSpPr txBox="1"/>
          <p:nvPr/>
        </p:nvSpPr>
        <p:spPr>
          <a:xfrm>
            <a:off x="2554942" y="5579640"/>
            <a:ext cx="259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Fadwa</a:t>
            </a:r>
            <a:r>
              <a:rPr lang="en-GB" sz="2400" dirty="0"/>
              <a:t> LACHAM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4A80C-A4B6-B0D7-FC08-585FF1AF1528}"/>
              </a:ext>
            </a:extLst>
          </p:cNvPr>
          <p:cNvSpPr txBox="1"/>
          <p:nvPr/>
        </p:nvSpPr>
        <p:spPr>
          <a:xfrm>
            <a:off x="4899210" y="4942855"/>
            <a:ext cx="259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err="1"/>
              <a:t>Projet</a:t>
            </a:r>
            <a:r>
              <a:rPr lang="en-GB" sz="2400" u="sng" dirty="0"/>
              <a:t> </a:t>
            </a:r>
            <a:r>
              <a:rPr lang="en-GB" sz="2400" u="sng" dirty="0" err="1"/>
              <a:t>réalisé</a:t>
            </a:r>
            <a:r>
              <a:rPr lang="en-GB" sz="2400" u="sng" dirty="0"/>
              <a:t> par: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BD2A8-8F83-8DB9-C761-BA6ED25C8E53}"/>
              </a:ext>
            </a:extLst>
          </p:cNvPr>
          <p:cNvSpPr txBox="1"/>
          <p:nvPr/>
        </p:nvSpPr>
        <p:spPr>
          <a:xfrm>
            <a:off x="7037296" y="5579640"/>
            <a:ext cx="401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Chaimae EL MARRHOUB</a:t>
            </a:r>
          </a:p>
        </p:txBody>
      </p:sp>
    </p:spTree>
    <p:extLst>
      <p:ext uri="{BB962C8B-B14F-4D97-AF65-F5344CB8AC3E}">
        <p14:creationId xmlns:p14="http://schemas.microsoft.com/office/powerpoint/2010/main" val="30057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1CBE2C-005F-7747-1D1E-1D5ACD7C2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90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B345-195C-C5DB-5DED-1DA2980DFD6C}"/>
              </a:ext>
            </a:extLst>
          </p:cNvPr>
          <p:cNvSpPr/>
          <p:nvPr/>
        </p:nvSpPr>
        <p:spPr>
          <a:xfrm>
            <a:off x="116537" y="107578"/>
            <a:ext cx="11958922" cy="662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C90F2-DDF4-8211-3D57-0F6FC251252F}"/>
              </a:ext>
            </a:extLst>
          </p:cNvPr>
          <p:cNvSpPr/>
          <p:nvPr/>
        </p:nvSpPr>
        <p:spPr>
          <a:xfrm>
            <a:off x="-981634" y="-959229"/>
            <a:ext cx="2187389" cy="2160494"/>
          </a:xfrm>
          <a:prstGeom prst="ellipse">
            <a:avLst/>
          </a:prstGeom>
          <a:solidFill>
            <a:srgbClr val="289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F374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5B0C85-C62A-378C-4E9F-3F52D2CB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72" y="206188"/>
            <a:ext cx="827636" cy="1009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76A15-D5F4-BB00-5F6C-7668A6539927}"/>
              </a:ext>
            </a:extLst>
          </p:cNvPr>
          <p:cNvSpPr txBox="1"/>
          <p:nvPr/>
        </p:nvSpPr>
        <p:spPr>
          <a:xfrm>
            <a:off x="645459" y="2286006"/>
            <a:ext cx="9914965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rgbClr val="0F37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</a:t>
            </a:r>
            <a:r>
              <a:rPr lang="en-GB" sz="8000" b="1" dirty="0">
                <a:solidFill>
                  <a:srgbClr val="0F37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Machine </a:t>
            </a:r>
            <a:r>
              <a:rPr lang="en-GB" sz="8000" b="1" dirty="0" err="1">
                <a:solidFill>
                  <a:srgbClr val="0F37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</a:t>
            </a:r>
            <a:endParaRPr lang="en-GB" sz="8000" b="1" dirty="0">
              <a:solidFill>
                <a:srgbClr val="0F37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5BED2-32ED-76D8-B6EA-5607FFD1B03D}"/>
              </a:ext>
            </a:extLst>
          </p:cNvPr>
          <p:cNvSpPr txBox="1"/>
          <p:nvPr/>
        </p:nvSpPr>
        <p:spPr>
          <a:xfrm>
            <a:off x="1205755" y="3479457"/>
            <a:ext cx="686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rgbClr val="C00000"/>
                </a:solidFill>
              </a:rPr>
              <a:t>C’est</a:t>
            </a:r>
            <a:r>
              <a:rPr lang="en-GB" sz="3600" dirty="0">
                <a:solidFill>
                  <a:srgbClr val="C00000"/>
                </a:solidFill>
              </a:rPr>
              <a:t> quoi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8B2D5-DB21-69C0-B7ED-0DEFB54B2393}"/>
              </a:ext>
            </a:extLst>
          </p:cNvPr>
          <p:cNvSpPr txBox="1"/>
          <p:nvPr/>
        </p:nvSpPr>
        <p:spPr>
          <a:xfrm>
            <a:off x="366792" y="206188"/>
            <a:ext cx="68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08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1CBE2C-005F-7747-1D1E-1D5ACD7C2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90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B345-195C-C5DB-5DED-1DA2980DFD6C}"/>
              </a:ext>
            </a:extLst>
          </p:cNvPr>
          <p:cNvSpPr/>
          <p:nvPr/>
        </p:nvSpPr>
        <p:spPr>
          <a:xfrm>
            <a:off x="116537" y="107578"/>
            <a:ext cx="11958922" cy="662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C90F2-DDF4-8211-3D57-0F6FC251252F}"/>
              </a:ext>
            </a:extLst>
          </p:cNvPr>
          <p:cNvSpPr/>
          <p:nvPr/>
        </p:nvSpPr>
        <p:spPr>
          <a:xfrm>
            <a:off x="-981634" y="-959229"/>
            <a:ext cx="2187389" cy="2160494"/>
          </a:xfrm>
          <a:prstGeom prst="ellipse">
            <a:avLst/>
          </a:prstGeom>
          <a:solidFill>
            <a:srgbClr val="289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5B0C85-C62A-378C-4E9F-3F52D2CB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72" y="206188"/>
            <a:ext cx="827636" cy="1009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335500-C250-722C-9BD5-BB38C96A5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5" y="2464758"/>
            <a:ext cx="2809725" cy="28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FAAB6-8F9D-9CF1-0FCD-5D25DF1B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61" y="1084561"/>
            <a:ext cx="1309553" cy="1309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55E0A0-2603-1819-3B42-7683DDEF2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48" y="1094076"/>
            <a:ext cx="1309553" cy="1309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2034CE-5CDB-96D9-1991-2FC769FE8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13" y="1084560"/>
            <a:ext cx="1309553" cy="130955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0B9CA9-9953-4146-91C9-475E553DFC3F}"/>
              </a:ext>
            </a:extLst>
          </p:cNvPr>
          <p:cNvSpPr/>
          <p:nvPr/>
        </p:nvSpPr>
        <p:spPr>
          <a:xfrm>
            <a:off x="2070847" y="5382061"/>
            <a:ext cx="8166847" cy="107323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7EC8C-AD37-FE28-38A5-B955D38A0CFA}"/>
              </a:ext>
            </a:extLst>
          </p:cNvPr>
          <p:cNvSpPr txBox="1"/>
          <p:nvPr/>
        </p:nvSpPr>
        <p:spPr>
          <a:xfrm>
            <a:off x="2250136" y="5173274"/>
            <a:ext cx="7933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dirty="0"/>
            </a:b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Une machine virtuelle (VM) est un environnement informatique simulé qui imite le comportement d'un ordinateur physique, permettant l'exécution de </a:t>
            </a:r>
            <a:r>
              <a:rPr lang="fr-FR" b="0" i="0" dirty="0">
                <a:solidFill>
                  <a:srgbClr val="C00000"/>
                </a:solidFill>
                <a:effectLst/>
                <a:latin typeface="Söhne"/>
              </a:rPr>
              <a:t>systèmes d'exploitation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fr-FR" b="0" i="0" dirty="0">
                <a:solidFill>
                  <a:srgbClr val="C00000"/>
                </a:solidFill>
                <a:effectLst/>
                <a:latin typeface="Söhne"/>
              </a:rPr>
              <a:t>d'applications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de manière isolée sur une même machine hôte.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F922DF-14CF-B3F5-DA89-AEA8471CE204}"/>
              </a:ext>
            </a:extLst>
          </p:cNvPr>
          <p:cNvCxnSpPr>
            <a:cxnSpLocks/>
          </p:cNvCxnSpPr>
          <p:nvPr/>
        </p:nvCxnSpPr>
        <p:spPr>
          <a:xfrm flipH="1" flipV="1">
            <a:off x="4311432" y="2344809"/>
            <a:ext cx="735106" cy="33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C39521-13A0-534C-E2CC-5C033E4BFEAC}"/>
              </a:ext>
            </a:extLst>
          </p:cNvPr>
          <p:cNvCxnSpPr>
            <a:cxnSpLocks/>
          </p:cNvCxnSpPr>
          <p:nvPr/>
        </p:nvCxnSpPr>
        <p:spPr>
          <a:xfrm flipV="1">
            <a:off x="6096000" y="2312894"/>
            <a:ext cx="0" cy="4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74DBC7-23A2-D92E-C6B5-BA5F6444927C}"/>
              </a:ext>
            </a:extLst>
          </p:cNvPr>
          <p:cNvCxnSpPr>
            <a:cxnSpLocks/>
          </p:cNvCxnSpPr>
          <p:nvPr/>
        </p:nvCxnSpPr>
        <p:spPr>
          <a:xfrm flipV="1">
            <a:off x="7077635" y="2335844"/>
            <a:ext cx="735106" cy="33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278849-500E-0194-F635-B95D4FCB318F}"/>
              </a:ext>
            </a:extLst>
          </p:cNvPr>
          <p:cNvSpPr txBox="1"/>
          <p:nvPr/>
        </p:nvSpPr>
        <p:spPr>
          <a:xfrm>
            <a:off x="5704735" y="3316939"/>
            <a:ext cx="147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C72A2-4733-71A1-6810-3B60B771B5BF}"/>
              </a:ext>
            </a:extLst>
          </p:cNvPr>
          <p:cNvSpPr txBox="1"/>
          <p:nvPr/>
        </p:nvSpPr>
        <p:spPr>
          <a:xfrm>
            <a:off x="3595387" y="139885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4859BA-FDE5-0166-E336-2F73197CB4BB}"/>
              </a:ext>
            </a:extLst>
          </p:cNvPr>
          <p:cNvSpPr txBox="1"/>
          <p:nvPr/>
        </p:nvSpPr>
        <p:spPr>
          <a:xfrm>
            <a:off x="8161239" y="140306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4C8F69-6687-5903-8680-3505B810C790}"/>
              </a:ext>
            </a:extLst>
          </p:cNvPr>
          <p:cNvSpPr txBox="1"/>
          <p:nvPr/>
        </p:nvSpPr>
        <p:spPr>
          <a:xfrm>
            <a:off x="5878313" y="139885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6AC13A-22B1-9F7A-78E5-0FCD2133B9C7}"/>
              </a:ext>
            </a:extLst>
          </p:cNvPr>
          <p:cNvSpPr txBox="1"/>
          <p:nvPr/>
        </p:nvSpPr>
        <p:spPr>
          <a:xfrm>
            <a:off x="366792" y="206188"/>
            <a:ext cx="68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008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5" grpId="0"/>
      <p:bldP spid="26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1CBE2C-005F-7747-1D1E-1D5ACD7C2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90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B345-195C-C5DB-5DED-1DA2980DFD6C}"/>
              </a:ext>
            </a:extLst>
          </p:cNvPr>
          <p:cNvSpPr/>
          <p:nvPr/>
        </p:nvSpPr>
        <p:spPr>
          <a:xfrm>
            <a:off x="116537" y="107578"/>
            <a:ext cx="11958922" cy="662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C90F2-DDF4-8211-3D57-0F6FC251252F}"/>
              </a:ext>
            </a:extLst>
          </p:cNvPr>
          <p:cNvSpPr/>
          <p:nvPr/>
        </p:nvSpPr>
        <p:spPr>
          <a:xfrm>
            <a:off x="-981634" y="-959229"/>
            <a:ext cx="2187389" cy="2160494"/>
          </a:xfrm>
          <a:prstGeom prst="ellipse">
            <a:avLst/>
          </a:prstGeom>
          <a:solidFill>
            <a:srgbClr val="289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F374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5B0C85-C62A-378C-4E9F-3F52D2CB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72" y="206188"/>
            <a:ext cx="827636" cy="10090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690A09-5D88-BA47-F3E3-224799EC46DD}"/>
              </a:ext>
            </a:extLst>
          </p:cNvPr>
          <p:cNvSpPr/>
          <p:nvPr/>
        </p:nvSpPr>
        <p:spPr>
          <a:xfrm>
            <a:off x="3621741" y="4742329"/>
            <a:ext cx="4052047" cy="708213"/>
          </a:xfrm>
          <a:prstGeom prst="rect">
            <a:avLst/>
          </a:prstGeom>
          <a:solidFill>
            <a:srgbClr val="2890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HardWare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3DB69-121D-C0F9-3346-FA8947F8D7D6}"/>
              </a:ext>
            </a:extLst>
          </p:cNvPr>
          <p:cNvSpPr/>
          <p:nvPr/>
        </p:nvSpPr>
        <p:spPr>
          <a:xfrm>
            <a:off x="3621741" y="4034116"/>
            <a:ext cx="4052047" cy="708213"/>
          </a:xfrm>
          <a:prstGeom prst="rect">
            <a:avLst/>
          </a:prstGeom>
          <a:solidFill>
            <a:srgbClr val="5FB1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Host 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C0F8F-C25E-41CE-6394-E15BEE8ABC83}"/>
              </a:ext>
            </a:extLst>
          </p:cNvPr>
          <p:cNvSpPr/>
          <p:nvPr/>
        </p:nvSpPr>
        <p:spPr>
          <a:xfrm>
            <a:off x="3621740" y="3325896"/>
            <a:ext cx="4052047" cy="708213"/>
          </a:xfrm>
          <a:prstGeom prst="rect">
            <a:avLst/>
          </a:prstGeom>
          <a:solidFill>
            <a:srgbClr val="6FBA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HyperVisor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62A8E-B199-05CD-BE48-FD0E720B0100}"/>
              </a:ext>
            </a:extLst>
          </p:cNvPr>
          <p:cNvSpPr/>
          <p:nvPr/>
        </p:nvSpPr>
        <p:spPr>
          <a:xfrm>
            <a:off x="3946711" y="1667435"/>
            <a:ext cx="1136277" cy="1658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VM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67A81-6C72-7100-0D89-742371984E21}"/>
              </a:ext>
            </a:extLst>
          </p:cNvPr>
          <p:cNvSpPr/>
          <p:nvPr/>
        </p:nvSpPr>
        <p:spPr>
          <a:xfrm>
            <a:off x="5084106" y="1667463"/>
            <a:ext cx="1136277" cy="1658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VM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E22F4-DEEE-C4D8-D295-24C169DC2179}"/>
              </a:ext>
            </a:extLst>
          </p:cNvPr>
          <p:cNvSpPr/>
          <p:nvPr/>
        </p:nvSpPr>
        <p:spPr>
          <a:xfrm>
            <a:off x="6220383" y="1667428"/>
            <a:ext cx="1136277" cy="1658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VM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8097A-089B-42C0-3F4F-5C7A26DE3F6A}"/>
              </a:ext>
            </a:extLst>
          </p:cNvPr>
          <p:cNvSpPr txBox="1"/>
          <p:nvPr/>
        </p:nvSpPr>
        <p:spPr>
          <a:xfrm>
            <a:off x="366792" y="206188"/>
            <a:ext cx="68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341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0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1CBE2C-005F-7747-1D1E-1D5ACD7C2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90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B345-195C-C5DB-5DED-1DA2980DFD6C}"/>
              </a:ext>
            </a:extLst>
          </p:cNvPr>
          <p:cNvSpPr/>
          <p:nvPr/>
        </p:nvSpPr>
        <p:spPr>
          <a:xfrm>
            <a:off x="116537" y="107578"/>
            <a:ext cx="11958922" cy="662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C90F2-DDF4-8211-3D57-0F6FC251252F}"/>
              </a:ext>
            </a:extLst>
          </p:cNvPr>
          <p:cNvSpPr/>
          <p:nvPr/>
        </p:nvSpPr>
        <p:spPr>
          <a:xfrm>
            <a:off x="-981634" y="-959229"/>
            <a:ext cx="2187389" cy="2160494"/>
          </a:xfrm>
          <a:prstGeom prst="ellipse">
            <a:avLst/>
          </a:prstGeom>
          <a:solidFill>
            <a:srgbClr val="289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F374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5B0C85-C62A-378C-4E9F-3F52D2CB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72" y="206188"/>
            <a:ext cx="827636" cy="10090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BC47CAB-52F7-992C-BE37-7AC9BE73858B}"/>
              </a:ext>
            </a:extLst>
          </p:cNvPr>
          <p:cNvGrpSpPr/>
          <p:nvPr/>
        </p:nvGrpSpPr>
        <p:grpSpPr>
          <a:xfrm>
            <a:off x="654424" y="2727525"/>
            <a:ext cx="2694033" cy="2501135"/>
            <a:chOff x="654424" y="2727525"/>
            <a:chExt cx="2694033" cy="25011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A81A47-93D2-3DC0-B2C2-3DD00B6CF23D}"/>
                </a:ext>
              </a:extLst>
            </p:cNvPr>
            <p:cNvSpPr/>
            <p:nvPr/>
          </p:nvSpPr>
          <p:spPr>
            <a:xfrm>
              <a:off x="654425" y="4757799"/>
              <a:ext cx="2694032" cy="470861"/>
            </a:xfrm>
            <a:prstGeom prst="rect">
              <a:avLst/>
            </a:prstGeom>
            <a:solidFill>
              <a:srgbClr val="289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HardWare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BC361C-04E2-F202-3907-A74478A43D79}"/>
                </a:ext>
              </a:extLst>
            </p:cNvPr>
            <p:cNvSpPr/>
            <p:nvPr/>
          </p:nvSpPr>
          <p:spPr>
            <a:xfrm>
              <a:off x="654425" y="4291633"/>
              <a:ext cx="2694032" cy="470861"/>
            </a:xfrm>
            <a:prstGeom prst="rect">
              <a:avLst/>
            </a:prstGeom>
            <a:solidFill>
              <a:srgbClr val="5FB1D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EF9A3-C707-CAAB-6351-6F5160FBF864}"/>
                </a:ext>
              </a:extLst>
            </p:cNvPr>
            <p:cNvSpPr/>
            <p:nvPr/>
          </p:nvSpPr>
          <p:spPr>
            <a:xfrm>
              <a:off x="654424" y="3825466"/>
              <a:ext cx="2694032" cy="470861"/>
            </a:xfrm>
            <a:prstGeom prst="rect">
              <a:avLst/>
            </a:prstGeom>
            <a:solidFill>
              <a:srgbClr val="6FBA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HyperVisor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75EFFF-E11E-0DB6-D8AE-1496A2B7ECD1}"/>
                </a:ext>
              </a:extLst>
            </p:cNvPr>
            <p:cNvSpPr/>
            <p:nvPr/>
          </p:nvSpPr>
          <p:spPr>
            <a:xfrm>
              <a:off x="846980" y="2727525"/>
              <a:ext cx="755462" cy="11026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VM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F57AF2-2332-9497-2F35-0EFECAD20D85}"/>
                </a:ext>
              </a:extLst>
            </p:cNvPr>
            <p:cNvSpPr/>
            <p:nvPr/>
          </p:nvSpPr>
          <p:spPr>
            <a:xfrm>
              <a:off x="1602442" y="2727525"/>
              <a:ext cx="755462" cy="11026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VM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3D1F3B-D66F-C155-8067-A1B1659A1EAD}"/>
                </a:ext>
              </a:extLst>
            </p:cNvPr>
            <p:cNvSpPr/>
            <p:nvPr/>
          </p:nvSpPr>
          <p:spPr>
            <a:xfrm>
              <a:off x="2357904" y="2727526"/>
              <a:ext cx="755462" cy="11026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VM 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51E3E2-9C42-A1FF-5449-57E0EFDD6CD8}"/>
              </a:ext>
            </a:extLst>
          </p:cNvPr>
          <p:cNvGrpSpPr/>
          <p:nvPr/>
        </p:nvGrpSpPr>
        <p:grpSpPr>
          <a:xfrm>
            <a:off x="4068623" y="994914"/>
            <a:ext cx="6292104" cy="4774775"/>
            <a:chOff x="4068623" y="994914"/>
            <a:chExt cx="6292104" cy="47747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B3C4C5-57CC-AE5F-B5CD-6D2043B7D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173" y="1704261"/>
              <a:ext cx="2609155" cy="293122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9EF9F0-83B5-3FD0-6C86-AEBF43126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1174" y="994914"/>
              <a:ext cx="1309553" cy="130955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89711D-2B6B-DABE-55FF-33C451E9B35A}"/>
                </a:ext>
              </a:extLst>
            </p:cNvPr>
            <p:cNvSpPr txBox="1"/>
            <p:nvPr/>
          </p:nvSpPr>
          <p:spPr>
            <a:xfrm>
              <a:off x="9444500" y="1309204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VM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CD78FD-C469-E498-C673-B0C8A6E7B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1174" y="4460136"/>
              <a:ext cx="1309553" cy="130955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4C4885-5606-F549-D47F-5921021A02E9}"/>
                </a:ext>
              </a:extLst>
            </p:cNvPr>
            <p:cNvSpPr txBox="1"/>
            <p:nvPr/>
          </p:nvSpPr>
          <p:spPr>
            <a:xfrm>
              <a:off x="9444500" y="4808563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VM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ACA746A-D937-2D2F-4FD7-CBD11ECC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1174" y="2727525"/>
              <a:ext cx="1309553" cy="130955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77C6EF-903B-E030-933B-7C3C69506439}"/>
                </a:ext>
              </a:extLst>
            </p:cNvPr>
            <p:cNvSpPr txBox="1"/>
            <p:nvPr/>
          </p:nvSpPr>
          <p:spPr>
            <a:xfrm>
              <a:off x="9444500" y="304181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VM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9A4D02-6737-E3CA-998B-27934D1703AC}"/>
                </a:ext>
              </a:extLst>
            </p:cNvPr>
            <p:cNvSpPr txBox="1"/>
            <p:nvPr/>
          </p:nvSpPr>
          <p:spPr>
            <a:xfrm>
              <a:off x="4068623" y="4700700"/>
              <a:ext cx="441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Comment </a:t>
              </a:r>
              <a:r>
                <a:rPr lang="en-GB" sz="2000" dirty="0" err="1"/>
                <a:t>configurer</a:t>
              </a:r>
              <a:r>
                <a:rPr lang="en-GB" sz="2000" dirty="0"/>
                <a:t> et </a:t>
              </a:r>
              <a:r>
                <a:rPr lang="en-GB" sz="2000" dirty="0" err="1"/>
                <a:t>gérer</a:t>
              </a:r>
              <a:r>
                <a:rPr lang="en-GB" sz="2000" dirty="0"/>
                <a:t> </a:t>
              </a:r>
              <a:r>
                <a:rPr lang="en-GB" sz="2000" dirty="0" err="1"/>
                <a:t>ces</a:t>
              </a:r>
              <a:r>
                <a:rPr lang="en-GB" sz="2000" dirty="0"/>
                <a:t> VMs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8E4DBE-B71D-E5F8-9F71-D7A91F1CA94F}"/>
              </a:ext>
            </a:extLst>
          </p:cNvPr>
          <p:cNvSpPr txBox="1"/>
          <p:nvPr/>
        </p:nvSpPr>
        <p:spPr>
          <a:xfrm>
            <a:off x="366792" y="206188"/>
            <a:ext cx="68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945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1CBE2C-005F-7747-1D1E-1D5ACD7C2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90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B345-195C-C5DB-5DED-1DA2980DFD6C}"/>
              </a:ext>
            </a:extLst>
          </p:cNvPr>
          <p:cNvSpPr/>
          <p:nvPr/>
        </p:nvSpPr>
        <p:spPr>
          <a:xfrm>
            <a:off x="116537" y="107578"/>
            <a:ext cx="11958922" cy="662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C90F2-DDF4-8211-3D57-0F6FC251252F}"/>
              </a:ext>
            </a:extLst>
          </p:cNvPr>
          <p:cNvSpPr/>
          <p:nvPr/>
        </p:nvSpPr>
        <p:spPr>
          <a:xfrm>
            <a:off x="-981634" y="-959229"/>
            <a:ext cx="2187389" cy="2160494"/>
          </a:xfrm>
          <a:prstGeom prst="ellipse">
            <a:avLst/>
          </a:prstGeom>
          <a:solidFill>
            <a:srgbClr val="289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F374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5B0C85-C62A-378C-4E9F-3F52D2CB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72" y="206188"/>
            <a:ext cx="827636" cy="10090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67332-2F79-B243-AFF1-8ED1A953246C}"/>
              </a:ext>
            </a:extLst>
          </p:cNvPr>
          <p:cNvSpPr txBox="1"/>
          <p:nvPr/>
        </p:nvSpPr>
        <p:spPr>
          <a:xfrm>
            <a:off x="5194749" y="1014528"/>
            <a:ext cx="2266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Solution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31476-DA56-3C6B-06F2-8EF079DE1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59" y="789185"/>
            <a:ext cx="923390" cy="923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E28ED-87ED-FD86-66B4-6BACA5C6B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78" y="2130146"/>
            <a:ext cx="1978840" cy="24126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751CC-A3FF-A948-922D-F44C61ADECAA}"/>
              </a:ext>
            </a:extLst>
          </p:cNvPr>
          <p:cNvSpPr/>
          <p:nvPr/>
        </p:nvSpPr>
        <p:spPr>
          <a:xfrm>
            <a:off x="2653553" y="5188990"/>
            <a:ext cx="7646894" cy="1057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37C40-C5A6-0B25-F302-E44CF862A5E4}"/>
              </a:ext>
            </a:extLst>
          </p:cNvPr>
          <p:cNvSpPr txBox="1"/>
          <p:nvPr/>
        </p:nvSpPr>
        <p:spPr>
          <a:xfrm>
            <a:off x="2985248" y="5063482"/>
            <a:ext cx="731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dirty="0"/>
            </a:br>
            <a:r>
              <a:rPr lang="fr-FR" b="0" i="0" dirty="0" err="1">
                <a:solidFill>
                  <a:srgbClr val="C00000"/>
                </a:solidFill>
                <a:effectLst/>
                <a:latin typeface="Söhne"/>
              </a:rPr>
              <a:t>Vagrant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est un logiciel open source qui simplifie la création et la gestion d'environnements de développement virtuels sur un ordinateur local.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8671D-DED4-D36C-EA16-A5B32721EEC5}"/>
              </a:ext>
            </a:extLst>
          </p:cNvPr>
          <p:cNvSpPr txBox="1"/>
          <p:nvPr/>
        </p:nvSpPr>
        <p:spPr>
          <a:xfrm>
            <a:off x="366792" y="206188"/>
            <a:ext cx="68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4007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1CBE2C-005F-7747-1D1E-1D5ACD7C2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90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B345-195C-C5DB-5DED-1DA2980DFD6C}"/>
              </a:ext>
            </a:extLst>
          </p:cNvPr>
          <p:cNvSpPr/>
          <p:nvPr/>
        </p:nvSpPr>
        <p:spPr>
          <a:xfrm>
            <a:off x="116537" y="107578"/>
            <a:ext cx="11958922" cy="662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C90F2-DDF4-8211-3D57-0F6FC251252F}"/>
              </a:ext>
            </a:extLst>
          </p:cNvPr>
          <p:cNvSpPr/>
          <p:nvPr/>
        </p:nvSpPr>
        <p:spPr>
          <a:xfrm>
            <a:off x="-981634" y="-959229"/>
            <a:ext cx="2187389" cy="2160494"/>
          </a:xfrm>
          <a:prstGeom prst="ellipse">
            <a:avLst/>
          </a:prstGeom>
          <a:solidFill>
            <a:srgbClr val="289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F374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5B0C85-C62A-378C-4E9F-3F52D2CB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72" y="206188"/>
            <a:ext cx="827636" cy="1009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76A15-D5F4-BB00-5F6C-7668A6539927}"/>
              </a:ext>
            </a:extLst>
          </p:cNvPr>
          <p:cNvSpPr txBox="1"/>
          <p:nvPr/>
        </p:nvSpPr>
        <p:spPr>
          <a:xfrm>
            <a:off x="645459" y="2286006"/>
            <a:ext cx="9914965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rgbClr val="0F37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</a:t>
            </a:r>
            <a:r>
              <a:rPr lang="en-GB" sz="8000" b="1" dirty="0">
                <a:solidFill>
                  <a:srgbClr val="0F37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Machine </a:t>
            </a:r>
            <a:r>
              <a:rPr lang="en-GB" sz="8000" b="1" dirty="0" err="1">
                <a:solidFill>
                  <a:srgbClr val="0F37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</a:t>
            </a:r>
            <a:endParaRPr lang="en-GB" sz="8000" b="1" dirty="0">
              <a:solidFill>
                <a:srgbClr val="0F37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5BED2-32ED-76D8-B6EA-5607FFD1B03D}"/>
              </a:ext>
            </a:extLst>
          </p:cNvPr>
          <p:cNvSpPr txBox="1"/>
          <p:nvPr/>
        </p:nvSpPr>
        <p:spPr>
          <a:xfrm>
            <a:off x="1205755" y="3479457"/>
            <a:ext cx="686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rgbClr val="C00000"/>
                </a:solidFill>
              </a:rPr>
              <a:t>C’est</a:t>
            </a:r>
            <a:r>
              <a:rPr lang="en-GB" sz="3600" dirty="0">
                <a:solidFill>
                  <a:srgbClr val="C00000"/>
                </a:solidFill>
              </a:rPr>
              <a:t> quoi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E1AF1-F937-523B-9046-62C9CC178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4" y="1213495"/>
            <a:ext cx="10638802" cy="5377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AD464-A909-3A79-99D9-B2ACF53E6C8E}"/>
              </a:ext>
            </a:extLst>
          </p:cNvPr>
          <p:cNvSpPr txBox="1"/>
          <p:nvPr/>
        </p:nvSpPr>
        <p:spPr>
          <a:xfrm>
            <a:off x="366792" y="206188"/>
            <a:ext cx="68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4934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Chaimae El Marrhoub</dc:creator>
  <cp:lastModifiedBy>Chaimae El Marrhoub</cp:lastModifiedBy>
  <cp:revision>1</cp:revision>
  <dcterms:created xsi:type="dcterms:W3CDTF">2023-10-15T21:14:59Z</dcterms:created>
  <dcterms:modified xsi:type="dcterms:W3CDTF">2023-10-15T22:55:56Z</dcterms:modified>
</cp:coreProperties>
</file>