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932" r:id="rId2"/>
    <p:sldMasterId id="2147483949" r:id="rId3"/>
    <p:sldMasterId id="2147483980" r:id="rId4"/>
    <p:sldMasterId id="2147483984" r:id="rId5"/>
    <p:sldMasterId id="2147484011" r:id="rId6"/>
  </p:sldMasterIdLst>
  <p:notesMasterIdLst>
    <p:notesMasterId r:id="rId8"/>
  </p:notesMasterIdLst>
  <p:sldIdLst>
    <p:sldId id="3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2" autoAdjust="0"/>
    <p:restoredTop sz="92961" autoAdjust="0"/>
  </p:normalViewPr>
  <p:slideViewPr>
    <p:cSldViewPr snapToGrid="0">
      <p:cViewPr varScale="1">
        <p:scale>
          <a:sx n="106" d="100"/>
          <a:sy n="10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63B3-E8BB-474C-BEB7-273EEE0BD0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4782-F9B6-42E7-8DBA-DCA8FA2C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08132"/>
            <a:ext cx="11257205" cy="1025858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/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4205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4"/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02395" y="514775"/>
            <a:ext cx="1665592" cy="1097757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cuments\Intel\BlueGradient_radial_rgb_digital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4743700" y="2535476"/>
            <a:ext cx="2704603" cy="1782547"/>
            <a:chOff x="451796" y="386081"/>
            <a:chExt cx="1249194" cy="823318"/>
          </a:xfrm>
        </p:grpSpPr>
        <p:sp>
          <p:nvSpPr>
            <p:cNvPr id="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Documents\Intel\BlueGradient_radial_rgb_digital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4743700" y="2055983"/>
            <a:ext cx="2704603" cy="2741565"/>
            <a:chOff x="3557775" y="1541987"/>
            <a:chExt cx="2028452" cy="2056174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3557775" y="1541987"/>
              <a:ext cx="2028452" cy="1336910"/>
              <a:chOff x="451796" y="386081"/>
              <a:chExt cx="1249194" cy="823318"/>
            </a:xfrm>
          </p:grpSpPr>
          <p:sp>
            <p:nvSpPr>
              <p:cNvPr id="32" name="Freeform 36"/>
              <p:cNvSpPr>
                <a:spLocks noEditPoints="1"/>
              </p:cNvSpPr>
              <p:nvPr userDrawn="1"/>
            </p:nvSpPr>
            <p:spPr bwMode="auto">
              <a:xfrm>
                <a:off x="451796" y="386081"/>
                <a:ext cx="1249194" cy="823318"/>
              </a:xfrm>
              <a:custGeom>
                <a:avLst/>
                <a:gdLst>
                  <a:gd name="T0" fmla="*/ 2295 w 3777"/>
                  <a:gd name="T1" fmla="*/ 1128 h 2491"/>
                  <a:gd name="T2" fmla="*/ 2564 w 3777"/>
                  <a:gd name="T3" fmla="*/ 1149 h 2491"/>
                  <a:gd name="T4" fmla="*/ 2434 w 3777"/>
                  <a:gd name="T5" fmla="*/ 1046 h 2491"/>
                  <a:gd name="T6" fmla="*/ 1474 w 3777"/>
                  <a:gd name="T7" fmla="*/ 949 h 2491"/>
                  <a:gd name="T8" fmla="*/ 1548 w 3777"/>
                  <a:gd name="T9" fmla="*/ 1130 h 2491"/>
                  <a:gd name="T10" fmla="*/ 1326 w 3777"/>
                  <a:gd name="T11" fmla="*/ 1068 h 2491"/>
                  <a:gd name="T12" fmla="*/ 920 w 3777"/>
                  <a:gd name="T13" fmla="*/ 900 h 2491"/>
                  <a:gd name="T14" fmla="*/ 630 w 3777"/>
                  <a:gd name="T15" fmla="*/ 1637 h 2491"/>
                  <a:gd name="T16" fmla="*/ 551 w 3777"/>
                  <a:gd name="T17" fmla="*/ 1468 h 2491"/>
                  <a:gd name="T18" fmla="*/ 2646 w 3777"/>
                  <a:gd name="T19" fmla="*/ 959 h 2491"/>
                  <a:gd name="T20" fmla="*/ 2769 w 3777"/>
                  <a:gd name="T21" fmla="*/ 1272 h 2491"/>
                  <a:gd name="T22" fmla="*/ 2335 w 3777"/>
                  <a:gd name="T23" fmla="*/ 1478 h 2491"/>
                  <a:gd name="T24" fmla="*/ 2551 w 3777"/>
                  <a:gd name="T25" fmla="*/ 1496 h 2491"/>
                  <a:gd name="T26" fmla="*/ 2677 w 3777"/>
                  <a:gd name="T27" fmla="*/ 1613 h 2491"/>
                  <a:gd name="T28" fmla="*/ 2400 w 3777"/>
                  <a:gd name="T29" fmla="*/ 1677 h 2491"/>
                  <a:gd name="T30" fmla="*/ 2162 w 3777"/>
                  <a:gd name="T31" fmla="*/ 1556 h 2491"/>
                  <a:gd name="T32" fmla="*/ 2087 w 3777"/>
                  <a:gd name="T33" fmla="*/ 1215 h 2491"/>
                  <a:gd name="T34" fmla="*/ 2243 w 3777"/>
                  <a:gd name="T35" fmla="*/ 941 h 2491"/>
                  <a:gd name="T36" fmla="*/ 412 w 3777"/>
                  <a:gd name="T37" fmla="*/ 815 h 2491"/>
                  <a:gd name="T38" fmla="*/ 164 w 3777"/>
                  <a:gd name="T39" fmla="*/ 1308 h 2491"/>
                  <a:gd name="T40" fmla="*/ 246 w 3777"/>
                  <a:gd name="T41" fmla="*/ 1819 h 2491"/>
                  <a:gd name="T42" fmla="*/ 614 w 3777"/>
                  <a:gd name="T43" fmla="*/ 2109 h 2491"/>
                  <a:gd name="T44" fmla="*/ 1163 w 3777"/>
                  <a:gd name="T45" fmla="*/ 2229 h 2491"/>
                  <a:gd name="T46" fmla="*/ 1796 w 3777"/>
                  <a:gd name="T47" fmla="*/ 2220 h 2491"/>
                  <a:gd name="T48" fmla="*/ 2654 w 3777"/>
                  <a:gd name="T49" fmla="*/ 2031 h 2491"/>
                  <a:gd name="T50" fmla="*/ 3022 w 3777"/>
                  <a:gd name="T51" fmla="*/ 2160 h 2491"/>
                  <a:gd name="T52" fmla="*/ 2228 w 3777"/>
                  <a:gd name="T53" fmla="*/ 2412 h 2491"/>
                  <a:gd name="T54" fmla="*/ 1360 w 3777"/>
                  <a:gd name="T55" fmla="*/ 2489 h 2491"/>
                  <a:gd name="T56" fmla="*/ 599 w 3777"/>
                  <a:gd name="T57" fmla="*/ 2344 h 2491"/>
                  <a:gd name="T58" fmla="*/ 135 w 3777"/>
                  <a:gd name="T59" fmla="*/ 1990 h 2491"/>
                  <a:gd name="T60" fmla="*/ 2 w 3777"/>
                  <a:gd name="T61" fmla="*/ 1451 h 2491"/>
                  <a:gd name="T62" fmla="*/ 206 w 3777"/>
                  <a:gd name="T63" fmla="*/ 933 h 2491"/>
                  <a:gd name="T64" fmla="*/ 1887 w 3777"/>
                  <a:gd name="T65" fmla="*/ 900 h 2491"/>
                  <a:gd name="T66" fmla="*/ 1899 w 3777"/>
                  <a:gd name="T67" fmla="*/ 1478 h 2491"/>
                  <a:gd name="T68" fmla="*/ 1918 w 3777"/>
                  <a:gd name="T69" fmla="*/ 1665 h 2491"/>
                  <a:gd name="T70" fmla="*/ 1716 w 3777"/>
                  <a:gd name="T71" fmla="*/ 1552 h 2491"/>
                  <a:gd name="T72" fmla="*/ 745 w 3777"/>
                  <a:gd name="T73" fmla="*/ 608 h 2491"/>
                  <a:gd name="T74" fmla="*/ 3078 w 3777"/>
                  <a:gd name="T75" fmla="*/ 1659 h 2491"/>
                  <a:gd name="T76" fmla="*/ 2899 w 3777"/>
                  <a:gd name="T77" fmla="*/ 1548 h 2491"/>
                  <a:gd name="T78" fmla="*/ 2515 w 3777"/>
                  <a:gd name="T79" fmla="*/ 0 h 2491"/>
                  <a:gd name="T80" fmla="*/ 3161 w 3777"/>
                  <a:gd name="T81" fmla="*/ 109 h 2491"/>
                  <a:gd name="T82" fmla="*/ 3615 w 3777"/>
                  <a:gd name="T83" fmla="*/ 404 h 2491"/>
                  <a:gd name="T84" fmla="*/ 3777 w 3777"/>
                  <a:gd name="T85" fmla="*/ 900 h 2491"/>
                  <a:gd name="T86" fmla="*/ 3591 w 3777"/>
                  <a:gd name="T87" fmla="*/ 1385 h 2491"/>
                  <a:gd name="T88" fmla="*/ 3211 w 3777"/>
                  <a:gd name="T89" fmla="*/ 1665 h 2491"/>
                  <a:gd name="T90" fmla="*/ 3510 w 3777"/>
                  <a:gd name="T91" fmla="*/ 1151 h 2491"/>
                  <a:gd name="T92" fmla="*/ 3557 w 3777"/>
                  <a:gd name="T93" fmla="*/ 684 h 2491"/>
                  <a:gd name="T94" fmla="*/ 3258 w 3777"/>
                  <a:gd name="T95" fmla="*/ 321 h 2491"/>
                  <a:gd name="T96" fmla="*/ 2715 w 3777"/>
                  <a:gd name="T97" fmla="*/ 149 h 2491"/>
                  <a:gd name="T98" fmla="*/ 2027 w 3777"/>
                  <a:gd name="T99" fmla="*/ 153 h 2491"/>
                  <a:gd name="T100" fmla="*/ 1292 w 3777"/>
                  <a:gd name="T101" fmla="*/ 321 h 2491"/>
                  <a:gd name="T102" fmla="*/ 933 w 3777"/>
                  <a:gd name="T103" fmla="*/ 383 h 2491"/>
                  <a:gd name="T104" fmla="*/ 1651 w 3777"/>
                  <a:gd name="T105" fmla="*/ 103 h 2491"/>
                  <a:gd name="T106" fmla="*/ 2396 w 3777"/>
                  <a:gd name="T107" fmla="*/ 0 h 2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77" h="2491">
                    <a:moveTo>
                      <a:pt x="2434" y="1046"/>
                    </a:moveTo>
                    <a:lnTo>
                      <a:pt x="2396" y="1050"/>
                    </a:lnTo>
                    <a:lnTo>
                      <a:pt x="2362" y="1062"/>
                    </a:lnTo>
                    <a:lnTo>
                      <a:pt x="2335" y="1078"/>
                    </a:lnTo>
                    <a:lnTo>
                      <a:pt x="2311" y="1102"/>
                    </a:lnTo>
                    <a:lnTo>
                      <a:pt x="2295" y="1128"/>
                    </a:lnTo>
                    <a:lnTo>
                      <a:pt x="2285" y="1153"/>
                    </a:lnTo>
                    <a:lnTo>
                      <a:pt x="2279" y="1179"/>
                    </a:lnTo>
                    <a:lnTo>
                      <a:pt x="2275" y="1211"/>
                    </a:lnTo>
                    <a:lnTo>
                      <a:pt x="2574" y="1211"/>
                    </a:lnTo>
                    <a:lnTo>
                      <a:pt x="2572" y="1179"/>
                    </a:lnTo>
                    <a:lnTo>
                      <a:pt x="2564" y="1149"/>
                    </a:lnTo>
                    <a:lnTo>
                      <a:pt x="2555" y="1122"/>
                    </a:lnTo>
                    <a:lnTo>
                      <a:pt x="2541" y="1098"/>
                    </a:lnTo>
                    <a:lnTo>
                      <a:pt x="2521" y="1076"/>
                    </a:lnTo>
                    <a:lnTo>
                      <a:pt x="2497" y="1060"/>
                    </a:lnTo>
                    <a:lnTo>
                      <a:pt x="2467" y="1050"/>
                    </a:lnTo>
                    <a:lnTo>
                      <a:pt x="2434" y="1046"/>
                    </a:lnTo>
                    <a:close/>
                    <a:moveTo>
                      <a:pt x="920" y="900"/>
                    </a:moveTo>
                    <a:lnTo>
                      <a:pt x="1320" y="900"/>
                    </a:lnTo>
                    <a:lnTo>
                      <a:pt x="1367" y="904"/>
                    </a:lnTo>
                    <a:lnTo>
                      <a:pt x="1409" y="914"/>
                    </a:lnTo>
                    <a:lnTo>
                      <a:pt x="1445" y="929"/>
                    </a:lnTo>
                    <a:lnTo>
                      <a:pt x="1474" y="949"/>
                    </a:lnTo>
                    <a:lnTo>
                      <a:pt x="1498" y="973"/>
                    </a:lnTo>
                    <a:lnTo>
                      <a:pt x="1516" y="1001"/>
                    </a:lnTo>
                    <a:lnTo>
                      <a:pt x="1532" y="1031"/>
                    </a:lnTo>
                    <a:lnTo>
                      <a:pt x="1540" y="1062"/>
                    </a:lnTo>
                    <a:lnTo>
                      <a:pt x="1546" y="1096"/>
                    </a:lnTo>
                    <a:lnTo>
                      <a:pt x="1548" y="1130"/>
                    </a:lnTo>
                    <a:lnTo>
                      <a:pt x="1548" y="1667"/>
                    </a:lnTo>
                    <a:lnTo>
                      <a:pt x="1354" y="1667"/>
                    </a:lnTo>
                    <a:lnTo>
                      <a:pt x="1354" y="1130"/>
                    </a:lnTo>
                    <a:lnTo>
                      <a:pt x="1352" y="1104"/>
                    </a:lnTo>
                    <a:lnTo>
                      <a:pt x="1342" y="1084"/>
                    </a:lnTo>
                    <a:lnTo>
                      <a:pt x="1326" y="1068"/>
                    </a:lnTo>
                    <a:lnTo>
                      <a:pt x="1304" y="1060"/>
                    </a:lnTo>
                    <a:lnTo>
                      <a:pt x="1274" y="1056"/>
                    </a:lnTo>
                    <a:lnTo>
                      <a:pt x="1114" y="1056"/>
                    </a:lnTo>
                    <a:lnTo>
                      <a:pt x="1114" y="1667"/>
                    </a:lnTo>
                    <a:lnTo>
                      <a:pt x="920" y="1667"/>
                    </a:lnTo>
                    <a:lnTo>
                      <a:pt x="920" y="900"/>
                    </a:lnTo>
                    <a:close/>
                    <a:moveTo>
                      <a:pt x="551" y="900"/>
                    </a:moveTo>
                    <a:lnTo>
                      <a:pt x="747" y="900"/>
                    </a:lnTo>
                    <a:lnTo>
                      <a:pt x="747" y="1675"/>
                    </a:lnTo>
                    <a:lnTo>
                      <a:pt x="702" y="1667"/>
                    </a:lnTo>
                    <a:lnTo>
                      <a:pt x="662" y="1655"/>
                    </a:lnTo>
                    <a:lnTo>
                      <a:pt x="630" y="1637"/>
                    </a:lnTo>
                    <a:lnTo>
                      <a:pt x="604" y="1617"/>
                    </a:lnTo>
                    <a:lnTo>
                      <a:pt x="585" y="1591"/>
                    </a:lnTo>
                    <a:lnTo>
                      <a:pt x="569" y="1564"/>
                    </a:lnTo>
                    <a:lnTo>
                      <a:pt x="559" y="1534"/>
                    </a:lnTo>
                    <a:lnTo>
                      <a:pt x="553" y="1502"/>
                    </a:lnTo>
                    <a:lnTo>
                      <a:pt x="551" y="1468"/>
                    </a:lnTo>
                    <a:lnTo>
                      <a:pt x="551" y="900"/>
                    </a:lnTo>
                    <a:close/>
                    <a:moveTo>
                      <a:pt x="2442" y="886"/>
                    </a:moveTo>
                    <a:lnTo>
                      <a:pt x="2501" y="892"/>
                    </a:lnTo>
                    <a:lnTo>
                      <a:pt x="2557" y="906"/>
                    </a:lnTo>
                    <a:lnTo>
                      <a:pt x="2604" y="928"/>
                    </a:lnTo>
                    <a:lnTo>
                      <a:pt x="2646" y="959"/>
                    </a:lnTo>
                    <a:lnTo>
                      <a:pt x="2683" y="997"/>
                    </a:lnTo>
                    <a:lnTo>
                      <a:pt x="2713" y="1042"/>
                    </a:lnTo>
                    <a:lnTo>
                      <a:pt x="2737" y="1092"/>
                    </a:lnTo>
                    <a:lnTo>
                      <a:pt x="2755" y="1147"/>
                    </a:lnTo>
                    <a:lnTo>
                      <a:pt x="2765" y="1209"/>
                    </a:lnTo>
                    <a:lnTo>
                      <a:pt x="2769" y="1272"/>
                    </a:lnTo>
                    <a:lnTo>
                      <a:pt x="2769" y="1344"/>
                    </a:lnTo>
                    <a:lnTo>
                      <a:pt x="2275" y="1344"/>
                    </a:lnTo>
                    <a:lnTo>
                      <a:pt x="2279" y="1383"/>
                    </a:lnTo>
                    <a:lnTo>
                      <a:pt x="2291" y="1421"/>
                    </a:lnTo>
                    <a:lnTo>
                      <a:pt x="2309" y="1453"/>
                    </a:lnTo>
                    <a:lnTo>
                      <a:pt x="2335" y="1478"/>
                    </a:lnTo>
                    <a:lnTo>
                      <a:pt x="2366" y="1498"/>
                    </a:lnTo>
                    <a:lnTo>
                      <a:pt x="2404" y="1510"/>
                    </a:lnTo>
                    <a:lnTo>
                      <a:pt x="2448" y="1514"/>
                    </a:lnTo>
                    <a:lnTo>
                      <a:pt x="2487" y="1512"/>
                    </a:lnTo>
                    <a:lnTo>
                      <a:pt x="2521" y="1506"/>
                    </a:lnTo>
                    <a:lnTo>
                      <a:pt x="2551" y="1496"/>
                    </a:lnTo>
                    <a:lnTo>
                      <a:pt x="2576" y="1482"/>
                    </a:lnTo>
                    <a:lnTo>
                      <a:pt x="2602" y="1465"/>
                    </a:lnTo>
                    <a:lnTo>
                      <a:pt x="2626" y="1443"/>
                    </a:lnTo>
                    <a:lnTo>
                      <a:pt x="2747" y="1556"/>
                    </a:lnTo>
                    <a:lnTo>
                      <a:pt x="2713" y="1587"/>
                    </a:lnTo>
                    <a:lnTo>
                      <a:pt x="2677" y="1613"/>
                    </a:lnTo>
                    <a:lnTo>
                      <a:pt x="2640" y="1637"/>
                    </a:lnTo>
                    <a:lnTo>
                      <a:pt x="2600" y="1655"/>
                    </a:lnTo>
                    <a:lnTo>
                      <a:pt x="2555" y="1667"/>
                    </a:lnTo>
                    <a:lnTo>
                      <a:pt x="2503" y="1675"/>
                    </a:lnTo>
                    <a:lnTo>
                      <a:pt x="2446" y="1679"/>
                    </a:lnTo>
                    <a:lnTo>
                      <a:pt x="2400" y="1677"/>
                    </a:lnTo>
                    <a:lnTo>
                      <a:pt x="2354" y="1669"/>
                    </a:lnTo>
                    <a:lnTo>
                      <a:pt x="2311" y="1659"/>
                    </a:lnTo>
                    <a:lnTo>
                      <a:pt x="2269" y="1641"/>
                    </a:lnTo>
                    <a:lnTo>
                      <a:pt x="2232" y="1619"/>
                    </a:lnTo>
                    <a:lnTo>
                      <a:pt x="2194" y="1591"/>
                    </a:lnTo>
                    <a:lnTo>
                      <a:pt x="2162" y="1556"/>
                    </a:lnTo>
                    <a:lnTo>
                      <a:pt x="2136" y="1516"/>
                    </a:lnTo>
                    <a:lnTo>
                      <a:pt x="2113" y="1468"/>
                    </a:lnTo>
                    <a:lnTo>
                      <a:pt x="2097" y="1413"/>
                    </a:lnTo>
                    <a:lnTo>
                      <a:pt x="2087" y="1352"/>
                    </a:lnTo>
                    <a:lnTo>
                      <a:pt x="2083" y="1282"/>
                    </a:lnTo>
                    <a:lnTo>
                      <a:pt x="2087" y="1215"/>
                    </a:lnTo>
                    <a:lnTo>
                      <a:pt x="2097" y="1155"/>
                    </a:lnTo>
                    <a:lnTo>
                      <a:pt x="2115" y="1100"/>
                    </a:lnTo>
                    <a:lnTo>
                      <a:pt x="2138" y="1050"/>
                    </a:lnTo>
                    <a:lnTo>
                      <a:pt x="2168" y="1009"/>
                    </a:lnTo>
                    <a:lnTo>
                      <a:pt x="2204" y="971"/>
                    </a:lnTo>
                    <a:lnTo>
                      <a:pt x="2243" y="941"/>
                    </a:lnTo>
                    <a:lnTo>
                      <a:pt x="2289" y="918"/>
                    </a:lnTo>
                    <a:lnTo>
                      <a:pt x="2337" y="900"/>
                    </a:lnTo>
                    <a:lnTo>
                      <a:pt x="2388" y="890"/>
                    </a:lnTo>
                    <a:lnTo>
                      <a:pt x="2442" y="886"/>
                    </a:lnTo>
                    <a:close/>
                    <a:moveTo>
                      <a:pt x="412" y="713"/>
                    </a:moveTo>
                    <a:lnTo>
                      <a:pt x="412" y="815"/>
                    </a:lnTo>
                    <a:lnTo>
                      <a:pt x="357" y="882"/>
                    </a:lnTo>
                    <a:lnTo>
                      <a:pt x="305" y="957"/>
                    </a:lnTo>
                    <a:lnTo>
                      <a:pt x="258" y="1038"/>
                    </a:lnTo>
                    <a:lnTo>
                      <a:pt x="218" y="1124"/>
                    </a:lnTo>
                    <a:lnTo>
                      <a:pt x="186" y="1215"/>
                    </a:lnTo>
                    <a:lnTo>
                      <a:pt x="164" y="1308"/>
                    </a:lnTo>
                    <a:lnTo>
                      <a:pt x="151" y="1405"/>
                    </a:lnTo>
                    <a:lnTo>
                      <a:pt x="151" y="1500"/>
                    </a:lnTo>
                    <a:lnTo>
                      <a:pt x="161" y="1597"/>
                    </a:lnTo>
                    <a:lnTo>
                      <a:pt x="180" y="1677"/>
                    </a:lnTo>
                    <a:lnTo>
                      <a:pt x="210" y="1752"/>
                    </a:lnTo>
                    <a:lnTo>
                      <a:pt x="246" y="1819"/>
                    </a:lnTo>
                    <a:lnTo>
                      <a:pt x="291" y="1881"/>
                    </a:lnTo>
                    <a:lnTo>
                      <a:pt x="343" y="1936"/>
                    </a:lnTo>
                    <a:lnTo>
                      <a:pt x="402" y="1988"/>
                    </a:lnTo>
                    <a:lnTo>
                      <a:pt x="468" y="2033"/>
                    </a:lnTo>
                    <a:lnTo>
                      <a:pt x="539" y="2073"/>
                    </a:lnTo>
                    <a:lnTo>
                      <a:pt x="614" y="2109"/>
                    </a:lnTo>
                    <a:lnTo>
                      <a:pt x="696" y="2140"/>
                    </a:lnTo>
                    <a:lnTo>
                      <a:pt x="783" y="2166"/>
                    </a:lnTo>
                    <a:lnTo>
                      <a:pt x="872" y="2188"/>
                    </a:lnTo>
                    <a:lnTo>
                      <a:pt x="967" y="2206"/>
                    </a:lnTo>
                    <a:lnTo>
                      <a:pt x="1064" y="2220"/>
                    </a:lnTo>
                    <a:lnTo>
                      <a:pt x="1163" y="2229"/>
                    </a:lnTo>
                    <a:lnTo>
                      <a:pt x="1266" y="2235"/>
                    </a:lnTo>
                    <a:lnTo>
                      <a:pt x="1369" y="2237"/>
                    </a:lnTo>
                    <a:lnTo>
                      <a:pt x="1474" y="2237"/>
                    </a:lnTo>
                    <a:lnTo>
                      <a:pt x="1581" y="2235"/>
                    </a:lnTo>
                    <a:lnTo>
                      <a:pt x="1689" y="2229"/>
                    </a:lnTo>
                    <a:lnTo>
                      <a:pt x="1796" y="2220"/>
                    </a:lnTo>
                    <a:lnTo>
                      <a:pt x="1934" y="2204"/>
                    </a:lnTo>
                    <a:lnTo>
                      <a:pt x="2079" y="2180"/>
                    </a:lnTo>
                    <a:lnTo>
                      <a:pt x="2224" y="2152"/>
                    </a:lnTo>
                    <a:lnTo>
                      <a:pt x="2370" y="2116"/>
                    </a:lnTo>
                    <a:lnTo>
                      <a:pt x="2513" y="2077"/>
                    </a:lnTo>
                    <a:lnTo>
                      <a:pt x="2654" y="2031"/>
                    </a:lnTo>
                    <a:lnTo>
                      <a:pt x="2786" y="1982"/>
                    </a:lnTo>
                    <a:lnTo>
                      <a:pt x="2913" y="1930"/>
                    </a:lnTo>
                    <a:lnTo>
                      <a:pt x="3032" y="1873"/>
                    </a:lnTo>
                    <a:lnTo>
                      <a:pt x="3137" y="1815"/>
                    </a:lnTo>
                    <a:lnTo>
                      <a:pt x="3137" y="2101"/>
                    </a:lnTo>
                    <a:lnTo>
                      <a:pt x="3022" y="2160"/>
                    </a:lnTo>
                    <a:lnTo>
                      <a:pt x="2901" y="2214"/>
                    </a:lnTo>
                    <a:lnTo>
                      <a:pt x="2773" y="2263"/>
                    </a:lnTo>
                    <a:lnTo>
                      <a:pt x="2638" y="2307"/>
                    </a:lnTo>
                    <a:lnTo>
                      <a:pt x="2503" y="2346"/>
                    </a:lnTo>
                    <a:lnTo>
                      <a:pt x="2364" y="2382"/>
                    </a:lnTo>
                    <a:lnTo>
                      <a:pt x="2228" y="2412"/>
                    </a:lnTo>
                    <a:lnTo>
                      <a:pt x="2095" y="2438"/>
                    </a:lnTo>
                    <a:lnTo>
                      <a:pt x="1964" y="2457"/>
                    </a:lnTo>
                    <a:lnTo>
                      <a:pt x="1839" y="2471"/>
                    </a:lnTo>
                    <a:lnTo>
                      <a:pt x="1673" y="2485"/>
                    </a:lnTo>
                    <a:lnTo>
                      <a:pt x="1512" y="2491"/>
                    </a:lnTo>
                    <a:lnTo>
                      <a:pt x="1360" y="2489"/>
                    </a:lnTo>
                    <a:lnTo>
                      <a:pt x="1215" y="2481"/>
                    </a:lnTo>
                    <a:lnTo>
                      <a:pt x="1076" y="2465"/>
                    </a:lnTo>
                    <a:lnTo>
                      <a:pt x="945" y="2445"/>
                    </a:lnTo>
                    <a:lnTo>
                      <a:pt x="820" y="2418"/>
                    </a:lnTo>
                    <a:lnTo>
                      <a:pt x="706" y="2384"/>
                    </a:lnTo>
                    <a:lnTo>
                      <a:pt x="599" y="2344"/>
                    </a:lnTo>
                    <a:lnTo>
                      <a:pt x="499" y="2299"/>
                    </a:lnTo>
                    <a:lnTo>
                      <a:pt x="408" y="2247"/>
                    </a:lnTo>
                    <a:lnTo>
                      <a:pt x="327" y="2190"/>
                    </a:lnTo>
                    <a:lnTo>
                      <a:pt x="254" y="2128"/>
                    </a:lnTo>
                    <a:lnTo>
                      <a:pt x="188" y="2061"/>
                    </a:lnTo>
                    <a:lnTo>
                      <a:pt x="135" y="1990"/>
                    </a:lnTo>
                    <a:lnTo>
                      <a:pt x="89" y="1912"/>
                    </a:lnTo>
                    <a:lnTo>
                      <a:pt x="54" y="1831"/>
                    </a:lnTo>
                    <a:lnTo>
                      <a:pt x="28" y="1746"/>
                    </a:lnTo>
                    <a:lnTo>
                      <a:pt x="8" y="1645"/>
                    </a:lnTo>
                    <a:lnTo>
                      <a:pt x="0" y="1546"/>
                    </a:lnTo>
                    <a:lnTo>
                      <a:pt x="2" y="1451"/>
                    </a:lnTo>
                    <a:lnTo>
                      <a:pt x="14" y="1358"/>
                    </a:lnTo>
                    <a:lnTo>
                      <a:pt x="36" y="1266"/>
                    </a:lnTo>
                    <a:lnTo>
                      <a:pt x="65" y="1179"/>
                    </a:lnTo>
                    <a:lnTo>
                      <a:pt x="105" y="1094"/>
                    </a:lnTo>
                    <a:lnTo>
                      <a:pt x="153" y="1013"/>
                    </a:lnTo>
                    <a:lnTo>
                      <a:pt x="206" y="933"/>
                    </a:lnTo>
                    <a:lnTo>
                      <a:pt x="270" y="858"/>
                    </a:lnTo>
                    <a:lnTo>
                      <a:pt x="337" y="785"/>
                    </a:lnTo>
                    <a:lnTo>
                      <a:pt x="412" y="713"/>
                    </a:lnTo>
                    <a:close/>
                    <a:moveTo>
                      <a:pt x="1692" y="690"/>
                    </a:moveTo>
                    <a:lnTo>
                      <a:pt x="1887" y="690"/>
                    </a:lnTo>
                    <a:lnTo>
                      <a:pt x="1887" y="900"/>
                    </a:lnTo>
                    <a:lnTo>
                      <a:pt x="2033" y="900"/>
                    </a:lnTo>
                    <a:lnTo>
                      <a:pt x="2033" y="1056"/>
                    </a:lnTo>
                    <a:lnTo>
                      <a:pt x="1887" y="1056"/>
                    </a:lnTo>
                    <a:lnTo>
                      <a:pt x="1887" y="1435"/>
                    </a:lnTo>
                    <a:lnTo>
                      <a:pt x="1891" y="1459"/>
                    </a:lnTo>
                    <a:lnTo>
                      <a:pt x="1899" y="1478"/>
                    </a:lnTo>
                    <a:lnTo>
                      <a:pt x="1910" y="1492"/>
                    </a:lnTo>
                    <a:lnTo>
                      <a:pt x="1930" y="1500"/>
                    </a:lnTo>
                    <a:lnTo>
                      <a:pt x="1954" y="1504"/>
                    </a:lnTo>
                    <a:lnTo>
                      <a:pt x="2033" y="1504"/>
                    </a:lnTo>
                    <a:lnTo>
                      <a:pt x="2033" y="1665"/>
                    </a:lnTo>
                    <a:lnTo>
                      <a:pt x="1918" y="1665"/>
                    </a:lnTo>
                    <a:lnTo>
                      <a:pt x="1869" y="1661"/>
                    </a:lnTo>
                    <a:lnTo>
                      <a:pt x="1827" y="1651"/>
                    </a:lnTo>
                    <a:lnTo>
                      <a:pt x="1790" y="1633"/>
                    </a:lnTo>
                    <a:lnTo>
                      <a:pt x="1760" y="1609"/>
                    </a:lnTo>
                    <a:lnTo>
                      <a:pt x="1736" y="1581"/>
                    </a:lnTo>
                    <a:lnTo>
                      <a:pt x="1716" y="1552"/>
                    </a:lnTo>
                    <a:lnTo>
                      <a:pt x="1704" y="1518"/>
                    </a:lnTo>
                    <a:lnTo>
                      <a:pt x="1696" y="1482"/>
                    </a:lnTo>
                    <a:lnTo>
                      <a:pt x="1692" y="1447"/>
                    </a:lnTo>
                    <a:lnTo>
                      <a:pt x="1692" y="690"/>
                    </a:lnTo>
                    <a:close/>
                    <a:moveTo>
                      <a:pt x="551" y="608"/>
                    </a:moveTo>
                    <a:lnTo>
                      <a:pt x="745" y="608"/>
                    </a:lnTo>
                    <a:lnTo>
                      <a:pt x="745" y="793"/>
                    </a:lnTo>
                    <a:lnTo>
                      <a:pt x="551" y="793"/>
                    </a:lnTo>
                    <a:lnTo>
                      <a:pt x="551" y="608"/>
                    </a:lnTo>
                    <a:close/>
                    <a:moveTo>
                      <a:pt x="2882" y="581"/>
                    </a:moveTo>
                    <a:lnTo>
                      <a:pt x="3078" y="581"/>
                    </a:lnTo>
                    <a:lnTo>
                      <a:pt x="3078" y="1659"/>
                    </a:lnTo>
                    <a:lnTo>
                      <a:pt x="3032" y="1651"/>
                    </a:lnTo>
                    <a:lnTo>
                      <a:pt x="2995" y="1639"/>
                    </a:lnTo>
                    <a:lnTo>
                      <a:pt x="2961" y="1621"/>
                    </a:lnTo>
                    <a:lnTo>
                      <a:pt x="2935" y="1599"/>
                    </a:lnTo>
                    <a:lnTo>
                      <a:pt x="2915" y="1575"/>
                    </a:lnTo>
                    <a:lnTo>
                      <a:pt x="2899" y="1548"/>
                    </a:lnTo>
                    <a:lnTo>
                      <a:pt x="2889" y="1518"/>
                    </a:lnTo>
                    <a:lnTo>
                      <a:pt x="2884" y="1486"/>
                    </a:lnTo>
                    <a:lnTo>
                      <a:pt x="2882" y="1453"/>
                    </a:lnTo>
                    <a:lnTo>
                      <a:pt x="2882" y="581"/>
                    </a:lnTo>
                    <a:close/>
                    <a:moveTo>
                      <a:pt x="2396" y="0"/>
                    </a:moveTo>
                    <a:lnTo>
                      <a:pt x="2515" y="0"/>
                    </a:lnTo>
                    <a:lnTo>
                      <a:pt x="2632" y="6"/>
                    </a:lnTo>
                    <a:lnTo>
                      <a:pt x="2745" y="16"/>
                    </a:lnTo>
                    <a:lnTo>
                      <a:pt x="2856" y="32"/>
                    </a:lnTo>
                    <a:lnTo>
                      <a:pt x="2963" y="52"/>
                    </a:lnTo>
                    <a:lnTo>
                      <a:pt x="3064" y="77"/>
                    </a:lnTo>
                    <a:lnTo>
                      <a:pt x="3161" y="109"/>
                    </a:lnTo>
                    <a:lnTo>
                      <a:pt x="3252" y="145"/>
                    </a:lnTo>
                    <a:lnTo>
                      <a:pt x="3339" y="186"/>
                    </a:lnTo>
                    <a:lnTo>
                      <a:pt x="3419" y="232"/>
                    </a:lnTo>
                    <a:lnTo>
                      <a:pt x="3492" y="285"/>
                    </a:lnTo>
                    <a:lnTo>
                      <a:pt x="3557" y="341"/>
                    </a:lnTo>
                    <a:lnTo>
                      <a:pt x="3615" y="404"/>
                    </a:lnTo>
                    <a:lnTo>
                      <a:pt x="3664" y="472"/>
                    </a:lnTo>
                    <a:lnTo>
                      <a:pt x="3706" y="545"/>
                    </a:lnTo>
                    <a:lnTo>
                      <a:pt x="3740" y="622"/>
                    </a:lnTo>
                    <a:lnTo>
                      <a:pt x="3761" y="708"/>
                    </a:lnTo>
                    <a:lnTo>
                      <a:pt x="3775" y="805"/>
                    </a:lnTo>
                    <a:lnTo>
                      <a:pt x="3777" y="900"/>
                    </a:lnTo>
                    <a:lnTo>
                      <a:pt x="3769" y="991"/>
                    </a:lnTo>
                    <a:lnTo>
                      <a:pt x="3750" y="1080"/>
                    </a:lnTo>
                    <a:lnTo>
                      <a:pt x="3722" y="1163"/>
                    </a:lnTo>
                    <a:lnTo>
                      <a:pt x="3684" y="1243"/>
                    </a:lnTo>
                    <a:lnTo>
                      <a:pt x="3641" y="1316"/>
                    </a:lnTo>
                    <a:lnTo>
                      <a:pt x="3591" y="1385"/>
                    </a:lnTo>
                    <a:lnTo>
                      <a:pt x="3536" y="1449"/>
                    </a:lnTo>
                    <a:lnTo>
                      <a:pt x="3476" y="1506"/>
                    </a:lnTo>
                    <a:lnTo>
                      <a:pt x="3413" y="1556"/>
                    </a:lnTo>
                    <a:lnTo>
                      <a:pt x="3345" y="1599"/>
                    </a:lnTo>
                    <a:lnTo>
                      <a:pt x="3278" y="1637"/>
                    </a:lnTo>
                    <a:lnTo>
                      <a:pt x="3211" y="1665"/>
                    </a:lnTo>
                    <a:lnTo>
                      <a:pt x="3211" y="1459"/>
                    </a:lnTo>
                    <a:lnTo>
                      <a:pt x="3286" y="1409"/>
                    </a:lnTo>
                    <a:lnTo>
                      <a:pt x="3355" y="1352"/>
                    </a:lnTo>
                    <a:lnTo>
                      <a:pt x="3415" y="1288"/>
                    </a:lnTo>
                    <a:lnTo>
                      <a:pt x="3468" y="1221"/>
                    </a:lnTo>
                    <a:lnTo>
                      <a:pt x="3510" y="1151"/>
                    </a:lnTo>
                    <a:lnTo>
                      <a:pt x="3543" y="1076"/>
                    </a:lnTo>
                    <a:lnTo>
                      <a:pt x="3569" y="1001"/>
                    </a:lnTo>
                    <a:lnTo>
                      <a:pt x="3581" y="922"/>
                    </a:lnTo>
                    <a:lnTo>
                      <a:pt x="3585" y="842"/>
                    </a:lnTo>
                    <a:lnTo>
                      <a:pt x="3577" y="763"/>
                    </a:lnTo>
                    <a:lnTo>
                      <a:pt x="3557" y="684"/>
                    </a:lnTo>
                    <a:lnTo>
                      <a:pt x="3530" y="610"/>
                    </a:lnTo>
                    <a:lnTo>
                      <a:pt x="3490" y="541"/>
                    </a:lnTo>
                    <a:lnTo>
                      <a:pt x="3444" y="478"/>
                    </a:lnTo>
                    <a:lnTo>
                      <a:pt x="3389" y="420"/>
                    </a:lnTo>
                    <a:lnTo>
                      <a:pt x="3327" y="369"/>
                    </a:lnTo>
                    <a:lnTo>
                      <a:pt x="3258" y="321"/>
                    </a:lnTo>
                    <a:lnTo>
                      <a:pt x="3183" y="280"/>
                    </a:lnTo>
                    <a:lnTo>
                      <a:pt x="3100" y="244"/>
                    </a:lnTo>
                    <a:lnTo>
                      <a:pt x="3010" y="212"/>
                    </a:lnTo>
                    <a:lnTo>
                      <a:pt x="2917" y="186"/>
                    </a:lnTo>
                    <a:lnTo>
                      <a:pt x="2818" y="165"/>
                    </a:lnTo>
                    <a:lnTo>
                      <a:pt x="2715" y="149"/>
                    </a:lnTo>
                    <a:lnTo>
                      <a:pt x="2608" y="139"/>
                    </a:lnTo>
                    <a:lnTo>
                      <a:pt x="2497" y="131"/>
                    </a:lnTo>
                    <a:lnTo>
                      <a:pt x="2384" y="131"/>
                    </a:lnTo>
                    <a:lnTo>
                      <a:pt x="2267" y="133"/>
                    </a:lnTo>
                    <a:lnTo>
                      <a:pt x="2148" y="141"/>
                    </a:lnTo>
                    <a:lnTo>
                      <a:pt x="2027" y="153"/>
                    </a:lnTo>
                    <a:lnTo>
                      <a:pt x="1905" y="171"/>
                    </a:lnTo>
                    <a:lnTo>
                      <a:pt x="1782" y="192"/>
                    </a:lnTo>
                    <a:lnTo>
                      <a:pt x="1659" y="218"/>
                    </a:lnTo>
                    <a:lnTo>
                      <a:pt x="1536" y="248"/>
                    </a:lnTo>
                    <a:lnTo>
                      <a:pt x="1413" y="283"/>
                    </a:lnTo>
                    <a:lnTo>
                      <a:pt x="1292" y="321"/>
                    </a:lnTo>
                    <a:lnTo>
                      <a:pt x="1171" y="365"/>
                    </a:lnTo>
                    <a:lnTo>
                      <a:pt x="1052" y="412"/>
                    </a:lnTo>
                    <a:lnTo>
                      <a:pt x="937" y="464"/>
                    </a:lnTo>
                    <a:lnTo>
                      <a:pt x="824" y="519"/>
                    </a:lnTo>
                    <a:lnTo>
                      <a:pt x="824" y="446"/>
                    </a:lnTo>
                    <a:lnTo>
                      <a:pt x="933" y="383"/>
                    </a:lnTo>
                    <a:lnTo>
                      <a:pt x="1046" y="325"/>
                    </a:lnTo>
                    <a:lnTo>
                      <a:pt x="1163" y="270"/>
                    </a:lnTo>
                    <a:lnTo>
                      <a:pt x="1282" y="222"/>
                    </a:lnTo>
                    <a:lnTo>
                      <a:pt x="1405" y="176"/>
                    </a:lnTo>
                    <a:lnTo>
                      <a:pt x="1528" y="137"/>
                    </a:lnTo>
                    <a:lnTo>
                      <a:pt x="1651" y="103"/>
                    </a:lnTo>
                    <a:lnTo>
                      <a:pt x="1776" y="73"/>
                    </a:lnTo>
                    <a:lnTo>
                      <a:pt x="1903" y="50"/>
                    </a:lnTo>
                    <a:lnTo>
                      <a:pt x="2027" y="30"/>
                    </a:lnTo>
                    <a:lnTo>
                      <a:pt x="2150" y="14"/>
                    </a:lnTo>
                    <a:lnTo>
                      <a:pt x="2273" y="4"/>
                    </a:lnTo>
                    <a:lnTo>
                      <a:pt x="23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37"/>
              <p:cNvSpPr>
                <a:spLocks noEditPoints="1"/>
              </p:cNvSpPr>
              <p:nvPr userDrawn="1"/>
            </p:nvSpPr>
            <p:spPr bwMode="auto">
              <a:xfrm>
                <a:off x="1513181" y="577858"/>
                <a:ext cx="52243" cy="51581"/>
              </a:xfrm>
              <a:custGeom>
                <a:avLst/>
                <a:gdLst>
                  <a:gd name="T0" fmla="*/ 61 w 156"/>
                  <a:gd name="T1" fmla="*/ 73 h 156"/>
                  <a:gd name="T2" fmla="*/ 69 w 156"/>
                  <a:gd name="T3" fmla="*/ 73 h 156"/>
                  <a:gd name="T4" fmla="*/ 75 w 156"/>
                  <a:gd name="T5" fmla="*/ 73 h 156"/>
                  <a:gd name="T6" fmla="*/ 87 w 156"/>
                  <a:gd name="T7" fmla="*/ 71 h 156"/>
                  <a:gd name="T8" fmla="*/ 93 w 156"/>
                  <a:gd name="T9" fmla="*/ 65 h 156"/>
                  <a:gd name="T10" fmla="*/ 93 w 156"/>
                  <a:gd name="T11" fmla="*/ 57 h 156"/>
                  <a:gd name="T12" fmla="*/ 89 w 156"/>
                  <a:gd name="T13" fmla="*/ 49 h 156"/>
                  <a:gd name="T14" fmla="*/ 81 w 156"/>
                  <a:gd name="T15" fmla="*/ 45 h 156"/>
                  <a:gd name="T16" fmla="*/ 61 w 156"/>
                  <a:gd name="T17" fmla="*/ 45 h 156"/>
                  <a:gd name="T18" fmla="*/ 89 w 156"/>
                  <a:gd name="T19" fmla="*/ 29 h 156"/>
                  <a:gd name="T20" fmla="*/ 109 w 156"/>
                  <a:gd name="T21" fmla="*/ 43 h 156"/>
                  <a:gd name="T22" fmla="*/ 111 w 156"/>
                  <a:gd name="T23" fmla="*/ 59 h 156"/>
                  <a:gd name="T24" fmla="*/ 109 w 156"/>
                  <a:gd name="T25" fmla="*/ 73 h 156"/>
                  <a:gd name="T26" fmla="*/ 99 w 156"/>
                  <a:gd name="T27" fmla="*/ 81 h 156"/>
                  <a:gd name="T28" fmla="*/ 114 w 156"/>
                  <a:gd name="T29" fmla="*/ 119 h 156"/>
                  <a:gd name="T30" fmla="*/ 114 w 156"/>
                  <a:gd name="T31" fmla="*/ 123 h 156"/>
                  <a:gd name="T32" fmla="*/ 113 w 156"/>
                  <a:gd name="T33" fmla="*/ 125 h 156"/>
                  <a:gd name="T34" fmla="*/ 97 w 156"/>
                  <a:gd name="T35" fmla="*/ 125 h 156"/>
                  <a:gd name="T36" fmla="*/ 95 w 156"/>
                  <a:gd name="T37" fmla="*/ 123 h 156"/>
                  <a:gd name="T38" fmla="*/ 73 w 156"/>
                  <a:gd name="T39" fmla="*/ 89 h 156"/>
                  <a:gd name="T40" fmla="*/ 71 w 156"/>
                  <a:gd name="T41" fmla="*/ 87 h 156"/>
                  <a:gd name="T42" fmla="*/ 63 w 156"/>
                  <a:gd name="T43" fmla="*/ 87 h 156"/>
                  <a:gd name="T44" fmla="*/ 63 w 156"/>
                  <a:gd name="T45" fmla="*/ 123 h 156"/>
                  <a:gd name="T46" fmla="*/ 59 w 156"/>
                  <a:gd name="T47" fmla="*/ 125 h 156"/>
                  <a:gd name="T48" fmla="*/ 43 w 156"/>
                  <a:gd name="T49" fmla="*/ 123 h 156"/>
                  <a:gd name="T50" fmla="*/ 43 w 156"/>
                  <a:gd name="T51" fmla="*/ 37 h 156"/>
                  <a:gd name="T52" fmla="*/ 45 w 156"/>
                  <a:gd name="T53" fmla="*/ 31 h 156"/>
                  <a:gd name="T54" fmla="*/ 53 w 156"/>
                  <a:gd name="T55" fmla="*/ 29 h 156"/>
                  <a:gd name="T56" fmla="*/ 67 w 156"/>
                  <a:gd name="T57" fmla="*/ 27 h 156"/>
                  <a:gd name="T58" fmla="*/ 77 w 156"/>
                  <a:gd name="T59" fmla="*/ 14 h 156"/>
                  <a:gd name="T60" fmla="*/ 31 w 156"/>
                  <a:gd name="T61" fmla="*/ 31 h 156"/>
                  <a:gd name="T62" fmla="*/ 13 w 156"/>
                  <a:gd name="T63" fmla="*/ 79 h 156"/>
                  <a:gd name="T64" fmla="*/ 31 w 156"/>
                  <a:gd name="T65" fmla="*/ 123 h 156"/>
                  <a:gd name="T66" fmla="*/ 77 w 156"/>
                  <a:gd name="T67" fmla="*/ 142 h 156"/>
                  <a:gd name="T68" fmla="*/ 122 w 156"/>
                  <a:gd name="T69" fmla="*/ 123 h 156"/>
                  <a:gd name="T70" fmla="*/ 142 w 156"/>
                  <a:gd name="T71" fmla="*/ 79 h 156"/>
                  <a:gd name="T72" fmla="*/ 122 w 156"/>
                  <a:gd name="T73" fmla="*/ 31 h 156"/>
                  <a:gd name="T74" fmla="*/ 77 w 156"/>
                  <a:gd name="T75" fmla="*/ 14 h 156"/>
                  <a:gd name="T76" fmla="*/ 103 w 156"/>
                  <a:gd name="T77" fmla="*/ 4 h 156"/>
                  <a:gd name="T78" fmla="*/ 140 w 156"/>
                  <a:gd name="T79" fmla="*/ 31 h 156"/>
                  <a:gd name="T80" fmla="*/ 156 w 156"/>
                  <a:gd name="T81" fmla="*/ 79 h 156"/>
                  <a:gd name="T82" fmla="*/ 140 w 156"/>
                  <a:gd name="T83" fmla="*/ 125 h 156"/>
                  <a:gd name="T84" fmla="*/ 103 w 156"/>
                  <a:gd name="T85" fmla="*/ 152 h 156"/>
                  <a:gd name="T86" fmla="*/ 53 w 156"/>
                  <a:gd name="T87" fmla="*/ 152 h 156"/>
                  <a:gd name="T88" fmla="*/ 13 w 156"/>
                  <a:gd name="T89" fmla="*/ 125 h 156"/>
                  <a:gd name="T90" fmla="*/ 0 w 156"/>
                  <a:gd name="T91" fmla="*/ 79 h 156"/>
                  <a:gd name="T92" fmla="*/ 13 w 156"/>
                  <a:gd name="T93" fmla="*/ 31 h 156"/>
                  <a:gd name="T94" fmla="*/ 53 w 156"/>
                  <a:gd name="T95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6" h="156">
                    <a:moveTo>
                      <a:pt x="61" y="45"/>
                    </a:moveTo>
                    <a:lnTo>
                      <a:pt x="61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81" y="73"/>
                    </a:lnTo>
                    <a:lnTo>
                      <a:pt x="87" y="71"/>
                    </a:lnTo>
                    <a:lnTo>
                      <a:pt x="89" y="67"/>
                    </a:lnTo>
                    <a:lnTo>
                      <a:pt x="93" y="65"/>
                    </a:lnTo>
                    <a:lnTo>
                      <a:pt x="93" y="59"/>
                    </a:lnTo>
                    <a:lnTo>
                      <a:pt x="93" y="57"/>
                    </a:lnTo>
                    <a:lnTo>
                      <a:pt x="93" y="53"/>
                    </a:lnTo>
                    <a:lnTo>
                      <a:pt x="89" y="49"/>
                    </a:lnTo>
                    <a:lnTo>
                      <a:pt x="87" y="47"/>
                    </a:lnTo>
                    <a:lnTo>
                      <a:pt x="81" y="45"/>
                    </a:lnTo>
                    <a:lnTo>
                      <a:pt x="75" y="45"/>
                    </a:lnTo>
                    <a:lnTo>
                      <a:pt x="61" y="45"/>
                    </a:lnTo>
                    <a:close/>
                    <a:moveTo>
                      <a:pt x="73" y="27"/>
                    </a:moveTo>
                    <a:lnTo>
                      <a:pt x="89" y="29"/>
                    </a:lnTo>
                    <a:lnTo>
                      <a:pt x="101" y="35"/>
                    </a:lnTo>
                    <a:lnTo>
                      <a:pt x="109" y="43"/>
                    </a:lnTo>
                    <a:lnTo>
                      <a:pt x="111" y="57"/>
                    </a:lnTo>
                    <a:lnTo>
                      <a:pt x="111" y="59"/>
                    </a:lnTo>
                    <a:lnTo>
                      <a:pt x="111" y="67"/>
                    </a:lnTo>
                    <a:lnTo>
                      <a:pt x="109" y="73"/>
                    </a:lnTo>
                    <a:lnTo>
                      <a:pt x="105" y="79"/>
                    </a:lnTo>
                    <a:lnTo>
                      <a:pt x="99" y="81"/>
                    </a:lnTo>
                    <a:lnTo>
                      <a:pt x="93" y="85"/>
                    </a:lnTo>
                    <a:lnTo>
                      <a:pt x="114" y="119"/>
                    </a:lnTo>
                    <a:lnTo>
                      <a:pt x="114" y="121"/>
                    </a:lnTo>
                    <a:lnTo>
                      <a:pt x="114" y="123"/>
                    </a:lnTo>
                    <a:lnTo>
                      <a:pt x="114" y="123"/>
                    </a:lnTo>
                    <a:lnTo>
                      <a:pt x="113" y="125"/>
                    </a:lnTo>
                    <a:lnTo>
                      <a:pt x="111" y="125"/>
                    </a:lnTo>
                    <a:lnTo>
                      <a:pt x="97" y="125"/>
                    </a:lnTo>
                    <a:lnTo>
                      <a:pt x="95" y="125"/>
                    </a:lnTo>
                    <a:lnTo>
                      <a:pt x="95" y="123"/>
                    </a:lnTo>
                    <a:lnTo>
                      <a:pt x="75" y="89"/>
                    </a:lnTo>
                    <a:lnTo>
                      <a:pt x="73" y="89"/>
                    </a:lnTo>
                    <a:lnTo>
                      <a:pt x="71" y="87"/>
                    </a:lnTo>
                    <a:lnTo>
                      <a:pt x="71" y="87"/>
                    </a:lnTo>
                    <a:lnTo>
                      <a:pt x="69" y="87"/>
                    </a:lnTo>
                    <a:lnTo>
                      <a:pt x="63" y="87"/>
                    </a:lnTo>
                    <a:lnTo>
                      <a:pt x="63" y="121"/>
                    </a:lnTo>
                    <a:lnTo>
                      <a:pt x="63" y="123"/>
                    </a:lnTo>
                    <a:lnTo>
                      <a:pt x="61" y="125"/>
                    </a:lnTo>
                    <a:lnTo>
                      <a:pt x="59" y="125"/>
                    </a:lnTo>
                    <a:lnTo>
                      <a:pt x="45" y="125"/>
                    </a:lnTo>
                    <a:lnTo>
                      <a:pt x="43" y="123"/>
                    </a:lnTo>
                    <a:lnTo>
                      <a:pt x="43" y="121"/>
                    </a:lnTo>
                    <a:lnTo>
                      <a:pt x="43" y="37"/>
                    </a:lnTo>
                    <a:lnTo>
                      <a:pt x="43" y="33"/>
                    </a:lnTo>
                    <a:lnTo>
                      <a:pt x="45" y="31"/>
                    </a:lnTo>
                    <a:lnTo>
                      <a:pt x="49" y="29"/>
                    </a:lnTo>
                    <a:lnTo>
                      <a:pt x="53" y="29"/>
                    </a:lnTo>
                    <a:lnTo>
                      <a:pt x="59" y="29"/>
                    </a:lnTo>
                    <a:lnTo>
                      <a:pt x="67" y="27"/>
                    </a:lnTo>
                    <a:lnTo>
                      <a:pt x="73" y="27"/>
                    </a:lnTo>
                    <a:close/>
                    <a:moveTo>
                      <a:pt x="77" y="14"/>
                    </a:moveTo>
                    <a:lnTo>
                      <a:pt x="51" y="18"/>
                    </a:lnTo>
                    <a:lnTo>
                      <a:pt x="31" y="31"/>
                    </a:lnTo>
                    <a:lnTo>
                      <a:pt x="17" y="53"/>
                    </a:lnTo>
                    <a:lnTo>
                      <a:pt x="13" y="79"/>
                    </a:lnTo>
                    <a:lnTo>
                      <a:pt x="17" y="103"/>
                    </a:lnTo>
                    <a:lnTo>
                      <a:pt x="31" y="123"/>
                    </a:lnTo>
                    <a:lnTo>
                      <a:pt x="51" y="136"/>
                    </a:lnTo>
                    <a:lnTo>
                      <a:pt x="77" y="142"/>
                    </a:lnTo>
                    <a:lnTo>
                      <a:pt x="103" y="136"/>
                    </a:lnTo>
                    <a:lnTo>
                      <a:pt x="122" y="123"/>
                    </a:lnTo>
                    <a:lnTo>
                      <a:pt x="136" y="103"/>
                    </a:lnTo>
                    <a:lnTo>
                      <a:pt x="142" y="79"/>
                    </a:lnTo>
                    <a:lnTo>
                      <a:pt x="136" y="53"/>
                    </a:lnTo>
                    <a:lnTo>
                      <a:pt x="122" y="31"/>
                    </a:lnTo>
                    <a:lnTo>
                      <a:pt x="103" y="18"/>
                    </a:lnTo>
                    <a:lnTo>
                      <a:pt x="77" y="14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2" y="16"/>
                    </a:lnTo>
                    <a:lnTo>
                      <a:pt x="140" y="31"/>
                    </a:lnTo>
                    <a:lnTo>
                      <a:pt x="152" y="53"/>
                    </a:lnTo>
                    <a:lnTo>
                      <a:pt x="156" y="79"/>
                    </a:lnTo>
                    <a:lnTo>
                      <a:pt x="152" y="103"/>
                    </a:lnTo>
                    <a:lnTo>
                      <a:pt x="140" y="125"/>
                    </a:lnTo>
                    <a:lnTo>
                      <a:pt x="122" y="140"/>
                    </a:lnTo>
                    <a:lnTo>
                      <a:pt x="103" y="152"/>
                    </a:lnTo>
                    <a:lnTo>
                      <a:pt x="77" y="156"/>
                    </a:lnTo>
                    <a:lnTo>
                      <a:pt x="53" y="152"/>
                    </a:lnTo>
                    <a:lnTo>
                      <a:pt x="31" y="140"/>
                    </a:lnTo>
                    <a:lnTo>
                      <a:pt x="13" y="125"/>
                    </a:lnTo>
                    <a:lnTo>
                      <a:pt x="4" y="103"/>
                    </a:lnTo>
                    <a:lnTo>
                      <a:pt x="0" y="79"/>
                    </a:lnTo>
                    <a:lnTo>
                      <a:pt x="4" y="53"/>
                    </a:lnTo>
                    <a:lnTo>
                      <a:pt x="13" y="31"/>
                    </a:lnTo>
                    <a:lnTo>
                      <a:pt x="31" y="16"/>
                    </a:lnTo>
                    <a:lnTo>
                      <a:pt x="53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3653367" y="3053987"/>
              <a:ext cx="1823255" cy="544174"/>
              <a:chOff x="2407588" y="4022572"/>
              <a:chExt cx="1118918" cy="333956"/>
            </a:xfrm>
          </p:grpSpPr>
          <p:sp>
            <p:nvSpPr>
              <p:cNvPr id="9" name="Freeform 38"/>
              <p:cNvSpPr>
                <a:spLocks noEditPoints="1"/>
              </p:cNvSpPr>
              <p:nvPr userDrawn="1"/>
            </p:nvSpPr>
            <p:spPr bwMode="auto">
              <a:xfrm>
                <a:off x="3473602" y="4225591"/>
                <a:ext cx="52904" cy="25790"/>
              </a:xfrm>
              <a:custGeom>
                <a:avLst/>
                <a:gdLst>
                  <a:gd name="T0" fmla="*/ 83 w 160"/>
                  <a:gd name="T1" fmla="*/ 0 h 79"/>
                  <a:gd name="T2" fmla="*/ 97 w 160"/>
                  <a:gd name="T3" fmla="*/ 0 h 79"/>
                  <a:gd name="T4" fmla="*/ 123 w 160"/>
                  <a:gd name="T5" fmla="*/ 45 h 79"/>
                  <a:gd name="T6" fmla="*/ 146 w 160"/>
                  <a:gd name="T7" fmla="*/ 0 h 79"/>
                  <a:gd name="T8" fmla="*/ 160 w 160"/>
                  <a:gd name="T9" fmla="*/ 0 h 79"/>
                  <a:gd name="T10" fmla="*/ 160 w 160"/>
                  <a:gd name="T11" fmla="*/ 79 h 79"/>
                  <a:gd name="T12" fmla="*/ 146 w 160"/>
                  <a:gd name="T13" fmla="*/ 79 h 79"/>
                  <a:gd name="T14" fmla="*/ 146 w 160"/>
                  <a:gd name="T15" fmla="*/ 25 h 79"/>
                  <a:gd name="T16" fmla="*/ 128 w 160"/>
                  <a:gd name="T17" fmla="*/ 59 h 79"/>
                  <a:gd name="T18" fmla="*/ 115 w 160"/>
                  <a:gd name="T19" fmla="*/ 59 h 79"/>
                  <a:gd name="T20" fmla="*/ 97 w 160"/>
                  <a:gd name="T21" fmla="*/ 25 h 79"/>
                  <a:gd name="T22" fmla="*/ 97 w 160"/>
                  <a:gd name="T23" fmla="*/ 79 h 79"/>
                  <a:gd name="T24" fmla="*/ 83 w 160"/>
                  <a:gd name="T25" fmla="*/ 79 h 79"/>
                  <a:gd name="T26" fmla="*/ 83 w 160"/>
                  <a:gd name="T27" fmla="*/ 0 h 79"/>
                  <a:gd name="T28" fmla="*/ 0 w 160"/>
                  <a:gd name="T29" fmla="*/ 0 h 79"/>
                  <a:gd name="T30" fmla="*/ 69 w 160"/>
                  <a:gd name="T31" fmla="*/ 0 h 79"/>
                  <a:gd name="T32" fmla="*/ 69 w 160"/>
                  <a:gd name="T33" fmla="*/ 14 h 79"/>
                  <a:gd name="T34" fmla="*/ 41 w 160"/>
                  <a:gd name="T35" fmla="*/ 14 h 79"/>
                  <a:gd name="T36" fmla="*/ 41 w 160"/>
                  <a:gd name="T37" fmla="*/ 79 h 79"/>
                  <a:gd name="T38" fmla="*/ 27 w 160"/>
                  <a:gd name="T39" fmla="*/ 79 h 79"/>
                  <a:gd name="T40" fmla="*/ 27 w 160"/>
                  <a:gd name="T41" fmla="*/ 14 h 79"/>
                  <a:gd name="T42" fmla="*/ 0 w 160"/>
                  <a:gd name="T43" fmla="*/ 14 h 79"/>
                  <a:gd name="T44" fmla="*/ 0 w 160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0" h="79">
                    <a:moveTo>
                      <a:pt x="83" y="0"/>
                    </a:moveTo>
                    <a:lnTo>
                      <a:pt x="97" y="0"/>
                    </a:lnTo>
                    <a:lnTo>
                      <a:pt x="123" y="45"/>
                    </a:lnTo>
                    <a:lnTo>
                      <a:pt x="146" y="0"/>
                    </a:lnTo>
                    <a:lnTo>
                      <a:pt x="160" y="0"/>
                    </a:lnTo>
                    <a:lnTo>
                      <a:pt x="160" y="79"/>
                    </a:lnTo>
                    <a:lnTo>
                      <a:pt x="146" y="79"/>
                    </a:lnTo>
                    <a:lnTo>
                      <a:pt x="146" y="25"/>
                    </a:lnTo>
                    <a:lnTo>
                      <a:pt x="128" y="59"/>
                    </a:lnTo>
                    <a:lnTo>
                      <a:pt x="115" y="59"/>
                    </a:lnTo>
                    <a:lnTo>
                      <a:pt x="97" y="25"/>
                    </a:lnTo>
                    <a:lnTo>
                      <a:pt x="97" y="79"/>
                    </a:lnTo>
                    <a:lnTo>
                      <a:pt x="83" y="79"/>
                    </a:lnTo>
                    <a:lnTo>
                      <a:pt x="83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4"/>
                    </a:lnTo>
                    <a:lnTo>
                      <a:pt x="41" y="14"/>
                    </a:lnTo>
                    <a:lnTo>
                      <a:pt x="41" y="79"/>
                    </a:lnTo>
                    <a:lnTo>
                      <a:pt x="27" y="79"/>
                    </a:lnTo>
                    <a:lnTo>
                      <a:pt x="27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39"/>
              <p:cNvSpPr>
                <a:spLocks noEditPoints="1"/>
              </p:cNvSpPr>
              <p:nvPr userDrawn="1"/>
            </p:nvSpPr>
            <p:spPr bwMode="auto">
              <a:xfrm>
                <a:off x="2507444" y="4058282"/>
                <a:ext cx="85308" cy="100518"/>
              </a:xfrm>
              <a:custGeom>
                <a:avLst/>
                <a:gdLst>
                  <a:gd name="T0" fmla="*/ 141 w 258"/>
                  <a:gd name="T1" fmla="*/ 42 h 304"/>
                  <a:gd name="T2" fmla="*/ 117 w 258"/>
                  <a:gd name="T3" fmla="*/ 46 h 304"/>
                  <a:gd name="T4" fmla="*/ 98 w 258"/>
                  <a:gd name="T5" fmla="*/ 52 h 304"/>
                  <a:gd name="T6" fmla="*/ 82 w 258"/>
                  <a:gd name="T7" fmla="*/ 66 h 304"/>
                  <a:gd name="T8" fmla="*/ 68 w 258"/>
                  <a:gd name="T9" fmla="*/ 82 h 304"/>
                  <a:gd name="T10" fmla="*/ 58 w 258"/>
                  <a:gd name="T11" fmla="*/ 101 h 304"/>
                  <a:gd name="T12" fmla="*/ 54 w 258"/>
                  <a:gd name="T13" fmla="*/ 125 h 304"/>
                  <a:gd name="T14" fmla="*/ 211 w 258"/>
                  <a:gd name="T15" fmla="*/ 125 h 304"/>
                  <a:gd name="T16" fmla="*/ 211 w 258"/>
                  <a:gd name="T17" fmla="*/ 119 h 304"/>
                  <a:gd name="T18" fmla="*/ 209 w 258"/>
                  <a:gd name="T19" fmla="*/ 97 h 304"/>
                  <a:gd name="T20" fmla="*/ 203 w 258"/>
                  <a:gd name="T21" fmla="*/ 78 h 304"/>
                  <a:gd name="T22" fmla="*/ 193 w 258"/>
                  <a:gd name="T23" fmla="*/ 64 h 304"/>
                  <a:gd name="T24" fmla="*/ 179 w 258"/>
                  <a:gd name="T25" fmla="*/ 52 h 304"/>
                  <a:gd name="T26" fmla="*/ 161 w 258"/>
                  <a:gd name="T27" fmla="*/ 46 h 304"/>
                  <a:gd name="T28" fmla="*/ 141 w 258"/>
                  <a:gd name="T29" fmla="*/ 42 h 304"/>
                  <a:gd name="T30" fmla="*/ 139 w 258"/>
                  <a:gd name="T31" fmla="*/ 0 h 304"/>
                  <a:gd name="T32" fmla="*/ 167 w 258"/>
                  <a:gd name="T33" fmla="*/ 2 h 304"/>
                  <a:gd name="T34" fmla="*/ 191 w 258"/>
                  <a:gd name="T35" fmla="*/ 10 h 304"/>
                  <a:gd name="T36" fmla="*/ 211 w 258"/>
                  <a:gd name="T37" fmla="*/ 20 h 304"/>
                  <a:gd name="T38" fmla="*/ 228 w 258"/>
                  <a:gd name="T39" fmla="*/ 36 h 304"/>
                  <a:gd name="T40" fmla="*/ 240 w 258"/>
                  <a:gd name="T41" fmla="*/ 56 h 304"/>
                  <a:gd name="T42" fmla="*/ 250 w 258"/>
                  <a:gd name="T43" fmla="*/ 78 h 304"/>
                  <a:gd name="T44" fmla="*/ 256 w 258"/>
                  <a:gd name="T45" fmla="*/ 103 h 304"/>
                  <a:gd name="T46" fmla="*/ 258 w 258"/>
                  <a:gd name="T47" fmla="*/ 129 h 304"/>
                  <a:gd name="T48" fmla="*/ 256 w 258"/>
                  <a:gd name="T49" fmla="*/ 165 h 304"/>
                  <a:gd name="T50" fmla="*/ 52 w 258"/>
                  <a:gd name="T51" fmla="*/ 165 h 304"/>
                  <a:gd name="T52" fmla="*/ 58 w 258"/>
                  <a:gd name="T53" fmla="*/ 193 h 304"/>
                  <a:gd name="T54" fmla="*/ 66 w 258"/>
                  <a:gd name="T55" fmla="*/ 216 h 304"/>
                  <a:gd name="T56" fmla="*/ 80 w 258"/>
                  <a:gd name="T57" fmla="*/ 234 h 304"/>
                  <a:gd name="T58" fmla="*/ 100 w 258"/>
                  <a:gd name="T59" fmla="*/ 248 h 304"/>
                  <a:gd name="T60" fmla="*/ 123 w 258"/>
                  <a:gd name="T61" fmla="*/ 256 h 304"/>
                  <a:gd name="T62" fmla="*/ 153 w 258"/>
                  <a:gd name="T63" fmla="*/ 260 h 304"/>
                  <a:gd name="T64" fmla="*/ 181 w 258"/>
                  <a:gd name="T65" fmla="*/ 256 h 304"/>
                  <a:gd name="T66" fmla="*/ 205 w 258"/>
                  <a:gd name="T67" fmla="*/ 248 h 304"/>
                  <a:gd name="T68" fmla="*/ 226 w 258"/>
                  <a:gd name="T69" fmla="*/ 236 h 304"/>
                  <a:gd name="T70" fmla="*/ 248 w 258"/>
                  <a:gd name="T71" fmla="*/ 270 h 304"/>
                  <a:gd name="T72" fmla="*/ 226 w 258"/>
                  <a:gd name="T73" fmla="*/ 286 h 304"/>
                  <a:gd name="T74" fmla="*/ 203 w 258"/>
                  <a:gd name="T75" fmla="*/ 296 h 304"/>
                  <a:gd name="T76" fmla="*/ 177 w 258"/>
                  <a:gd name="T77" fmla="*/ 302 h 304"/>
                  <a:gd name="T78" fmla="*/ 147 w 258"/>
                  <a:gd name="T79" fmla="*/ 304 h 304"/>
                  <a:gd name="T80" fmla="*/ 115 w 258"/>
                  <a:gd name="T81" fmla="*/ 302 h 304"/>
                  <a:gd name="T82" fmla="*/ 88 w 258"/>
                  <a:gd name="T83" fmla="*/ 294 h 304"/>
                  <a:gd name="T84" fmla="*/ 62 w 258"/>
                  <a:gd name="T85" fmla="*/ 282 h 304"/>
                  <a:gd name="T86" fmla="*/ 42 w 258"/>
                  <a:gd name="T87" fmla="*/ 264 h 304"/>
                  <a:gd name="T88" fmla="*/ 24 w 258"/>
                  <a:gd name="T89" fmla="*/ 242 h 304"/>
                  <a:gd name="T90" fmla="*/ 12 w 258"/>
                  <a:gd name="T91" fmla="*/ 216 h 304"/>
                  <a:gd name="T92" fmla="*/ 4 w 258"/>
                  <a:gd name="T93" fmla="*/ 185 h 304"/>
                  <a:gd name="T94" fmla="*/ 0 w 258"/>
                  <a:gd name="T95" fmla="*/ 149 h 304"/>
                  <a:gd name="T96" fmla="*/ 4 w 258"/>
                  <a:gd name="T97" fmla="*/ 115 h 304"/>
                  <a:gd name="T98" fmla="*/ 12 w 258"/>
                  <a:gd name="T99" fmla="*/ 86 h 304"/>
                  <a:gd name="T100" fmla="*/ 24 w 258"/>
                  <a:gd name="T101" fmla="*/ 60 h 304"/>
                  <a:gd name="T102" fmla="*/ 40 w 258"/>
                  <a:gd name="T103" fmla="*/ 40 h 304"/>
                  <a:gd name="T104" fmla="*/ 62 w 258"/>
                  <a:gd name="T105" fmla="*/ 22 h 304"/>
                  <a:gd name="T106" fmla="*/ 84 w 258"/>
                  <a:gd name="T107" fmla="*/ 10 h 304"/>
                  <a:gd name="T108" fmla="*/ 111 w 258"/>
                  <a:gd name="T109" fmla="*/ 2 h 304"/>
                  <a:gd name="T110" fmla="*/ 139 w 258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4">
                    <a:moveTo>
                      <a:pt x="141" y="42"/>
                    </a:moveTo>
                    <a:lnTo>
                      <a:pt x="117" y="46"/>
                    </a:lnTo>
                    <a:lnTo>
                      <a:pt x="98" y="52"/>
                    </a:lnTo>
                    <a:lnTo>
                      <a:pt x="82" y="66"/>
                    </a:lnTo>
                    <a:lnTo>
                      <a:pt x="68" y="82"/>
                    </a:lnTo>
                    <a:lnTo>
                      <a:pt x="58" y="101"/>
                    </a:lnTo>
                    <a:lnTo>
                      <a:pt x="54" y="125"/>
                    </a:lnTo>
                    <a:lnTo>
                      <a:pt x="211" y="125"/>
                    </a:lnTo>
                    <a:lnTo>
                      <a:pt x="211" y="119"/>
                    </a:lnTo>
                    <a:lnTo>
                      <a:pt x="209" y="97"/>
                    </a:lnTo>
                    <a:lnTo>
                      <a:pt x="203" y="78"/>
                    </a:lnTo>
                    <a:lnTo>
                      <a:pt x="193" y="64"/>
                    </a:lnTo>
                    <a:lnTo>
                      <a:pt x="179" y="52"/>
                    </a:lnTo>
                    <a:lnTo>
                      <a:pt x="161" y="46"/>
                    </a:lnTo>
                    <a:lnTo>
                      <a:pt x="141" y="42"/>
                    </a:lnTo>
                    <a:close/>
                    <a:moveTo>
                      <a:pt x="139" y="0"/>
                    </a:moveTo>
                    <a:lnTo>
                      <a:pt x="167" y="2"/>
                    </a:lnTo>
                    <a:lnTo>
                      <a:pt x="191" y="10"/>
                    </a:lnTo>
                    <a:lnTo>
                      <a:pt x="211" y="20"/>
                    </a:lnTo>
                    <a:lnTo>
                      <a:pt x="228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6" y="103"/>
                    </a:lnTo>
                    <a:lnTo>
                      <a:pt x="258" y="129"/>
                    </a:lnTo>
                    <a:lnTo>
                      <a:pt x="256" y="165"/>
                    </a:lnTo>
                    <a:lnTo>
                      <a:pt x="52" y="165"/>
                    </a:lnTo>
                    <a:lnTo>
                      <a:pt x="58" y="193"/>
                    </a:lnTo>
                    <a:lnTo>
                      <a:pt x="66" y="216"/>
                    </a:lnTo>
                    <a:lnTo>
                      <a:pt x="80" y="234"/>
                    </a:lnTo>
                    <a:lnTo>
                      <a:pt x="100" y="248"/>
                    </a:lnTo>
                    <a:lnTo>
                      <a:pt x="123" y="256"/>
                    </a:lnTo>
                    <a:lnTo>
                      <a:pt x="153" y="260"/>
                    </a:lnTo>
                    <a:lnTo>
                      <a:pt x="181" y="256"/>
                    </a:lnTo>
                    <a:lnTo>
                      <a:pt x="205" y="248"/>
                    </a:lnTo>
                    <a:lnTo>
                      <a:pt x="226" y="236"/>
                    </a:lnTo>
                    <a:lnTo>
                      <a:pt x="248" y="270"/>
                    </a:lnTo>
                    <a:lnTo>
                      <a:pt x="226" y="286"/>
                    </a:lnTo>
                    <a:lnTo>
                      <a:pt x="203" y="296"/>
                    </a:lnTo>
                    <a:lnTo>
                      <a:pt x="177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8" y="294"/>
                    </a:lnTo>
                    <a:lnTo>
                      <a:pt x="62" y="282"/>
                    </a:lnTo>
                    <a:lnTo>
                      <a:pt x="42" y="264"/>
                    </a:lnTo>
                    <a:lnTo>
                      <a:pt x="24" y="242"/>
                    </a:lnTo>
                    <a:lnTo>
                      <a:pt x="12" y="216"/>
                    </a:lnTo>
                    <a:lnTo>
                      <a:pt x="4" y="185"/>
                    </a:lnTo>
                    <a:lnTo>
                      <a:pt x="0" y="149"/>
                    </a:lnTo>
                    <a:lnTo>
                      <a:pt x="4" y="115"/>
                    </a:lnTo>
                    <a:lnTo>
                      <a:pt x="12" y="86"/>
                    </a:lnTo>
                    <a:lnTo>
                      <a:pt x="24" y="60"/>
                    </a:lnTo>
                    <a:lnTo>
                      <a:pt x="40" y="40"/>
                    </a:lnTo>
                    <a:lnTo>
                      <a:pt x="62" y="22"/>
                    </a:lnTo>
                    <a:lnTo>
                      <a:pt x="84" y="10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40"/>
              <p:cNvSpPr>
                <a:spLocks/>
              </p:cNvSpPr>
              <p:nvPr userDrawn="1"/>
            </p:nvSpPr>
            <p:spPr bwMode="auto">
              <a:xfrm>
                <a:off x="2602010" y="4060927"/>
                <a:ext cx="89937" cy="95227"/>
              </a:xfrm>
              <a:custGeom>
                <a:avLst/>
                <a:gdLst>
                  <a:gd name="T0" fmla="*/ 6 w 271"/>
                  <a:gd name="T1" fmla="*/ 0 h 288"/>
                  <a:gd name="T2" fmla="*/ 65 w 271"/>
                  <a:gd name="T3" fmla="*/ 0 h 288"/>
                  <a:gd name="T4" fmla="*/ 137 w 271"/>
                  <a:gd name="T5" fmla="*/ 105 h 288"/>
                  <a:gd name="T6" fmla="*/ 208 w 271"/>
                  <a:gd name="T7" fmla="*/ 0 h 288"/>
                  <a:gd name="T8" fmla="*/ 263 w 271"/>
                  <a:gd name="T9" fmla="*/ 0 h 288"/>
                  <a:gd name="T10" fmla="*/ 164 w 271"/>
                  <a:gd name="T11" fmla="*/ 141 h 288"/>
                  <a:gd name="T12" fmla="*/ 271 w 271"/>
                  <a:gd name="T13" fmla="*/ 288 h 288"/>
                  <a:gd name="T14" fmla="*/ 212 w 271"/>
                  <a:gd name="T15" fmla="*/ 288 h 288"/>
                  <a:gd name="T16" fmla="*/ 135 w 271"/>
                  <a:gd name="T17" fmla="*/ 177 h 288"/>
                  <a:gd name="T18" fmla="*/ 55 w 271"/>
                  <a:gd name="T19" fmla="*/ 288 h 288"/>
                  <a:gd name="T20" fmla="*/ 0 w 271"/>
                  <a:gd name="T21" fmla="*/ 288 h 288"/>
                  <a:gd name="T22" fmla="*/ 107 w 271"/>
                  <a:gd name="T23" fmla="*/ 141 h 288"/>
                  <a:gd name="T24" fmla="*/ 6 w 271"/>
                  <a:gd name="T2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88">
                    <a:moveTo>
                      <a:pt x="6" y="0"/>
                    </a:moveTo>
                    <a:lnTo>
                      <a:pt x="65" y="0"/>
                    </a:lnTo>
                    <a:lnTo>
                      <a:pt x="137" y="105"/>
                    </a:lnTo>
                    <a:lnTo>
                      <a:pt x="208" y="0"/>
                    </a:lnTo>
                    <a:lnTo>
                      <a:pt x="263" y="0"/>
                    </a:lnTo>
                    <a:lnTo>
                      <a:pt x="164" y="141"/>
                    </a:lnTo>
                    <a:lnTo>
                      <a:pt x="271" y="288"/>
                    </a:lnTo>
                    <a:lnTo>
                      <a:pt x="212" y="288"/>
                    </a:lnTo>
                    <a:lnTo>
                      <a:pt x="135" y="177"/>
                    </a:lnTo>
                    <a:lnTo>
                      <a:pt x="55" y="288"/>
                    </a:lnTo>
                    <a:lnTo>
                      <a:pt x="0" y="288"/>
                    </a:lnTo>
                    <a:lnTo>
                      <a:pt x="107" y="1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41"/>
              <p:cNvSpPr>
                <a:spLocks noEditPoints="1"/>
              </p:cNvSpPr>
              <p:nvPr userDrawn="1"/>
            </p:nvSpPr>
            <p:spPr bwMode="auto">
              <a:xfrm>
                <a:off x="2705172" y="4058282"/>
                <a:ext cx="91921" cy="137550"/>
              </a:xfrm>
              <a:custGeom>
                <a:avLst/>
                <a:gdLst>
                  <a:gd name="T0" fmla="*/ 143 w 277"/>
                  <a:gd name="T1" fmla="*/ 44 h 417"/>
                  <a:gd name="T2" fmla="*/ 115 w 277"/>
                  <a:gd name="T3" fmla="*/ 48 h 417"/>
                  <a:gd name="T4" fmla="*/ 93 w 277"/>
                  <a:gd name="T5" fmla="*/ 58 h 417"/>
                  <a:gd name="T6" fmla="*/ 75 w 277"/>
                  <a:gd name="T7" fmla="*/ 74 h 417"/>
                  <a:gd name="T8" fmla="*/ 61 w 277"/>
                  <a:gd name="T9" fmla="*/ 97 h 417"/>
                  <a:gd name="T10" fmla="*/ 53 w 277"/>
                  <a:gd name="T11" fmla="*/ 123 h 417"/>
                  <a:gd name="T12" fmla="*/ 51 w 277"/>
                  <a:gd name="T13" fmla="*/ 155 h 417"/>
                  <a:gd name="T14" fmla="*/ 53 w 277"/>
                  <a:gd name="T15" fmla="*/ 185 h 417"/>
                  <a:gd name="T16" fmla="*/ 61 w 277"/>
                  <a:gd name="T17" fmla="*/ 210 h 417"/>
                  <a:gd name="T18" fmla="*/ 73 w 277"/>
                  <a:gd name="T19" fmla="*/ 232 h 417"/>
                  <a:gd name="T20" fmla="*/ 91 w 277"/>
                  <a:gd name="T21" fmla="*/ 246 h 417"/>
                  <a:gd name="T22" fmla="*/ 113 w 277"/>
                  <a:gd name="T23" fmla="*/ 256 h 417"/>
                  <a:gd name="T24" fmla="*/ 137 w 277"/>
                  <a:gd name="T25" fmla="*/ 260 h 417"/>
                  <a:gd name="T26" fmla="*/ 162 w 277"/>
                  <a:gd name="T27" fmla="*/ 256 h 417"/>
                  <a:gd name="T28" fmla="*/ 184 w 277"/>
                  <a:gd name="T29" fmla="*/ 246 h 417"/>
                  <a:gd name="T30" fmla="*/ 200 w 277"/>
                  <a:gd name="T31" fmla="*/ 230 h 417"/>
                  <a:gd name="T32" fmla="*/ 214 w 277"/>
                  <a:gd name="T33" fmla="*/ 208 h 417"/>
                  <a:gd name="T34" fmla="*/ 220 w 277"/>
                  <a:gd name="T35" fmla="*/ 181 h 417"/>
                  <a:gd name="T36" fmla="*/ 224 w 277"/>
                  <a:gd name="T37" fmla="*/ 149 h 417"/>
                  <a:gd name="T38" fmla="*/ 220 w 277"/>
                  <a:gd name="T39" fmla="*/ 117 h 417"/>
                  <a:gd name="T40" fmla="*/ 214 w 277"/>
                  <a:gd name="T41" fmla="*/ 92 h 417"/>
                  <a:gd name="T42" fmla="*/ 202 w 277"/>
                  <a:gd name="T43" fmla="*/ 72 h 417"/>
                  <a:gd name="T44" fmla="*/ 186 w 277"/>
                  <a:gd name="T45" fmla="*/ 56 h 417"/>
                  <a:gd name="T46" fmla="*/ 166 w 277"/>
                  <a:gd name="T47" fmla="*/ 48 h 417"/>
                  <a:gd name="T48" fmla="*/ 143 w 277"/>
                  <a:gd name="T49" fmla="*/ 44 h 417"/>
                  <a:gd name="T50" fmla="*/ 153 w 277"/>
                  <a:gd name="T51" fmla="*/ 0 h 417"/>
                  <a:gd name="T52" fmla="*/ 180 w 277"/>
                  <a:gd name="T53" fmla="*/ 2 h 417"/>
                  <a:gd name="T54" fmla="*/ 206 w 277"/>
                  <a:gd name="T55" fmla="*/ 10 h 417"/>
                  <a:gd name="T56" fmla="*/ 226 w 277"/>
                  <a:gd name="T57" fmla="*/ 24 h 417"/>
                  <a:gd name="T58" fmla="*/ 244 w 277"/>
                  <a:gd name="T59" fmla="*/ 40 h 417"/>
                  <a:gd name="T60" fmla="*/ 258 w 277"/>
                  <a:gd name="T61" fmla="*/ 62 h 417"/>
                  <a:gd name="T62" fmla="*/ 267 w 277"/>
                  <a:gd name="T63" fmla="*/ 86 h 417"/>
                  <a:gd name="T64" fmla="*/ 275 w 277"/>
                  <a:gd name="T65" fmla="*/ 115 h 417"/>
                  <a:gd name="T66" fmla="*/ 277 w 277"/>
                  <a:gd name="T67" fmla="*/ 147 h 417"/>
                  <a:gd name="T68" fmla="*/ 275 w 277"/>
                  <a:gd name="T69" fmla="*/ 179 h 417"/>
                  <a:gd name="T70" fmla="*/ 267 w 277"/>
                  <a:gd name="T71" fmla="*/ 208 h 417"/>
                  <a:gd name="T72" fmla="*/ 258 w 277"/>
                  <a:gd name="T73" fmla="*/ 236 h 417"/>
                  <a:gd name="T74" fmla="*/ 242 w 277"/>
                  <a:gd name="T75" fmla="*/ 260 h 417"/>
                  <a:gd name="T76" fmla="*/ 224 w 277"/>
                  <a:gd name="T77" fmla="*/ 278 h 417"/>
                  <a:gd name="T78" fmla="*/ 200 w 277"/>
                  <a:gd name="T79" fmla="*/ 292 h 417"/>
                  <a:gd name="T80" fmla="*/ 174 w 277"/>
                  <a:gd name="T81" fmla="*/ 302 h 417"/>
                  <a:gd name="T82" fmla="*/ 145 w 277"/>
                  <a:gd name="T83" fmla="*/ 304 h 417"/>
                  <a:gd name="T84" fmla="*/ 115 w 277"/>
                  <a:gd name="T85" fmla="*/ 302 h 417"/>
                  <a:gd name="T86" fmla="*/ 89 w 277"/>
                  <a:gd name="T87" fmla="*/ 292 h 417"/>
                  <a:gd name="T88" fmla="*/ 67 w 277"/>
                  <a:gd name="T89" fmla="*/ 276 h 417"/>
                  <a:gd name="T90" fmla="*/ 51 w 277"/>
                  <a:gd name="T91" fmla="*/ 256 h 417"/>
                  <a:gd name="T92" fmla="*/ 51 w 277"/>
                  <a:gd name="T93" fmla="*/ 417 h 417"/>
                  <a:gd name="T94" fmla="*/ 0 w 277"/>
                  <a:gd name="T95" fmla="*/ 417 h 417"/>
                  <a:gd name="T96" fmla="*/ 0 w 277"/>
                  <a:gd name="T97" fmla="*/ 8 h 417"/>
                  <a:gd name="T98" fmla="*/ 28 w 277"/>
                  <a:gd name="T99" fmla="*/ 8 h 417"/>
                  <a:gd name="T100" fmla="*/ 36 w 277"/>
                  <a:gd name="T101" fmla="*/ 8 h 417"/>
                  <a:gd name="T102" fmla="*/ 42 w 277"/>
                  <a:gd name="T103" fmla="*/ 10 h 417"/>
                  <a:gd name="T104" fmla="*/ 48 w 277"/>
                  <a:gd name="T105" fmla="*/ 14 h 417"/>
                  <a:gd name="T106" fmla="*/ 49 w 277"/>
                  <a:gd name="T107" fmla="*/ 20 h 417"/>
                  <a:gd name="T108" fmla="*/ 51 w 277"/>
                  <a:gd name="T109" fmla="*/ 28 h 417"/>
                  <a:gd name="T110" fmla="*/ 51 w 277"/>
                  <a:gd name="T111" fmla="*/ 52 h 417"/>
                  <a:gd name="T112" fmla="*/ 67 w 277"/>
                  <a:gd name="T113" fmla="*/ 30 h 417"/>
                  <a:gd name="T114" fmla="*/ 91 w 277"/>
                  <a:gd name="T115" fmla="*/ 14 h 417"/>
                  <a:gd name="T116" fmla="*/ 119 w 277"/>
                  <a:gd name="T117" fmla="*/ 4 h 417"/>
                  <a:gd name="T118" fmla="*/ 153 w 277"/>
                  <a:gd name="T119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7" h="417">
                    <a:moveTo>
                      <a:pt x="143" y="44"/>
                    </a:moveTo>
                    <a:lnTo>
                      <a:pt x="115" y="48"/>
                    </a:lnTo>
                    <a:lnTo>
                      <a:pt x="93" y="58"/>
                    </a:lnTo>
                    <a:lnTo>
                      <a:pt x="75" y="74"/>
                    </a:lnTo>
                    <a:lnTo>
                      <a:pt x="61" y="97"/>
                    </a:lnTo>
                    <a:lnTo>
                      <a:pt x="53" y="123"/>
                    </a:lnTo>
                    <a:lnTo>
                      <a:pt x="51" y="155"/>
                    </a:lnTo>
                    <a:lnTo>
                      <a:pt x="53" y="185"/>
                    </a:lnTo>
                    <a:lnTo>
                      <a:pt x="61" y="210"/>
                    </a:lnTo>
                    <a:lnTo>
                      <a:pt x="73" y="232"/>
                    </a:lnTo>
                    <a:lnTo>
                      <a:pt x="91" y="246"/>
                    </a:lnTo>
                    <a:lnTo>
                      <a:pt x="113" y="256"/>
                    </a:lnTo>
                    <a:lnTo>
                      <a:pt x="137" y="260"/>
                    </a:lnTo>
                    <a:lnTo>
                      <a:pt x="162" y="256"/>
                    </a:lnTo>
                    <a:lnTo>
                      <a:pt x="184" y="246"/>
                    </a:lnTo>
                    <a:lnTo>
                      <a:pt x="200" y="230"/>
                    </a:lnTo>
                    <a:lnTo>
                      <a:pt x="214" y="208"/>
                    </a:lnTo>
                    <a:lnTo>
                      <a:pt x="220" y="181"/>
                    </a:lnTo>
                    <a:lnTo>
                      <a:pt x="224" y="149"/>
                    </a:lnTo>
                    <a:lnTo>
                      <a:pt x="220" y="117"/>
                    </a:lnTo>
                    <a:lnTo>
                      <a:pt x="214" y="92"/>
                    </a:lnTo>
                    <a:lnTo>
                      <a:pt x="202" y="72"/>
                    </a:lnTo>
                    <a:lnTo>
                      <a:pt x="186" y="56"/>
                    </a:lnTo>
                    <a:lnTo>
                      <a:pt x="166" y="48"/>
                    </a:lnTo>
                    <a:lnTo>
                      <a:pt x="143" y="44"/>
                    </a:lnTo>
                    <a:close/>
                    <a:moveTo>
                      <a:pt x="153" y="0"/>
                    </a:moveTo>
                    <a:lnTo>
                      <a:pt x="180" y="2"/>
                    </a:lnTo>
                    <a:lnTo>
                      <a:pt x="206" y="10"/>
                    </a:lnTo>
                    <a:lnTo>
                      <a:pt x="226" y="24"/>
                    </a:lnTo>
                    <a:lnTo>
                      <a:pt x="244" y="40"/>
                    </a:lnTo>
                    <a:lnTo>
                      <a:pt x="258" y="62"/>
                    </a:lnTo>
                    <a:lnTo>
                      <a:pt x="267" y="86"/>
                    </a:lnTo>
                    <a:lnTo>
                      <a:pt x="275" y="115"/>
                    </a:lnTo>
                    <a:lnTo>
                      <a:pt x="277" y="147"/>
                    </a:lnTo>
                    <a:lnTo>
                      <a:pt x="275" y="179"/>
                    </a:lnTo>
                    <a:lnTo>
                      <a:pt x="267" y="208"/>
                    </a:lnTo>
                    <a:lnTo>
                      <a:pt x="258" y="236"/>
                    </a:lnTo>
                    <a:lnTo>
                      <a:pt x="242" y="260"/>
                    </a:lnTo>
                    <a:lnTo>
                      <a:pt x="224" y="278"/>
                    </a:lnTo>
                    <a:lnTo>
                      <a:pt x="200" y="292"/>
                    </a:lnTo>
                    <a:lnTo>
                      <a:pt x="174" y="302"/>
                    </a:lnTo>
                    <a:lnTo>
                      <a:pt x="145" y="304"/>
                    </a:lnTo>
                    <a:lnTo>
                      <a:pt x="115" y="302"/>
                    </a:lnTo>
                    <a:lnTo>
                      <a:pt x="89" y="292"/>
                    </a:lnTo>
                    <a:lnTo>
                      <a:pt x="67" y="276"/>
                    </a:lnTo>
                    <a:lnTo>
                      <a:pt x="51" y="256"/>
                    </a:lnTo>
                    <a:lnTo>
                      <a:pt x="51" y="417"/>
                    </a:lnTo>
                    <a:lnTo>
                      <a:pt x="0" y="417"/>
                    </a:lnTo>
                    <a:lnTo>
                      <a:pt x="0" y="8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49" y="20"/>
                    </a:lnTo>
                    <a:lnTo>
                      <a:pt x="51" y="28"/>
                    </a:lnTo>
                    <a:lnTo>
                      <a:pt x="51" y="52"/>
                    </a:lnTo>
                    <a:lnTo>
                      <a:pt x="67" y="30"/>
                    </a:lnTo>
                    <a:lnTo>
                      <a:pt x="91" y="14"/>
                    </a:lnTo>
                    <a:lnTo>
                      <a:pt x="119" y="4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42"/>
              <p:cNvSpPr>
                <a:spLocks noEditPoints="1"/>
              </p:cNvSpPr>
              <p:nvPr userDrawn="1"/>
            </p:nvSpPr>
            <p:spPr bwMode="auto">
              <a:xfrm>
                <a:off x="2812964" y="4058282"/>
                <a:ext cx="85308" cy="100518"/>
              </a:xfrm>
              <a:custGeom>
                <a:avLst/>
                <a:gdLst>
                  <a:gd name="T0" fmla="*/ 141 w 258"/>
                  <a:gd name="T1" fmla="*/ 42 h 304"/>
                  <a:gd name="T2" fmla="*/ 117 w 258"/>
                  <a:gd name="T3" fmla="*/ 46 h 304"/>
                  <a:gd name="T4" fmla="*/ 97 w 258"/>
                  <a:gd name="T5" fmla="*/ 52 h 304"/>
                  <a:gd name="T6" fmla="*/ 81 w 258"/>
                  <a:gd name="T7" fmla="*/ 66 h 304"/>
                  <a:gd name="T8" fmla="*/ 67 w 258"/>
                  <a:gd name="T9" fmla="*/ 82 h 304"/>
                  <a:gd name="T10" fmla="*/ 57 w 258"/>
                  <a:gd name="T11" fmla="*/ 101 h 304"/>
                  <a:gd name="T12" fmla="*/ 53 w 258"/>
                  <a:gd name="T13" fmla="*/ 125 h 304"/>
                  <a:gd name="T14" fmla="*/ 210 w 258"/>
                  <a:gd name="T15" fmla="*/ 125 h 304"/>
                  <a:gd name="T16" fmla="*/ 210 w 258"/>
                  <a:gd name="T17" fmla="*/ 119 h 304"/>
                  <a:gd name="T18" fmla="*/ 208 w 258"/>
                  <a:gd name="T19" fmla="*/ 97 h 304"/>
                  <a:gd name="T20" fmla="*/ 200 w 258"/>
                  <a:gd name="T21" fmla="*/ 78 h 304"/>
                  <a:gd name="T22" fmla="*/ 190 w 258"/>
                  <a:gd name="T23" fmla="*/ 64 h 304"/>
                  <a:gd name="T24" fmla="*/ 178 w 258"/>
                  <a:gd name="T25" fmla="*/ 52 h 304"/>
                  <a:gd name="T26" fmla="*/ 160 w 258"/>
                  <a:gd name="T27" fmla="*/ 46 h 304"/>
                  <a:gd name="T28" fmla="*/ 141 w 258"/>
                  <a:gd name="T29" fmla="*/ 42 h 304"/>
                  <a:gd name="T30" fmla="*/ 139 w 258"/>
                  <a:gd name="T31" fmla="*/ 0 h 304"/>
                  <a:gd name="T32" fmla="*/ 166 w 258"/>
                  <a:gd name="T33" fmla="*/ 2 h 304"/>
                  <a:gd name="T34" fmla="*/ 190 w 258"/>
                  <a:gd name="T35" fmla="*/ 10 h 304"/>
                  <a:gd name="T36" fmla="*/ 210 w 258"/>
                  <a:gd name="T37" fmla="*/ 20 h 304"/>
                  <a:gd name="T38" fmla="*/ 228 w 258"/>
                  <a:gd name="T39" fmla="*/ 36 h 304"/>
                  <a:gd name="T40" fmla="*/ 240 w 258"/>
                  <a:gd name="T41" fmla="*/ 56 h 304"/>
                  <a:gd name="T42" fmla="*/ 250 w 258"/>
                  <a:gd name="T43" fmla="*/ 78 h 304"/>
                  <a:gd name="T44" fmla="*/ 256 w 258"/>
                  <a:gd name="T45" fmla="*/ 103 h 304"/>
                  <a:gd name="T46" fmla="*/ 258 w 258"/>
                  <a:gd name="T47" fmla="*/ 129 h 304"/>
                  <a:gd name="T48" fmla="*/ 256 w 258"/>
                  <a:gd name="T49" fmla="*/ 165 h 304"/>
                  <a:gd name="T50" fmla="*/ 51 w 258"/>
                  <a:gd name="T51" fmla="*/ 165 h 304"/>
                  <a:gd name="T52" fmla="*/ 57 w 258"/>
                  <a:gd name="T53" fmla="*/ 193 h 304"/>
                  <a:gd name="T54" fmla="*/ 65 w 258"/>
                  <a:gd name="T55" fmla="*/ 216 h 304"/>
                  <a:gd name="T56" fmla="*/ 79 w 258"/>
                  <a:gd name="T57" fmla="*/ 234 h 304"/>
                  <a:gd name="T58" fmla="*/ 99 w 258"/>
                  <a:gd name="T59" fmla="*/ 248 h 304"/>
                  <a:gd name="T60" fmla="*/ 123 w 258"/>
                  <a:gd name="T61" fmla="*/ 256 h 304"/>
                  <a:gd name="T62" fmla="*/ 153 w 258"/>
                  <a:gd name="T63" fmla="*/ 260 h 304"/>
                  <a:gd name="T64" fmla="*/ 180 w 258"/>
                  <a:gd name="T65" fmla="*/ 256 h 304"/>
                  <a:gd name="T66" fmla="*/ 204 w 258"/>
                  <a:gd name="T67" fmla="*/ 248 h 304"/>
                  <a:gd name="T68" fmla="*/ 226 w 258"/>
                  <a:gd name="T69" fmla="*/ 236 h 304"/>
                  <a:gd name="T70" fmla="*/ 248 w 258"/>
                  <a:gd name="T71" fmla="*/ 270 h 304"/>
                  <a:gd name="T72" fmla="*/ 226 w 258"/>
                  <a:gd name="T73" fmla="*/ 286 h 304"/>
                  <a:gd name="T74" fmla="*/ 202 w 258"/>
                  <a:gd name="T75" fmla="*/ 296 h 304"/>
                  <a:gd name="T76" fmla="*/ 176 w 258"/>
                  <a:gd name="T77" fmla="*/ 302 h 304"/>
                  <a:gd name="T78" fmla="*/ 147 w 258"/>
                  <a:gd name="T79" fmla="*/ 304 h 304"/>
                  <a:gd name="T80" fmla="*/ 115 w 258"/>
                  <a:gd name="T81" fmla="*/ 302 h 304"/>
                  <a:gd name="T82" fmla="*/ 87 w 258"/>
                  <a:gd name="T83" fmla="*/ 294 h 304"/>
                  <a:gd name="T84" fmla="*/ 61 w 258"/>
                  <a:gd name="T85" fmla="*/ 282 h 304"/>
                  <a:gd name="T86" fmla="*/ 42 w 258"/>
                  <a:gd name="T87" fmla="*/ 264 h 304"/>
                  <a:gd name="T88" fmla="*/ 24 w 258"/>
                  <a:gd name="T89" fmla="*/ 242 h 304"/>
                  <a:gd name="T90" fmla="*/ 12 w 258"/>
                  <a:gd name="T91" fmla="*/ 216 h 304"/>
                  <a:gd name="T92" fmla="*/ 4 w 258"/>
                  <a:gd name="T93" fmla="*/ 185 h 304"/>
                  <a:gd name="T94" fmla="*/ 0 w 258"/>
                  <a:gd name="T95" fmla="*/ 149 h 304"/>
                  <a:gd name="T96" fmla="*/ 4 w 258"/>
                  <a:gd name="T97" fmla="*/ 115 h 304"/>
                  <a:gd name="T98" fmla="*/ 12 w 258"/>
                  <a:gd name="T99" fmla="*/ 86 h 304"/>
                  <a:gd name="T100" fmla="*/ 24 w 258"/>
                  <a:gd name="T101" fmla="*/ 60 h 304"/>
                  <a:gd name="T102" fmla="*/ 40 w 258"/>
                  <a:gd name="T103" fmla="*/ 40 h 304"/>
                  <a:gd name="T104" fmla="*/ 61 w 258"/>
                  <a:gd name="T105" fmla="*/ 22 h 304"/>
                  <a:gd name="T106" fmla="*/ 83 w 258"/>
                  <a:gd name="T107" fmla="*/ 10 h 304"/>
                  <a:gd name="T108" fmla="*/ 111 w 258"/>
                  <a:gd name="T109" fmla="*/ 2 h 304"/>
                  <a:gd name="T110" fmla="*/ 139 w 258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4">
                    <a:moveTo>
                      <a:pt x="141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81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3" y="125"/>
                    </a:lnTo>
                    <a:lnTo>
                      <a:pt x="210" y="125"/>
                    </a:lnTo>
                    <a:lnTo>
                      <a:pt x="210" y="119"/>
                    </a:lnTo>
                    <a:lnTo>
                      <a:pt x="208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8" y="52"/>
                    </a:lnTo>
                    <a:lnTo>
                      <a:pt x="160" y="46"/>
                    </a:lnTo>
                    <a:lnTo>
                      <a:pt x="141" y="42"/>
                    </a:lnTo>
                    <a:close/>
                    <a:moveTo>
                      <a:pt x="139" y="0"/>
                    </a:moveTo>
                    <a:lnTo>
                      <a:pt x="166" y="2"/>
                    </a:lnTo>
                    <a:lnTo>
                      <a:pt x="190" y="10"/>
                    </a:lnTo>
                    <a:lnTo>
                      <a:pt x="210" y="20"/>
                    </a:lnTo>
                    <a:lnTo>
                      <a:pt x="228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6" y="103"/>
                    </a:lnTo>
                    <a:lnTo>
                      <a:pt x="258" y="129"/>
                    </a:lnTo>
                    <a:lnTo>
                      <a:pt x="256" y="165"/>
                    </a:lnTo>
                    <a:lnTo>
                      <a:pt x="51" y="165"/>
                    </a:lnTo>
                    <a:lnTo>
                      <a:pt x="57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9" y="248"/>
                    </a:lnTo>
                    <a:lnTo>
                      <a:pt x="123" y="256"/>
                    </a:lnTo>
                    <a:lnTo>
                      <a:pt x="153" y="260"/>
                    </a:lnTo>
                    <a:lnTo>
                      <a:pt x="180" y="256"/>
                    </a:lnTo>
                    <a:lnTo>
                      <a:pt x="204" y="248"/>
                    </a:lnTo>
                    <a:lnTo>
                      <a:pt x="226" y="236"/>
                    </a:lnTo>
                    <a:lnTo>
                      <a:pt x="248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6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7" y="294"/>
                    </a:lnTo>
                    <a:lnTo>
                      <a:pt x="61" y="282"/>
                    </a:lnTo>
                    <a:lnTo>
                      <a:pt x="42" y="264"/>
                    </a:lnTo>
                    <a:lnTo>
                      <a:pt x="24" y="242"/>
                    </a:lnTo>
                    <a:lnTo>
                      <a:pt x="12" y="216"/>
                    </a:lnTo>
                    <a:lnTo>
                      <a:pt x="4" y="185"/>
                    </a:lnTo>
                    <a:lnTo>
                      <a:pt x="0" y="149"/>
                    </a:lnTo>
                    <a:lnTo>
                      <a:pt x="4" y="115"/>
                    </a:lnTo>
                    <a:lnTo>
                      <a:pt x="12" y="86"/>
                    </a:lnTo>
                    <a:lnTo>
                      <a:pt x="24" y="60"/>
                    </a:lnTo>
                    <a:lnTo>
                      <a:pt x="40" y="40"/>
                    </a:lnTo>
                    <a:lnTo>
                      <a:pt x="61" y="22"/>
                    </a:lnTo>
                    <a:lnTo>
                      <a:pt x="83" y="10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43"/>
              <p:cNvSpPr>
                <a:spLocks/>
              </p:cNvSpPr>
              <p:nvPr userDrawn="1"/>
            </p:nvSpPr>
            <p:spPr bwMode="auto">
              <a:xfrm>
                <a:off x="2920094" y="4059605"/>
                <a:ext cx="54227" cy="96550"/>
              </a:xfrm>
              <a:custGeom>
                <a:avLst/>
                <a:gdLst>
                  <a:gd name="T0" fmla="*/ 139 w 164"/>
                  <a:gd name="T1" fmla="*/ 0 h 292"/>
                  <a:gd name="T2" fmla="*/ 147 w 164"/>
                  <a:gd name="T3" fmla="*/ 0 h 292"/>
                  <a:gd name="T4" fmla="*/ 155 w 164"/>
                  <a:gd name="T5" fmla="*/ 0 h 292"/>
                  <a:gd name="T6" fmla="*/ 161 w 164"/>
                  <a:gd name="T7" fmla="*/ 2 h 292"/>
                  <a:gd name="T8" fmla="*/ 164 w 164"/>
                  <a:gd name="T9" fmla="*/ 2 h 292"/>
                  <a:gd name="T10" fmla="*/ 164 w 164"/>
                  <a:gd name="T11" fmla="*/ 46 h 292"/>
                  <a:gd name="T12" fmla="*/ 147 w 164"/>
                  <a:gd name="T13" fmla="*/ 46 h 292"/>
                  <a:gd name="T14" fmla="*/ 117 w 164"/>
                  <a:gd name="T15" fmla="*/ 48 h 292"/>
                  <a:gd name="T16" fmla="*/ 93 w 164"/>
                  <a:gd name="T17" fmla="*/ 56 h 292"/>
                  <a:gd name="T18" fmla="*/ 75 w 164"/>
                  <a:gd name="T19" fmla="*/ 70 h 292"/>
                  <a:gd name="T20" fmla="*/ 61 w 164"/>
                  <a:gd name="T21" fmla="*/ 91 h 292"/>
                  <a:gd name="T22" fmla="*/ 54 w 164"/>
                  <a:gd name="T23" fmla="*/ 119 h 292"/>
                  <a:gd name="T24" fmla="*/ 52 w 164"/>
                  <a:gd name="T25" fmla="*/ 153 h 292"/>
                  <a:gd name="T26" fmla="*/ 52 w 164"/>
                  <a:gd name="T27" fmla="*/ 292 h 292"/>
                  <a:gd name="T28" fmla="*/ 0 w 164"/>
                  <a:gd name="T29" fmla="*/ 292 h 292"/>
                  <a:gd name="T30" fmla="*/ 0 w 164"/>
                  <a:gd name="T31" fmla="*/ 4 h 292"/>
                  <a:gd name="T32" fmla="*/ 26 w 164"/>
                  <a:gd name="T33" fmla="*/ 4 h 292"/>
                  <a:gd name="T34" fmla="*/ 36 w 164"/>
                  <a:gd name="T35" fmla="*/ 4 h 292"/>
                  <a:gd name="T36" fmla="*/ 42 w 164"/>
                  <a:gd name="T37" fmla="*/ 6 h 292"/>
                  <a:gd name="T38" fmla="*/ 46 w 164"/>
                  <a:gd name="T39" fmla="*/ 10 h 292"/>
                  <a:gd name="T40" fmla="*/ 50 w 164"/>
                  <a:gd name="T41" fmla="*/ 16 h 292"/>
                  <a:gd name="T42" fmla="*/ 50 w 164"/>
                  <a:gd name="T43" fmla="*/ 24 h 292"/>
                  <a:gd name="T44" fmla="*/ 50 w 164"/>
                  <a:gd name="T45" fmla="*/ 52 h 292"/>
                  <a:gd name="T46" fmla="*/ 65 w 164"/>
                  <a:gd name="T47" fmla="*/ 30 h 292"/>
                  <a:gd name="T48" fmla="*/ 85 w 164"/>
                  <a:gd name="T49" fmla="*/ 12 h 292"/>
                  <a:gd name="T50" fmla="*/ 111 w 164"/>
                  <a:gd name="T51" fmla="*/ 2 h 292"/>
                  <a:gd name="T52" fmla="*/ 139 w 16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4" h="292">
                    <a:moveTo>
                      <a:pt x="139" y="0"/>
                    </a:moveTo>
                    <a:lnTo>
                      <a:pt x="147" y="0"/>
                    </a:lnTo>
                    <a:lnTo>
                      <a:pt x="155" y="0"/>
                    </a:lnTo>
                    <a:lnTo>
                      <a:pt x="161" y="2"/>
                    </a:lnTo>
                    <a:lnTo>
                      <a:pt x="164" y="2"/>
                    </a:lnTo>
                    <a:lnTo>
                      <a:pt x="164" y="46"/>
                    </a:lnTo>
                    <a:lnTo>
                      <a:pt x="147" y="46"/>
                    </a:lnTo>
                    <a:lnTo>
                      <a:pt x="117" y="48"/>
                    </a:lnTo>
                    <a:lnTo>
                      <a:pt x="93" y="56"/>
                    </a:lnTo>
                    <a:lnTo>
                      <a:pt x="75" y="70"/>
                    </a:lnTo>
                    <a:lnTo>
                      <a:pt x="61" y="91"/>
                    </a:lnTo>
                    <a:lnTo>
                      <a:pt x="54" y="119"/>
                    </a:lnTo>
                    <a:lnTo>
                      <a:pt x="52" y="153"/>
                    </a:lnTo>
                    <a:lnTo>
                      <a:pt x="52" y="292"/>
                    </a:lnTo>
                    <a:lnTo>
                      <a:pt x="0" y="292"/>
                    </a:lnTo>
                    <a:lnTo>
                      <a:pt x="0" y="4"/>
                    </a:lnTo>
                    <a:lnTo>
                      <a:pt x="26" y="4"/>
                    </a:lnTo>
                    <a:lnTo>
                      <a:pt x="36" y="4"/>
                    </a:lnTo>
                    <a:lnTo>
                      <a:pt x="42" y="6"/>
                    </a:lnTo>
                    <a:lnTo>
                      <a:pt x="46" y="10"/>
                    </a:lnTo>
                    <a:lnTo>
                      <a:pt x="50" y="16"/>
                    </a:lnTo>
                    <a:lnTo>
                      <a:pt x="50" y="24"/>
                    </a:lnTo>
                    <a:lnTo>
                      <a:pt x="50" y="52"/>
                    </a:lnTo>
                    <a:lnTo>
                      <a:pt x="65" y="30"/>
                    </a:lnTo>
                    <a:lnTo>
                      <a:pt x="85" y="12"/>
                    </a:lnTo>
                    <a:lnTo>
                      <a:pt x="111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44"/>
              <p:cNvSpPr>
                <a:spLocks noEditPoints="1"/>
              </p:cNvSpPr>
              <p:nvPr userDrawn="1"/>
            </p:nvSpPr>
            <p:spPr bwMode="auto">
              <a:xfrm>
                <a:off x="2990192" y="4022572"/>
                <a:ext cx="17194" cy="133582"/>
              </a:xfrm>
              <a:custGeom>
                <a:avLst/>
                <a:gdLst>
                  <a:gd name="T0" fmla="*/ 0 w 54"/>
                  <a:gd name="T1" fmla="*/ 117 h 405"/>
                  <a:gd name="T2" fmla="*/ 52 w 54"/>
                  <a:gd name="T3" fmla="*/ 117 h 405"/>
                  <a:gd name="T4" fmla="*/ 52 w 54"/>
                  <a:gd name="T5" fmla="*/ 405 h 405"/>
                  <a:gd name="T6" fmla="*/ 0 w 54"/>
                  <a:gd name="T7" fmla="*/ 405 h 405"/>
                  <a:gd name="T8" fmla="*/ 0 w 54"/>
                  <a:gd name="T9" fmla="*/ 117 h 405"/>
                  <a:gd name="T10" fmla="*/ 0 w 54"/>
                  <a:gd name="T11" fmla="*/ 0 h 405"/>
                  <a:gd name="T12" fmla="*/ 54 w 54"/>
                  <a:gd name="T13" fmla="*/ 0 h 405"/>
                  <a:gd name="T14" fmla="*/ 54 w 54"/>
                  <a:gd name="T15" fmla="*/ 60 h 405"/>
                  <a:gd name="T16" fmla="*/ 0 w 54"/>
                  <a:gd name="T17" fmla="*/ 60 h 405"/>
                  <a:gd name="T18" fmla="*/ 0 w 54"/>
                  <a:gd name="T19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05">
                    <a:moveTo>
                      <a:pt x="0" y="117"/>
                    </a:moveTo>
                    <a:lnTo>
                      <a:pt x="52" y="117"/>
                    </a:lnTo>
                    <a:lnTo>
                      <a:pt x="52" y="405"/>
                    </a:lnTo>
                    <a:lnTo>
                      <a:pt x="0" y="405"/>
                    </a:lnTo>
                    <a:lnTo>
                      <a:pt x="0" y="117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reeform 45"/>
              <p:cNvSpPr>
                <a:spLocks noEditPoints="1"/>
              </p:cNvSpPr>
              <p:nvPr userDrawn="1"/>
            </p:nvSpPr>
            <p:spPr bwMode="auto">
              <a:xfrm>
                <a:off x="3029209" y="4058282"/>
                <a:ext cx="84646" cy="100518"/>
              </a:xfrm>
              <a:custGeom>
                <a:avLst/>
                <a:gdLst>
                  <a:gd name="T0" fmla="*/ 139 w 256"/>
                  <a:gd name="T1" fmla="*/ 42 h 304"/>
                  <a:gd name="T2" fmla="*/ 117 w 256"/>
                  <a:gd name="T3" fmla="*/ 46 h 304"/>
                  <a:gd name="T4" fmla="*/ 97 w 256"/>
                  <a:gd name="T5" fmla="*/ 52 h 304"/>
                  <a:gd name="T6" fmla="*/ 79 w 256"/>
                  <a:gd name="T7" fmla="*/ 66 h 304"/>
                  <a:gd name="T8" fmla="*/ 67 w 256"/>
                  <a:gd name="T9" fmla="*/ 82 h 304"/>
                  <a:gd name="T10" fmla="*/ 57 w 256"/>
                  <a:gd name="T11" fmla="*/ 101 h 304"/>
                  <a:gd name="T12" fmla="*/ 51 w 256"/>
                  <a:gd name="T13" fmla="*/ 125 h 304"/>
                  <a:gd name="T14" fmla="*/ 208 w 256"/>
                  <a:gd name="T15" fmla="*/ 125 h 304"/>
                  <a:gd name="T16" fmla="*/ 208 w 256"/>
                  <a:gd name="T17" fmla="*/ 119 h 304"/>
                  <a:gd name="T18" fmla="*/ 206 w 256"/>
                  <a:gd name="T19" fmla="*/ 97 h 304"/>
                  <a:gd name="T20" fmla="*/ 200 w 256"/>
                  <a:gd name="T21" fmla="*/ 78 h 304"/>
                  <a:gd name="T22" fmla="*/ 190 w 256"/>
                  <a:gd name="T23" fmla="*/ 64 h 304"/>
                  <a:gd name="T24" fmla="*/ 176 w 256"/>
                  <a:gd name="T25" fmla="*/ 52 h 304"/>
                  <a:gd name="T26" fmla="*/ 159 w 256"/>
                  <a:gd name="T27" fmla="*/ 46 h 304"/>
                  <a:gd name="T28" fmla="*/ 139 w 256"/>
                  <a:gd name="T29" fmla="*/ 42 h 304"/>
                  <a:gd name="T30" fmla="*/ 137 w 256"/>
                  <a:gd name="T31" fmla="*/ 0 h 304"/>
                  <a:gd name="T32" fmla="*/ 164 w 256"/>
                  <a:gd name="T33" fmla="*/ 2 h 304"/>
                  <a:gd name="T34" fmla="*/ 188 w 256"/>
                  <a:gd name="T35" fmla="*/ 10 h 304"/>
                  <a:gd name="T36" fmla="*/ 210 w 256"/>
                  <a:gd name="T37" fmla="*/ 20 h 304"/>
                  <a:gd name="T38" fmla="*/ 226 w 256"/>
                  <a:gd name="T39" fmla="*/ 36 h 304"/>
                  <a:gd name="T40" fmla="*/ 240 w 256"/>
                  <a:gd name="T41" fmla="*/ 56 h 304"/>
                  <a:gd name="T42" fmla="*/ 250 w 256"/>
                  <a:gd name="T43" fmla="*/ 78 h 304"/>
                  <a:gd name="T44" fmla="*/ 254 w 256"/>
                  <a:gd name="T45" fmla="*/ 103 h 304"/>
                  <a:gd name="T46" fmla="*/ 256 w 256"/>
                  <a:gd name="T47" fmla="*/ 129 h 304"/>
                  <a:gd name="T48" fmla="*/ 254 w 256"/>
                  <a:gd name="T49" fmla="*/ 165 h 304"/>
                  <a:gd name="T50" fmla="*/ 51 w 256"/>
                  <a:gd name="T51" fmla="*/ 165 h 304"/>
                  <a:gd name="T52" fmla="*/ 55 w 256"/>
                  <a:gd name="T53" fmla="*/ 193 h 304"/>
                  <a:gd name="T54" fmla="*/ 65 w 256"/>
                  <a:gd name="T55" fmla="*/ 216 h 304"/>
                  <a:gd name="T56" fmla="*/ 79 w 256"/>
                  <a:gd name="T57" fmla="*/ 234 h 304"/>
                  <a:gd name="T58" fmla="*/ 97 w 256"/>
                  <a:gd name="T59" fmla="*/ 248 h 304"/>
                  <a:gd name="T60" fmla="*/ 123 w 256"/>
                  <a:gd name="T61" fmla="*/ 256 h 304"/>
                  <a:gd name="T62" fmla="*/ 151 w 256"/>
                  <a:gd name="T63" fmla="*/ 260 h 304"/>
                  <a:gd name="T64" fmla="*/ 178 w 256"/>
                  <a:gd name="T65" fmla="*/ 256 h 304"/>
                  <a:gd name="T66" fmla="*/ 204 w 256"/>
                  <a:gd name="T67" fmla="*/ 248 h 304"/>
                  <a:gd name="T68" fmla="*/ 224 w 256"/>
                  <a:gd name="T69" fmla="*/ 236 h 304"/>
                  <a:gd name="T70" fmla="*/ 246 w 256"/>
                  <a:gd name="T71" fmla="*/ 270 h 304"/>
                  <a:gd name="T72" fmla="*/ 226 w 256"/>
                  <a:gd name="T73" fmla="*/ 286 h 304"/>
                  <a:gd name="T74" fmla="*/ 202 w 256"/>
                  <a:gd name="T75" fmla="*/ 296 h 304"/>
                  <a:gd name="T76" fmla="*/ 174 w 256"/>
                  <a:gd name="T77" fmla="*/ 302 h 304"/>
                  <a:gd name="T78" fmla="*/ 147 w 256"/>
                  <a:gd name="T79" fmla="*/ 304 h 304"/>
                  <a:gd name="T80" fmla="*/ 115 w 256"/>
                  <a:gd name="T81" fmla="*/ 302 h 304"/>
                  <a:gd name="T82" fmla="*/ 85 w 256"/>
                  <a:gd name="T83" fmla="*/ 294 h 304"/>
                  <a:gd name="T84" fmla="*/ 61 w 256"/>
                  <a:gd name="T85" fmla="*/ 282 h 304"/>
                  <a:gd name="T86" fmla="*/ 40 w 256"/>
                  <a:gd name="T87" fmla="*/ 264 h 304"/>
                  <a:gd name="T88" fmla="*/ 22 w 256"/>
                  <a:gd name="T89" fmla="*/ 242 h 304"/>
                  <a:gd name="T90" fmla="*/ 10 w 256"/>
                  <a:gd name="T91" fmla="*/ 216 h 304"/>
                  <a:gd name="T92" fmla="*/ 2 w 256"/>
                  <a:gd name="T93" fmla="*/ 185 h 304"/>
                  <a:gd name="T94" fmla="*/ 0 w 256"/>
                  <a:gd name="T95" fmla="*/ 149 h 304"/>
                  <a:gd name="T96" fmla="*/ 2 w 256"/>
                  <a:gd name="T97" fmla="*/ 115 h 304"/>
                  <a:gd name="T98" fmla="*/ 10 w 256"/>
                  <a:gd name="T99" fmla="*/ 86 h 304"/>
                  <a:gd name="T100" fmla="*/ 22 w 256"/>
                  <a:gd name="T101" fmla="*/ 60 h 304"/>
                  <a:gd name="T102" fmla="*/ 40 w 256"/>
                  <a:gd name="T103" fmla="*/ 40 h 304"/>
                  <a:gd name="T104" fmla="*/ 59 w 256"/>
                  <a:gd name="T105" fmla="*/ 22 h 304"/>
                  <a:gd name="T106" fmla="*/ 83 w 256"/>
                  <a:gd name="T107" fmla="*/ 10 h 304"/>
                  <a:gd name="T108" fmla="*/ 109 w 256"/>
                  <a:gd name="T109" fmla="*/ 2 h 304"/>
                  <a:gd name="T110" fmla="*/ 137 w 256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6" h="304">
                    <a:moveTo>
                      <a:pt x="139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79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1" y="125"/>
                    </a:lnTo>
                    <a:lnTo>
                      <a:pt x="208" y="125"/>
                    </a:lnTo>
                    <a:lnTo>
                      <a:pt x="208" y="119"/>
                    </a:lnTo>
                    <a:lnTo>
                      <a:pt x="206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6" y="52"/>
                    </a:lnTo>
                    <a:lnTo>
                      <a:pt x="159" y="46"/>
                    </a:lnTo>
                    <a:lnTo>
                      <a:pt x="139" y="42"/>
                    </a:lnTo>
                    <a:close/>
                    <a:moveTo>
                      <a:pt x="137" y="0"/>
                    </a:moveTo>
                    <a:lnTo>
                      <a:pt x="164" y="2"/>
                    </a:lnTo>
                    <a:lnTo>
                      <a:pt x="188" y="10"/>
                    </a:lnTo>
                    <a:lnTo>
                      <a:pt x="210" y="20"/>
                    </a:lnTo>
                    <a:lnTo>
                      <a:pt x="226" y="36"/>
                    </a:lnTo>
                    <a:lnTo>
                      <a:pt x="240" y="56"/>
                    </a:lnTo>
                    <a:lnTo>
                      <a:pt x="250" y="78"/>
                    </a:lnTo>
                    <a:lnTo>
                      <a:pt x="254" y="103"/>
                    </a:lnTo>
                    <a:lnTo>
                      <a:pt x="256" y="129"/>
                    </a:lnTo>
                    <a:lnTo>
                      <a:pt x="254" y="165"/>
                    </a:lnTo>
                    <a:lnTo>
                      <a:pt x="51" y="165"/>
                    </a:lnTo>
                    <a:lnTo>
                      <a:pt x="55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7" y="248"/>
                    </a:lnTo>
                    <a:lnTo>
                      <a:pt x="123" y="256"/>
                    </a:lnTo>
                    <a:lnTo>
                      <a:pt x="151" y="260"/>
                    </a:lnTo>
                    <a:lnTo>
                      <a:pt x="178" y="256"/>
                    </a:lnTo>
                    <a:lnTo>
                      <a:pt x="204" y="248"/>
                    </a:lnTo>
                    <a:lnTo>
                      <a:pt x="224" y="236"/>
                    </a:lnTo>
                    <a:lnTo>
                      <a:pt x="246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4" y="302"/>
                    </a:lnTo>
                    <a:lnTo>
                      <a:pt x="147" y="304"/>
                    </a:lnTo>
                    <a:lnTo>
                      <a:pt x="115" y="302"/>
                    </a:lnTo>
                    <a:lnTo>
                      <a:pt x="85" y="294"/>
                    </a:lnTo>
                    <a:lnTo>
                      <a:pt x="61" y="282"/>
                    </a:lnTo>
                    <a:lnTo>
                      <a:pt x="40" y="264"/>
                    </a:lnTo>
                    <a:lnTo>
                      <a:pt x="22" y="242"/>
                    </a:lnTo>
                    <a:lnTo>
                      <a:pt x="10" y="216"/>
                    </a:lnTo>
                    <a:lnTo>
                      <a:pt x="2" y="185"/>
                    </a:lnTo>
                    <a:lnTo>
                      <a:pt x="0" y="149"/>
                    </a:lnTo>
                    <a:lnTo>
                      <a:pt x="2" y="115"/>
                    </a:lnTo>
                    <a:lnTo>
                      <a:pt x="10" y="86"/>
                    </a:lnTo>
                    <a:lnTo>
                      <a:pt x="22" y="60"/>
                    </a:lnTo>
                    <a:lnTo>
                      <a:pt x="40" y="40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46"/>
              <p:cNvSpPr>
                <a:spLocks/>
              </p:cNvSpPr>
              <p:nvPr userDrawn="1"/>
            </p:nvSpPr>
            <p:spPr bwMode="auto">
              <a:xfrm>
                <a:off x="3135678" y="4058282"/>
                <a:ext cx="82663" cy="97872"/>
              </a:xfrm>
              <a:custGeom>
                <a:avLst/>
                <a:gdLst>
                  <a:gd name="T0" fmla="*/ 149 w 252"/>
                  <a:gd name="T1" fmla="*/ 0 h 296"/>
                  <a:gd name="T2" fmla="*/ 180 w 252"/>
                  <a:gd name="T3" fmla="*/ 2 h 296"/>
                  <a:gd name="T4" fmla="*/ 206 w 252"/>
                  <a:gd name="T5" fmla="*/ 12 h 296"/>
                  <a:gd name="T6" fmla="*/ 226 w 252"/>
                  <a:gd name="T7" fmla="*/ 28 h 296"/>
                  <a:gd name="T8" fmla="*/ 240 w 252"/>
                  <a:gd name="T9" fmla="*/ 50 h 296"/>
                  <a:gd name="T10" fmla="*/ 250 w 252"/>
                  <a:gd name="T11" fmla="*/ 78 h 296"/>
                  <a:gd name="T12" fmla="*/ 252 w 252"/>
                  <a:gd name="T13" fmla="*/ 111 h 296"/>
                  <a:gd name="T14" fmla="*/ 252 w 252"/>
                  <a:gd name="T15" fmla="*/ 296 h 296"/>
                  <a:gd name="T16" fmla="*/ 200 w 252"/>
                  <a:gd name="T17" fmla="*/ 296 h 296"/>
                  <a:gd name="T18" fmla="*/ 200 w 252"/>
                  <a:gd name="T19" fmla="*/ 117 h 296"/>
                  <a:gd name="T20" fmla="*/ 198 w 252"/>
                  <a:gd name="T21" fmla="*/ 94 h 296"/>
                  <a:gd name="T22" fmla="*/ 194 w 252"/>
                  <a:gd name="T23" fmla="*/ 76 h 296"/>
                  <a:gd name="T24" fmla="*/ 184 w 252"/>
                  <a:gd name="T25" fmla="*/ 62 h 296"/>
                  <a:gd name="T26" fmla="*/ 172 w 252"/>
                  <a:gd name="T27" fmla="*/ 52 h 296"/>
                  <a:gd name="T28" fmla="*/ 157 w 252"/>
                  <a:gd name="T29" fmla="*/ 46 h 296"/>
                  <a:gd name="T30" fmla="*/ 137 w 252"/>
                  <a:gd name="T31" fmla="*/ 44 h 296"/>
                  <a:gd name="T32" fmla="*/ 113 w 252"/>
                  <a:gd name="T33" fmla="*/ 48 h 296"/>
                  <a:gd name="T34" fmla="*/ 93 w 252"/>
                  <a:gd name="T35" fmla="*/ 56 h 296"/>
                  <a:gd name="T36" fmla="*/ 75 w 252"/>
                  <a:gd name="T37" fmla="*/ 70 h 296"/>
                  <a:gd name="T38" fmla="*/ 61 w 252"/>
                  <a:gd name="T39" fmla="*/ 90 h 296"/>
                  <a:gd name="T40" fmla="*/ 56 w 252"/>
                  <a:gd name="T41" fmla="*/ 113 h 296"/>
                  <a:gd name="T42" fmla="*/ 52 w 252"/>
                  <a:gd name="T43" fmla="*/ 143 h 296"/>
                  <a:gd name="T44" fmla="*/ 52 w 252"/>
                  <a:gd name="T45" fmla="*/ 296 h 296"/>
                  <a:gd name="T46" fmla="*/ 0 w 252"/>
                  <a:gd name="T47" fmla="*/ 296 h 296"/>
                  <a:gd name="T48" fmla="*/ 0 w 252"/>
                  <a:gd name="T49" fmla="*/ 8 h 296"/>
                  <a:gd name="T50" fmla="*/ 28 w 252"/>
                  <a:gd name="T51" fmla="*/ 8 h 296"/>
                  <a:gd name="T52" fmla="*/ 36 w 252"/>
                  <a:gd name="T53" fmla="*/ 8 h 296"/>
                  <a:gd name="T54" fmla="*/ 42 w 252"/>
                  <a:gd name="T55" fmla="*/ 10 h 296"/>
                  <a:gd name="T56" fmla="*/ 48 w 252"/>
                  <a:gd name="T57" fmla="*/ 14 h 296"/>
                  <a:gd name="T58" fmla="*/ 50 w 252"/>
                  <a:gd name="T59" fmla="*/ 20 h 296"/>
                  <a:gd name="T60" fmla="*/ 52 w 252"/>
                  <a:gd name="T61" fmla="*/ 28 h 296"/>
                  <a:gd name="T62" fmla="*/ 52 w 252"/>
                  <a:gd name="T63" fmla="*/ 52 h 296"/>
                  <a:gd name="T64" fmla="*/ 67 w 252"/>
                  <a:gd name="T65" fmla="*/ 30 h 296"/>
                  <a:gd name="T66" fmla="*/ 89 w 252"/>
                  <a:gd name="T67" fmla="*/ 14 h 296"/>
                  <a:gd name="T68" fmla="*/ 117 w 252"/>
                  <a:gd name="T69" fmla="*/ 4 h 296"/>
                  <a:gd name="T70" fmla="*/ 149 w 252"/>
                  <a:gd name="T71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2" h="296">
                    <a:moveTo>
                      <a:pt x="149" y="0"/>
                    </a:moveTo>
                    <a:lnTo>
                      <a:pt x="180" y="2"/>
                    </a:lnTo>
                    <a:lnTo>
                      <a:pt x="206" y="12"/>
                    </a:lnTo>
                    <a:lnTo>
                      <a:pt x="226" y="28"/>
                    </a:lnTo>
                    <a:lnTo>
                      <a:pt x="240" y="50"/>
                    </a:lnTo>
                    <a:lnTo>
                      <a:pt x="250" y="78"/>
                    </a:lnTo>
                    <a:lnTo>
                      <a:pt x="252" y="111"/>
                    </a:lnTo>
                    <a:lnTo>
                      <a:pt x="252" y="296"/>
                    </a:lnTo>
                    <a:lnTo>
                      <a:pt x="200" y="296"/>
                    </a:lnTo>
                    <a:lnTo>
                      <a:pt x="200" y="117"/>
                    </a:lnTo>
                    <a:lnTo>
                      <a:pt x="198" y="94"/>
                    </a:lnTo>
                    <a:lnTo>
                      <a:pt x="194" y="76"/>
                    </a:lnTo>
                    <a:lnTo>
                      <a:pt x="184" y="62"/>
                    </a:lnTo>
                    <a:lnTo>
                      <a:pt x="172" y="52"/>
                    </a:lnTo>
                    <a:lnTo>
                      <a:pt x="157" y="46"/>
                    </a:lnTo>
                    <a:lnTo>
                      <a:pt x="137" y="44"/>
                    </a:lnTo>
                    <a:lnTo>
                      <a:pt x="113" y="48"/>
                    </a:lnTo>
                    <a:lnTo>
                      <a:pt x="93" y="56"/>
                    </a:lnTo>
                    <a:lnTo>
                      <a:pt x="75" y="70"/>
                    </a:lnTo>
                    <a:lnTo>
                      <a:pt x="61" y="90"/>
                    </a:lnTo>
                    <a:lnTo>
                      <a:pt x="56" y="113"/>
                    </a:lnTo>
                    <a:lnTo>
                      <a:pt x="52" y="143"/>
                    </a:lnTo>
                    <a:lnTo>
                      <a:pt x="52" y="296"/>
                    </a:lnTo>
                    <a:lnTo>
                      <a:pt x="0" y="296"/>
                    </a:lnTo>
                    <a:lnTo>
                      <a:pt x="0" y="8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50" y="20"/>
                    </a:lnTo>
                    <a:lnTo>
                      <a:pt x="52" y="28"/>
                    </a:lnTo>
                    <a:lnTo>
                      <a:pt x="52" y="52"/>
                    </a:lnTo>
                    <a:lnTo>
                      <a:pt x="67" y="30"/>
                    </a:lnTo>
                    <a:lnTo>
                      <a:pt x="89" y="14"/>
                    </a:lnTo>
                    <a:lnTo>
                      <a:pt x="117" y="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47"/>
              <p:cNvSpPr>
                <a:spLocks/>
              </p:cNvSpPr>
              <p:nvPr userDrawn="1"/>
            </p:nvSpPr>
            <p:spPr bwMode="auto">
              <a:xfrm>
                <a:off x="3238180" y="4058282"/>
                <a:ext cx="78695" cy="100518"/>
              </a:xfrm>
              <a:custGeom>
                <a:avLst/>
                <a:gdLst>
                  <a:gd name="T0" fmla="*/ 149 w 238"/>
                  <a:gd name="T1" fmla="*/ 0 h 304"/>
                  <a:gd name="T2" fmla="*/ 182 w 238"/>
                  <a:gd name="T3" fmla="*/ 2 h 304"/>
                  <a:gd name="T4" fmla="*/ 212 w 238"/>
                  <a:gd name="T5" fmla="*/ 12 h 304"/>
                  <a:gd name="T6" fmla="*/ 236 w 238"/>
                  <a:gd name="T7" fmla="*/ 28 h 304"/>
                  <a:gd name="T8" fmla="*/ 216 w 238"/>
                  <a:gd name="T9" fmla="*/ 64 h 304"/>
                  <a:gd name="T10" fmla="*/ 204 w 238"/>
                  <a:gd name="T11" fmla="*/ 56 h 304"/>
                  <a:gd name="T12" fmla="*/ 188 w 238"/>
                  <a:gd name="T13" fmla="*/ 50 h 304"/>
                  <a:gd name="T14" fmla="*/ 173 w 238"/>
                  <a:gd name="T15" fmla="*/ 46 h 304"/>
                  <a:gd name="T16" fmla="*/ 151 w 238"/>
                  <a:gd name="T17" fmla="*/ 44 h 304"/>
                  <a:gd name="T18" fmla="*/ 123 w 238"/>
                  <a:gd name="T19" fmla="*/ 48 h 304"/>
                  <a:gd name="T20" fmla="*/ 99 w 238"/>
                  <a:gd name="T21" fmla="*/ 56 h 304"/>
                  <a:gd name="T22" fmla="*/ 79 w 238"/>
                  <a:gd name="T23" fmla="*/ 72 h 304"/>
                  <a:gd name="T24" fmla="*/ 66 w 238"/>
                  <a:gd name="T25" fmla="*/ 94 h 304"/>
                  <a:gd name="T26" fmla="*/ 58 w 238"/>
                  <a:gd name="T27" fmla="*/ 119 h 304"/>
                  <a:gd name="T28" fmla="*/ 54 w 238"/>
                  <a:gd name="T29" fmla="*/ 151 h 304"/>
                  <a:gd name="T30" fmla="*/ 58 w 238"/>
                  <a:gd name="T31" fmla="*/ 183 h 304"/>
                  <a:gd name="T32" fmla="*/ 66 w 238"/>
                  <a:gd name="T33" fmla="*/ 210 h 304"/>
                  <a:gd name="T34" fmla="*/ 79 w 238"/>
                  <a:gd name="T35" fmla="*/ 232 h 304"/>
                  <a:gd name="T36" fmla="*/ 99 w 238"/>
                  <a:gd name="T37" fmla="*/ 246 h 304"/>
                  <a:gd name="T38" fmla="*/ 123 w 238"/>
                  <a:gd name="T39" fmla="*/ 256 h 304"/>
                  <a:gd name="T40" fmla="*/ 151 w 238"/>
                  <a:gd name="T41" fmla="*/ 260 h 304"/>
                  <a:gd name="T42" fmla="*/ 186 w 238"/>
                  <a:gd name="T43" fmla="*/ 254 h 304"/>
                  <a:gd name="T44" fmla="*/ 202 w 238"/>
                  <a:gd name="T45" fmla="*/ 248 h 304"/>
                  <a:gd name="T46" fmla="*/ 218 w 238"/>
                  <a:gd name="T47" fmla="*/ 240 h 304"/>
                  <a:gd name="T48" fmla="*/ 238 w 238"/>
                  <a:gd name="T49" fmla="*/ 276 h 304"/>
                  <a:gd name="T50" fmla="*/ 212 w 238"/>
                  <a:gd name="T51" fmla="*/ 292 h 304"/>
                  <a:gd name="T52" fmla="*/ 182 w 238"/>
                  <a:gd name="T53" fmla="*/ 300 h 304"/>
                  <a:gd name="T54" fmla="*/ 147 w 238"/>
                  <a:gd name="T55" fmla="*/ 304 h 304"/>
                  <a:gd name="T56" fmla="*/ 111 w 238"/>
                  <a:gd name="T57" fmla="*/ 302 h 304"/>
                  <a:gd name="T58" fmla="*/ 81 w 238"/>
                  <a:gd name="T59" fmla="*/ 292 h 304"/>
                  <a:gd name="T60" fmla="*/ 58 w 238"/>
                  <a:gd name="T61" fmla="*/ 278 h 304"/>
                  <a:gd name="T62" fmla="*/ 36 w 238"/>
                  <a:gd name="T63" fmla="*/ 260 h 304"/>
                  <a:gd name="T64" fmla="*/ 20 w 238"/>
                  <a:gd name="T65" fmla="*/ 238 h 304"/>
                  <a:gd name="T66" fmla="*/ 10 w 238"/>
                  <a:gd name="T67" fmla="*/ 214 h 304"/>
                  <a:gd name="T68" fmla="*/ 2 w 238"/>
                  <a:gd name="T69" fmla="*/ 185 h 304"/>
                  <a:gd name="T70" fmla="*/ 0 w 238"/>
                  <a:gd name="T71" fmla="*/ 153 h 304"/>
                  <a:gd name="T72" fmla="*/ 4 w 238"/>
                  <a:gd name="T73" fmla="*/ 121 h 304"/>
                  <a:gd name="T74" fmla="*/ 10 w 238"/>
                  <a:gd name="T75" fmla="*/ 90 h 304"/>
                  <a:gd name="T76" fmla="*/ 24 w 238"/>
                  <a:gd name="T77" fmla="*/ 64 h 304"/>
                  <a:gd name="T78" fmla="*/ 40 w 238"/>
                  <a:gd name="T79" fmla="*/ 42 h 304"/>
                  <a:gd name="T80" fmla="*/ 62 w 238"/>
                  <a:gd name="T81" fmla="*/ 24 h 304"/>
                  <a:gd name="T82" fmla="*/ 87 w 238"/>
                  <a:gd name="T83" fmla="*/ 10 h 304"/>
                  <a:gd name="T84" fmla="*/ 115 w 238"/>
                  <a:gd name="T85" fmla="*/ 2 h 304"/>
                  <a:gd name="T86" fmla="*/ 149 w 238"/>
                  <a:gd name="T87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04">
                    <a:moveTo>
                      <a:pt x="149" y="0"/>
                    </a:moveTo>
                    <a:lnTo>
                      <a:pt x="182" y="2"/>
                    </a:lnTo>
                    <a:lnTo>
                      <a:pt x="212" y="12"/>
                    </a:lnTo>
                    <a:lnTo>
                      <a:pt x="236" y="28"/>
                    </a:lnTo>
                    <a:lnTo>
                      <a:pt x="216" y="64"/>
                    </a:lnTo>
                    <a:lnTo>
                      <a:pt x="204" y="56"/>
                    </a:lnTo>
                    <a:lnTo>
                      <a:pt x="188" y="50"/>
                    </a:lnTo>
                    <a:lnTo>
                      <a:pt x="173" y="46"/>
                    </a:lnTo>
                    <a:lnTo>
                      <a:pt x="151" y="44"/>
                    </a:lnTo>
                    <a:lnTo>
                      <a:pt x="123" y="48"/>
                    </a:lnTo>
                    <a:lnTo>
                      <a:pt x="99" y="56"/>
                    </a:lnTo>
                    <a:lnTo>
                      <a:pt x="79" y="72"/>
                    </a:lnTo>
                    <a:lnTo>
                      <a:pt x="66" y="94"/>
                    </a:lnTo>
                    <a:lnTo>
                      <a:pt x="58" y="119"/>
                    </a:lnTo>
                    <a:lnTo>
                      <a:pt x="54" y="151"/>
                    </a:lnTo>
                    <a:lnTo>
                      <a:pt x="58" y="183"/>
                    </a:lnTo>
                    <a:lnTo>
                      <a:pt x="66" y="210"/>
                    </a:lnTo>
                    <a:lnTo>
                      <a:pt x="79" y="232"/>
                    </a:lnTo>
                    <a:lnTo>
                      <a:pt x="99" y="246"/>
                    </a:lnTo>
                    <a:lnTo>
                      <a:pt x="123" y="256"/>
                    </a:lnTo>
                    <a:lnTo>
                      <a:pt x="151" y="260"/>
                    </a:lnTo>
                    <a:lnTo>
                      <a:pt x="186" y="254"/>
                    </a:lnTo>
                    <a:lnTo>
                      <a:pt x="202" y="248"/>
                    </a:lnTo>
                    <a:lnTo>
                      <a:pt x="218" y="240"/>
                    </a:lnTo>
                    <a:lnTo>
                      <a:pt x="238" y="276"/>
                    </a:lnTo>
                    <a:lnTo>
                      <a:pt x="212" y="292"/>
                    </a:lnTo>
                    <a:lnTo>
                      <a:pt x="182" y="300"/>
                    </a:lnTo>
                    <a:lnTo>
                      <a:pt x="147" y="304"/>
                    </a:lnTo>
                    <a:lnTo>
                      <a:pt x="111" y="302"/>
                    </a:lnTo>
                    <a:lnTo>
                      <a:pt x="81" y="292"/>
                    </a:lnTo>
                    <a:lnTo>
                      <a:pt x="58" y="278"/>
                    </a:lnTo>
                    <a:lnTo>
                      <a:pt x="36" y="260"/>
                    </a:lnTo>
                    <a:lnTo>
                      <a:pt x="20" y="238"/>
                    </a:lnTo>
                    <a:lnTo>
                      <a:pt x="10" y="214"/>
                    </a:lnTo>
                    <a:lnTo>
                      <a:pt x="2" y="185"/>
                    </a:lnTo>
                    <a:lnTo>
                      <a:pt x="0" y="153"/>
                    </a:lnTo>
                    <a:lnTo>
                      <a:pt x="4" y="121"/>
                    </a:lnTo>
                    <a:lnTo>
                      <a:pt x="10" y="90"/>
                    </a:lnTo>
                    <a:lnTo>
                      <a:pt x="24" y="64"/>
                    </a:lnTo>
                    <a:lnTo>
                      <a:pt x="40" y="42"/>
                    </a:lnTo>
                    <a:lnTo>
                      <a:pt x="62" y="24"/>
                    </a:lnTo>
                    <a:lnTo>
                      <a:pt x="87" y="10"/>
                    </a:lnTo>
                    <a:lnTo>
                      <a:pt x="115" y="2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48"/>
              <p:cNvSpPr>
                <a:spLocks noEditPoints="1"/>
              </p:cNvSpPr>
              <p:nvPr userDrawn="1"/>
            </p:nvSpPr>
            <p:spPr bwMode="auto">
              <a:xfrm>
                <a:off x="3325471" y="4058282"/>
                <a:ext cx="84646" cy="100518"/>
              </a:xfrm>
              <a:custGeom>
                <a:avLst/>
                <a:gdLst>
                  <a:gd name="T0" fmla="*/ 138 w 255"/>
                  <a:gd name="T1" fmla="*/ 42 h 304"/>
                  <a:gd name="T2" fmla="*/ 117 w 255"/>
                  <a:gd name="T3" fmla="*/ 46 h 304"/>
                  <a:gd name="T4" fmla="*/ 97 w 255"/>
                  <a:gd name="T5" fmla="*/ 52 h 304"/>
                  <a:gd name="T6" fmla="*/ 79 w 255"/>
                  <a:gd name="T7" fmla="*/ 66 h 304"/>
                  <a:gd name="T8" fmla="*/ 67 w 255"/>
                  <a:gd name="T9" fmla="*/ 82 h 304"/>
                  <a:gd name="T10" fmla="*/ 57 w 255"/>
                  <a:gd name="T11" fmla="*/ 101 h 304"/>
                  <a:gd name="T12" fmla="*/ 51 w 255"/>
                  <a:gd name="T13" fmla="*/ 125 h 304"/>
                  <a:gd name="T14" fmla="*/ 208 w 255"/>
                  <a:gd name="T15" fmla="*/ 125 h 304"/>
                  <a:gd name="T16" fmla="*/ 208 w 255"/>
                  <a:gd name="T17" fmla="*/ 119 h 304"/>
                  <a:gd name="T18" fmla="*/ 206 w 255"/>
                  <a:gd name="T19" fmla="*/ 97 h 304"/>
                  <a:gd name="T20" fmla="*/ 200 w 255"/>
                  <a:gd name="T21" fmla="*/ 78 h 304"/>
                  <a:gd name="T22" fmla="*/ 190 w 255"/>
                  <a:gd name="T23" fmla="*/ 64 h 304"/>
                  <a:gd name="T24" fmla="*/ 176 w 255"/>
                  <a:gd name="T25" fmla="*/ 52 h 304"/>
                  <a:gd name="T26" fmla="*/ 158 w 255"/>
                  <a:gd name="T27" fmla="*/ 46 h 304"/>
                  <a:gd name="T28" fmla="*/ 138 w 255"/>
                  <a:gd name="T29" fmla="*/ 42 h 304"/>
                  <a:gd name="T30" fmla="*/ 136 w 255"/>
                  <a:gd name="T31" fmla="*/ 0 h 304"/>
                  <a:gd name="T32" fmla="*/ 164 w 255"/>
                  <a:gd name="T33" fmla="*/ 2 h 304"/>
                  <a:gd name="T34" fmla="*/ 188 w 255"/>
                  <a:gd name="T35" fmla="*/ 10 h 304"/>
                  <a:gd name="T36" fmla="*/ 210 w 255"/>
                  <a:gd name="T37" fmla="*/ 20 h 304"/>
                  <a:gd name="T38" fmla="*/ 226 w 255"/>
                  <a:gd name="T39" fmla="*/ 36 h 304"/>
                  <a:gd name="T40" fmla="*/ 240 w 255"/>
                  <a:gd name="T41" fmla="*/ 56 h 304"/>
                  <a:gd name="T42" fmla="*/ 249 w 255"/>
                  <a:gd name="T43" fmla="*/ 78 h 304"/>
                  <a:gd name="T44" fmla="*/ 253 w 255"/>
                  <a:gd name="T45" fmla="*/ 103 h 304"/>
                  <a:gd name="T46" fmla="*/ 255 w 255"/>
                  <a:gd name="T47" fmla="*/ 129 h 304"/>
                  <a:gd name="T48" fmla="*/ 253 w 255"/>
                  <a:gd name="T49" fmla="*/ 165 h 304"/>
                  <a:gd name="T50" fmla="*/ 51 w 255"/>
                  <a:gd name="T51" fmla="*/ 165 h 304"/>
                  <a:gd name="T52" fmla="*/ 55 w 255"/>
                  <a:gd name="T53" fmla="*/ 193 h 304"/>
                  <a:gd name="T54" fmla="*/ 65 w 255"/>
                  <a:gd name="T55" fmla="*/ 216 h 304"/>
                  <a:gd name="T56" fmla="*/ 79 w 255"/>
                  <a:gd name="T57" fmla="*/ 234 h 304"/>
                  <a:gd name="T58" fmla="*/ 97 w 255"/>
                  <a:gd name="T59" fmla="*/ 248 h 304"/>
                  <a:gd name="T60" fmla="*/ 123 w 255"/>
                  <a:gd name="T61" fmla="*/ 256 h 304"/>
                  <a:gd name="T62" fmla="*/ 150 w 255"/>
                  <a:gd name="T63" fmla="*/ 260 h 304"/>
                  <a:gd name="T64" fmla="*/ 178 w 255"/>
                  <a:gd name="T65" fmla="*/ 256 h 304"/>
                  <a:gd name="T66" fmla="*/ 204 w 255"/>
                  <a:gd name="T67" fmla="*/ 248 h 304"/>
                  <a:gd name="T68" fmla="*/ 224 w 255"/>
                  <a:gd name="T69" fmla="*/ 236 h 304"/>
                  <a:gd name="T70" fmla="*/ 245 w 255"/>
                  <a:gd name="T71" fmla="*/ 270 h 304"/>
                  <a:gd name="T72" fmla="*/ 226 w 255"/>
                  <a:gd name="T73" fmla="*/ 286 h 304"/>
                  <a:gd name="T74" fmla="*/ 202 w 255"/>
                  <a:gd name="T75" fmla="*/ 296 h 304"/>
                  <a:gd name="T76" fmla="*/ 174 w 255"/>
                  <a:gd name="T77" fmla="*/ 302 h 304"/>
                  <a:gd name="T78" fmla="*/ 146 w 255"/>
                  <a:gd name="T79" fmla="*/ 304 h 304"/>
                  <a:gd name="T80" fmla="*/ 115 w 255"/>
                  <a:gd name="T81" fmla="*/ 302 h 304"/>
                  <a:gd name="T82" fmla="*/ 85 w 255"/>
                  <a:gd name="T83" fmla="*/ 294 h 304"/>
                  <a:gd name="T84" fmla="*/ 59 w 255"/>
                  <a:gd name="T85" fmla="*/ 282 h 304"/>
                  <a:gd name="T86" fmla="*/ 39 w 255"/>
                  <a:gd name="T87" fmla="*/ 264 h 304"/>
                  <a:gd name="T88" fmla="*/ 22 w 255"/>
                  <a:gd name="T89" fmla="*/ 242 h 304"/>
                  <a:gd name="T90" fmla="*/ 10 w 255"/>
                  <a:gd name="T91" fmla="*/ 216 h 304"/>
                  <a:gd name="T92" fmla="*/ 2 w 255"/>
                  <a:gd name="T93" fmla="*/ 185 h 304"/>
                  <a:gd name="T94" fmla="*/ 0 w 255"/>
                  <a:gd name="T95" fmla="*/ 149 h 304"/>
                  <a:gd name="T96" fmla="*/ 2 w 255"/>
                  <a:gd name="T97" fmla="*/ 115 h 304"/>
                  <a:gd name="T98" fmla="*/ 10 w 255"/>
                  <a:gd name="T99" fmla="*/ 86 h 304"/>
                  <a:gd name="T100" fmla="*/ 22 w 255"/>
                  <a:gd name="T101" fmla="*/ 60 h 304"/>
                  <a:gd name="T102" fmla="*/ 39 w 255"/>
                  <a:gd name="T103" fmla="*/ 40 h 304"/>
                  <a:gd name="T104" fmla="*/ 59 w 255"/>
                  <a:gd name="T105" fmla="*/ 22 h 304"/>
                  <a:gd name="T106" fmla="*/ 83 w 255"/>
                  <a:gd name="T107" fmla="*/ 10 h 304"/>
                  <a:gd name="T108" fmla="*/ 109 w 255"/>
                  <a:gd name="T109" fmla="*/ 2 h 304"/>
                  <a:gd name="T110" fmla="*/ 136 w 255"/>
                  <a:gd name="T1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5" h="304">
                    <a:moveTo>
                      <a:pt x="138" y="42"/>
                    </a:moveTo>
                    <a:lnTo>
                      <a:pt x="117" y="46"/>
                    </a:lnTo>
                    <a:lnTo>
                      <a:pt x="97" y="52"/>
                    </a:lnTo>
                    <a:lnTo>
                      <a:pt x="79" y="66"/>
                    </a:lnTo>
                    <a:lnTo>
                      <a:pt x="67" y="82"/>
                    </a:lnTo>
                    <a:lnTo>
                      <a:pt x="57" y="101"/>
                    </a:lnTo>
                    <a:lnTo>
                      <a:pt x="51" y="125"/>
                    </a:lnTo>
                    <a:lnTo>
                      <a:pt x="208" y="125"/>
                    </a:lnTo>
                    <a:lnTo>
                      <a:pt x="208" y="119"/>
                    </a:lnTo>
                    <a:lnTo>
                      <a:pt x="206" y="97"/>
                    </a:lnTo>
                    <a:lnTo>
                      <a:pt x="200" y="78"/>
                    </a:lnTo>
                    <a:lnTo>
                      <a:pt x="190" y="64"/>
                    </a:lnTo>
                    <a:lnTo>
                      <a:pt x="176" y="52"/>
                    </a:lnTo>
                    <a:lnTo>
                      <a:pt x="158" y="46"/>
                    </a:lnTo>
                    <a:lnTo>
                      <a:pt x="138" y="42"/>
                    </a:lnTo>
                    <a:close/>
                    <a:moveTo>
                      <a:pt x="136" y="0"/>
                    </a:moveTo>
                    <a:lnTo>
                      <a:pt x="164" y="2"/>
                    </a:lnTo>
                    <a:lnTo>
                      <a:pt x="188" y="10"/>
                    </a:lnTo>
                    <a:lnTo>
                      <a:pt x="210" y="20"/>
                    </a:lnTo>
                    <a:lnTo>
                      <a:pt x="226" y="36"/>
                    </a:lnTo>
                    <a:lnTo>
                      <a:pt x="240" y="56"/>
                    </a:lnTo>
                    <a:lnTo>
                      <a:pt x="249" y="78"/>
                    </a:lnTo>
                    <a:lnTo>
                      <a:pt x="253" y="103"/>
                    </a:lnTo>
                    <a:lnTo>
                      <a:pt x="255" y="129"/>
                    </a:lnTo>
                    <a:lnTo>
                      <a:pt x="253" y="165"/>
                    </a:lnTo>
                    <a:lnTo>
                      <a:pt x="51" y="165"/>
                    </a:lnTo>
                    <a:lnTo>
                      <a:pt x="55" y="193"/>
                    </a:lnTo>
                    <a:lnTo>
                      <a:pt x="65" y="216"/>
                    </a:lnTo>
                    <a:lnTo>
                      <a:pt x="79" y="234"/>
                    </a:lnTo>
                    <a:lnTo>
                      <a:pt x="97" y="248"/>
                    </a:lnTo>
                    <a:lnTo>
                      <a:pt x="123" y="256"/>
                    </a:lnTo>
                    <a:lnTo>
                      <a:pt x="150" y="260"/>
                    </a:lnTo>
                    <a:lnTo>
                      <a:pt x="178" y="256"/>
                    </a:lnTo>
                    <a:lnTo>
                      <a:pt x="204" y="248"/>
                    </a:lnTo>
                    <a:lnTo>
                      <a:pt x="224" y="236"/>
                    </a:lnTo>
                    <a:lnTo>
                      <a:pt x="245" y="270"/>
                    </a:lnTo>
                    <a:lnTo>
                      <a:pt x="226" y="286"/>
                    </a:lnTo>
                    <a:lnTo>
                      <a:pt x="202" y="296"/>
                    </a:lnTo>
                    <a:lnTo>
                      <a:pt x="174" y="302"/>
                    </a:lnTo>
                    <a:lnTo>
                      <a:pt x="146" y="304"/>
                    </a:lnTo>
                    <a:lnTo>
                      <a:pt x="115" y="302"/>
                    </a:lnTo>
                    <a:lnTo>
                      <a:pt x="85" y="294"/>
                    </a:lnTo>
                    <a:lnTo>
                      <a:pt x="59" y="282"/>
                    </a:lnTo>
                    <a:lnTo>
                      <a:pt x="39" y="264"/>
                    </a:lnTo>
                    <a:lnTo>
                      <a:pt x="22" y="242"/>
                    </a:lnTo>
                    <a:lnTo>
                      <a:pt x="10" y="216"/>
                    </a:lnTo>
                    <a:lnTo>
                      <a:pt x="2" y="185"/>
                    </a:lnTo>
                    <a:lnTo>
                      <a:pt x="0" y="149"/>
                    </a:lnTo>
                    <a:lnTo>
                      <a:pt x="2" y="115"/>
                    </a:lnTo>
                    <a:lnTo>
                      <a:pt x="10" y="86"/>
                    </a:lnTo>
                    <a:lnTo>
                      <a:pt x="22" y="60"/>
                    </a:lnTo>
                    <a:lnTo>
                      <a:pt x="39" y="40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49"/>
              <p:cNvSpPr>
                <a:spLocks/>
              </p:cNvSpPr>
              <p:nvPr userDrawn="1"/>
            </p:nvSpPr>
            <p:spPr bwMode="auto">
              <a:xfrm>
                <a:off x="2407588" y="4258656"/>
                <a:ext cx="136889" cy="95227"/>
              </a:xfrm>
              <a:custGeom>
                <a:avLst/>
                <a:gdLst>
                  <a:gd name="T0" fmla="*/ 0 w 414"/>
                  <a:gd name="T1" fmla="*/ 0 h 287"/>
                  <a:gd name="T2" fmla="*/ 56 w 414"/>
                  <a:gd name="T3" fmla="*/ 0 h 287"/>
                  <a:gd name="T4" fmla="*/ 117 w 414"/>
                  <a:gd name="T5" fmla="*/ 232 h 287"/>
                  <a:gd name="T6" fmla="*/ 185 w 414"/>
                  <a:gd name="T7" fmla="*/ 22 h 287"/>
                  <a:gd name="T8" fmla="*/ 236 w 414"/>
                  <a:gd name="T9" fmla="*/ 22 h 287"/>
                  <a:gd name="T10" fmla="*/ 301 w 414"/>
                  <a:gd name="T11" fmla="*/ 236 h 287"/>
                  <a:gd name="T12" fmla="*/ 363 w 414"/>
                  <a:gd name="T13" fmla="*/ 0 h 287"/>
                  <a:gd name="T14" fmla="*/ 414 w 414"/>
                  <a:gd name="T15" fmla="*/ 0 h 287"/>
                  <a:gd name="T16" fmla="*/ 325 w 414"/>
                  <a:gd name="T17" fmla="*/ 287 h 287"/>
                  <a:gd name="T18" fmla="*/ 274 w 414"/>
                  <a:gd name="T19" fmla="*/ 287 h 287"/>
                  <a:gd name="T20" fmla="*/ 208 w 414"/>
                  <a:gd name="T21" fmla="*/ 81 h 287"/>
                  <a:gd name="T22" fmla="*/ 141 w 414"/>
                  <a:gd name="T23" fmla="*/ 287 h 287"/>
                  <a:gd name="T24" fmla="*/ 89 w 414"/>
                  <a:gd name="T25" fmla="*/ 287 h 287"/>
                  <a:gd name="T26" fmla="*/ 0 w 414"/>
                  <a:gd name="T27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287">
                    <a:moveTo>
                      <a:pt x="0" y="0"/>
                    </a:moveTo>
                    <a:lnTo>
                      <a:pt x="56" y="0"/>
                    </a:lnTo>
                    <a:lnTo>
                      <a:pt x="117" y="232"/>
                    </a:lnTo>
                    <a:lnTo>
                      <a:pt x="185" y="22"/>
                    </a:lnTo>
                    <a:lnTo>
                      <a:pt x="236" y="22"/>
                    </a:lnTo>
                    <a:lnTo>
                      <a:pt x="301" y="236"/>
                    </a:lnTo>
                    <a:lnTo>
                      <a:pt x="363" y="0"/>
                    </a:lnTo>
                    <a:lnTo>
                      <a:pt x="414" y="0"/>
                    </a:lnTo>
                    <a:lnTo>
                      <a:pt x="325" y="287"/>
                    </a:lnTo>
                    <a:lnTo>
                      <a:pt x="274" y="287"/>
                    </a:lnTo>
                    <a:lnTo>
                      <a:pt x="208" y="81"/>
                    </a:lnTo>
                    <a:lnTo>
                      <a:pt x="141" y="287"/>
                    </a:lnTo>
                    <a:lnTo>
                      <a:pt x="89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50"/>
              <p:cNvSpPr>
                <a:spLocks/>
              </p:cNvSpPr>
              <p:nvPr userDrawn="1"/>
            </p:nvSpPr>
            <p:spPr bwMode="auto">
              <a:xfrm>
                <a:off x="2559687" y="4217655"/>
                <a:ext cx="82663" cy="136228"/>
              </a:xfrm>
              <a:custGeom>
                <a:avLst/>
                <a:gdLst>
                  <a:gd name="T0" fmla="*/ 0 w 252"/>
                  <a:gd name="T1" fmla="*/ 0 h 412"/>
                  <a:gd name="T2" fmla="*/ 52 w 252"/>
                  <a:gd name="T3" fmla="*/ 0 h 412"/>
                  <a:gd name="T4" fmla="*/ 52 w 252"/>
                  <a:gd name="T5" fmla="*/ 166 h 412"/>
                  <a:gd name="T6" fmla="*/ 67 w 252"/>
                  <a:gd name="T7" fmla="*/ 147 h 412"/>
                  <a:gd name="T8" fmla="*/ 89 w 252"/>
                  <a:gd name="T9" fmla="*/ 131 h 412"/>
                  <a:gd name="T10" fmla="*/ 117 w 252"/>
                  <a:gd name="T11" fmla="*/ 121 h 412"/>
                  <a:gd name="T12" fmla="*/ 149 w 252"/>
                  <a:gd name="T13" fmla="*/ 117 h 412"/>
                  <a:gd name="T14" fmla="*/ 178 w 252"/>
                  <a:gd name="T15" fmla="*/ 121 h 412"/>
                  <a:gd name="T16" fmla="*/ 204 w 252"/>
                  <a:gd name="T17" fmla="*/ 129 h 412"/>
                  <a:gd name="T18" fmla="*/ 224 w 252"/>
                  <a:gd name="T19" fmla="*/ 145 h 412"/>
                  <a:gd name="T20" fmla="*/ 240 w 252"/>
                  <a:gd name="T21" fmla="*/ 166 h 412"/>
                  <a:gd name="T22" fmla="*/ 248 w 252"/>
                  <a:gd name="T23" fmla="*/ 194 h 412"/>
                  <a:gd name="T24" fmla="*/ 252 w 252"/>
                  <a:gd name="T25" fmla="*/ 228 h 412"/>
                  <a:gd name="T26" fmla="*/ 252 w 252"/>
                  <a:gd name="T27" fmla="*/ 412 h 412"/>
                  <a:gd name="T28" fmla="*/ 200 w 252"/>
                  <a:gd name="T29" fmla="*/ 412 h 412"/>
                  <a:gd name="T30" fmla="*/ 200 w 252"/>
                  <a:gd name="T31" fmla="*/ 234 h 412"/>
                  <a:gd name="T32" fmla="*/ 198 w 252"/>
                  <a:gd name="T33" fmla="*/ 210 h 412"/>
                  <a:gd name="T34" fmla="*/ 192 w 252"/>
                  <a:gd name="T35" fmla="*/ 192 h 412"/>
                  <a:gd name="T36" fmla="*/ 184 w 252"/>
                  <a:gd name="T37" fmla="*/ 178 h 412"/>
                  <a:gd name="T38" fmla="*/ 172 w 252"/>
                  <a:gd name="T39" fmla="*/ 168 h 412"/>
                  <a:gd name="T40" fmla="*/ 157 w 252"/>
                  <a:gd name="T41" fmla="*/ 162 h 412"/>
                  <a:gd name="T42" fmla="*/ 137 w 252"/>
                  <a:gd name="T43" fmla="*/ 160 h 412"/>
                  <a:gd name="T44" fmla="*/ 113 w 252"/>
                  <a:gd name="T45" fmla="*/ 164 h 412"/>
                  <a:gd name="T46" fmla="*/ 91 w 252"/>
                  <a:gd name="T47" fmla="*/ 172 h 412"/>
                  <a:gd name="T48" fmla="*/ 75 w 252"/>
                  <a:gd name="T49" fmla="*/ 186 h 412"/>
                  <a:gd name="T50" fmla="*/ 61 w 252"/>
                  <a:gd name="T51" fmla="*/ 206 h 412"/>
                  <a:gd name="T52" fmla="*/ 54 w 252"/>
                  <a:gd name="T53" fmla="*/ 230 h 412"/>
                  <a:gd name="T54" fmla="*/ 52 w 252"/>
                  <a:gd name="T55" fmla="*/ 259 h 412"/>
                  <a:gd name="T56" fmla="*/ 52 w 252"/>
                  <a:gd name="T57" fmla="*/ 412 h 412"/>
                  <a:gd name="T58" fmla="*/ 0 w 252"/>
                  <a:gd name="T59" fmla="*/ 412 h 412"/>
                  <a:gd name="T60" fmla="*/ 0 w 252"/>
                  <a:gd name="T61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2" h="412">
                    <a:moveTo>
                      <a:pt x="0" y="0"/>
                    </a:moveTo>
                    <a:lnTo>
                      <a:pt x="52" y="0"/>
                    </a:lnTo>
                    <a:lnTo>
                      <a:pt x="52" y="166"/>
                    </a:lnTo>
                    <a:lnTo>
                      <a:pt x="67" y="147"/>
                    </a:lnTo>
                    <a:lnTo>
                      <a:pt x="89" y="131"/>
                    </a:lnTo>
                    <a:lnTo>
                      <a:pt x="117" y="121"/>
                    </a:lnTo>
                    <a:lnTo>
                      <a:pt x="149" y="117"/>
                    </a:lnTo>
                    <a:lnTo>
                      <a:pt x="178" y="121"/>
                    </a:lnTo>
                    <a:lnTo>
                      <a:pt x="204" y="129"/>
                    </a:lnTo>
                    <a:lnTo>
                      <a:pt x="224" y="145"/>
                    </a:lnTo>
                    <a:lnTo>
                      <a:pt x="240" y="166"/>
                    </a:lnTo>
                    <a:lnTo>
                      <a:pt x="248" y="194"/>
                    </a:lnTo>
                    <a:lnTo>
                      <a:pt x="252" y="228"/>
                    </a:lnTo>
                    <a:lnTo>
                      <a:pt x="252" y="412"/>
                    </a:lnTo>
                    <a:lnTo>
                      <a:pt x="200" y="412"/>
                    </a:lnTo>
                    <a:lnTo>
                      <a:pt x="200" y="234"/>
                    </a:lnTo>
                    <a:lnTo>
                      <a:pt x="198" y="210"/>
                    </a:lnTo>
                    <a:lnTo>
                      <a:pt x="192" y="192"/>
                    </a:lnTo>
                    <a:lnTo>
                      <a:pt x="184" y="178"/>
                    </a:lnTo>
                    <a:lnTo>
                      <a:pt x="172" y="168"/>
                    </a:lnTo>
                    <a:lnTo>
                      <a:pt x="157" y="162"/>
                    </a:lnTo>
                    <a:lnTo>
                      <a:pt x="137" y="160"/>
                    </a:lnTo>
                    <a:lnTo>
                      <a:pt x="113" y="164"/>
                    </a:lnTo>
                    <a:lnTo>
                      <a:pt x="91" y="172"/>
                    </a:lnTo>
                    <a:lnTo>
                      <a:pt x="75" y="186"/>
                    </a:lnTo>
                    <a:lnTo>
                      <a:pt x="61" y="206"/>
                    </a:lnTo>
                    <a:lnTo>
                      <a:pt x="54" y="230"/>
                    </a:lnTo>
                    <a:lnTo>
                      <a:pt x="52" y="259"/>
                    </a:lnTo>
                    <a:lnTo>
                      <a:pt x="52" y="412"/>
                    </a:lnTo>
                    <a:lnTo>
                      <a:pt x="0" y="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51"/>
              <p:cNvSpPr>
                <a:spLocks noEditPoints="1"/>
              </p:cNvSpPr>
              <p:nvPr userDrawn="1"/>
            </p:nvSpPr>
            <p:spPr bwMode="auto">
              <a:xfrm>
                <a:off x="2662188" y="4256010"/>
                <a:ext cx="85969" cy="100518"/>
              </a:xfrm>
              <a:custGeom>
                <a:avLst/>
                <a:gdLst>
                  <a:gd name="T0" fmla="*/ 89 w 260"/>
                  <a:gd name="T1" fmla="*/ 164 h 303"/>
                  <a:gd name="T2" fmla="*/ 54 w 260"/>
                  <a:gd name="T3" fmla="*/ 190 h 303"/>
                  <a:gd name="T4" fmla="*/ 54 w 260"/>
                  <a:gd name="T5" fmla="*/ 232 h 303"/>
                  <a:gd name="T6" fmla="*/ 79 w 260"/>
                  <a:gd name="T7" fmla="*/ 255 h 303"/>
                  <a:gd name="T8" fmla="*/ 123 w 260"/>
                  <a:gd name="T9" fmla="*/ 257 h 303"/>
                  <a:gd name="T10" fmla="*/ 147 w 260"/>
                  <a:gd name="T11" fmla="*/ 248 h 303"/>
                  <a:gd name="T12" fmla="*/ 163 w 260"/>
                  <a:gd name="T13" fmla="*/ 236 h 303"/>
                  <a:gd name="T14" fmla="*/ 173 w 260"/>
                  <a:gd name="T15" fmla="*/ 220 h 303"/>
                  <a:gd name="T16" fmla="*/ 182 w 260"/>
                  <a:gd name="T17" fmla="*/ 176 h 303"/>
                  <a:gd name="T18" fmla="*/ 119 w 260"/>
                  <a:gd name="T19" fmla="*/ 162 h 303"/>
                  <a:gd name="T20" fmla="*/ 163 w 260"/>
                  <a:gd name="T21" fmla="*/ 6 h 303"/>
                  <a:gd name="T22" fmla="*/ 198 w 260"/>
                  <a:gd name="T23" fmla="*/ 24 h 303"/>
                  <a:gd name="T24" fmla="*/ 222 w 260"/>
                  <a:gd name="T25" fmla="*/ 55 h 303"/>
                  <a:gd name="T26" fmla="*/ 230 w 260"/>
                  <a:gd name="T27" fmla="*/ 107 h 303"/>
                  <a:gd name="T28" fmla="*/ 232 w 260"/>
                  <a:gd name="T29" fmla="*/ 244 h 303"/>
                  <a:gd name="T30" fmla="*/ 236 w 260"/>
                  <a:gd name="T31" fmla="*/ 253 h 303"/>
                  <a:gd name="T32" fmla="*/ 246 w 260"/>
                  <a:gd name="T33" fmla="*/ 257 h 303"/>
                  <a:gd name="T34" fmla="*/ 260 w 260"/>
                  <a:gd name="T35" fmla="*/ 257 h 303"/>
                  <a:gd name="T36" fmla="*/ 254 w 260"/>
                  <a:gd name="T37" fmla="*/ 295 h 303"/>
                  <a:gd name="T38" fmla="*/ 234 w 260"/>
                  <a:gd name="T39" fmla="*/ 297 h 303"/>
                  <a:gd name="T40" fmla="*/ 200 w 260"/>
                  <a:gd name="T41" fmla="*/ 285 h 303"/>
                  <a:gd name="T42" fmla="*/ 188 w 260"/>
                  <a:gd name="T43" fmla="*/ 251 h 303"/>
                  <a:gd name="T44" fmla="*/ 153 w 260"/>
                  <a:gd name="T45" fmla="*/ 289 h 303"/>
                  <a:gd name="T46" fmla="*/ 95 w 260"/>
                  <a:gd name="T47" fmla="*/ 303 h 303"/>
                  <a:gd name="T48" fmla="*/ 54 w 260"/>
                  <a:gd name="T49" fmla="*/ 295 h 303"/>
                  <a:gd name="T50" fmla="*/ 34 w 260"/>
                  <a:gd name="T51" fmla="*/ 285 h 303"/>
                  <a:gd name="T52" fmla="*/ 18 w 260"/>
                  <a:gd name="T53" fmla="*/ 269 h 303"/>
                  <a:gd name="T54" fmla="*/ 6 w 260"/>
                  <a:gd name="T55" fmla="*/ 249 h 303"/>
                  <a:gd name="T56" fmla="*/ 0 w 260"/>
                  <a:gd name="T57" fmla="*/ 214 h 303"/>
                  <a:gd name="T58" fmla="*/ 10 w 260"/>
                  <a:gd name="T59" fmla="*/ 172 h 303"/>
                  <a:gd name="T60" fmla="*/ 26 w 260"/>
                  <a:gd name="T61" fmla="*/ 152 h 303"/>
                  <a:gd name="T62" fmla="*/ 54 w 260"/>
                  <a:gd name="T63" fmla="*/ 137 h 303"/>
                  <a:gd name="T64" fmla="*/ 119 w 260"/>
                  <a:gd name="T65" fmla="*/ 125 h 303"/>
                  <a:gd name="T66" fmla="*/ 182 w 260"/>
                  <a:gd name="T67" fmla="*/ 107 h 303"/>
                  <a:gd name="T68" fmla="*/ 167 w 260"/>
                  <a:gd name="T69" fmla="*/ 59 h 303"/>
                  <a:gd name="T70" fmla="*/ 137 w 260"/>
                  <a:gd name="T71" fmla="*/ 43 h 303"/>
                  <a:gd name="T72" fmla="*/ 91 w 260"/>
                  <a:gd name="T73" fmla="*/ 43 h 303"/>
                  <a:gd name="T74" fmla="*/ 50 w 260"/>
                  <a:gd name="T75" fmla="*/ 57 h 303"/>
                  <a:gd name="T76" fmla="*/ 8 w 260"/>
                  <a:gd name="T77" fmla="*/ 35 h 303"/>
                  <a:gd name="T78" fmla="*/ 60 w 260"/>
                  <a:gd name="T79" fmla="*/ 8 h 303"/>
                  <a:gd name="T80" fmla="*/ 119 w 260"/>
                  <a:gd name="T8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0" h="303">
                    <a:moveTo>
                      <a:pt x="119" y="162"/>
                    </a:moveTo>
                    <a:lnTo>
                      <a:pt x="89" y="164"/>
                    </a:lnTo>
                    <a:lnTo>
                      <a:pt x="68" y="174"/>
                    </a:lnTo>
                    <a:lnTo>
                      <a:pt x="54" y="190"/>
                    </a:lnTo>
                    <a:lnTo>
                      <a:pt x="50" y="212"/>
                    </a:lnTo>
                    <a:lnTo>
                      <a:pt x="54" y="232"/>
                    </a:lnTo>
                    <a:lnTo>
                      <a:pt x="64" y="248"/>
                    </a:lnTo>
                    <a:lnTo>
                      <a:pt x="79" y="255"/>
                    </a:lnTo>
                    <a:lnTo>
                      <a:pt x="105" y="259"/>
                    </a:lnTo>
                    <a:lnTo>
                      <a:pt x="123" y="257"/>
                    </a:lnTo>
                    <a:lnTo>
                      <a:pt x="137" y="253"/>
                    </a:lnTo>
                    <a:lnTo>
                      <a:pt x="147" y="248"/>
                    </a:lnTo>
                    <a:lnTo>
                      <a:pt x="155" y="244"/>
                    </a:lnTo>
                    <a:lnTo>
                      <a:pt x="163" y="236"/>
                    </a:lnTo>
                    <a:lnTo>
                      <a:pt x="169" y="228"/>
                    </a:lnTo>
                    <a:lnTo>
                      <a:pt x="173" y="220"/>
                    </a:lnTo>
                    <a:lnTo>
                      <a:pt x="177" y="210"/>
                    </a:lnTo>
                    <a:lnTo>
                      <a:pt x="182" y="176"/>
                    </a:lnTo>
                    <a:lnTo>
                      <a:pt x="182" y="162"/>
                    </a:lnTo>
                    <a:lnTo>
                      <a:pt x="119" y="162"/>
                    </a:lnTo>
                    <a:close/>
                    <a:moveTo>
                      <a:pt x="119" y="0"/>
                    </a:moveTo>
                    <a:lnTo>
                      <a:pt x="163" y="6"/>
                    </a:lnTo>
                    <a:lnTo>
                      <a:pt x="180" y="12"/>
                    </a:lnTo>
                    <a:lnTo>
                      <a:pt x="198" y="24"/>
                    </a:lnTo>
                    <a:lnTo>
                      <a:pt x="212" y="37"/>
                    </a:lnTo>
                    <a:lnTo>
                      <a:pt x="222" y="55"/>
                    </a:lnTo>
                    <a:lnTo>
                      <a:pt x="228" y="79"/>
                    </a:lnTo>
                    <a:lnTo>
                      <a:pt x="230" y="107"/>
                    </a:lnTo>
                    <a:lnTo>
                      <a:pt x="230" y="236"/>
                    </a:lnTo>
                    <a:lnTo>
                      <a:pt x="232" y="244"/>
                    </a:lnTo>
                    <a:lnTo>
                      <a:pt x="232" y="249"/>
                    </a:lnTo>
                    <a:lnTo>
                      <a:pt x="236" y="253"/>
                    </a:lnTo>
                    <a:lnTo>
                      <a:pt x="240" y="255"/>
                    </a:lnTo>
                    <a:lnTo>
                      <a:pt x="246" y="257"/>
                    </a:lnTo>
                    <a:lnTo>
                      <a:pt x="254" y="257"/>
                    </a:lnTo>
                    <a:lnTo>
                      <a:pt x="260" y="257"/>
                    </a:lnTo>
                    <a:lnTo>
                      <a:pt x="260" y="293"/>
                    </a:lnTo>
                    <a:lnTo>
                      <a:pt x="254" y="295"/>
                    </a:lnTo>
                    <a:lnTo>
                      <a:pt x="248" y="297"/>
                    </a:lnTo>
                    <a:lnTo>
                      <a:pt x="234" y="297"/>
                    </a:lnTo>
                    <a:lnTo>
                      <a:pt x="214" y="295"/>
                    </a:lnTo>
                    <a:lnTo>
                      <a:pt x="200" y="285"/>
                    </a:lnTo>
                    <a:lnTo>
                      <a:pt x="192" y="271"/>
                    </a:lnTo>
                    <a:lnTo>
                      <a:pt x="188" y="251"/>
                    </a:lnTo>
                    <a:lnTo>
                      <a:pt x="173" y="273"/>
                    </a:lnTo>
                    <a:lnTo>
                      <a:pt x="153" y="289"/>
                    </a:lnTo>
                    <a:lnTo>
                      <a:pt x="125" y="299"/>
                    </a:lnTo>
                    <a:lnTo>
                      <a:pt x="95" y="303"/>
                    </a:lnTo>
                    <a:lnTo>
                      <a:pt x="73" y="301"/>
                    </a:lnTo>
                    <a:lnTo>
                      <a:pt x="54" y="295"/>
                    </a:lnTo>
                    <a:lnTo>
                      <a:pt x="44" y="291"/>
                    </a:lnTo>
                    <a:lnTo>
                      <a:pt x="34" y="285"/>
                    </a:lnTo>
                    <a:lnTo>
                      <a:pt x="24" y="277"/>
                    </a:lnTo>
                    <a:lnTo>
                      <a:pt x="18" y="269"/>
                    </a:lnTo>
                    <a:lnTo>
                      <a:pt x="12" y="259"/>
                    </a:lnTo>
                    <a:lnTo>
                      <a:pt x="6" y="249"/>
                    </a:lnTo>
                    <a:lnTo>
                      <a:pt x="2" y="232"/>
                    </a:lnTo>
                    <a:lnTo>
                      <a:pt x="0" y="214"/>
                    </a:lnTo>
                    <a:lnTo>
                      <a:pt x="2" y="192"/>
                    </a:lnTo>
                    <a:lnTo>
                      <a:pt x="10" y="172"/>
                    </a:lnTo>
                    <a:lnTo>
                      <a:pt x="18" y="162"/>
                    </a:lnTo>
                    <a:lnTo>
                      <a:pt x="26" y="152"/>
                    </a:lnTo>
                    <a:lnTo>
                      <a:pt x="36" y="144"/>
                    </a:lnTo>
                    <a:lnTo>
                      <a:pt x="54" y="137"/>
                    </a:lnTo>
                    <a:lnTo>
                      <a:pt x="73" y="129"/>
                    </a:lnTo>
                    <a:lnTo>
                      <a:pt x="119" y="125"/>
                    </a:lnTo>
                    <a:lnTo>
                      <a:pt x="182" y="125"/>
                    </a:lnTo>
                    <a:lnTo>
                      <a:pt x="182" y="107"/>
                    </a:lnTo>
                    <a:lnTo>
                      <a:pt x="179" y="79"/>
                    </a:lnTo>
                    <a:lnTo>
                      <a:pt x="167" y="59"/>
                    </a:lnTo>
                    <a:lnTo>
                      <a:pt x="155" y="49"/>
                    </a:lnTo>
                    <a:lnTo>
                      <a:pt x="137" y="43"/>
                    </a:lnTo>
                    <a:lnTo>
                      <a:pt x="113" y="43"/>
                    </a:lnTo>
                    <a:lnTo>
                      <a:pt x="91" y="43"/>
                    </a:lnTo>
                    <a:lnTo>
                      <a:pt x="70" y="49"/>
                    </a:lnTo>
                    <a:lnTo>
                      <a:pt x="50" y="57"/>
                    </a:lnTo>
                    <a:lnTo>
                      <a:pt x="30" y="69"/>
                    </a:lnTo>
                    <a:lnTo>
                      <a:pt x="8" y="35"/>
                    </a:lnTo>
                    <a:lnTo>
                      <a:pt x="32" y="20"/>
                    </a:lnTo>
                    <a:lnTo>
                      <a:pt x="60" y="8"/>
                    </a:lnTo>
                    <a:lnTo>
                      <a:pt x="87" y="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 userDrawn="1"/>
            </p:nvSpPr>
            <p:spPr bwMode="auto">
              <a:xfrm>
                <a:off x="2756092" y="4234849"/>
                <a:ext cx="56872" cy="120357"/>
              </a:xfrm>
              <a:custGeom>
                <a:avLst/>
                <a:gdLst>
                  <a:gd name="T0" fmla="*/ 49 w 172"/>
                  <a:gd name="T1" fmla="*/ 0 h 365"/>
                  <a:gd name="T2" fmla="*/ 101 w 172"/>
                  <a:gd name="T3" fmla="*/ 0 h 365"/>
                  <a:gd name="T4" fmla="*/ 101 w 172"/>
                  <a:gd name="T5" fmla="*/ 74 h 365"/>
                  <a:gd name="T6" fmla="*/ 172 w 172"/>
                  <a:gd name="T7" fmla="*/ 74 h 365"/>
                  <a:gd name="T8" fmla="*/ 172 w 172"/>
                  <a:gd name="T9" fmla="*/ 115 h 365"/>
                  <a:gd name="T10" fmla="*/ 101 w 172"/>
                  <a:gd name="T11" fmla="*/ 115 h 365"/>
                  <a:gd name="T12" fmla="*/ 101 w 172"/>
                  <a:gd name="T13" fmla="*/ 270 h 365"/>
                  <a:gd name="T14" fmla="*/ 101 w 172"/>
                  <a:gd name="T15" fmla="*/ 288 h 365"/>
                  <a:gd name="T16" fmla="*/ 105 w 172"/>
                  <a:gd name="T17" fmla="*/ 302 h 365"/>
                  <a:gd name="T18" fmla="*/ 113 w 172"/>
                  <a:gd name="T19" fmla="*/ 312 h 365"/>
                  <a:gd name="T20" fmla="*/ 130 w 172"/>
                  <a:gd name="T21" fmla="*/ 319 h 365"/>
                  <a:gd name="T22" fmla="*/ 158 w 172"/>
                  <a:gd name="T23" fmla="*/ 321 h 365"/>
                  <a:gd name="T24" fmla="*/ 172 w 172"/>
                  <a:gd name="T25" fmla="*/ 321 h 365"/>
                  <a:gd name="T26" fmla="*/ 172 w 172"/>
                  <a:gd name="T27" fmla="*/ 361 h 365"/>
                  <a:gd name="T28" fmla="*/ 156 w 172"/>
                  <a:gd name="T29" fmla="*/ 363 h 365"/>
                  <a:gd name="T30" fmla="*/ 148 w 172"/>
                  <a:gd name="T31" fmla="*/ 363 h 365"/>
                  <a:gd name="T32" fmla="*/ 140 w 172"/>
                  <a:gd name="T33" fmla="*/ 365 h 365"/>
                  <a:gd name="T34" fmla="*/ 111 w 172"/>
                  <a:gd name="T35" fmla="*/ 361 h 365"/>
                  <a:gd name="T36" fmla="*/ 87 w 172"/>
                  <a:gd name="T37" fmla="*/ 353 h 365"/>
                  <a:gd name="T38" fmla="*/ 71 w 172"/>
                  <a:gd name="T39" fmla="*/ 341 h 365"/>
                  <a:gd name="T40" fmla="*/ 57 w 172"/>
                  <a:gd name="T41" fmla="*/ 321 h 365"/>
                  <a:gd name="T42" fmla="*/ 51 w 172"/>
                  <a:gd name="T43" fmla="*/ 298 h 365"/>
                  <a:gd name="T44" fmla="*/ 49 w 172"/>
                  <a:gd name="T45" fmla="*/ 264 h 365"/>
                  <a:gd name="T46" fmla="*/ 49 w 172"/>
                  <a:gd name="T47" fmla="*/ 115 h 365"/>
                  <a:gd name="T48" fmla="*/ 0 w 172"/>
                  <a:gd name="T49" fmla="*/ 115 h 365"/>
                  <a:gd name="T50" fmla="*/ 0 w 172"/>
                  <a:gd name="T51" fmla="*/ 74 h 365"/>
                  <a:gd name="T52" fmla="*/ 49 w 172"/>
                  <a:gd name="T53" fmla="*/ 74 h 365"/>
                  <a:gd name="T54" fmla="*/ 49 w 172"/>
                  <a:gd name="T5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2" h="365">
                    <a:moveTo>
                      <a:pt x="49" y="0"/>
                    </a:moveTo>
                    <a:lnTo>
                      <a:pt x="101" y="0"/>
                    </a:lnTo>
                    <a:lnTo>
                      <a:pt x="101" y="74"/>
                    </a:lnTo>
                    <a:lnTo>
                      <a:pt x="172" y="74"/>
                    </a:lnTo>
                    <a:lnTo>
                      <a:pt x="172" y="115"/>
                    </a:lnTo>
                    <a:lnTo>
                      <a:pt x="101" y="115"/>
                    </a:lnTo>
                    <a:lnTo>
                      <a:pt x="101" y="270"/>
                    </a:lnTo>
                    <a:lnTo>
                      <a:pt x="101" y="288"/>
                    </a:lnTo>
                    <a:lnTo>
                      <a:pt x="105" y="302"/>
                    </a:lnTo>
                    <a:lnTo>
                      <a:pt x="113" y="312"/>
                    </a:lnTo>
                    <a:lnTo>
                      <a:pt x="130" y="319"/>
                    </a:lnTo>
                    <a:lnTo>
                      <a:pt x="158" y="321"/>
                    </a:lnTo>
                    <a:lnTo>
                      <a:pt x="172" y="321"/>
                    </a:lnTo>
                    <a:lnTo>
                      <a:pt x="172" y="361"/>
                    </a:lnTo>
                    <a:lnTo>
                      <a:pt x="156" y="363"/>
                    </a:lnTo>
                    <a:lnTo>
                      <a:pt x="148" y="363"/>
                    </a:lnTo>
                    <a:lnTo>
                      <a:pt x="140" y="365"/>
                    </a:lnTo>
                    <a:lnTo>
                      <a:pt x="111" y="361"/>
                    </a:lnTo>
                    <a:lnTo>
                      <a:pt x="87" y="353"/>
                    </a:lnTo>
                    <a:lnTo>
                      <a:pt x="71" y="341"/>
                    </a:lnTo>
                    <a:lnTo>
                      <a:pt x="57" y="321"/>
                    </a:lnTo>
                    <a:lnTo>
                      <a:pt x="51" y="298"/>
                    </a:lnTo>
                    <a:lnTo>
                      <a:pt x="49" y="264"/>
                    </a:lnTo>
                    <a:lnTo>
                      <a:pt x="49" y="115"/>
                    </a:lnTo>
                    <a:lnTo>
                      <a:pt x="0" y="115"/>
                    </a:lnTo>
                    <a:lnTo>
                      <a:pt x="0" y="74"/>
                    </a:lnTo>
                    <a:lnTo>
                      <a:pt x="49" y="7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53"/>
              <p:cNvSpPr>
                <a:spLocks/>
              </p:cNvSpPr>
              <p:nvPr userDrawn="1"/>
            </p:nvSpPr>
            <p:spPr bwMode="auto">
              <a:xfrm>
                <a:off x="2830158" y="4222284"/>
                <a:ext cx="18516" cy="50920"/>
              </a:xfrm>
              <a:custGeom>
                <a:avLst/>
                <a:gdLst>
                  <a:gd name="T0" fmla="*/ 0 w 58"/>
                  <a:gd name="T1" fmla="*/ 0 h 154"/>
                  <a:gd name="T2" fmla="*/ 58 w 58"/>
                  <a:gd name="T3" fmla="*/ 0 h 154"/>
                  <a:gd name="T4" fmla="*/ 58 w 58"/>
                  <a:gd name="T5" fmla="*/ 35 h 154"/>
                  <a:gd name="T6" fmla="*/ 56 w 58"/>
                  <a:gd name="T7" fmla="*/ 71 h 154"/>
                  <a:gd name="T8" fmla="*/ 50 w 58"/>
                  <a:gd name="T9" fmla="*/ 103 h 154"/>
                  <a:gd name="T10" fmla="*/ 42 w 58"/>
                  <a:gd name="T11" fmla="*/ 131 h 154"/>
                  <a:gd name="T12" fmla="*/ 30 w 58"/>
                  <a:gd name="T13" fmla="*/ 154 h 154"/>
                  <a:gd name="T14" fmla="*/ 0 w 58"/>
                  <a:gd name="T15" fmla="*/ 138 h 154"/>
                  <a:gd name="T16" fmla="*/ 16 w 58"/>
                  <a:gd name="T17" fmla="*/ 101 h 154"/>
                  <a:gd name="T18" fmla="*/ 22 w 58"/>
                  <a:gd name="T19" fmla="*/ 61 h 154"/>
                  <a:gd name="T20" fmla="*/ 0 w 58"/>
                  <a:gd name="T21" fmla="*/ 61 h 154"/>
                  <a:gd name="T22" fmla="*/ 0 w 58"/>
                  <a:gd name="T2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54">
                    <a:moveTo>
                      <a:pt x="0" y="0"/>
                    </a:moveTo>
                    <a:lnTo>
                      <a:pt x="58" y="0"/>
                    </a:lnTo>
                    <a:lnTo>
                      <a:pt x="58" y="35"/>
                    </a:lnTo>
                    <a:lnTo>
                      <a:pt x="56" y="71"/>
                    </a:lnTo>
                    <a:lnTo>
                      <a:pt x="50" y="103"/>
                    </a:lnTo>
                    <a:lnTo>
                      <a:pt x="42" y="131"/>
                    </a:lnTo>
                    <a:lnTo>
                      <a:pt x="30" y="154"/>
                    </a:lnTo>
                    <a:lnTo>
                      <a:pt x="0" y="138"/>
                    </a:lnTo>
                    <a:lnTo>
                      <a:pt x="16" y="101"/>
                    </a:lnTo>
                    <a:lnTo>
                      <a:pt x="2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54"/>
              <p:cNvSpPr>
                <a:spLocks/>
              </p:cNvSpPr>
              <p:nvPr userDrawn="1"/>
            </p:nvSpPr>
            <p:spPr bwMode="auto">
              <a:xfrm>
                <a:off x="2855287" y="4256010"/>
                <a:ext cx="74066" cy="100518"/>
              </a:xfrm>
              <a:custGeom>
                <a:avLst/>
                <a:gdLst>
                  <a:gd name="T0" fmla="*/ 170 w 224"/>
                  <a:gd name="T1" fmla="*/ 8 h 303"/>
                  <a:gd name="T2" fmla="*/ 216 w 224"/>
                  <a:gd name="T3" fmla="*/ 30 h 303"/>
                  <a:gd name="T4" fmla="*/ 160 w 224"/>
                  <a:gd name="T5" fmla="*/ 49 h 303"/>
                  <a:gd name="T6" fmla="*/ 117 w 224"/>
                  <a:gd name="T7" fmla="*/ 43 h 303"/>
                  <a:gd name="T8" fmla="*/ 77 w 224"/>
                  <a:gd name="T9" fmla="*/ 51 h 303"/>
                  <a:gd name="T10" fmla="*/ 65 w 224"/>
                  <a:gd name="T11" fmla="*/ 63 h 303"/>
                  <a:gd name="T12" fmla="*/ 61 w 224"/>
                  <a:gd name="T13" fmla="*/ 83 h 303"/>
                  <a:gd name="T14" fmla="*/ 67 w 224"/>
                  <a:gd name="T15" fmla="*/ 103 h 303"/>
                  <a:gd name="T16" fmla="*/ 79 w 224"/>
                  <a:gd name="T17" fmla="*/ 111 h 303"/>
                  <a:gd name="T18" fmla="*/ 97 w 224"/>
                  <a:gd name="T19" fmla="*/ 119 h 303"/>
                  <a:gd name="T20" fmla="*/ 182 w 224"/>
                  <a:gd name="T21" fmla="*/ 148 h 303"/>
                  <a:gd name="T22" fmla="*/ 218 w 224"/>
                  <a:gd name="T23" fmla="*/ 188 h 303"/>
                  <a:gd name="T24" fmla="*/ 220 w 224"/>
                  <a:gd name="T25" fmla="*/ 240 h 303"/>
                  <a:gd name="T26" fmla="*/ 194 w 224"/>
                  <a:gd name="T27" fmla="*/ 279 h 303"/>
                  <a:gd name="T28" fmla="*/ 144 w 224"/>
                  <a:gd name="T29" fmla="*/ 301 h 303"/>
                  <a:gd name="T30" fmla="*/ 79 w 224"/>
                  <a:gd name="T31" fmla="*/ 301 h 303"/>
                  <a:gd name="T32" fmla="*/ 24 w 224"/>
                  <a:gd name="T33" fmla="*/ 281 h 303"/>
                  <a:gd name="T34" fmla="*/ 24 w 224"/>
                  <a:gd name="T35" fmla="*/ 230 h 303"/>
                  <a:gd name="T36" fmla="*/ 65 w 224"/>
                  <a:gd name="T37" fmla="*/ 251 h 303"/>
                  <a:gd name="T38" fmla="*/ 113 w 224"/>
                  <a:gd name="T39" fmla="*/ 259 h 303"/>
                  <a:gd name="T40" fmla="*/ 156 w 224"/>
                  <a:gd name="T41" fmla="*/ 249 h 303"/>
                  <a:gd name="T42" fmla="*/ 172 w 224"/>
                  <a:gd name="T43" fmla="*/ 216 h 303"/>
                  <a:gd name="T44" fmla="*/ 168 w 224"/>
                  <a:gd name="T45" fmla="*/ 198 h 303"/>
                  <a:gd name="T46" fmla="*/ 156 w 224"/>
                  <a:gd name="T47" fmla="*/ 186 h 303"/>
                  <a:gd name="T48" fmla="*/ 135 w 224"/>
                  <a:gd name="T49" fmla="*/ 176 h 303"/>
                  <a:gd name="T50" fmla="*/ 49 w 224"/>
                  <a:gd name="T51" fmla="*/ 148 h 303"/>
                  <a:gd name="T52" fmla="*/ 14 w 224"/>
                  <a:gd name="T53" fmla="*/ 109 h 303"/>
                  <a:gd name="T54" fmla="*/ 12 w 224"/>
                  <a:gd name="T55" fmla="*/ 63 h 303"/>
                  <a:gd name="T56" fmla="*/ 24 w 224"/>
                  <a:gd name="T57" fmla="*/ 37 h 303"/>
                  <a:gd name="T58" fmla="*/ 41 w 224"/>
                  <a:gd name="T59" fmla="*/ 20 h 303"/>
                  <a:gd name="T60" fmla="*/ 75 w 224"/>
                  <a:gd name="T61" fmla="*/ 6 h 303"/>
                  <a:gd name="T62" fmla="*/ 117 w 224"/>
                  <a:gd name="T63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4" h="303">
                    <a:moveTo>
                      <a:pt x="117" y="0"/>
                    </a:moveTo>
                    <a:lnTo>
                      <a:pt x="170" y="8"/>
                    </a:lnTo>
                    <a:lnTo>
                      <a:pt x="196" y="16"/>
                    </a:lnTo>
                    <a:lnTo>
                      <a:pt x="216" y="30"/>
                    </a:lnTo>
                    <a:lnTo>
                      <a:pt x="198" y="65"/>
                    </a:lnTo>
                    <a:lnTo>
                      <a:pt x="160" y="49"/>
                    </a:lnTo>
                    <a:lnTo>
                      <a:pt x="140" y="43"/>
                    </a:lnTo>
                    <a:lnTo>
                      <a:pt x="117" y="43"/>
                    </a:lnTo>
                    <a:lnTo>
                      <a:pt x="95" y="45"/>
                    </a:lnTo>
                    <a:lnTo>
                      <a:pt x="77" y="51"/>
                    </a:lnTo>
                    <a:lnTo>
                      <a:pt x="69" y="57"/>
                    </a:lnTo>
                    <a:lnTo>
                      <a:pt x="65" y="63"/>
                    </a:lnTo>
                    <a:lnTo>
                      <a:pt x="61" y="73"/>
                    </a:lnTo>
                    <a:lnTo>
                      <a:pt x="61" y="83"/>
                    </a:lnTo>
                    <a:lnTo>
                      <a:pt x="63" y="93"/>
                    </a:lnTo>
                    <a:lnTo>
                      <a:pt x="67" y="103"/>
                    </a:lnTo>
                    <a:lnTo>
                      <a:pt x="71" y="107"/>
                    </a:lnTo>
                    <a:lnTo>
                      <a:pt x="79" y="111"/>
                    </a:lnTo>
                    <a:lnTo>
                      <a:pt x="87" y="115"/>
                    </a:lnTo>
                    <a:lnTo>
                      <a:pt x="97" y="119"/>
                    </a:lnTo>
                    <a:lnTo>
                      <a:pt x="150" y="135"/>
                    </a:lnTo>
                    <a:lnTo>
                      <a:pt x="182" y="148"/>
                    </a:lnTo>
                    <a:lnTo>
                      <a:pt x="206" y="166"/>
                    </a:lnTo>
                    <a:lnTo>
                      <a:pt x="218" y="188"/>
                    </a:lnTo>
                    <a:lnTo>
                      <a:pt x="224" y="214"/>
                    </a:lnTo>
                    <a:lnTo>
                      <a:pt x="220" y="240"/>
                    </a:lnTo>
                    <a:lnTo>
                      <a:pt x="210" y="259"/>
                    </a:lnTo>
                    <a:lnTo>
                      <a:pt x="194" y="279"/>
                    </a:lnTo>
                    <a:lnTo>
                      <a:pt x="172" y="293"/>
                    </a:lnTo>
                    <a:lnTo>
                      <a:pt x="144" y="301"/>
                    </a:lnTo>
                    <a:lnTo>
                      <a:pt x="113" y="303"/>
                    </a:lnTo>
                    <a:lnTo>
                      <a:pt x="79" y="301"/>
                    </a:lnTo>
                    <a:lnTo>
                      <a:pt x="49" y="293"/>
                    </a:lnTo>
                    <a:lnTo>
                      <a:pt x="24" y="281"/>
                    </a:lnTo>
                    <a:lnTo>
                      <a:pt x="0" y="265"/>
                    </a:lnTo>
                    <a:lnTo>
                      <a:pt x="24" y="230"/>
                    </a:lnTo>
                    <a:lnTo>
                      <a:pt x="43" y="242"/>
                    </a:lnTo>
                    <a:lnTo>
                      <a:pt x="65" y="251"/>
                    </a:lnTo>
                    <a:lnTo>
                      <a:pt x="87" y="257"/>
                    </a:lnTo>
                    <a:lnTo>
                      <a:pt x="113" y="259"/>
                    </a:lnTo>
                    <a:lnTo>
                      <a:pt x="137" y="257"/>
                    </a:lnTo>
                    <a:lnTo>
                      <a:pt x="156" y="249"/>
                    </a:lnTo>
                    <a:lnTo>
                      <a:pt x="168" y="236"/>
                    </a:lnTo>
                    <a:lnTo>
                      <a:pt x="172" y="216"/>
                    </a:lnTo>
                    <a:lnTo>
                      <a:pt x="170" y="206"/>
                    </a:lnTo>
                    <a:lnTo>
                      <a:pt x="168" y="198"/>
                    </a:lnTo>
                    <a:lnTo>
                      <a:pt x="164" y="192"/>
                    </a:lnTo>
                    <a:lnTo>
                      <a:pt x="156" y="186"/>
                    </a:lnTo>
                    <a:lnTo>
                      <a:pt x="146" y="182"/>
                    </a:lnTo>
                    <a:lnTo>
                      <a:pt x="135" y="176"/>
                    </a:lnTo>
                    <a:lnTo>
                      <a:pt x="81" y="160"/>
                    </a:lnTo>
                    <a:lnTo>
                      <a:pt x="49" y="148"/>
                    </a:lnTo>
                    <a:lnTo>
                      <a:pt x="28" y="131"/>
                    </a:lnTo>
                    <a:lnTo>
                      <a:pt x="14" y="109"/>
                    </a:lnTo>
                    <a:lnTo>
                      <a:pt x="10" y="83"/>
                    </a:lnTo>
                    <a:lnTo>
                      <a:pt x="12" y="63"/>
                    </a:lnTo>
                    <a:lnTo>
                      <a:pt x="18" y="47"/>
                    </a:lnTo>
                    <a:lnTo>
                      <a:pt x="24" y="37"/>
                    </a:lnTo>
                    <a:lnTo>
                      <a:pt x="31" y="28"/>
                    </a:lnTo>
                    <a:lnTo>
                      <a:pt x="41" y="20"/>
                    </a:lnTo>
                    <a:lnTo>
                      <a:pt x="55" y="12"/>
                    </a:lnTo>
                    <a:lnTo>
                      <a:pt x="75" y="6"/>
                    </a:lnTo>
                    <a:lnTo>
                      <a:pt x="9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55"/>
              <p:cNvSpPr>
                <a:spLocks noEditPoints="1"/>
              </p:cNvSpPr>
              <p:nvPr userDrawn="1"/>
            </p:nvSpPr>
            <p:spPr bwMode="auto">
              <a:xfrm>
                <a:off x="2994160" y="4220962"/>
                <a:ext cx="17855" cy="132921"/>
              </a:xfrm>
              <a:custGeom>
                <a:avLst/>
                <a:gdLst>
                  <a:gd name="T0" fmla="*/ 2 w 53"/>
                  <a:gd name="T1" fmla="*/ 115 h 402"/>
                  <a:gd name="T2" fmla="*/ 53 w 53"/>
                  <a:gd name="T3" fmla="*/ 115 h 402"/>
                  <a:gd name="T4" fmla="*/ 53 w 53"/>
                  <a:gd name="T5" fmla="*/ 402 h 402"/>
                  <a:gd name="T6" fmla="*/ 2 w 53"/>
                  <a:gd name="T7" fmla="*/ 402 h 402"/>
                  <a:gd name="T8" fmla="*/ 2 w 53"/>
                  <a:gd name="T9" fmla="*/ 115 h 402"/>
                  <a:gd name="T10" fmla="*/ 0 w 53"/>
                  <a:gd name="T11" fmla="*/ 0 h 402"/>
                  <a:gd name="T12" fmla="*/ 53 w 53"/>
                  <a:gd name="T13" fmla="*/ 0 h 402"/>
                  <a:gd name="T14" fmla="*/ 53 w 53"/>
                  <a:gd name="T15" fmla="*/ 57 h 402"/>
                  <a:gd name="T16" fmla="*/ 0 w 53"/>
                  <a:gd name="T17" fmla="*/ 57 h 402"/>
                  <a:gd name="T18" fmla="*/ 0 w 53"/>
                  <a:gd name="T1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2">
                    <a:moveTo>
                      <a:pt x="2" y="115"/>
                    </a:moveTo>
                    <a:lnTo>
                      <a:pt x="53" y="115"/>
                    </a:lnTo>
                    <a:lnTo>
                      <a:pt x="53" y="402"/>
                    </a:lnTo>
                    <a:lnTo>
                      <a:pt x="2" y="402"/>
                    </a:lnTo>
                    <a:lnTo>
                      <a:pt x="2" y="115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56"/>
              <p:cNvSpPr>
                <a:spLocks/>
              </p:cNvSpPr>
              <p:nvPr userDrawn="1"/>
            </p:nvSpPr>
            <p:spPr bwMode="auto">
              <a:xfrm>
                <a:off x="3039790" y="4256010"/>
                <a:ext cx="83324" cy="97872"/>
              </a:xfrm>
              <a:custGeom>
                <a:avLst/>
                <a:gdLst>
                  <a:gd name="T0" fmla="*/ 148 w 251"/>
                  <a:gd name="T1" fmla="*/ 0 h 295"/>
                  <a:gd name="T2" fmla="*/ 178 w 251"/>
                  <a:gd name="T3" fmla="*/ 4 h 295"/>
                  <a:gd name="T4" fmla="*/ 204 w 251"/>
                  <a:gd name="T5" fmla="*/ 12 h 295"/>
                  <a:gd name="T6" fmla="*/ 224 w 251"/>
                  <a:gd name="T7" fmla="*/ 28 h 295"/>
                  <a:gd name="T8" fmla="*/ 239 w 251"/>
                  <a:gd name="T9" fmla="*/ 49 h 295"/>
                  <a:gd name="T10" fmla="*/ 247 w 251"/>
                  <a:gd name="T11" fmla="*/ 77 h 295"/>
                  <a:gd name="T12" fmla="*/ 251 w 251"/>
                  <a:gd name="T13" fmla="*/ 111 h 295"/>
                  <a:gd name="T14" fmla="*/ 251 w 251"/>
                  <a:gd name="T15" fmla="*/ 295 h 295"/>
                  <a:gd name="T16" fmla="*/ 200 w 251"/>
                  <a:gd name="T17" fmla="*/ 295 h 295"/>
                  <a:gd name="T18" fmla="*/ 200 w 251"/>
                  <a:gd name="T19" fmla="*/ 117 h 295"/>
                  <a:gd name="T20" fmla="*/ 198 w 251"/>
                  <a:gd name="T21" fmla="*/ 93 h 295"/>
                  <a:gd name="T22" fmla="*/ 192 w 251"/>
                  <a:gd name="T23" fmla="*/ 75 h 295"/>
                  <a:gd name="T24" fmla="*/ 184 w 251"/>
                  <a:gd name="T25" fmla="*/ 61 h 295"/>
                  <a:gd name="T26" fmla="*/ 172 w 251"/>
                  <a:gd name="T27" fmla="*/ 51 h 295"/>
                  <a:gd name="T28" fmla="*/ 156 w 251"/>
                  <a:gd name="T29" fmla="*/ 45 h 295"/>
                  <a:gd name="T30" fmla="*/ 136 w 251"/>
                  <a:gd name="T31" fmla="*/ 43 h 295"/>
                  <a:gd name="T32" fmla="*/ 113 w 251"/>
                  <a:gd name="T33" fmla="*/ 47 h 295"/>
                  <a:gd name="T34" fmla="*/ 91 w 251"/>
                  <a:gd name="T35" fmla="*/ 55 h 295"/>
                  <a:gd name="T36" fmla="*/ 75 w 251"/>
                  <a:gd name="T37" fmla="*/ 69 h 295"/>
                  <a:gd name="T38" fmla="*/ 61 w 251"/>
                  <a:gd name="T39" fmla="*/ 89 h 295"/>
                  <a:gd name="T40" fmla="*/ 53 w 251"/>
                  <a:gd name="T41" fmla="*/ 113 h 295"/>
                  <a:gd name="T42" fmla="*/ 51 w 251"/>
                  <a:gd name="T43" fmla="*/ 142 h 295"/>
                  <a:gd name="T44" fmla="*/ 51 w 251"/>
                  <a:gd name="T45" fmla="*/ 295 h 295"/>
                  <a:gd name="T46" fmla="*/ 0 w 251"/>
                  <a:gd name="T47" fmla="*/ 295 h 295"/>
                  <a:gd name="T48" fmla="*/ 0 w 251"/>
                  <a:gd name="T49" fmla="*/ 8 h 295"/>
                  <a:gd name="T50" fmla="*/ 25 w 251"/>
                  <a:gd name="T51" fmla="*/ 8 h 295"/>
                  <a:gd name="T52" fmla="*/ 35 w 251"/>
                  <a:gd name="T53" fmla="*/ 8 h 295"/>
                  <a:gd name="T54" fmla="*/ 41 w 251"/>
                  <a:gd name="T55" fmla="*/ 10 h 295"/>
                  <a:gd name="T56" fmla="*/ 45 w 251"/>
                  <a:gd name="T57" fmla="*/ 16 h 295"/>
                  <a:gd name="T58" fmla="*/ 49 w 251"/>
                  <a:gd name="T59" fmla="*/ 20 h 295"/>
                  <a:gd name="T60" fmla="*/ 49 w 251"/>
                  <a:gd name="T61" fmla="*/ 28 h 295"/>
                  <a:gd name="T62" fmla="*/ 49 w 251"/>
                  <a:gd name="T63" fmla="*/ 51 h 295"/>
                  <a:gd name="T64" fmla="*/ 65 w 251"/>
                  <a:gd name="T65" fmla="*/ 30 h 295"/>
                  <a:gd name="T66" fmla="*/ 89 w 251"/>
                  <a:gd name="T67" fmla="*/ 14 h 295"/>
                  <a:gd name="T68" fmla="*/ 117 w 251"/>
                  <a:gd name="T69" fmla="*/ 4 h 295"/>
                  <a:gd name="T70" fmla="*/ 148 w 251"/>
                  <a:gd name="T71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295">
                    <a:moveTo>
                      <a:pt x="148" y="0"/>
                    </a:moveTo>
                    <a:lnTo>
                      <a:pt x="178" y="4"/>
                    </a:lnTo>
                    <a:lnTo>
                      <a:pt x="204" y="12"/>
                    </a:lnTo>
                    <a:lnTo>
                      <a:pt x="224" y="28"/>
                    </a:lnTo>
                    <a:lnTo>
                      <a:pt x="239" y="49"/>
                    </a:lnTo>
                    <a:lnTo>
                      <a:pt x="247" y="77"/>
                    </a:lnTo>
                    <a:lnTo>
                      <a:pt x="251" y="111"/>
                    </a:lnTo>
                    <a:lnTo>
                      <a:pt x="251" y="295"/>
                    </a:lnTo>
                    <a:lnTo>
                      <a:pt x="200" y="295"/>
                    </a:lnTo>
                    <a:lnTo>
                      <a:pt x="200" y="117"/>
                    </a:lnTo>
                    <a:lnTo>
                      <a:pt x="198" y="93"/>
                    </a:lnTo>
                    <a:lnTo>
                      <a:pt x="192" y="75"/>
                    </a:lnTo>
                    <a:lnTo>
                      <a:pt x="184" y="61"/>
                    </a:lnTo>
                    <a:lnTo>
                      <a:pt x="172" y="51"/>
                    </a:lnTo>
                    <a:lnTo>
                      <a:pt x="156" y="45"/>
                    </a:lnTo>
                    <a:lnTo>
                      <a:pt x="136" y="43"/>
                    </a:lnTo>
                    <a:lnTo>
                      <a:pt x="113" y="47"/>
                    </a:lnTo>
                    <a:lnTo>
                      <a:pt x="91" y="55"/>
                    </a:lnTo>
                    <a:lnTo>
                      <a:pt x="75" y="69"/>
                    </a:lnTo>
                    <a:lnTo>
                      <a:pt x="61" y="89"/>
                    </a:lnTo>
                    <a:lnTo>
                      <a:pt x="53" y="113"/>
                    </a:lnTo>
                    <a:lnTo>
                      <a:pt x="51" y="142"/>
                    </a:lnTo>
                    <a:lnTo>
                      <a:pt x="51" y="295"/>
                    </a:lnTo>
                    <a:lnTo>
                      <a:pt x="0" y="295"/>
                    </a:lnTo>
                    <a:lnTo>
                      <a:pt x="0" y="8"/>
                    </a:lnTo>
                    <a:lnTo>
                      <a:pt x="25" y="8"/>
                    </a:lnTo>
                    <a:lnTo>
                      <a:pt x="35" y="8"/>
                    </a:lnTo>
                    <a:lnTo>
                      <a:pt x="41" y="10"/>
                    </a:lnTo>
                    <a:lnTo>
                      <a:pt x="45" y="16"/>
                    </a:lnTo>
                    <a:lnTo>
                      <a:pt x="49" y="20"/>
                    </a:lnTo>
                    <a:lnTo>
                      <a:pt x="49" y="28"/>
                    </a:lnTo>
                    <a:lnTo>
                      <a:pt x="49" y="51"/>
                    </a:lnTo>
                    <a:lnTo>
                      <a:pt x="65" y="30"/>
                    </a:lnTo>
                    <a:lnTo>
                      <a:pt x="89" y="14"/>
                    </a:lnTo>
                    <a:lnTo>
                      <a:pt x="117" y="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57"/>
              <p:cNvSpPr>
                <a:spLocks/>
              </p:cNvSpPr>
              <p:nvPr userDrawn="1"/>
            </p:nvSpPr>
            <p:spPr bwMode="auto">
              <a:xfrm>
                <a:off x="3141630" y="4256010"/>
                <a:ext cx="73404" cy="100518"/>
              </a:xfrm>
              <a:custGeom>
                <a:avLst/>
                <a:gdLst>
                  <a:gd name="T0" fmla="*/ 143 w 222"/>
                  <a:gd name="T1" fmla="*/ 2 h 303"/>
                  <a:gd name="T2" fmla="*/ 194 w 222"/>
                  <a:gd name="T3" fmla="*/ 16 h 303"/>
                  <a:gd name="T4" fmla="*/ 196 w 222"/>
                  <a:gd name="T5" fmla="*/ 65 h 303"/>
                  <a:gd name="T6" fmla="*/ 141 w 222"/>
                  <a:gd name="T7" fmla="*/ 43 h 303"/>
                  <a:gd name="T8" fmla="*/ 95 w 222"/>
                  <a:gd name="T9" fmla="*/ 45 h 303"/>
                  <a:gd name="T10" fmla="*/ 69 w 222"/>
                  <a:gd name="T11" fmla="*/ 57 h 303"/>
                  <a:gd name="T12" fmla="*/ 61 w 222"/>
                  <a:gd name="T13" fmla="*/ 73 h 303"/>
                  <a:gd name="T14" fmla="*/ 61 w 222"/>
                  <a:gd name="T15" fmla="*/ 93 h 303"/>
                  <a:gd name="T16" fmla="*/ 71 w 222"/>
                  <a:gd name="T17" fmla="*/ 107 h 303"/>
                  <a:gd name="T18" fmla="*/ 87 w 222"/>
                  <a:gd name="T19" fmla="*/ 115 h 303"/>
                  <a:gd name="T20" fmla="*/ 150 w 222"/>
                  <a:gd name="T21" fmla="*/ 135 h 303"/>
                  <a:gd name="T22" fmla="*/ 206 w 222"/>
                  <a:gd name="T23" fmla="*/ 166 h 303"/>
                  <a:gd name="T24" fmla="*/ 222 w 222"/>
                  <a:gd name="T25" fmla="*/ 214 h 303"/>
                  <a:gd name="T26" fmla="*/ 210 w 222"/>
                  <a:gd name="T27" fmla="*/ 259 h 303"/>
                  <a:gd name="T28" fmla="*/ 172 w 222"/>
                  <a:gd name="T29" fmla="*/ 293 h 303"/>
                  <a:gd name="T30" fmla="*/ 113 w 222"/>
                  <a:gd name="T31" fmla="*/ 303 h 303"/>
                  <a:gd name="T32" fmla="*/ 49 w 222"/>
                  <a:gd name="T33" fmla="*/ 293 h 303"/>
                  <a:gd name="T34" fmla="*/ 0 w 222"/>
                  <a:gd name="T35" fmla="*/ 265 h 303"/>
                  <a:gd name="T36" fmla="*/ 43 w 222"/>
                  <a:gd name="T37" fmla="*/ 242 h 303"/>
                  <a:gd name="T38" fmla="*/ 87 w 222"/>
                  <a:gd name="T39" fmla="*/ 257 h 303"/>
                  <a:gd name="T40" fmla="*/ 137 w 222"/>
                  <a:gd name="T41" fmla="*/ 257 h 303"/>
                  <a:gd name="T42" fmla="*/ 168 w 222"/>
                  <a:gd name="T43" fmla="*/ 236 h 303"/>
                  <a:gd name="T44" fmla="*/ 170 w 222"/>
                  <a:gd name="T45" fmla="*/ 206 h 303"/>
                  <a:gd name="T46" fmla="*/ 164 w 222"/>
                  <a:gd name="T47" fmla="*/ 192 h 303"/>
                  <a:gd name="T48" fmla="*/ 146 w 222"/>
                  <a:gd name="T49" fmla="*/ 182 h 303"/>
                  <a:gd name="T50" fmla="*/ 81 w 222"/>
                  <a:gd name="T51" fmla="*/ 160 h 303"/>
                  <a:gd name="T52" fmla="*/ 28 w 222"/>
                  <a:gd name="T53" fmla="*/ 131 h 303"/>
                  <a:gd name="T54" fmla="*/ 10 w 222"/>
                  <a:gd name="T55" fmla="*/ 83 h 303"/>
                  <a:gd name="T56" fmla="*/ 18 w 222"/>
                  <a:gd name="T57" fmla="*/ 47 h 303"/>
                  <a:gd name="T58" fmla="*/ 32 w 222"/>
                  <a:gd name="T59" fmla="*/ 28 h 303"/>
                  <a:gd name="T60" fmla="*/ 55 w 222"/>
                  <a:gd name="T61" fmla="*/ 12 h 303"/>
                  <a:gd name="T62" fmla="*/ 95 w 222"/>
                  <a:gd name="T63" fmla="*/ 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2" h="303">
                    <a:moveTo>
                      <a:pt x="117" y="0"/>
                    </a:moveTo>
                    <a:lnTo>
                      <a:pt x="143" y="2"/>
                    </a:lnTo>
                    <a:lnTo>
                      <a:pt x="170" y="8"/>
                    </a:lnTo>
                    <a:lnTo>
                      <a:pt x="194" y="16"/>
                    </a:lnTo>
                    <a:lnTo>
                      <a:pt x="216" y="30"/>
                    </a:lnTo>
                    <a:lnTo>
                      <a:pt x="196" y="65"/>
                    </a:lnTo>
                    <a:lnTo>
                      <a:pt x="160" y="49"/>
                    </a:lnTo>
                    <a:lnTo>
                      <a:pt x="141" y="43"/>
                    </a:lnTo>
                    <a:lnTo>
                      <a:pt x="117" y="43"/>
                    </a:lnTo>
                    <a:lnTo>
                      <a:pt x="95" y="45"/>
                    </a:lnTo>
                    <a:lnTo>
                      <a:pt x="77" y="51"/>
                    </a:lnTo>
                    <a:lnTo>
                      <a:pt x="69" y="57"/>
                    </a:lnTo>
                    <a:lnTo>
                      <a:pt x="65" y="63"/>
                    </a:lnTo>
                    <a:lnTo>
                      <a:pt x="61" y="73"/>
                    </a:lnTo>
                    <a:lnTo>
                      <a:pt x="61" y="83"/>
                    </a:lnTo>
                    <a:lnTo>
                      <a:pt x="61" y="93"/>
                    </a:lnTo>
                    <a:lnTo>
                      <a:pt x="67" y="103"/>
                    </a:lnTo>
                    <a:lnTo>
                      <a:pt x="71" y="107"/>
                    </a:lnTo>
                    <a:lnTo>
                      <a:pt x="77" y="111"/>
                    </a:lnTo>
                    <a:lnTo>
                      <a:pt x="87" y="115"/>
                    </a:lnTo>
                    <a:lnTo>
                      <a:pt x="97" y="119"/>
                    </a:lnTo>
                    <a:lnTo>
                      <a:pt x="150" y="135"/>
                    </a:lnTo>
                    <a:lnTo>
                      <a:pt x="182" y="148"/>
                    </a:lnTo>
                    <a:lnTo>
                      <a:pt x="206" y="166"/>
                    </a:lnTo>
                    <a:lnTo>
                      <a:pt x="218" y="188"/>
                    </a:lnTo>
                    <a:lnTo>
                      <a:pt x="222" y="214"/>
                    </a:lnTo>
                    <a:lnTo>
                      <a:pt x="220" y="240"/>
                    </a:lnTo>
                    <a:lnTo>
                      <a:pt x="210" y="259"/>
                    </a:lnTo>
                    <a:lnTo>
                      <a:pt x="194" y="279"/>
                    </a:lnTo>
                    <a:lnTo>
                      <a:pt x="172" y="293"/>
                    </a:lnTo>
                    <a:lnTo>
                      <a:pt x="145" y="301"/>
                    </a:lnTo>
                    <a:lnTo>
                      <a:pt x="113" y="303"/>
                    </a:lnTo>
                    <a:lnTo>
                      <a:pt x="79" y="301"/>
                    </a:lnTo>
                    <a:lnTo>
                      <a:pt x="49" y="293"/>
                    </a:lnTo>
                    <a:lnTo>
                      <a:pt x="24" y="281"/>
                    </a:lnTo>
                    <a:lnTo>
                      <a:pt x="0" y="265"/>
                    </a:lnTo>
                    <a:lnTo>
                      <a:pt x="24" y="230"/>
                    </a:lnTo>
                    <a:lnTo>
                      <a:pt x="43" y="242"/>
                    </a:lnTo>
                    <a:lnTo>
                      <a:pt x="63" y="251"/>
                    </a:lnTo>
                    <a:lnTo>
                      <a:pt x="87" y="257"/>
                    </a:lnTo>
                    <a:lnTo>
                      <a:pt x="113" y="259"/>
                    </a:lnTo>
                    <a:lnTo>
                      <a:pt x="137" y="257"/>
                    </a:lnTo>
                    <a:lnTo>
                      <a:pt x="156" y="249"/>
                    </a:lnTo>
                    <a:lnTo>
                      <a:pt x="168" y="236"/>
                    </a:lnTo>
                    <a:lnTo>
                      <a:pt x="172" y="216"/>
                    </a:lnTo>
                    <a:lnTo>
                      <a:pt x="170" y="206"/>
                    </a:lnTo>
                    <a:lnTo>
                      <a:pt x="168" y="198"/>
                    </a:lnTo>
                    <a:lnTo>
                      <a:pt x="164" y="192"/>
                    </a:lnTo>
                    <a:lnTo>
                      <a:pt x="156" y="186"/>
                    </a:lnTo>
                    <a:lnTo>
                      <a:pt x="146" y="182"/>
                    </a:lnTo>
                    <a:lnTo>
                      <a:pt x="135" y="176"/>
                    </a:lnTo>
                    <a:lnTo>
                      <a:pt x="81" y="160"/>
                    </a:lnTo>
                    <a:lnTo>
                      <a:pt x="49" y="148"/>
                    </a:lnTo>
                    <a:lnTo>
                      <a:pt x="28" y="131"/>
                    </a:lnTo>
                    <a:lnTo>
                      <a:pt x="14" y="109"/>
                    </a:lnTo>
                    <a:lnTo>
                      <a:pt x="10" y="83"/>
                    </a:lnTo>
                    <a:lnTo>
                      <a:pt x="12" y="63"/>
                    </a:lnTo>
                    <a:lnTo>
                      <a:pt x="18" y="47"/>
                    </a:lnTo>
                    <a:lnTo>
                      <a:pt x="24" y="37"/>
                    </a:lnTo>
                    <a:lnTo>
                      <a:pt x="32" y="28"/>
                    </a:lnTo>
                    <a:lnTo>
                      <a:pt x="39" y="20"/>
                    </a:lnTo>
                    <a:lnTo>
                      <a:pt x="55" y="12"/>
                    </a:lnTo>
                    <a:lnTo>
                      <a:pt x="73" y="6"/>
                    </a:lnTo>
                    <a:lnTo>
                      <a:pt x="95" y="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58"/>
              <p:cNvSpPr>
                <a:spLocks noEditPoints="1"/>
              </p:cNvSpPr>
              <p:nvPr userDrawn="1"/>
            </p:nvSpPr>
            <p:spPr bwMode="auto">
              <a:xfrm>
                <a:off x="3236195" y="4220962"/>
                <a:ext cx="17855" cy="132921"/>
              </a:xfrm>
              <a:custGeom>
                <a:avLst/>
                <a:gdLst>
                  <a:gd name="T0" fmla="*/ 2 w 54"/>
                  <a:gd name="T1" fmla="*/ 115 h 402"/>
                  <a:gd name="T2" fmla="*/ 54 w 54"/>
                  <a:gd name="T3" fmla="*/ 115 h 402"/>
                  <a:gd name="T4" fmla="*/ 54 w 54"/>
                  <a:gd name="T5" fmla="*/ 402 h 402"/>
                  <a:gd name="T6" fmla="*/ 2 w 54"/>
                  <a:gd name="T7" fmla="*/ 402 h 402"/>
                  <a:gd name="T8" fmla="*/ 2 w 54"/>
                  <a:gd name="T9" fmla="*/ 115 h 402"/>
                  <a:gd name="T10" fmla="*/ 0 w 54"/>
                  <a:gd name="T11" fmla="*/ 0 h 402"/>
                  <a:gd name="T12" fmla="*/ 54 w 54"/>
                  <a:gd name="T13" fmla="*/ 0 h 402"/>
                  <a:gd name="T14" fmla="*/ 54 w 54"/>
                  <a:gd name="T15" fmla="*/ 57 h 402"/>
                  <a:gd name="T16" fmla="*/ 0 w 54"/>
                  <a:gd name="T17" fmla="*/ 57 h 402"/>
                  <a:gd name="T18" fmla="*/ 0 w 54"/>
                  <a:gd name="T19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02">
                    <a:moveTo>
                      <a:pt x="2" y="115"/>
                    </a:moveTo>
                    <a:lnTo>
                      <a:pt x="54" y="115"/>
                    </a:lnTo>
                    <a:lnTo>
                      <a:pt x="54" y="402"/>
                    </a:lnTo>
                    <a:lnTo>
                      <a:pt x="2" y="402"/>
                    </a:lnTo>
                    <a:lnTo>
                      <a:pt x="2" y="115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59"/>
              <p:cNvSpPr>
                <a:spLocks noEditPoints="1"/>
              </p:cNvSpPr>
              <p:nvPr userDrawn="1"/>
            </p:nvSpPr>
            <p:spPr bwMode="auto">
              <a:xfrm>
                <a:off x="3275212" y="4217655"/>
                <a:ext cx="91259" cy="138873"/>
              </a:xfrm>
              <a:custGeom>
                <a:avLst/>
                <a:gdLst>
                  <a:gd name="T0" fmla="*/ 141 w 278"/>
                  <a:gd name="T1" fmla="*/ 160 h 420"/>
                  <a:gd name="T2" fmla="*/ 115 w 278"/>
                  <a:gd name="T3" fmla="*/ 164 h 420"/>
                  <a:gd name="T4" fmla="*/ 93 w 278"/>
                  <a:gd name="T5" fmla="*/ 174 h 420"/>
                  <a:gd name="T6" fmla="*/ 77 w 278"/>
                  <a:gd name="T7" fmla="*/ 190 h 420"/>
                  <a:gd name="T8" fmla="*/ 64 w 278"/>
                  <a:gd name="T9" fmla="*/ 210 h 420"/>
                  <a:gd name="T10" fmla="*/ 58 w 278"/>
                  <a:gd name="T11" fmla="*/ 238 h 420"/>
                  <a:gd name="T12" fmla="*/ 54 w 278"/>
                  <a:gd name="T13" fmla="*/ 269 h 420"/>
                  <a:gd name="T14" fmla="*/ 58 w 278"/>
                  <a:gd name="T15" fmla="*/ 301 h 420"/>
                  <a:gd name="T16" fmla="*/ 64 w 278"/>
                  <a:gd name="T17" fmla="*/ 327 h 420"/>
                  <a:gd name="T18" fmla="*/ 77 w 278"/>
                  <a:gd name="T19" fmla="*/ 349 h 420"/>
                  <a:gd name="T20" fmla="*/ 93 w 278"/>
                  <a:gd name="T21" fmla="*/ 365 h 420"/>
                  <a:gd name="T22" fmla="*/ 115 w 278"/>
                  <a:gd name="T23" fmla="*/ 372 h 420"/>
                  <a:gd name="T24" fmla="*/ 141 w 278"/>
                  <a:gd name="T25" fmla="*/ 376 h 420"/>
                  <a:gd name="T26" fmla="*/ 167 w 278"/>
                  <a:gd name="T27" fmla="*/ 372 h 420"/>
                  <a:gd name="T28" fmla="*/ 186 w 278"/>
                  <a:gd name="T29" fmla="*/ 363 h 420"/>
                  <a:gd name="T30" fmla="*/ 204 w 278"/>
                  <a:gd name="T31" fmla="*/ 347 h 420"/>
                  <a:gd name="T32" fmla="*/ 216 w 278"/>
                  <a:gd name="T33" fmla="*/ 325 h 420"/>
                  <a:gd name="T34" fmla="*/ 224 w 278"/>
                  <a:gd name="T35" fmla="*/ 299 h 420"/>
                  <a:gd name="T36" fmla="*/ 226 w 278"/>
                  <a:gd name="T37" fmla="*/ 269 h 420"/>
                  <a:gd name="T38" fmla="*/ 224 w 278"/>
                  <a:gd name="T39" fmla="*/ 236 h 420"/>
                  <a:gd name="T40" fmla="*/ 218 w 278"/>
                  <a:gd name="T41" fmla="*/ 210 h 420"/>
                  <a:gd name="T42" fmla="*/ 204 w 278"/>
                  <a:gd name="T43" fmla="*/ 188 h 420"/>
                  <a:gd name="T44" fmla="*/ 188 w 278"/>
                  <a:gd name="T45" fmla="*/ 174 h 420"/>
                  <a:gd name="T46" fmla="*/ 167 w 278"/>
                  <a:gd name="T47" fmla="*/ 164 h 420"/>
                  <a:gd name="T48" fmla="*/ 141 w 278"/>
                  <a:gd name="T49" fmla="*/ 160 h 420"/>
                  <a:gd name="T50" fmla="*/ 226 w 278"/>
                  <a:gd name="T51" fmla="*/ 0 h 420"/>
                  <a:gd name="T52" fmla="*/ 278 w 278"/>
                  <a:gd name="T53" fmla="*/ 0 h 420"/>
                  <a:gd name="T54" fmla="*/ 278 w 278"/>
                  <a:gd name="T55" fmla="*/ 412 h 420"/>
                  <a:gd name="T56" fmla="*/ 250 w 278"/>
                  <a:gd name="T57" fmla="*/ 412 h 420"/>
                  <a:gd name="T58" fmla="*/ 242 w 278"/>
                  <a:gd name="T59" fmla="*/ 412 h 420"/>
                  <a:gd name="T60" fmla="*/ 236 w 278"/>
                  <a:gd name="T61" fmla="*/ 410 h 420"/>
                  <a:gd name="T62" fmla="*/ 230 w 278"/>
                  <a:gd name="T63" fmla="*/ 406 h 420"/>
                  <a:gd name="T64" fmla="*/ 228 w 278"/>
                  <a:gd name="T65" fmla="*/ 400 h 420"/>
                  <a:gd name="T66" fmla="*/ 226 w 278"/>
                  <a:gd name="T67" fmla="*/ 392 h 420"/>
                  <a:gd name="T68" fmla="*/ 226 w 278"/>
                  <a:gd name="T69" fmla="*/ 370 h 420"/>
                  <a:gd name="T70" fmla="*/ 210 w 278"/>
                  <a:gd name="T71" fmla="*/ 390 h 420"/>
                  <a:gd name="T72" fmla="*/ 188 w 278"/>
                  <a:gd name="T73" fmla="*/ 406 h 420"/>
                  <a:gd name="T74" fmla="*/ 161 w 278"/>
                  <a:gd name="T75" fmla="*/ 416 h 420"/>
                  <a:gd name="T76" fmla="*/ 129 w 278"/>
                  <a:gd name="T77" fmla="*/ 420 h 420"/>
                  <a:gd name="T78" fmla="*/ 99 w 278"/>
                  <a:gd name="T79" fmla="*/ 418 h 420"/>
                  <a:gd name="T80" fmla="*/ 73 w 278"/>
                  <a:gd name="T81" fmla="*/ 410 h 420"/>
                  <a:gd name="T82" fmla="*/ 52 w 278"/>
                  <a:gd name="T83" fmla="*/ 396 h 420"/>
                  <a:gd name="T84" fmla="*/ 34 w 278"/>
                  <a:gd name="T85" fmla="*/ 378 h 420"/>
                  <a:gd name="T86" fmla="*/ 20 w 278"/>
                  <a:gd name="T87" fmla="*/ 357 h 420"/>
                  <a:gd name="T88" fmla="*/ 10 w 278"/>
                  <a:gd name="T89" fmla="*/ 331 h 420"/>
                  <a:gd name="T90" fmla="*/ 2 w 278"/>
                  <a:gd name="T91" fmla="*/ 301 h 420"/>
                  <a:gd name="T92" fmla="*/ 0 w 278"/>
                  <a:gd name="T93" fmla="*/ 269 h 420"/>
                  <a:gd name="T94" fmla="*/ 2 w 278"/>
                  <a:gd name="T95" fmla="*/ 236 h 420"/>
                  <a:gd name="T96" fmla="*/ 10 w 278"/>
                  <a:gd name="T97" fmla="*/ 208 h 420"/>
                  <a:gd name="T98" fmla="*/ 20 w 278"/>
                  <a:gd name="T99" fmla="*/ 182 h 420"/>
                  <a:gd name="T100" fmla="*/ 36 w 278"/>
                  <a:gd name="T101" fmla="*/ 160 h 420"/>
                  <a:gd name="T102" fmla="*/ 54 w 278"/>
                  <a:gd name="T103" fmla="*/ 141 h 420"/>
                  <a:gd name="T104" fmla="*/ 77 w 278"/>
                  <a:gd name="T105" fmla="*/ 129 h 420"/>
                  <a:gd name="T106" fmla="*/ 103 w 278"/>
                  <a:gd name="T107" fmla="*/ 119 h 420"/>
                  <a:gd name="T108" fmla="*/ 133 w 278"/>
                  <a:gd name="T109" fmla="*/ 117 h 420"/>
                  <a:gd name="T110" fmla="*/ 163 w 278"/>
                  <a:gd name="T111" fmla="*/ 121 h 420"/>
                  <a:gd name="T112" fmla="*/ 188 w 278"/>
                  <a:gd name="T113" fmla="*/ 129 h 420"/>
                  <a:gd name="T114" fmla="*/ 208 w 278"/>
                  <a:gd name="T115" fmla="*/ 143 h 420"/>
                  <a:gd name="T116" fmla="*/ 226 w 278"/>
                  <a:gd name="T117" fmla="*/ 162 h 420"/>
                  <a:gd name="T118" fmla="*/ 226 w 278"/>
                  <a:gd name="T119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8" h="420">
                    <a:moveTo>
                      <a:pt x="141" y="160"/>
                    </a:moveTo>
                    <a:lnTo>
                      <a:pt x="115" y="164"/>
                    </a:lnTo>
                    <a:lnTo>
                      <a:pt x="93" y="174"/>
                    </a:lnTo>
                    <a:lnTo>
                      <a:pt x="77" y="190"/>
                    </a:lnTo>
                    <a:lnTo>
                      <a:pt x="64" y="210"/>
                    </a:lnTo>
                    <a:lnTo>
                      <a:pt x="58" y="238"/>
                    </a:lnTo>
                    <a:lnTo>
                      <a:pt x="54" y="269"/>
                    </a:lnTo>
                    <a:lnTo>
                      <a:pt x="58" y="301"/>
                    </a:lnTo>
                    <a:lnTo>
                      <a:pt x="64" y="327"/>
                    </a:lnTo>
                    <a:lnTo>
                      <a:pt x="77" y="349"/>
                    </a:lnTo>
                    <a:lnTo>
                      <a:pt x="93" y="365"/>
                    </a:lnTo>
                    <a:lnTo>
                      <a:pt x="115" y="372"/>
                    </a:lnTo>
                    <a:lnTo>
                      <a:pt x="141" y="376"/>
                    </a:lnTo>
                    <a:lnTo>
                      <a:pt x="167" y="372"/>
                    </a:lnTo>
                    <a:lnTo>
                      <a:pt x="186" y="363"/>
                    </a:lnTo>
                    <a:lnTo>
                      <a:pt x="204" y="347"/>
                    </a:lnTo>
                    <a:lnTo>
                      <a:pt x="216" y="325"/>
                    </a:lnTo>
                    <a:lnTo>
                      <a:pt x="224" y="299"/>
                    </a:lnTo>
                    <a:lnTo>
                      <a:pt x="226" y="269"/>
                    </a:lnTo>
                    <a:lnTo>
                      <a:pt x="224" y="236"/>
                    </a:lnTo>
                    <a:lnTo>
                      <a:pt x="218" y="210"/>
                    </a:lnTo>
                    <a:lnTo>
                      <a:pt x="204" y="188"/>
                    </a:lnTo>
                    <a:lnTo>
                      <a:pt x="188" y="174"/>
                    </a:lnTo>
                    <a:lnTo>
                      <a:pt x="167" y="164"/>
                    </a:lnTo>
                    <a:lnTo>
                      <a:pt x="141" y="160"/>
                    </a:lnTo>
                    <a:close/>
                    <a:moveTo>
                      <a:pt x="226" y="0"/>
                    </a:moveTo>
                    <a:lnTo>
                      <a:pt x="278" y="0"/>
                    </a:lnTo>
                    <a:lnTo>
                      <a:pt x="278" y="412"/>
                    </a:lnTo>
                    <a:lnTo>
                      <a:pt x="250" y="412"/>
                    </a:lnTo>
                    <a:lnTo>
                      <a:pt x="242" y="412"/>
                    </a:lnTo>
                    <a:lnTo>
                      <a:pt x="236" y="410"/>
                    </a:lnTo>
                    <a:lnTo>
                      <a:pt x="230" y="406"/>
                    </a:lnTo>
                    <a:lnTo>
                      <a:pt x="228" y="400"/>
                    </a:lnTo>
                    <a:lnTo>
                      <a:pt x="226" y="392"/>
                    </a:lnTo>
                    <a:lnTo>
                      <a:pt x="226" y="370"/>
                    </a:lnTo>
                    <a:lnTo>
                      <a:pt x="210" y="390"/>
                    </a:lnTo>
                    <a:lnTo>
                      <a:pt x="188" y="406"/>
                    </a:lnTo>
                    <a:lnTo>
                      <a:pt x="161" y="416"/>
                    </a:lnTo>
                    <a:lnTo>
                      <a:pt x="129" y="420"/>
                    </a:lnTo>
                    <a:lnTo>
                      <a:pt x="99" y="418"/>
                    </a:lnTo>
                    <a:lnTo>
                      <a:pt x="73" y="410"/>
                    </a:lnTo>
                    <a:lnTo>
                      <a:pt x="52" y="396"/>
                    </a:lnTo>
                    <a:lnTo>
                      <a:pt x="34" y="378"/>
                    </a:lnTo>
                    <a:lnTo>
                      <a:pt x="20" y="357"/>
                    </a:lnTo>
                    <a:lnTo>
                      <a:pt x="10" y="331"/>
                    </a:lnTo>
                    <a:lnTo>
                      <a:pt x="2" y="301"/>
                    </a:lnTo>
                    <a:lnTo>
                      <a:pt x="0" y="269"/>
                    </a:lnTo>
                    <a:lnTo>
                      <a:pt x="2" y="236"/>
                    </a:lnTo>
                    <a:lnTo>
                      <a:pt x="10" y="208"/>
                    </a:lnTo>
                    <a:lnTo>
                      <a:pt x="20" y="182"/>
                    </a:lnTo>
                    <a:lnTo>
                      <a:pt x="36" y="160"/>
                    </a:lnTo>
                    <a:lnTo>
                      <a:pt x="54" y="141"/>
                    </a:lnTo>
                    <a:lnTo>
                      <a:pt x="77" y="129"/>
                    </a:lnTo>
                    <a:lnTo>
                      <a:pt x="103" y="119"/>
                    </a:lnTo>
                    <a:lnTo>
                      <a:pt x="133" y="117"/>
                    </a:lnTo>
                    <a:lnTo>
                      <a:pt x="163" y="121"/>
                    </a:lnTo>
                    <a:lnTo>
                      <a:pt x="188" y="129"/>
                    </a:lnTo>
                    <a:lnTo>
                      <a:pt x="208" y="143"/>
                    </a:lnTo>
                    <a:lnTo>
                      <a:pt x="226" y="16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60"/>
              <p:cNvSpPr>
                <a:spLocks noEditPoints="1"/>
              </p:cNvSpPr>
              <p:nvPr userDrawn="1"/>
            </p:nvSpPr>
            <p:spPr bwMode="auto">
              <a:xfrm>
                <a:off x="3388294" y="4256010"/>
                <a:ext cx="85308" cy="100518"/>
              </a:xfrm>
              <a:custGeom>
                <a:avLst/>
                <a:gdLst>
                  <a:gd name="T0" fmla="*/ 139 w 258"/>
                  <a:gd name="T1" fmla="*/ 43 h 303"/>
                  <a:gd name="T2" fmla="*/ 117 w 258"/>
                  <a:gd name="T3" fmla="*/ 45 h 303"/>
                  <a:gd name="T4" fmla="*/ 97 w 258"/>
                  <a:gd name="T5" fmla="*/ 51 h 303"/>
                  <a:gd name="T6" fmla="*/ 81 w 258"/>
                  <a:gd name="T7" fmla="*/ 65 h 303"/>
                  <a:gd name="T8" fmla="*/ 67 w 258"/>
                  <a:gd name="T9" fmla="*/ 81 h 303"/>
                  <a:gd name="T10" fmla="*/ 57 w 258"/>
                  <a:gd name="T11" fmla="*/ 101 h 303"/>
                  <a:gd name="T12" fmla="*/ 54 w 258"/>
                  <a:gd name="T13" fmla="*/ 125 h 303"/>
                  <a:gd name="T14" fmla="*/ 208 w 258"/>
                  <a:gd name="T15" fmla="*/ 125 h 303"/>
                  <a:gd name="T16" fmla="*/ 208 w 258"/>
                  <a:gd name="T17" fmla="*/ 121 h 303"/>
                  <a:gd name="T18" fmla="*/ 206 w 258"/>
                  <a:gd name="T19" fmla="*/ 97 h 303"/>
                  <a:gd name="T20" fmla="*/ 200 w 258"/>
                  <a:gd name="T21" fmla="*/ 77 h 303"/>
                  <a:gd name="T22" fmla="*/ 190 w 258"/>
                  <a:gd name="T23" fmla="*/ 63 h 303"/>
                  <a:gd name="T24" fmla="*/ 176 w 258"/>
                  <a:gd name="T25" fmla="*/ 51 h 303"/>
                  <a:gd name="T26" fmla="*/ 161 w 258"/>
                  <a:gd name="T27" fmla="*/ 45 h 303"/>
                  <a:gd name="T28" fmla="*/ 139 w 258"/>
                  <a:gd name="T29" fmla="*/ 43 h 303"/>
                  <a:gd name="T30" fmla="*/ 139 w 258"/>
                  <a:gd name="T31" fmla="*/ 0 h 303"/>
                  <a:gd name="T32" fmla="*/ 166 w 258"/>
                  <a:gd name="T33" fmla="*/ 2 h 303"/>
                  <a:gd name="T34" fmla="*/ 190 w 258"/>
                  <a:gd name="T35" fmla="*/ 10 h 303"/>
                  <a:gd name="T36" fmla="*/ 210 w 258"/>
                  <a:gd name="T37" fmla="*/ 22 h 303"/>
                  <a:gd name="T38" fmla="*/ 226 w 258"/>
                  <a:gd name="T39" fmla="*/ 35 h 303"/>
                  <a:gd name="T40" fmla="*/ 240 w 258"/>
                  <a:gd name="T41" fmla="*/ 55 h 303"/>
                  <a:gd name="T42" fmla="*/ 250 w 258"/>
                  <a:gd name="T43" fmla="*/ 77 h 303"/>
                  <a:gd name="T44" fmla="*/ 256 w 258"/>
                  <a:gd name="T45" fmla="*/ 103 h 303"/>
                  <a:gd name="T46" fmla="*/ 258 w 258"/>
                  <a:gd name="T47" fmla="*/ 131 h 303"/>
                  <a:gd name="T48" fmla="*/ 254 w 258"/>
                  <a:gd name="T49" fmla="*/ 164 h 303"/>
                  <a:gd name="T50" fmla="*/ 52 w 258"/>
                  <a:gd name="T51" fmla="*/ 164 h 303"/>
                  <a:gd name="T52" fmla="*/ 55 w 258"/>
                  <a:gd name="T53" fmla="*/ 192 h 303"/>
                  <a:gd name="T54" fmla="*/ 65 w 258"/>
                  <a:gd name="T55" fmla="*/ 216 h 303"/>
                  <a:gd name="T56" fmla="*/ 79 w 258"/>
                  <a:gd name="T57" fmla="*/ 236 h 303"/>
                  <a:gd name="T58" fmla="*/ 99 w 258"/>
                  <a:gd name="T59" fmla="*/ 248 h 303"/>
                  <a:gd name="T60" fmla="*/ 123 w 258"/>
                  <a:gd name="T61" fmla="*/ 255 h 303"/>
                  <a:gd name="T62" fmla="*/ 151 w 258"/>
                  <a:gd name="T63" fmla="*/ 259 h 303"/>
                  <a:gd name="T64" fmla="*/ 180 w 258"/>
                  <a:gd name="T65" fmla="*/ 255 h 303"/>
                  <a:gd name="T66" fmla="*/ 204 w 258"/>
                  <a:gd name="T67" fmla="*/ 249 h 303"/>
                  <a:gd name="T68" fmla="*/ 224 w 258"/>
                  <a:gd name="T69" fmla="*/ 236 h 303"/>
                  <a:gd name="T70" fmla="*/ 246 w 258"/>
                  <a:gd name="T71" fmla="*/ 269 h 303"/>
                  <a:gd name="T72" fmla="*/ 226 w 258"/>
                  <a:gd name="T73" fmla="*/ 285 h 303"/>
                  <a:gd name="T74" fmla="*/ 202 w 258"/>
                  <a:gd name="T75" fmla="*/ 295 h 303"/>
                  <a:gd name="T76" fmla="*/ 176 w 258"/>
                  <a:gd name="T77" fmla="*/ 301 h 303"/>
                  <a:gd name="T78" fmla="*/ 147 w 258"/>
                  <a:gd name="T79" fmla="*/ 303 h 303"/>
                  <a:gd name="T80" fmla="*/ 115 w 258"/>
                  <a:gd name="T81" fmla="*/ 301 h 303"/>
                  <a:gd name="T82" fmla="*/ 85 w 258"/>
                  <a:gd name="T83" fmla="*/ 293 h 303"/>
                  <a:gd name="T84" fmla="*/ 61 w 258"/>
                  <a:gd name="T85" fmla="*/ 281 h 303"/>
                  <a:gd name="T86" fmla="*/ 40 w 258"/>
                  <a:gd name="T87" fmla="*/ 263 h 303"/>
                  <a:gd name="T88" fmla="*/ 24 w 258"/>
                  <a:gd name="T89" fmla="*/ 242 h 303"/>
                  <a:gd name="T90" fmla="*/ 10 w 258"/>
                  <a:gd name="T91" fmla="*/ 216 h 303"/>
                  <a:gd name="T92" fmla="*/ 2 w 258"/>
                  <a:gd name="T93" fmla="*/ 184 h 303"/>
                  <a:gd name="T94" fmla="*/ 0 w 258"/>
                  <a:gd name="T95" fmla="*/ 148 h 303"/>
                  <a:gd name="T96" fmla="*/ 2 w 258"/>
                  <a:gd name="T97" fmla="*/ 115 h 303"/>
                  <a:gd name="T98" fmla="*/ 10 w 258"/>
                  <a:gd name="T99" fmla="*/ 85 h 303"/>
                  <a:gd name="T100" fmla="*/ 24 w 258"/>
                  <a:gd name="T101" fmla="*/ 59 h 303"/>
                  <a:gd name="T102" fmla="*/ 40 w 258"/>
                  <a:gd name="T103" fmla="*/ 39 h 303"/>
                  <a:gd name="T104" fmla="*/ 59 w 258"/>
                  <a:gd name="T105" fmla="*/ 22 h 303"/>
                  <a:gd name="T106" fmla="*/ 83 w 258"/>
                  <a:gd name="T107" fmla="*/ 10 h 303"/>
                  <a:gd name="T108" fmla="*/ 109 w 258"/>
                  <a:gd name="T109" fmla="*/ 2 h 303"/>
                  <a:gd name="T110" fmla="*/ 139 w 258"/>
                  <a:gd name="T11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" h="303">
                    <a:moveTo>
                      <a:pt x="139" y="43"/>
                    </a:moveTo>
                    <a:lnTo>
                      <a:pt x="117" y="45"/>
                    </a:lnTo>
                    <a:lnTo>
                      <a:pt x="97" y="51"/>
                    </a:lnTo>
                    <a:lnTo>
                      <a:pt x="81" y="65"/>
                    </a:lnTo>
                    <a:lnTo>
                      <a:pt x="67" y="81"/>
                    </a:lnTo>
                    <a:lnTo>
                      <a:pt x="57" y="101"/>
                    </a:lnTo>
                    <a:lnTo>
                      <a:pt x="54" y="125"/>
                    </a:lnTo>
                    <a:lnTo>
                      <a:pt x="208" y="125"/>
                    </a:lnTo>
                    <a:lnTo>
                      <a:pt x="208" y="121"/>
                    </a:lnTo>
                    <a:lnTo>
                      <a:pt x="206" y="97"/>
                    </a:lnTo>
                    <a:lnTo>
                      <a:pt x="200" y="77"/>
                    </a:lnTo>
                    <a:lnTo>
                      <a:pt x="190" y="63"/>
                    </a:lnTo>
                    <a:lnTo>
                      <a:pt x="176" y="51"/>
                    </a:lnTo>
                    <a:lnTo>
                      <a:pt x="161" y="45"/>
                    </a:lnTo>
                    <a:lnTo>
                      <a:pt x="139" y="43"/>
                    </a:lnTo>
                    <a:close/>
                    <a:moveTo>
                      <a:pt x="139" y="0"/>
                    </a:moveTo>
                    <a:lnTo>
                      <a:pt x="166" y="2"/>
                    </a:lnTo>
                    <a:lnTo>
                      <a:pt x="190" y="10"/>
                    </a:lnTo>
                    <a:lnTo>
                      <a:pt x="210" y="22"/>
                    </a:lnTo>
                    <a:lnTo>
                      <a:pt x="226" y="35"/>
                    </a:lnTo>
                    <a:lnTo>
                      <a:pt x="240" y="55"/>
                    </a:lnTo>
                    <a:lnTo>
                      <a:pt x="250" y="77"/>
                    </a:lnTo>
                    <a:lnTo>
                      <a:pt x="256" y="103"/>
                    </a:lnTo>
                    <a:lnTo>
                      <a:pt x="258" y="131"/>
                    </a:lnTo>
                    <a:lnTo>
                      <a:pt x="254" y="164"/>
                    </a:lnTo>
                    <a:lnTo>
                      <a:pt x="52" y="164"/>
                    </a:lnTo>
                    <a:lnTo>
                      <a:pt x="55" y="192"/>
                    </a:lnTo>
                    <a:lnTo>
                      <a:pt x="65" y="216"/>
                    </a:lnTo>
                    <a:lnTo>
                      <a:pt x="79" y="236"/>
                    </a:lnTo>
                    <a:lnTo>
                      <a:pt x="99" y="248"/>
                    </a:lnTo>
                    <a:lnTo>
                      <a:pt x="123" y="255"/>
                    </a:lnTo>
                    <a:lnTo>
                      <a:pt x="151" y="259"/>
                    </a:lnTo>
                    <a:lnTo>
                      <a:pt x="180" y="255"/>
                    </a:lnTo>
                    <a:lnTo>
                      <a:pt x="204" y="249"/>
                    </a:lnTo>
                    <a:lnTo>
                      <a:pt x="224" y="236"/>
                    </a:lnTo>
                    <a:lnTo>
                      <a:pt x="246" y="269"/>
                    </a:lnTo>
                    <a:lnTo>
                      <a:pt x="226" y="285"/>
                    </a:lnTo>
                    <a:lnTo>
                      <a:pt x="202" y="295"/>
                    </a:lnTo>
                    <a:lnTo>
                      <a:pt x="176" y="301"/>
                    </a:lnTo>
                    <a:lnTo>
                      <a:pt x="147" y="303"/>
                    </a:lnTo>
                    <a:lnTo>
                      <a:pt x="115" y="301"/>
                    </a:lnTo>
                    <a:lnTo>
                      <a:pt x="85" y="293"/>
                    </a:lnTo>
                    <a:lnTo>
                      <a:pt x="61" y="281"/>
                    </a:lnTo>
                    <a:lnTo>
                      <a:pt x="40" y="263"/>
                    </a:lnTo>
                    <a:lnTo>
                      <a:pt x="24" y="242"/>
                    </a:lnTo>
                    <a:lnTo>
                      <a:pt x="10" y="216"/>
                    </a:lnTo>
                    <a:lnTo>
                      <a:pt x="2" y="184"/>
                    </a:lnTo>
                    <a:lnTo>
                      <a:pt x="0" y="148"/>
                    </a:lnTo>
                    <a:lnTo>
                      <a:pt x="2" y="115"/>
                    </a:lnTo>
                    <a:lnTo>
                      <a:pt x="10" y="85"/>
                    </a:lnTo>
                    <a:lnTo>
                      <a:pt x="24" y="59"/>
                    </a:lnTo>
                    <a:lnTo>
                      <a:pt x="40" y="39"/>
                    </a:lnTo>
                    <a:lnTo>
                      <a:pt x="59" y="22"/>
                    </a:lnTo>
                    <a:lnTo>
                      <a:pt x="83" y="10"/>
                    </a:lnTo>
                    <a:lnTo>
                      <a:pt x="109" y="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3" y="2915250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tx1"/>
                </a:solidFill>
                <a:latin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Presentation Title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32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50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Subhead, Date, Etc.</a:t>
            </a:r>
          </a:p>
        </p:txBody>
      </p:sp>
      <p:pic>
        <p:nvPicPr>
          <p:cNvPr id="12" name="Picture 11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7490" y="6371545"/>
            <a:ext cx="254556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0788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– For Internal Use Only</a:t>
            </a:r>
          </a:p>
        </p:txBody>
      </p:sp>
      <p:pic>
        <p:nvPicPr>
          <p:cNvPr id="10" name="Picture 9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4" name="Picture 13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7" name="Picture 16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488" y="1881279"/>
            <a:ext cx="2902421" cy="8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Die_CornerPe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4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lIns="0" anchor="b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45718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1768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0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0"/>
          </p:nvPr>
        </p:nvSpPr>
        <p:spPr>
          <a:xfrm>
            <a:off x="617254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5" y="1535113"/>
            <a:ext cx="538691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5" y="2174875"/>
            <a:ext cx="5386919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34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2075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41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846" y="3808132"/>
            <a:ext cx="11257205" cy="1025858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70000"/>
              </a:lnSpc>
              <a:defRPr sz="8666" b="0">
                <a:solidFill>
                  <a:schemeClr val="tx1"/>
                </a:solidFill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846" y="4626384"/>
            <a:ext cx="11257205" cy="42056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2133">
                <a:solidFill>
                  <a:schemeClr val="accent4"/>
                </a:solidFill>
                <a:latin typeface="+mn-lt"/>
              </a:defRPr>
            </a:lvl1pPr>
            <a:lvl2pPr marL="0" indent="0" algn="l"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defRPr sz="2133">
                <a:solidFill>
                  <a:schemeClr val="tx1"/>
                </a:solidFill>
              </a:defRPr>
            </a:lvl3pPr>
            <a:lvl4pPr marL="0" indent="0" algn="l">
              <a:buNone/>
              <a:defRPr sz="1867">
                <a:solidFill>
                  <a:schemeClr val="tx1"/>
                </a:solidFill>
              </a:defRPr>
            </a:lvl4pPr>
            <a:lvl5pPr marL="0" indent="0" algn="l">
              <a:buNone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2395" y="514775"/>
            <a:ext cx="2875329" cy="1192984"/>
            <a:chOff x="3095625" y="246063"/>
            <a:chExt cx="5176838" cy="2147887"/>
          </a:xfrm>
          <a:solidFill>
            <a:srgbClr val="FFFFFF"/>
          </a:solidFill>
        </p:grpSpPr>
        <p:sp>
          <p:nvSpPr>
            <p:cNvPr id="10" name="Freeform 36"/>
            <p:cNvSpPr>
              <a:spLocks noEditPoints="1"/>
            </p:cNvSpPr>
            <p:nvPr userDrawn="1"/>
          </p:nvSpPr>
          <p:spPr bwMode="auto">
            <a:xfrm>
              <a:off x="3095625" y="246063"/>
              <a:ext cx="2998788" cy="1976437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5643563" y="706438"/>
              <a:ext cx="125413" cy="123825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145463" y="2079625"/>
              <a:ext cx="127000" cy="61912"/>
            </a:xfrm>
            <a:custGeom>
              <a:avLst/>
              <a:gdLst>
                <a:gd name="T0" fmla="*/ 83 w 160"/>
                <a:gd name="T1" fmla="*/ 0 h 79"/>
                <a:gd name="T2" fmla="*/ 97 w 160"/>
                <a:gd name="T3" fmla="*/ 0 h 79"/>
                <a:gd name="T4" fmla="*/ 123 w 160"/>
                <a:gd name="T5" fmla="*/ 45 h 79"/>
                <a:gd name="T6" fmla="*/ 146 w 160"/>
                <a:gd name="T7" fmla="*/ 0 h 79"/>
                <a:gd name="T8" fmla="*/ 160 w 160"/>
                <a:gd name="T9" fmla="*/ 0 h 79"/>
                <a:gd name="T10" fmla="*/ 160 w 160"/>
                <a:gd name="T11" fmla="*/ 79 h 79"/>
                <a:gd name="T12" fmla="*/ 146 w 160"/>
                <a:gd name="T13" fmla="*/ 79 h 79"/>
                <a:gd name="T14" fmla="*/ 146 w 160"/>
                <a:gd name="T15" fmla="*/ 25 h 79"/>
                <a:gd name="T16" fmla="*/ 128 w 160"/>
                <a:gd name="T17" fmla="*/ 59 h 79"/>
                <a:gd name="T18" fmla="*/ 115 w 160"/>
                <a:gd name="T19" fmla="*/ 59 h 79"/>
                <a:gd name="T20" fmla="*/ 97 w 160"/>
                <a:gd name="T21" fmla="*/ 25 h 79"/>
                <a:gd name="T22" fmla="*/ 97 w 160"/>
                <a:gd name="T23" fmla="*/ 79 h 79"/>
                <a:gd name="T24" fmla="*/ 83 w 160"/>
                <a:gd name="T25" fmla="*/ 79 h 79"/>
                <a:gd name="T26" fmla="*/ 83 w 160"/>
                <a:gd name="T27" fmla="*/ 0 h 79"/>
                <a:gd name="T28" fmla="*/ 0 w 160"/>
                <a:gd name="T29" fmla="*/ 0 h 79"/>
                <a:gd name="T30" fmla="*/ 69 w 160"/>
                <a:gd name="T31" fmla="*/ 0 h 79"/>
                <a:gd name="T32" fmla="*/ 69 w 160"/>
                <a:gd name="T33" fmla="*/ 14 h 79"/>
                <a:gd name="T34" fmla="*/ 41 w 160"/>
                <a:gd name="T35" fmla="*/ 14 h 79"/>
                <a:gd name="T36" fmla="*/ 41 w 160"/>
                <a:gd name="T37" fmla="*/ 79 h 79"/>
                <a:gd name="T38" fmla="*/ 27 w 160"/>
                <a:gd name="T39" fmla="*/ 79 h 79"/>
                <a:gd name="T40" fmla="*/ 27 w 160"/>
                <a:gd name="T41" fmla="*/ 14 h 79"/>
                <a:gd name="T42" fmla="*/ 0 w 160"/>
                <a:gd name="T43" fmla="*/ 14 h 79"/>
                <a:gd name="T44" fmla="*/ 0 w 160"/>
                <a:gd name="T4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" h="79">
                  <a:moveTo>
                    <a:pt x="83" y="0"/>
                  </a:moveTo>
                  <a:lnTo>
                    <a:pt x="97" y="0"/>
                  </a:lnTo>
                  <a:lnTo>
                    <a:pt x="123" y="45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9"/>
                  </a:lnTo>
                  <a:lnTo>
                    <a:pt x="146" y="79"/>
                  </a:lnTo>
                  <a:lnTo>
                    <a:pt x="146" y="25"/>
                  </a:lnTo>
                  <a:lnTo>
                    <a:pt x="128" y="59"/>
                  </a:lnTo>
                  <a:lnTo>
                    <a:pt x="115" y="59"/>
                  </a:lnTo>
                  <a:lnTo>
                    <a:pt x="97" y="25"/>
                  </a:lnTo>
                  <a:lnTo>
                    <a:pt x="97" y="79"/>
                  </a:lnTo>
                  <a:lnTo>
                    <a:pt x="83" y="79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14"/>
                  </a:lnTo>
                  <a:lnTo>
                    <a:pt x="41" y="14"/>
                  </a:lnTo>
                  <a:lnTo>
                    <a:pt x="41" y="79"/>
                  </a:lnTo>
                  <a:lnTo>
                    <a:pt x="27" y="79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5826125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8 w 258"/>
                <a:gd name="T5" fmla="*/ 52 h 304"/>
                <a:gd name="T6" fmla="*/ 82 w 258"/>
                <a:gd name="T7" fmla="*/ 66 h 304"/>
                <a:gd name="T8" fmla="*/ 68 w 258"/>
                <a:gd name="T9" fmla="*/ 82 h 304"/>
                <a:gd name="T10" fmla="*/ 58 w 258"/>
                <a:gd name="T11" fmla="*/ 101 h 304"/>
                <a:gd name="T12" fmla="*/ 54 w 258"/>
                <a:gd name="T13" fmla="*/ 125 h 304"/>
                <a:gd name="T14" fmla="*/ 211 w 258"/>
                <a:gd name="T15" fmla="*/ 125 h 304"/>
                <a:gd name="T16" fmla="*/ 211 w 258"/>
                <a:gd name="T17" fmla="*/ 119 h 304"/>
                <a:gd name="T18" fmla="*/ 209 w 258"/>
                <a:gd name="T19" fmla="*/ 97 h 304"/>
                <a:gd name="T20" fmla="*/ 203 w 258"/>
                <a:gd name="T21" fmla="*/ 78 h 304"/>
                <a:gd name="T22" fmla="*/ 193 w 258"/>
                <a:gd name="T23" fmla="*/ 64 h 304"/>
                <a:gd name="T24" fmla="*/ 179 w 258"/>
                <a:gd name="T25" fmla="*/ 52 h 304"/>
                <a:gd name="T26" fmla="*/ 161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7 w 258"/>
                <a:gd name="T33" fmla="*/ 2 h 304"/>
                <a:gd name="T34" fmla="*/ 191 w 258"/>
                <a:gd name="T35" fmla="*/ 10 h 304"/>
                <a:gd name="T36" fmla="*/ 211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2 w 258"/>
                <a:gd name="T51" fmla="*/ 165 h 304"/>
                <a:gd name="T52" fmla="*/ 58 w 258"/>
                <a:gd name="T53" fmla="*/ 193 h 304"/>
                <a:gd name="T54" fmla="*/ 66 w 258"/>
                <a:gd name="T55" fmla="*/ 216 h 304"/>
                <a:gd name="T56" fmla="*/ 80 w 258"/>
                <a:gd name="T57" fmla="*/ 234 h 304"/>
                <a:gd name="T58" fmla="*/ 100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1 w 258"/>
                <a:gd name="T65" fmla="*/ 256 h 304"/>
                <a:gd name="T66" fmla="*/ 205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3 w 258"/>
                <a:gd name="T75" fmla="*/ 296 h 304"/>
                <a:gd name="T76" fmla="*/ 177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8 w 258"/>
                <a:gd name="T83" fmla="*/ 294 h 304"/>
                <a:gd name="T84" fmla="*/ 62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2 w 258"/>
                <a:gd name="T105" fmla="*/ 22 h 304"/>
                <a:gd name="T106" fmla="*/ 84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8" y="52"/>
                  </a:lnTo>
                  <a:lnTo>
                    <a:pt x="82" y="66"/>
                  </a:lnTo>
                  <a:lnTo>
                    <a:pt x="68" y="82"/>
                  </a:lnTo>
                  <a:lnTo>
                    <a:pt x="58" y="101"/>
                  </a:lnTo>
                  <a:lnTo>
                    <a:pt x="54" y="125"/>
                  </a:lnTo>
                  <a:lnTo>
                    <a:pt x="211" y="125"/>
                  </a:lnTo>
                  <a:lnTo>
                    <a:pt x="211" y="119"/>
                  </a:lnTo>
                  <a:lnTo>
                    <a:pt x="209" y="97"/>
                  </a:lnTo>
                  <a:lnTo>
                    <a:pt x="203" y="78"/>
                  </a:lnTo>
                  <a:lnTo>
                    <a:pt x="193" y="64"/>
                  </a:lnTo>
                  <a:lnTo>
                    <a:pt x="179" y="52"/>
                  </a:lnTo>
                  <a:lnTo>
                    <a:pt x="161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7" y="2"/>
                  </a:lnTo>
                  <a:lnTo>
                    <a:pt x="191" y="10"/>
                  </a:lnTo>
                  <a:lnTo>
                    <a:pt x="211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2" y="165"/>
                  </a:lnTo>
                  <a:lnTo>
                    <a:pt x="58" y="193"/>
                  </a:lnTo>
                  <a:lnTo>
                    <a:pt x="66" y="216"/>
                  </a:lnTo>
                  <a:lnTo>
                    <a:pt x="80" y="234"/>
                  </a:lnTo>
                  <a:lnTo>
                    <a:pt x="100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1" y="256"/>
                  </a:lnTo>
                  <a:lnTo>
                    <a:pt x="205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3" y="296"/>
                  </a:lnTo>
                  <a:lnTo>
                    <a:pt x="177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8" y="294"/>
                  </a:lnTo>
                  <a:lnTo>
                    <a:pt x="62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2" y="22"/>
                  </a:lnTo>
                  <a:lnTo>
                    <a:pt x="84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053138" y="1684338"/>
              <a:ext cx="215900" cy="228600"/>
            </a:xfrm>
            <a:custGeom>
              <a:avLst/>
              <a:gdLst>
                <a:gd name="T0" fmla="*/ 6 w 271"/>
                <a:gd name="T1" fmla="*/ 0 h 288"/>
                <a:gd name="T2" fmla="*/ 65 w 271"/>
                <a:gd name="T3" fmla="*/ 0 h 288"/>
                <a:gd name="T4" fmla="*/ 137 w 271"/>
                <a:gd name="T5" fmla="*/ 105 h 288"/>
                <a:gd name="T6" fmla="*/ 208 w 271"/>
                <a:gd name="T7" fmla="*/ 0 h 288"/>
                <a:gd name="T8" fmla="*/ 263 w 271"/>
                <a:gd name="T9" fmla="*/ 0 h 288"/>
                <a:gd name="T10" fmla="*/ 164 w 271"/>
                <a:gd name="T11" fmla="*/ 141 h 288"/>
                <a:gd name="T12" fmla="*/ 271 w 271"/>
                <a:gd name="T13" fmla="*/ 288 h 288"/>
                <a:gd name="T14" fmla="*/ 212 w 271"/>
                <a:gd name="T15" fmla="*/ 288 h 288"/>
                <a:gd name="T16" fmla="*/ 135 w 271"/>
                <a:gd name="T17" fmla="*/ 177 h 288"/>
                <a:gd name="T18" fmla="*/ 55 w 271"/>
                <a:gd name="T19" fmla="*/ 288 h 288"/>
                <a:gd name="T20" fmla="*/ 0 w 271"/>
                <a:gd name="T21" fmla="*/ 288 h 288"/>
                <a:gd name="T22" fmla="*/ 107 w 271"/>
                <a:gd name="T23" fmla="*/ 141 h 288"/>
                <a:gd name="T24" fmla="*/ 6 w 271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288">
                  <a:moveTo>
                    <a:pt x="6" y="0"/>
                  </a:moveTo>
                  <a:lnTo>
                    <a:pt x="65" y="0"/>
                  </a:lnTo>
                  <a:lnTo>
                    <a:pt x="137" y="105"/>
                  </a:lnTo>
                  <a:lnTo>
                    <a:pt x="208" y="0"/>
                  </a:lnTo>
                  <a:lnTo>
                    <a:pt x="263" y="0"/>
                  </a:lnTo>
                  <a:lnTo>
                    <a:pt x="164" y="141"/>
                  </a:lnTo>
                  <a:lnTo>
                    <a:pt x="271" y="288"/>
                  </a:lnTo>
                  <a:lnTo>
                    <a:pt x="212" y="288"/>
                  </a:lnTo>
                  <a:lnTo>
                    <a:pt x="135" y="177"/>
                  </a:lnTo>
                  <a:lnTo>
                    <a:pt x="55" y="288"/>
                  </a:lnTo>
                  <a:lnTo>
                    <a:pt x="0" y="288"/>
                  </a:lnTo>
                  <a:lnTo>
                    <a:pt x="107" y="14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41"/>
            <p:cNvSpPr>
              <a:spLocks noEditPoints="1"/>
            </p:cNvSpPr>
            <p:nvPr userDrawn="1"/>
          </p:nvSpPr>
          <p:spPr bwMode="auto">
            <a:xfrm>
              <a:off x="6300788" y="1677988"/>
              <a:ext cx="220663" cy="330200"/>
            </a:xfrm>
            <a:custGeom>
              <a:avLst/>
              <a:gdLst>
                <a:gd name="T0" fmla="*/ 143 w 277"/>
                <a:gd name="T1" fmla="*/ 44 h 417"/>
                <a:gd name="T2" fmla="*/ 115 w 277"/>
                <a:gd name="T3" fmla="*/ 48 h 417"/>
                <a:gd name="T4" fmla="*/ 93 w 277"/>
                <a:gd name="T5" fmla="*/ 58 h 417"/>
                <a:gd name="T6" fmla="*/ 75 w 277"/>
                <a:gd name="T7" fmla="*/ 74 h 417"/>
                <a:gd name="T8" fmla="*/ 61 w 277"/>
                <a:gd name="T9" fmla="*/ 97 h 417"/>
                <a:gd name="T10" fmla="*/ 53 w 277"/>
                <a:gd name="T11" fmla="*/ 123 h 417"/>
                <a:gd name="T12" fmla="*/ 51 w 277"/>
                <a:gd name="T13" fmla="*/ 155 h 417"/>
                <a:gd name="T14" fmla="*/ 53 w 277"/>
                <a:gd name="T15" fmla="*/ 185 h 417"/>
                <a:gd name="T16" fmla="*/ 61 w 277"/>
                <a:gd name="T17" fmla="*/ 210 h 417"/>
                <a:gd name="T18" fmla="*/ 73 w 277"/>
                <a:gd name="T19" fmla="*/ 232 h 417"/>
                <a:gd name="T20" fmla="*/ 91 w 277"/>
                <a:gd name="T21" fmla="*/ 246 h 417"/>
                <a:gd name="T22" fmla="*/ 113 w 277"/>
                <a:gd name="T23" fmla="*/ 256 h 417"/>
                <a:gd name="T24" fmla="*/ 137 w 277"/>
                <a:gd name="T25" fmla="*/ 260 h 417"/>
                <a:gd name="T26" fmla="*/ 162 w 277"/>
                <a:gd name="T27" fmla="*/ 256 h 417"/>
                <a:gd name="T28" fmla="*/ 184 w 277"/>
                <a:gd name="T29" fmla="*/ 246 h 417"/>
                <a:gd name="T30" fmla="*/ 200 w 277"/>
                <a:gd name="T31" fmla="*/ 230 h 417"/>
                <a:gd name="T32" fmla="*/ 214 w 277"/>
                <a:gd name="T33" fmla="*/ 208 h 417"/>
                <a:gd name="T34" fmla="*/ 220 w 277"/>
                <a:gd name="T35" fmla="*/ 181 h 417"/>
                <a:gd name="T36" fmla="*/ 224 w 277"/>
                <a:gd name="T37" fmla="*/ 149 h 417"/>
                <a:gd name="T38" fmla="*/ 220 w 277"/>
                <a:gd name="T39" fmla="*/ 117 h 417"/>
                <a:gd name="T40" fmla="*/ 214 w 277"/>
                <a:gd name="T41" fmla="*/ 92 h 417"/>
                <a:gd name="T42" fmla="*/ 202 w 277"/>
                <a:gd name="T43" fmla="*/ 72 h 417"/>
                <a:gd name="T44" fmla="*/ 186 w 277"/>
                <a:gd name="T45" fmla="*/ 56 h 417"/>
                <a:gd name="T46" fmla="*/ 166 w 277"/>
                <a:gd name="T47" fmla="*/ 48 h 417"/>
                <a:gd name="T48" fmla="*/ 143 w 277"/>
                <a:gd name="T49" fmla="*/ 44 h 417"/>
                <a:gd name="T50" fmla="*/ 153 w 277"/>
                <a:gd name="T51" fmla="*/ 0 h 417"/>
                <a:gd name="T52" fmla="*/ 180 w 277"/>
                <a:gd name="T53" fmla="*/ 2 h 417"/>
                <a:gd name="T54" fmla="*/ 206 w 277"/>
                <a:gd name="T55" fmla="*/ 10 h 417"/>
                <a:gd name="T56" fmla="*/ 226 w 277"/>
                <a:gd name="T57" fmla="*/ 24 h 417"/>
                <a:gd name="T58" fmla="*/ 244 w 277"/>
                <a:gd name="T59" fmla="*/ 40 h 417"/>
                <a:gd name="T60" fmla="*/ 258 w 277"/>
                <a:gd name="T61" fmla="*/ 62 h 417"/>
                <a:gd name="T62" fmla="*/ 267 w 277"/>
                <a:gd name="T63" fmla="*/ 86 h 417"/>
                <a:gd name="T64" fmla="*/ 275 w 277"/>
                <a:gd name="T65" fmla="*/ 115 h 417"/>
                <a:gd name="T66" fmla="*/ 277 w 277"/>
                <a:gd name="T67" fmla="*/ 147 h 417"/>
                <a:gd name="T68" fmla="*/ 275 w 277"/>
                <a:gd name="T69" fmla="*/ 179 h 417"/>
                <a:gd name="T70" fmla="*/ 267 w 277"/>
                <a:gd name="T71" fmla="*/ 208 h 417"/>
                <a:gd name="T72" fmla="*/ 258 w 277"/>
                <a:gd name="T73" fmla="*/ 236 h 417"/>
                <a:gd name="T74" fmla="*/ 242 w 277"/>
                <a:gd name="T75" fmla="*/ 260 h 417"/>
                <a:gd name="T76" fmla="*/ 224 w 277"/>
                <a:gd name="T77" fmla="*/ 278 h 417"/>
                <a:gd name="T78" fmla="*/ 200 w 277"/>
                <a:gd name="T79" fmla="*/ 292 h 417"/>
                <a:gd name="T80" fmla="*/ 174 w 277"/>
                <a:gd name="T81" fmla="*/ 302 h 417"/>
                <a:gd name="T82" fmla="*/ 145 w 277"/>
                <a:gd name="T83" fmla="*/ 304 h 417"/>
                <a:gd name="T84" fmla="*/ 115 w 277"/>
                <a:gd name="T85" fmla="*/ 302 h 417"/>
                <a:gd name="T86" fmla="*/ 89 w 277"/>
                <a:gd name="T87" fmla="*/ 292 h 417"/>
                <a:gd name="T88" fmla="*/ 67 w 277"/>
                <a:gd name="T89" fmla="*/ 276 h 417"/>
                <a:gd name="T90" fmla="*/ 51 w 277"/>
                <a:gd name="T91" fmla="*/ 256 h 417"/>
                <a:gd name="T92" fmla="*/ 51 w 277"/>
                <a:gd name="T93" fmla="*/ 417 h 417"/>
                <a:gd name="T94" fmla="*/ 0 w 277"/>
                <a:gd name="T95" fmla="*/ 417 h 417"/>
                <a:gd name="T96" fmla="*/ 0 w 277"/>
                <a:gd name="T97" fmla="*/ 8 h 417"/>
                <a:gd name="T98" fmla="*/ 28 w 277"/>
                <a:gd name="T99" fmla="*/ 8 h 417"/>
                <a:gd name="T100" fmla="*/ 36 w 277"/>
                <a:gd name="T101" fmla="*/ 8 h 417"/>
                <a:gd name="T102" fmla="*/ 42 w 277"/>
                <a:gd name="T103" fmla="*/ 10 h 417"/>
                <a:gd name="T104" fmla="*/ 48 w 277"/>
                <a:gd name="T105" fmla="*/ 14 h 417"/>
                <a:gd name="T106" fmla="*/ 49 w 277"/>
                <a:gd name="T107" fmla="*/ 20 h 417"/>
                <a:gd name="T108" fmla="*/ 51 w 277"/>
                <a:gd name="T109" fmla="*/ 28 h 417"/>
                <a:gd name="T110" fmla="*/ 51 w 277"/>
                <a:gd name="T111" fmla="*/ 52 h 417"/>
                <a:gd name="T112" fmla="*/ 67 w 277"/>
                <a:gd name="T113" fmla="*/ 30 h 417"/>
                <a:gd name="T114" fmla="*/ 91 w 277"/>
                <a:gd name="T115" fmla="*/ 14 h 417"/>
                <a:gd name="T116" fmla="*/ 119 w 277"/>
                <a:gd name="T117" fmla="*/ 4 h 417"/>
                <a:gd name="T118" fmla="*/ 153 w 277"/>
                <a:gd name="T1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417">
                  <a:moveTo>
                    <a:pt x="143" y="44"/>
                  </a:moveTo>
                  <a:lnTo>
                    <a:pt x="115" y="48"/>
                  </a:lnTo>
                  <a:lnTo>
                    <a:pt x="93" y="58"/>
                  </a:lnTo>
                  <a:lnTo>
                    <a:pt x="75" y="74"/>
                  </a:lnTo>
                  <a:lnTo>
                    <a:pt x="61" y="97"/>
                  </a:lnTo>
                  <a:lnTo>
                    <a:pt x="53" y="123"/>
                  </a:lnTo>
                  <a:lnTo>
                    <a:pt x="51" y="155"/>
                  </a:lnTo>
                  <a:lnTo>
                    <a:pt x="53" y="185"/>
                  </a:lnTo>
                  <a:lnTo>
                    <a:pt x="61" y="210"/>
                  </a:lnTo>
                  <a:lnTo>
                    <a:pt x="73" y="232"/>
                  </a:lnTo>
                  <a:lnTo>
                    <a:pt x="91" y="246"/>
                  </a:lnTo>
                  <a:lnTo>
                    <a:pt x="113" y="256"/>
                  </a:lnTo>
                  <a:lnTo>
                    <a:pt x="137" y="260"/>
                  </a:lnTo>
                  <a:lnTo>
                    <a:pt x="162" y="256"/>
                  </a:lnTo>
                  <a:lnTo>
                    <a:pt x="184" y="246"/>
                  </a:lnTo>
                  <a:lnTo>
                    <a:pt x="200" y="230"/>
                  </a:lnTo>
                  <a:lnTo>
                    <a:pt x="214" y="208"/>
                  </a:lnTo>
                  <a:lnTo>
                    <a:pt x="220" y="181"/>
                  </a:lnTo>
                  <a:lnTo>
                    <a:pt x="224" y="149"/>
                  </a:lnTo>
                  <a:lnTo>
                    <a:pt x="220" y="117"/>
                  </a:lnTo>
                  <a:lnTo>
                    <a:pt x="214" y="92"/>
                  </a:lnTo>
                  <a:lnTo>
                    <a:pt x="202" y="72"/>
                  </a:lnTo>
                  <a:lnTo>
                    <a:pt x="186" y="56"/>
                  </a:lnTo>
                  <a:lnTo>
                    <a:pt x="166" y="48"/>
                  </a:lnTo>
                  <a:lnTo>
                    <a:pt x="143" y="44"/>
                  </a:lnTo>
                  <a:close/>
                  <a:moveTo>
                    <a:pt x="153" y="0"/>
                  </a:moveTo>
                  <a:lnTo>
                    <a:pt x="180" y="2"/>
                  </a:lnTo>
                  <a:lnTo>
                    <a:pt x="206" y="10"/>
                  </a:lnTo>
                  <a:lnTo>
                    <a:pt x="226" y="24"/>
                  </a:lnTo>
                  <a:lnTo>
                    <a:pt x="244" y="40"/>
                  </a:lnTo>
                  <a:lnTo>
                    <a:pt x="258" y="62"/>
                  </a:lnTo>
                  <a:lnTo>
                    <a:pt x="267" y="86"/>
                  </a:lnTo>
                  <a:lnTo>
                    <a:pt x="275" y="115"/>
                  </a:lnTo>
                  <a:lnTo>
                    <a:pt x="277" y="147"/>
                  </a:lnTo>
                  <a:lnTo>
                    <a:pt x="275" y="179"/>
                  </a:lnTo>
                  <a:lnTo>
                    <a:pt x="267" y="208"/>
                  </a:lnTo>
                  <a:lnTo>
                    <a:pt x="258" y="236"/>
                  </a:lnTo>
                  <a:lnTo>
                    <a:pt x="242" y="260"/>
                  </a:lnTo>
                  <a:lnTo>
                    <a:pt x="224" y="278"/>
                  </a:lnTo>
                  <a:lnTo>
                    <a:pt x="200" y="292"/>
                  </a:lnTo>
                  <a:lnTo>
                    <a:pt x="174" y="302"/>
                  </a:lnTo>
                  <a:lnTo>
                    <a:pt x="145" y="304"/>
                  </a:lnTo>
                  <a:lnTo>
                    <a:pt x="115" y="302"/>
                  </a:lnTo>
                  <a:lnTo>
                    <a:pt x="89" y="292"/>
                  </a:lnTo>
                  <a:lnTo>
                    <a:pt x="67" y="276"/>
                  </a:lnTo>
                  <a:lnTo>
                    <a:pt x="51" y="256"/>
                  </a:lnTo>
                  <a:lnTo>
                    <a:pt x="51" y="417"/>
                  </a:lnTo>
                  <a:lnTo>
                    <a:pt x="0" y="417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49" y="20"/>
                  </a:lnTo>
                  <a:lnTo>
                    <a:pt x="51" y="28"/>
                  </a:lnTo>
                  <a:lnTo>
                    <a:pt x="51" y="52"/>
                  </a:lnTo>
                  <a:lnTo>
                    <a:pt x="67" y="30"/>
                  </a:lnTo>
                  <a:lnTo>
                    <a:pt x="91" y="14"/>
                  </a:lnTo>
                  <a:lnTo>
                    <a:pt x="119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42"/>
            <p:cNvSpPr>
              <a:spLocks noEditPoints="1"/>
            </p:cNvSpPr>
            <p:nvPr userDrawn="1"/>
          </p:nvSpPr>
          <p:spPr bwMode="auto">
            <a:xfrm>
              <a:off x="6559550" y="1677988"/>
              <a:ext cx="204788" cy="241300"/>
            </a:xfrm>
            <a:custGeom>
              <a:avLst/>
              <a:gdLst>
                <a:gd name="T0" fmla="*/ 141 w 258"/>
                <a:gd name="T1" fmla="*/ 42 h 304"/>
                <a:gd name="T2" fmla="*/ 117 w 258"/>
                <a:gd name="T3" fmla="*/ 46 h 304"/>
                <a:gd name="T4" fmla="*/ 97 w 258"/>
                <a:gd name="T5" fmla="*/ 52 h 304"/>
                <a:gd name="T6" fmla="*/ 81 w 258"/>
                <a:gd name="T7" fmla="*/ 66 h 304"/>
                <a:gd name="T8" fmla="*/ 67 w 258"/>
                <a:gd name="T9" fmla="*/ 82 h 304"/>
                <a:gd name="T10" fmla="*/ 57 w 258"/>
                <a:gd name="T11" fmla="*/ 101 h 304"/>
                <a:gd name="T12" fmla="*/ 53 w 258"/>
                <a:gd name="T13" fmla="*/ 125 h 304"/>
                <a:gd name="T14" fmla="*/ 210 w 258"/>
                <a:gd name="T15" fmla="*/ 125 h 304"/>
                <a:gd name="T16" fmla="*/ 210 w 258"/>
                <a:gd name="T17" fmla="*/ 119 h 304"/>
                <a:gd name="T18" fmla="*/ 208 w 258"/>
                <a:gd name="T19" fmla="*/ 97 h 304"/>
                <a:gd name="T20" fmla="*/ 200 w 258"/>
                <a:gd name="T21" fmla="*/ 78 h 304"/>
                <a:gd name="T22" fmla="*/ 190 w 258"/>
                <a:gd name="T23" fmla="*/ 64 h 304"/>
                <a:gd name="T24" fmla="*/ 178 w 258"/>
                <a:gd name="T25" fmla="*/ 52 h 304"/>
                <a:gd name="T26" fmla="*/ 160 w 258"/>
                <a:gd name="T27" fmla="*/ 46 h 304"/>
                <a:gd name="T28" fmla="*/ 141 w 258"/>
                <a:gd name="T29" fmla="*/ 42 h 304"/>
                <a:gd name="T30" fmla="*/ 139 w 258"/>
                <a:gd name="T31" fmla="*/ 0 h 304"/>
                <a:gd name="T32" fmla="*/ 166 w 258"/>
                <a:gd name="T33" fmla="*/ 2 h 304"/>
                <a:gd name="T34" fmla="*/ 190 w 258"/>
                <a:gd name="T35" fmla="*/ 10 h 304"/>
                <a:gd name="T36" fmla="*/ 210 w 258"/>
                <a:gd name="T37" fmla="*/ 20 h 304"/>
                <a:gd name="T38" fmla="*/ 228 w 258"/>
                <a:gd name="T39" fmla="*/ 36 h 304"/>
                <a:gd name="T40" fmla="*/ 240 w 258"/>
                <a:gd name="T41" fmla="*/ 56 h 304"/>
                <a:gd name="T42" fmla="*/ 250 w 258"/>
                <a:gd name="T43" fmla="*/ 78 h 304"/>
                <a:gd name="T44" fmla="*/ 256 w 258"/>
                <a:gd name="T45" fmla="*/ 103 h 304"/>
                <a:gd name="T46" fmla="*/ 258 w 258"/>
                <a:gd name="T47" fmla="*/ 129 h 304"/>
                <a:gd name="T48" fmla="*/ 256 w 258"/>
                <a:gd name="T49" fmla="*/ 165 h 304"/>
                <a:gd name="T50" fmla="*/ 51 w 258"/>
                <a:gd name="T51" fmla="*/ 165 h 304"/>
                <a:gd name="T52" fmla="*/ 57 w 258"/>
                <a:gd name="T53" fmla="*/ 193 h 304"/>
                <a:gd name="T54" fmla="*/ 65 w 258"/>
                <a:gd name="T55" fmla="*/ 216 h 304"/>
                <a:gd name="T56" fmla="*/ 79 w 258"/>
                <a:gd name="T57" fmla="*/ 234 h 304"/>
                <a:gd name="T58" fmla="*/ 99 w 258"/>
                <a:gd name="T59" fmla="*/ 248 h 304"/>
                <a:gd name="T60" fmla="*/ 123 w 258"/>
                <a:gd name="T61" fmla="*/ 256 h 304"/>
                <a:gd name="T62" fmla="*/ 153 w 258"/>
                <a:gd name="T63" fmla="*/ 260 h 304"/>
                <a:gd name="T64" fmla="*/ 180 w 258"/>
                <a:gd name="T65" fmla="*/ 256 h 304"/>
                <a:gd name="T66" fmla="*/ 204 w 258"/>
                <a:gd name="T67" fmla="*/ 248 h 304"/>
                <a:gd name="T68" fmla="*/ 226 w 258"/>
                <a:gd name="T69" fmla="*/ 236 h 304"/>
                <a:gd name="T70" fmla="*/ 248 w 258"/>
                <a:gd name="T71" fmla="*/ 270 h 304"/>
                <a:gd name="T72" fmla="*/ 226 w 258"/>
                <a:gd name="T73" fmla="*/ 286 h 304"/>
                <a:gd name="T74" fmla="*/ 202 w 258"/>
                <a:gd name="T75" fmla="*/ 296 h 304"/>
                <a:gd name="T76" fmla="*/ 176 w 258"/>
                <a:gd name="T77" fmla="*/ 302 h 304"/>
                <a:gd name="T78" fmla="*/ 147 w 258"/>
                <a:gd name="T79" fmla="*/ 304 h 304"/>
                <a:gd name="T80" fmla="*/ 115 w 258"/>
                <a:gd name="T81" fmla="*/ 302 h 304"/>
                <a:gd name="T82" fmla="*/ 87 w 258"/>
                <a:gd name="T83" fmla="*/ 294 h 304"/>
                <a:gd name="T84" fmla="*/ 61 w 258"/>
                <a:gd name="T85" fmla="*/ 282 h 304"/>
                <a:gd name="T86" fmla="*/ 42 w 258"/>
                <a:gd name="T87" fmla="*/ 264 h 304"/>
                <a:gd name="T88" fmla="*/ 24 w 258"/>
                <a:gd name="T89" fmla="*/ 242 h 304"/>
                <a:gd name="T90" fmla="*/ 12 w 258"/>
                <a:gd name="T91" fmla="*/ 216 h 304"/>
                <a:gd name="T92" fmla="*/ 4 w 258"/>
                <a:gd name="T93" fmla="*/ 185 h 304"/>
                <a:gd name="T94" fmla="*/ 0 w 258"/>
                <a:gd name="T95" fmla="*/ 149 h 304"/>
                <a:gd name="T96" fmla="*/ 4 w 258"/>
                <a:gd name="T97" fmla="*/ 115 h 304"/>
                <a:gd name="T98" fmla="*/ 12 w 258"/>
                <a:gd name="T99" fmla="*/ 86 h 304"/>
                <a:gd name="T100" fmla="*/ 24 w 258"/>
                <a:gd name="T101" fmla="*/ 60 h 304"/>
                <a:gd name="T102" fmla="*/ 40 w 258"/>
                <a:gd name="T103" fmla="*/ 40 h 304"/>
                <a:gd name="T104" fmla="*/ 61 w 258"/>
                <a:gd name="T105" fmla="*/ 22 h 304"/>
                <a:gd name="T106" fmla="*/ 83 w 258"/>
                <a:gd name="T107" fmla="*/ 10 h 304"/>
                <a:gd name="T108" fmla="*/ 111 w 258"/>
                <a:gd name="T109" fmla="*/ 2 h 304"/>
                <a:gd name="T110" fmla="*/ 139 w 258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4">
                  <a:moveTo>
                    <a:pt x="141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81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3" y="125"/>
                  </a:lnTo>
                  <a:lnTo>
                    <a:pt x="210" y="125"/>
                  </a:lnTo>
                  <a:lnTo>
                    <a:pt x="210" y="119"/>
                  </a:lnTo>
                  <a:lnTo>
                    <a:pt x="208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8" y="52"/>
                  </a:lnTo>
                  <a:lnTo>
                    <a:pt x="160" y="46"/>
                  </a:lnTo>
                  <a:lnTo>
                    <a:pt x="141" y="42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0"/>
                  </a:lnTo>
                  <a:lnTo>
                    <a:pt x="228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6" y="103"/>
                  </a:lnTo>
                  <a:lnTo>
                    <a:pt x="258" y="129"/>
                  </a:lnTo>
                  <a:lnTo>
                    <a:pt x="256" y="165"/>
                  </a:lnTo>
                  <a:lnTo>
                    <a:pt x="51" y="165"/>
                  </a:lnTo>
                  <a:lnTo>
                    <a:pt x="57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9" y="248"/>
                  </a:lnTo>
                  <a:lnTo>
                    <a:pt x="123" y="256"/>
                  </a:lnTo>
                  <a:lnTo>
                    <a:pt x="153" y="260"/>
                  </a:lnTo>
                  <a:lnTo>
                    <a:pt x="180" y="256"/>
                  </a:lnTo>
                  <a:lnTo>
                    <a:pt x="204" y="248"/>
                  </a:lnTo>
                  <a:lnTo>
                    <a:pt x="226" y="236"/>
                  </a:lnTo>
                  <a:lnTo>
                    <a:pt x="248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6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7" y="294"/>
                  </a:lnTo>
                  <a:lnTo>
                    <a:pt x="61" y="282"/>
                  </a:lnTo>
                  <a:lnTo>
                    <a:pt x="42" y="264"/>
                  </a:lnTo>
                  <a:lnTo>
                    <a:pt x="24" y="242"/>
                  </a:lnTo>
                  <a:lnTo>
                    <a:pt x="12" y="216"/>
                  </a:lnTo>
                  <a:lnTo>
                    <a:pt x="4" y="185"/>
                  </a:lnTo>
                  <a:lnTo>
                    <a:pt x="0" y="149"/>
                  </a:lnTo>
                  <a:lnTo>
                    <a:pt x="4" y="115"/>
                  </a:lnTo>
                  <a:lnTo>
                    <a:pt x="12" y="86"/>
                  </a:lnTo>
                  <a:lnTo>
                    <a:pt x="24" y="60"/>
                  </a:lnTo>
                  <a:lnTo>
                    <a:pt x="40" y="40"/>
                  </a:lnTo>
                  <a:lnTo>
                    <a:pt x="61" y="22"/>
                  </a:lnTo>
                  <a:lnTo>
                    <a:pt x="83" y="10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816725" y="1681163"/>
              <a:ext cx="130175" cy="231775"/>
            </a:xfrm>
            <a:custGeom>
              <a:avLst/>
              <a:gdLst>
                <a:gd name="T0" fmla="*/ 139 w 164"/>
                <a:gd name="T1" fmla="*/ 0 h 292"/>
                <a:gd name="T2" fmla="*/ 147 w 164"/>
                <a:gd name="T3" fmla="*/ 0 h 292"/>
                <a:gd name="T4" fmla="*/ 155 w 164"/>
                <a:gd name="T5" fmla="*/ 0 h 292"/>
                <a:gd name="T6" fmla="*/ 161 w 164"/>
                <a:gd name="T7" fmla="*/ 2 h 292"/>
                <a:gd name="T8" fmla="*/ 164 w 164"/>
                <a:gd name="T9" fmla="*/ 2 h 292"/>
                <a:gd name="T10" fmla="*/ 164 w 164"/>
                <a:gd name="T11" fmla="*/ 46 h 292"/>
                <a:gd name="T12" fmla="*/ 147 w 164"/>
                <a:gd name="T13" fmla="*/ 46 h 292"/>
                <a:gd name="T14" fmla="*/ 117 w 164"/>
                <a:gd name="T15" fmla="*/ 48 h 292"/>
                <a:gd name="T16" fmla="*/ 93 w 164"/>
                <a:gd name="T17" fmla="*/ 56 h 292"/>
                <a:gd name="T18" fmla="*/ 75 w 164"/>
                <a:gd name="T19" fmla="*/ 70 h 292"/>
                <a:gd name="T20" fmla="*/ 61 w 164"/>
                <a:gd name="T21" fmla="*/ 91 h 292"/>
                <a:gd name="T22" fmla="*/ 54 w 164"/>
                <a:gd name="T23" fmla="*/ 119 h 292"/>
                <a:gd name="T24" fmla="*/ 52 w 164"/>
                <a:gd name="T25" fmla="*/ 153 h 292"/>
                <a:gd name="T26" fmla="*/ 52 w 164"/>
                <a:gd name="T27" fmla="*/ 292 h 292"/>
                <a:gd name="T28" fmla="*/ 0 w 164"/>
                <a:gd name="T29" fmla="*/ 292 h 292"/>
                <a:gd name="T30" fmla="*/ 0 w 164"/>
                <a:gd name="T31" fmla="*/ 4 h 292"/>
                <a:gd name="T32" fmla="*/ 26 w 164"/>
                <a:gd name="T33" fmla="*/ 4 h 292"/>
                <a:gd name="T34" fmla="*/ 36 w 164"/>
                <a:gd name="T35" fmla="*/ 4 h 292"/>
                <a:gd name="T36" fmla="*/ 42 w 164"/>
                <a:gd name="T37" fmla="*/ 6 h 292"/>
                <a:gd name="T38" fmla="*/ 46 w 164"/>
                <a:gd name="T39" fmla="*/ 10 h 292"/>
                <a:gd name="T40" fmla="*/ 50 w 164"/>
                <a:gd name="T41" fmla="*/ 16 h 292"/>
                <a:gd name="T42" fmla="*/ 50 w 164"/>
                <a:gd name="T43" fmla="*/ 24 h 292"/>
                <a:gd name="T44" fmla="*/ 50 w 164"/>
                <a:gd name="T45" fmla="*/ 52 h 292"/>
                <a:gd name="T46" fmla="*/ 65 w 164"/>
                <a:gd name="T47" fmla="*/ 30 h 292"/>
                <a:gd name="T48" fmla="*/ 85 w 164"/>
                <a:gd name="T49" fmla="*/ 12 h 292"/>
                <a:gd name="T50" fmla="*/ 111 w 164"/>
                <a:gd name="T51" fmla="*/ 2 h 292"/>
                <a:gd name="T52" fmla="*/ 139 w 16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292">
                  <a:moveTo>
                    <a:pt x="139" y="0"/>
                  </a:moveTo>
                  <a:lnTo>
                    <a:pt x="147" y="0"/>
                  </a:lnTo>
                  <a:lnTo>
                    <a:pt x="155" y="0"/>
                  </a:lnTo>
                  <a:lnTo>
                    <a:pt x="161" y="2"/>
                  </a:lnTo>
                  <a:lnTo>
                    <a:pt x="164" y="2"/>
                  </a:lnTo>
                  <a:lnTo>
                    <a:pt x="164" y="46"/>
                  </a:lnTo>
                  <a:lnTo>
                    <a:pt x="147" y="46"/>
                  </a:lnTo>
                  <a:lnTo>
                    <a:pt x="117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1"/>
                  </a:lnTo>
                  <a:lnTo>
                    <a:pt x="54" y="119"/>
                  </a:lnTo>
                  <a:lnTo>
                    <a:pt x="52" y="153"/>
                  </a:lnTo>
                  <a:lnTo>
                    <a:pt x="52" y="292"/>
                  </a:lnTo>
                  <a:lnTo>
                    <a:pt x="0" y="292"/>
                  </a:lnTo>
                  <a:lnTo>
                    <a:pt x="0" y="4"/>
                  </a:lnTo>
                  <a:lnTo>
                    <a:pt x="26" y="4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0" y="24"/>
                  </a:lnTo>
                  <a:lnTo>
                    <a:pt x="50" y="52"/>
                  </a:lnTo>
                  <a:lnTo>
                    <a:pt x="65" y="30"/>
                  </a:lnTo>
                  <a:lnTo>
                    <a:pt x="85" y="12"/>
                  </a:lnTo>
                  <a:lnTo>
                    <a:pt x="111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44"/>
            <p:cNvSpPr>
              <a:spLocks noEditPoints="1"/>
            </p:cNvSpPr>
            <p:nvPr userDrawn="1"/>
          </p:nvSpPr>
          <p:spPr bwMode="auto">
            <a:xfrm>
              <a:off x="6985000" y="1592263"/>
              <a:ext cx="41275" cy="320675"/>
            </a:xfrm>
            <a:custGeom>
              <a:avLst/>
              <a:gdLst>
                <a:gd name="T0" fmla="*/ 0 w 54"/>
                <a:gd name="T1" fmla="*/ 117 h 405"/>
                <a:gd name="T2" fmla="*/ 52 w 54"/>
                <a:gd name="T3" fmla="*/ 117 h 405"/>
                <a:gd name="T4" fmla="*/ 52 w 54"/>
                <a:gd name="T5" fmla="*/ 405 h 405"/>
                <a:gd name="T6" fmla="*/ 0 w 54"/>
                <a:gd name="T7" fmla="*/ 405 h 405"/>
                <a:gd name="T8" fmla="*/ 0 w 54"/>
                <a:gd name="T9" fmla="*/ 117 h 405"/>
                <a:gd name="T10" fmla="*/ 0 w 54"/>
                <a:gd name="T11" fmla="*/ 0 h 405"/>
                <a:gd name="T12" fmla="*/ 54 w 54"/>
                <a:gd name="T13" fmla="*/ 0 h 405"/>
                <a:gd name="T14" fmla="*/ 54 w 54"/>
                <a:gd name="T15" fmla="*/ 60 h 405"/>
                <a:gd name="T16" fmla="*/ 0 w 54"/>
                <a:gd name="T17" fmla="*/ 60 h 405"/>
                <a:gd name="T18" fmla="*/ 0 w 54"/>
                <a:gd name="T1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5">
                  <a:moveTo>
                    <a:pt x="0" y="117"/>
                  </a:moveTo>
                  <a:lnTo>
                    <a:pt x="52" y="117"/>
                  </a:lnTo>
                  <a:lnTo>
                    <a:pt x="52" y="405"/>
                  </a:lnTo>
                  <a:lnTo>
                    <a:pt x="0" y="405"/>
                  </a:lnTo>
                  <a:lnTo>
                    <a:pt x="0" y="117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45"/>
            <p:cNvSpPr>
              <a:spLocks noEditPoints="1"/>
            </p:cNvSpPr>
            <p:nvPr userDrawn="1"/>
          </p:nvSpPr>
          <p:spPr bwMode="auto">
            <a:xfrm>
              <a:off x="7078663" y="1677988"/>
              <a:ext cx="203200" cy="241300"/>
            </a:xfrm>
            <a:custGeom>
              <a:avLst/>
              <a:gdLst>
                <a:gd name="T0" fmla="*/ 139 w 256"/>
                <a:gd name="T1" fmla="*/ 42 h 304"/>
                <a:gd name="T2" fmla="*/ 117 w 256"/>
                <a:gd name="T3" fmla="*/ 46 h 304"/>
                <a:gd name="T4" fmla="*/ 97 w 256"/>
                <a:gd name="T5" fmla="*/ 52 h 304"/>
                <a:gd name="T6" fmla="*/ 79 w 256"/>
                <a:gd name="T7" fmla="*/ 66 h 304"/>
                <a:gd name="T8" fmla="*/ 67 w 256"/>
                <a:gd name="T9" fmla="*/ 82 h 304"/>
                <a:gd name="T10" fmla="*/ 57 w 256"/>
                <a:gd name="T11" fmla="*/ 101 h 304"/>
                <a:gd name="T12" fmla="*/ 51 w 256"/>
                <a:gd name="T13" fmla="*/ 125 h 304"/>
                <a:gd name="T14" fmla="*/ 208 w 256"/>
                <a:gd name="T15" fmla="*/ 125 h 304"/>
                <a:gd name="T16" fmla="*/ 208 w 256"/>
                <a:gd name="T17" fmla="*/ 119 h 304"/>
                <a:gd name="T18" fmla="*/ 206 w 256"/>
                <a:gd name="T19" fmla="*/ 97 h 304"/>
                <a:gd name="T20" fmla="*/ 200 w 256"/>
                <a:gd name="T21" fmla="*/ 78 h 304"/>
                <a:gd name="T22" fmla="*/ 190 w 256"/>
                <a:gd name="T23" fmla="*/ 64 h 304"/>
                <a:gd name="T24" fmla="*/ 176 w 256"/>
                <a:gd name="T25" fmla="*/ 52 h 304"/>
                <a:gd name="T26" fmla="*/ 159 w 256"/>
                <a:gd name="T27" fmla="*/ 46 h 304"/>
                <a:gd name="T28" fmla="*/ 139 w 256"/>
                <a:gd name="T29" fmla="*/ 42 h 304"/>
                <a:gd name="T30" fmla="*/ 137 w 256"/>
                <a:gd name="T31" fmla="*/ 0 h 304"/>
                <a:gd name="T32" fmla="*/ 164 w 256"/>
                <a:gd name="T33" fmla="*/ 2 h 304"/>
                <a:gd name="T34" fmla="*/ 188 w 256"/>
                <a:gd name="T35" fmla="*/ 10 h 304"/>
                <a:gd name="T36" fmla="*/ 210 w 256"/>
                <a:gd name="T37" fmla="*/ 20 h 304"/>
                <a:gd name="T38" fmla="*/ 226 w 256"/>
                <a:gd name="T39" fmla="*/ 36 h 304"/>
                <a:gd name="T40" fmla="*/ 240 w 256"/>
                <a:gd name="T41" fmla="*/ 56 h 304"/>
                <a:gd name="T42" fmla="*/ 250 w 256"/>
                <a:gd name="T43" fmla="*/ 78 h 304"/>
                <a:gd name="T44" fmla="*/ 254 w 256"/>
                <a:gd name="T45" fmla="*/ 103 h 304"/>
                <a:gd name="T46" fmla="*/ 256 w 256"/>
                <a:gd name="T47" fmla="*/ 129 h 304"/>
                <a:gd name="T48" fmla="*/ 254 w 256"/>
                <a:gd name="T49" fmla="*/ 165 h 304"/>
                <a:gd name="T50" fmla="*/ 51 w 256"/>
                <a:gd name="T51" fmla="*/ 165 h 304"/>
                <a:gd name="T52" fmla="*/ 55 w 256"/>
                <a:gd name="T53" fmla="*/ 193 h 304"/>
                <a:gd name="T54" fmla="*/ 65 w 256"/>
                <a:gd name="T55" fmla="*/ 216 h 304"/>
                <a:gd name="T56" fmla="*/ 79 w 256"/>
                <a:gd name="T57" fmla="*/ 234 h 304"/>
                <a:gd name="T58" fmla="*/ 97 w 256"/>
                <a:gd name="T59" fmla="*/ 248 h 304"/>
                <a:gd name="T60" fmla="*/ 123 w 256"/>
                <a:gd name="T61" fmla="*/ 256 h 304"/>
                <a:gd name="T62" fmla="*/ 151 w 256"/>
                <a:gd name="T63" fmla="*/ 260 h 304"/>
                <a:gd name="T64" fmla="*/ 178 w 256"/>
                <a:gd name="T65" fmla="*/ 256 h 304"/>
                <a:gd name="T66" fmla="*/ 204 w 256"/>
                <a:gd name="T67" fmla="*/ 248 h 304"/>
                <a:gd name="T68" fmla="*/ 224 w 256"/>
                <a:gd name="T69" fmla="*/ 236 h 304"/>
                <a:gd name="T70" fmla="*/ 246 w 256"/>
                <a:gd name="T71" fmla="*/ 270 h 304"/>
                <a:gd name="T72" fmla="*/ 226 w 256"/>
                <a:gd name="T73" fmla="*/ 286 h 304"/>
                <a:gd name="T74" fmla="*/ 202 w 256"/>
                <a:gd name="T75" fmla="*/ 296 h 304"/>
                <a:gd name="T76" fmla="*/ 174 w 256"/>
                <a:gd name="T77" fmla="*/ 302 h 304"/>
                <a:gd name="T78" fmla="*/ 147 w 256"/>
                <a:gd name="T79" fmla="*/ 304 h 304"/>
                <a:gd name="T80" fmla="*/ 115 w 256"/>
                <a:gd name="T81" fmla="*/ 302 h 304"/>
                <a:gd name="T82" fmla="*/ 85 w 256"/>
                <a:gd name="T83" fmla="*/ 294 h 304"/>
                <a:gd name="T84" fmla="*/ 61 w 256"/>
                <a:gd name="T85" fmla="*/ 282 h 304"/>
                <a:gd name="T86" fmla="*/ 40 w 256"/>
                <a:gd name="T87" fmla="*/ 264 h 304"/>
                <a:gd name="T88" fmla="*/ 22 w 256"/>
                <a:gd name="T89" fmla="*/ 242 h 304"/>
                <a:gd name="T90" fmla="*/ 10 w 256"/>
                <a:gd name="T91" fmla="*/ 216 h 304"/>
                <a:gd name="T92" fmla="*/ 2 w 256"/>
                <a:gd name="T93" fmla="*/ 185 h 304"/>
                <a:gd name="T94" fmla="*/ 0 w 256"/>
                <a:gd name="T95" fmla="*/ 149 h 304"/>
                <a:gd name="T96" fmla="*/ 2 w 256"/>
                <a:gd name="T97" fmla="*/ 115 h 304"/>
                <a:gd name="T98" fmla="*/ 10 w 256"/>
                <a:gd name="T99" fmla="*/ 86 h 304"/>
                <a:gd name="T100" fmla="*/ 22 w 256"/>
                <a:gd name="T101" fmla="*/ 60 h 304"/>
                <a:gd name="T102" fmla="*/ 40 w 256"/>
                <a:gd name="T103" fmla="*/ 40 h 304"/>
                <a:gd name="T104" fmla="*/ 59 w 256"/>
                <a:gd name="T105" fmla="*/ 22 h 304"/>
                <a:gd name="T106" fmla="*/ 83 w 256"/>
                <a:gd name="T107" fmla="*/ 10 h 304"/>
                <a:gd name="T108" fmla="*/ 109 w 256"/>
                <a:gd name="T109" fmla="*/ 2 h 304"/>
                <a:gd name="T110" fmla="*/ 137 w 256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6" h="304">
                  <a:moveTo>
                    <a:pt x="139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9" y="46"/>
                  </a:lnTo>
                  <a:lnTo>
                    <a:pt x="139" y="42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50" y="78"/>
                  </a:lnTo>
                  <a:lnTo>
                    <a:pt x="254" y="103"/>
                  </a:lnTo>
                  <a:lnTo>
                    <a:pt x="256" y="129"/>
                  </a:lnTo>
                  <a:lnTo>
                    <a:pt x="254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6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7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61" y="282"/>
                  </a:lnTo>
                  <a:lnTo>
                    <a:pt x="40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40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334250" y="1677988"/>
              <a:ext cx="198438" cy="234950"/>
            </a:xfrm>
            <a:custGeom>
              <a:avLst/>
              <a:gdLst>
                <a:gd name="T0" fmla="*/ 149 w 252"/>
                <a:gd name="T1" fmla="*/ 0 h 296"/>
                <a:gd name="T2" fmla="*/ 180 w 252"/>
                <a:gd name="T3" fmla="*/ 2 h 296"/>
                <a:gd name="T4" fmla="*/ 206 w 252"/>
                <a:gd name="T5" fmla="*/ 12 h 296"/>
                <a:gd name="T6" fmla="*/ 226 w 252"/>
                <a:gd name="T7" fmla="*/ 28 h 296"/>
                <a:gd name="T8" fmla="*/ 240 w 252"/>
                <a:gd name="T9" fmla="*/ 50 h 296"/>
                <a:gd name="T10" fmla="*/ 250 w 252"/>
                <a:gd name="T11" fmla="*/ 78 h 296"/>
                <a:gd name="T12" fmla="*/ 252 w 252"/>
                <a:gd name="T13" fmla="*/ 111 h 296"/>
                <a:gd name="T14" fmla="*/ 252 w 252"/>
                <a:gd name="T15" fmla="*/ 296 h 296"/>
                <a:gd name="T16" fmla="*/ 200 w 252"/>
                <a:gd name="T17" fmla="*/ 296 h 296"/>
                <a:gd name="T18" fmla="*/ 200 w 252"/>
                <a:gd name="T19" fmla="*/ 117 h 296"/>
                <a:gd name="T20" fmla="*/ 198 w 252"/>
                <a:gd name="T21" fmla="*/ 94 h 296"/>
                <a:gd name="T22" fmla="*/ 194 w 252"/>
                <a:gd name="T23" fmla="*/ 76 h 296"/>
                <a:gd name="T24" fmla="*/ 184 w 252"/>
                <a:gd name="T25" fmla="*/ 62 h 296"/>
                <a:gd name="T26" fmla="*/ 172 w 252"/>
                <a:gd name="T27" fmla="*/ 52 h 296"/>
                <a:gd name="T28" fmla="*/ 157 w 252"/>
                <a:gd name="T29" fmla="*/ 46 h 296"/>
                <a:gd name="T30" fmla="*/ 137 w 252"/>
                <a:gd name="T31" fmla="*/ 44 h 296"/>
                <a:gd name="T32" fmla="*/ 113 w 252"/>
                <a:gd name="T33" fmla="*/ 48 h 296"/>
                <a:gd name="T34" fmla="*/ 93 w 252"/>
                <a:gd name="T35" fmla="*/ 56 h 296"/>
                <a:gd name="T36" fmla="*/ 75 w 252"/>
                <a:gd name="T37" fmla="*/ 70 h 296"/>
                <a:gd name="T38" fmla="*/ 61 w 252"/>
                <a:gd name="T39" fmla="*/ 90 h 296"/>
                <a:gd name="T40" fmla="*/ 56 w 252"/>
                <a:gd name="T41" fmla="*/ 113 h 296"/>
                <a:gd name="T42" fmla="*/ 52 w 252"/>
                <a:gd name="T43" fmla="*/ 143 h 296"/>
                <a:gd name="T44" fmla="*/ 52 w 252"/>
                <a:gd name="T45" fmla="*/ 296 h 296"/>
                <a:gd name="T46" fmla="*/ 0 w 252"/>
                <a:gd name="T47" fmla="*/ 296 h 296"/>
                <a:gd name="T48" fmla="*/ 0 w 252"/>
                <a:gd name="T49" fmla="*/ 8 h 296"/>
                <a:gd name="T50" fmla="*/ 28 w 252"/>
                <a:gd name="T51" fmla="*/ 8 h 296"/>
                <a:gd name="T52" fmla="*/ 36 w 252"/>
                <a:gd name="T53" fmla="*/ 8 h 296"/>
                <a:gd name="T54" fmla="*/ 42 w 252"/>
                <a:gd name="T55" fmla="*/ 10 h 296"/>
                <a:gd name="T56" fmla="*/ 48 w 252"/>
                <a:gd name="T57" fmla="*/ 14 h 296"/>
                <a:gd name="T58" fmla="*/ 50 w 252"/>
                <a:gd name="T59" fmla="*/ 20 h 296"/>
                <a:gd name="T60" fmla="*/ 52 w 252"/>
                <a:gd name="T61" fmla="*/ 28 h 296"/>
                <a:gd name="T62" fmla="*/ 52 w 252"/>
                <a:gd name="T63" fmla="*/ 52 h 296"/>
                <a:gd name="T64" fmla="*/ 67 w 252"/>
                <a:gd name="T65" fmla="*/ 30 h 296"/>
                <a:gd name="T66" fmla="*/ 89 w 252"/>
                <a:gd name="T67" fmla="*/ 14 h 296"/>
                <a:gd name="T68" fmla="*/ 117 w 252"/>
                <a:gd name="T69" fmla="*/ 4 h 296"/>
                <a:gd name="T70" fmla="*/ 149 w 252"/>
                <a:gd name="T7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296">
                  <a:moveTo>
                    <a:pt x="149" y="0"/>
                  </a:moveTo>
                  <a:lnTo>
                    <a:pt x="180" y="2"/>
                  </a:lnTo>
                  <a:lnTo>
                    <a:pt x="206" y="12"/>
                  </a:lnTo>
                  <a:lnTo>
                    <a:pt x="226" y="28"/>
                  </a:lnTo>
                  <a:lnTo>
                    <a:pt x="240" y="50"/>
                  </a:lnTo>
                  <a:lnTo>
                    <a:pt x="250" y="78"/>
                  </a:lnTo>
                  <a:lnTo>
                    <a:pt x="252" y="111"/>
                  </a:lnTo>
                  <a:lnTo>
                    <a:pt x="252" y="296"/>
                  </a:lnTo>
                  <a:lnTo>
                    <a:pt x="200" y="296"/>
                  </a:lnTo>
                  <a:lnTo>
                    <a:pt x="200" y="117"/>
                  </a:lnTo>
                  <a:lnTo>
                    <a:pt x="198" y="94"/>
                  </a:lnTo>
                  <a:lnTo>
                    <a:pt x="194" y="76"/>
                  </a:lnTo>
                  <a:lnTo>
                    <a:pt x="184" y="62"/>
                  </a:lnTo>
                  <a:lnTo>
                    <a:pt x="172" y="52"/>
                  </a:lnTo>
                  <a:lnTo>
                    <a:pt x="157" y="46"/>
                  </a:lnTo>
                  <a:lnTo>
                    <a:pt x="137" y="44"/>
                  </a:lnTo>
                  <a:lnTo>
                    <a:pt x="113" y="48"/>
                  </a:lnTo>
                  <a:lnTo>
                    <a:pt x="93" y="56"/>
                  </a:lnTo>
                  <a:lnTo>
                    <a:pt x="75" y="70"/>
                  </a:lnTo>
                  <a:lnTo>
                    <a:pt x="61" y="90"/>
                  </a:lnTo>
                  <a:lnTo>
                    <a:pt x="56" y="113"/>
                  </a:lnTo>
                  <a:lnTo>
                    <a:pt x="52" y="143"/>
                  </a:lnTo>
                  <a:lnTo>
                    <a:pt x="52" y="296"/>
                  </a:lnTo>
                  <a:lnTo>
                    <a:pt x="0" y="296"/>
                  </a:lnTo>
                  <a:lnTo>
                    <a:pt x="0" y="8"/>
                  </a:lnTo>
                  <a:lnTo>
                    <a:pt x="28" y="8"/>
                  </a:lnTo>
                  <a:lnTo>
                    <a:pt x="36" y="8"/>
                  </a:lnTo>
                  <a:lnTo>
                    <a:pt x="42" y="10"/>
                  </a:lnTo>
                  <a:lnTo>
                    <a:pt x="48" y="14"/>
                  </a:lnTo>
                  <a:lnTo>
                    <a:pt x="50" y="20"/>
                  </a:lnTo>
                  <a:lnTo>
                    <a:pt x="52" y="28"/>
                  </a:lnTo>
                  <a:lnTo>
                    <a:pt x="52" y="52"/>
                  </a:lnTo>
                  <a:lnTo>
                    <a:pt x="67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580313" y="1677988"/>
              <a:ext cx="188913" cy="241300"/>
            </a:xfrm>
            <a:custGeom>
              <a:avLst/>
              <a:gdLst>
                <a:gd name="T0" fmla="*/ 149 w 238"/>
                <a:gd name="T1" fmla="*/ 0 h 304"/>
                <a:gd name="T2" fmla="*/ 182 w 238"/>
                <a:gd name="T3" fmla="*/ 2 h 304"/>
                <a:gd name="T4" fmla="*/ 212 w 238"/>
                <a:gd name="T5" fmla="*/ 12 h 304"/>
                <a:gd name="T6" fmla="*/ 236 w 238"/>
                <a:gd name="T7" fmla="*/ 28 h 304"/>
                <a:gd name="T8" fmla="*/ 216 w 238"/>
                <a:gd name="T9" fmla="*/ 64 h 304"/>
                <a:gd name="T10" fmla="*/ 204 w 238"/>
                <a:gd name="T11" fmla="*/ 56 h 304"/>
                <a:gd name="T12" fmla="*/ 188 w 238"/>
                <a:gd name="T13" fmla="*/ 50 h 304"/>
                <a:gd name="T14" fmla="*/ 173 w 238"/>
                <a:gd name="T15" fmla="*/ 46 h 304"/>
                <a:gd name="T16" fmla="*/ 151 w 238"/>
                <a:gd name="T17" fmla="*/ 44 h 304"/>
                <a:gd name="T18" fmla="*/ 123 w 238"/>
                <a:gd name="T19" fmla="*/ 48 h 304"/>
                <a:gd name="T20" fmla="*/ 99 w 238"/>
                <a:gd name="T21" fmla="*/ 56 h 304"/>
                <a:gd name="T22" fmla="*/ 79 w 238"/>
                <a:gd name="T23" fmla="*/ 72 h 304"/>
                <a:gd name="T24" fmla="*/ 66 w 238"/>
                <a:gd name="T25" fmla="*/ 94 h 304"/>
                <a:gd name="T26" fmla="*/ 58 w 238"/>
                <a:gd name="T27" fmla="*/ 119 h 304"/>
                <a:gd name="T28" fmla="*/ 54 w 238"/>
                <a:gd name="T29" fmla="*/ 151 h 304"/>
                <a:gd name="T30" fmla="*/ 58 w 238"/>
                <a:gd name="T31" fmla="*/ 183 h 304"/>
                <a:gd name="T32" fmla="*/ 66 w 238"/>
                <a:gd name="T33" fmla="*/ 210 h 304"/>
                <a:gd name="T34" fmla="*/ 79 w 238"/>
                <a:gd name="T35" fmla="*/ 232 h 304"/>
                <a:gd name="T36" fmla="*/ 99 w 238"/>
                <a:gd name="T37" fmla="*/ 246 h 304"/>
                <a:gd name="T38" fmla="*/ 123 w 238"/>
                <a:gd name="T39" fmla="*/ 256 h 304"/>
                <a:gd name="T40" fmla="*/ 151 w 238"/>
                <a:gd name="T41" fmla="*/ 260 h 304"/>
                <a:gd name="T42" fmla="*/ 186 w 238"/>
                <a:gd name="T43" fmla="*/ 254 h 304"/>
                <a:gd name="T44" fmla="*/ 202 w 238"/>
                <a:gd name="T45" fmla="*/ 248 h 304"/>
                <a:gd name="T46" fmla="*/ 218 w 238"/>
                <a:gd name="T47" fmla="*/ 240 h 304"/>
                <a:gd name="T48" fmla="*/ 238 w 238"/>
                <a:gd name="T49" fmla="*/ 276 h 304"/>
                <a:gd name="T50" fmla="*/ 212 w 238"/>
                <a:gd name="T51" fmla="*/ 292 h 304"/>
                <a:gd name="T52" fmla="*/ 182 w 238"/>
                <a:gd name="T53" fmla="*/ 300 h 304"/>
                <a:gd name="T54" fmla="*/ 147 w 238"/>
                <a:gd name="T55" fmla="*/ 304 h 304"/>
                <a:gd name="T56" fmla="*/ 111 w 238"/>
                <a:gd name="T57" fmla="*/ 302 h 304"/>
                <a:gd name="T58" fmla="*/ 81 w 238"/>
                <a:gd name="T59" fmla="*/ 292 h 304"/>
                <a:gd name="T60" fmla="*/ 58 w 238"/>
                <a:gd name="T61" fmla="*/ 278 h 304"/>
                <a:gd name="T62" fmla="*/ 36 w 238"/>
                <a:gd name="T63" fmla="*/ 260 h 304"/>
                <a:gd name="T64" fmla="*/ 20 w 238"/>
                <a:gd name="T65" fmla="*/ 238 h 304"/>
                <a:gd name="T66" fmla="*/ 10 w 238"/>
                <a:gd name="T67" fmla="*/ 214 h 304"/>
                <a:gd name="T68" fmla="*/ 2 w 238"/>
                <a:gd name="T69" fmla="*/ 185 h 304"/>
                <a:gd name="T70" fmla="*/ 0 w 238"/>
                <a:gd name="T71" fmla="*/ 153 h 304"/>
                <a:gd name="T72" fmla="*/ 4 w 238"/>
                <a:gd name="T73" fmla="*/ 121 h 304"/>
                <a:gd name="T74" fmla="*/ 10 w 238"/>
                <a:gd name="T75" fmla="*/ 90 h 304"/>
                <a:gd name="T76" fmla="*/ 24 w 238"/>
                <a:gd name="T77" fmla="*/ 64 h 304"/>
                <a:gd name="T78" fmla="*/ 40 w 238"/>
                <a:gd name="T79" fmla="*/ 42 h 304"/>
                <a:gd name="T80" fmla="*/ 62 w 238"/>
                <a:gd name="T81" fmla="*/ 24 h 304"/>
                <a:gd name="T82" fmla="*/ 87 w 238"/>
                <a:gd name="T83" fmla="*/ 10 h 304"/>
                <a:gd name="T84" fmla="*/ 115 w 238"/>
                <a:gd name="T85" fmla="*/ 2 h 304"/>
                <a:gd name="T86" fmla="*/ 149 w 238"/>
                <a:gd name="T8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8" h="304">
                  <a:moveTo>
                    <a:pt x="149" y="0"/>
                  </a:moveTo>
                  <a:lnTo>
                    <a:pt x="182" y="2"/>
                  </a:lnTo>
                  <a:lnTo>
                    <a:pt x="212" y="12"/>
                  </a:lnTo>
                  <a:lnTo>
                    <a:pt x="236" y="28"/>
                  </a:lnTo>
                  <a:lnTo>
                    <a:pt x="216" y="64"/>
                  </a:lnTo>
                  <a:lnTo>
                    <a:pt x="204" y="56"/>
                  </a:lnTo>
                  <a:lnTo>
                    <a:pt x="188" y="50"/>
                  </a:lnTo>
                  <a:lnTo>
                    <a:pt x="173" y="46"/>
                  </a:lnTo>
                  <a:lnTo>
                    <a:pt x="151" y="44"/>
                  </a:lnTo>
                  <a:lnTo>
                    <a:pt x="123" y="48"/>
                  </a:lnTo>
                  <a:lnTo>
                    <a:pt x="99" y="56"/>
                  </a:lnTo>
                  <a:lnTo>
                    <a:pt x="79" y="72"/>
                  </a:lnTo>
                  <a:lnTo>
                    <a:pt x="66" y="94"/>
                  </a:lnTo>
                  <a:lnTo>
                    <a:pt x="58" y="119"/>
                  </a:lnTo>
                  <a:lnTo>
                    <a:pt x="54" y="151"/>
                  </a:lnTo>
                  <a:lnTo>
                    <a:pt x="58" y="183"/>
                  </a:lnTo>
                  <a:lnTo>
                    <a:pt x="66" y="210"/>
                  </a:lnTo>
                  <a:lnTo>
                    <a:pt x="79" y="232"/>
                  </a:lnTo>
                  <a:lnTo>
                    <a:pt x="99" y="246"/>
                  </a:lnTo>
                  <a:lnTo>
                    <a:pt x="123" y="256"/>
                  </a:lnTo>
                  <a:lnTo>
                    <a:pt x="151" y="260"/>
                  </a:lnTo>
                  <a:lnTo>
                    <a:pt x="186" y="254"/>
                  </a:lnTo>
                  <a:lnTo>
                    <a:pt x="202" y="248"/>
                  </a:lnTo>
                  <a:lnTo>
                    <a:pt x="218" y="240"/>
                  </a:lnTo>
                  <a:lnTo>
                    <a:pt x="238" y="276"/>
                  </a:lnTo>
                  <a:lnTo>
                    <a:pt x="212" y="292"/>
                  </a:lnTo>
                  <a:lnTo>
                    <a:pt x="182" y="300"/>
                  </a:lnTo>
                  <a:lnTo>
                    <a:pt x="147" y="304"/>
                  </a:lnTo>
                  <a:lnTo>
                    <a:pt x="111" y="302"/>
                  </a:lnTo>
                  <a:lnTo>
                    <a:pt x="81" y="292"/>
                  </a:lnTo>
                  <a:lnTo>
                    <a:pt x="58" y="278"/>
                  </a:lnTo>
                  <a:lnTo>
                    <a:pt x="36" y="260"/>
                  </a:lnTo>
                  <a:lnTo>
                    <a:pt x="20" y="238"/>
                  </a:lnTo>
                  <a:lnTo>
                    <a:pt x="10" y="214"/>
                  </a:lnTo>
                  <a:lnTo>
                    <a:pt x="2" y="185"/>
                  </a:lnTo>
                  <a:lnTo>
                    <a:pt x="0" y="153"/>
                  </a:lnTo>
                  <a:lnTo>
                    <a:pt x="4" y="121"/>
                  </a:lnTo>
                  <a:lnTo>
                    <a:pt x="10" y="90"/>
                  </a:lnTo>
                  <a:lnTo>
                    <a:pt x="24" y="64"/>
                  </a:lnTo>
                  <a:lnTo>
                    <a:pt x="40" y="42"/>
                  </a:lnTo>
                  <a:lnTo>
                    <a:pt x="62" y="24"/>
                  </a:lnTo>
                  <a:lnTo>
                    <a:pt x="87" y="10"/>
                  </a:lnTo>
                  <a:lnTo>
                    <a:pt x="115" y="2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48"/>
            <p:cNvSpPr>
              <a:spLocks noEditPoints="1"/>
            </p:cNvSpPr>
            <p:nvPr userDrawn="1"/>
          </p:nvSpPr>
          <p:spPr bwMode="auto">
            <a:xfrm>
              <a:off x="7789863" y="1677988"/>
              <a:ext cx="203200" cy="241300"/>
            </a:xfrm>
            <a:custGeom>
              <a:avLst/>
              <a:gdLst>
                <a:gd name="T0" fmla="*/ 138 w 255"/>
                <a:gd name="T1" fmla="*/ 42 h 304"/>
                <a:gd name="T2" fmla="*/ 117 w 255"/>
                <a:gd name="T3" fmla="*/ 46 h 304"/>
                <a:gd name="T4" fmla="*/ 97 w 255"/>
                <a:gd name="T5" fmla="*/ 52 h 304"/>
                <a:gd name="T6" fmla="*/ 79 w 255"/>
                <a:gd name="T7" fmla="*/ 66 h 304"/>
                <a:gd name="T8" fmla="*/ 67 w 255"/>
                <a:gd name="T9" fmla="*/ 82 h 304"/>
                <a:gd name="T10" fmla="*/ 57 w 255"/>
                <a:gd name="T11" fmla="*/ 101 h 304"/>
                <a:gd name="T12" fmla="*/ 51 w 255"/>
                <a:gd name="T13" fmla="*/ 125 h 304"/>
                <a:gd name="T14" fmla="*/ 208 w 255"/>
                <a:gd name="T15" fmla="*/ 125 h 304"/>
                <a:gd name="T16" fmla="*/ 208 w 255"/>
                <a:gd name="T17" fmla="*/ 119 h 304"/>
                <a:gd name="T18" fmla="*/ 206 w 255"/>
                <a:gd name="T19" fmla="*/ 97 h 304"/>
                <a:gd name="T20" fmla="*/ 200 w 255"/>
                <a:gd name="T21" fmla="*/ 78 h 304"/>
                <a:gd name="T22" fmla="*/ 190 w 255"/>
                <a:gd name="T23" fmla="*/ 64 h 304"/>
                <a:gd name="T24" fmla="*/ 176 w 255"/>
                <a:gd name="T25" fmla="*/ 52 h 304"/>
                <a:gd name="T26" fmla="*/ 158 w 255"/>
                <a:gd name="T27" fmla="*/ 46 h 304"/>
                <a:gd name="T28" fmla="*/ 138 w 255"/>
                <a:gd name="T29" fmla="*/ 42 h 304"/>
                <a:gd name="T30" fmla="*/ 136 w 255"/>
                <a:gd name="T31" fmla="*/ 0 h 304"/>
                <a:gd name="T32" fmla="*/ 164 w 255"/>
                <a:gd name="T33" fmla="*/ 2 h 304"/>
                <a:gd name="T34" fmla="*/ 188 w 255"/>
                <a:gd name="T35" fmla="*/ 10 h 304"/>
                <a:gd name="T36" fmla="*/ 210 w 255"/>
                <a:gd name="T37" fmla="*/ 20 h 304"/>
                <a:gd name="T38" fmla="*/ 226 w 255"/>
                <a:gd name="T39" fmla="*/ 36 h 304"/>
                <a:gd name="T40" fmla="*/ 240 w 255"/>
                <a:gd name="T41" fmla="*/ 56 h 304"/>
                <a:gd name="T42" fmla="*/ 249 w 255"/>
                <a:gd name="T43" fmla="*/ 78 h 304"/>
                <a:gd name="T44" fmla="*/ 253 w 255"/>
                <a:gd name="T45" fmla="*/ 103 h 304"/>
                <a:gd name="T46" fmla="*/ 255 w 255"/>
                <a:gd name="T47" fmla="*/ 129 h 304"/>
                <a:gd name="T48" fmla="*/ 253 w 255"/>
                <a:gd name="T49" fmla="*/ 165 h 304"/>
                <a:gd name="T50" fmla="*/ 51 w 255"/>
                <a:gd name="T51" fmla="*/ 165 h 304"/>
                <a:gd name="T52" fmla="*/ 55 w 255"/>
                <a:gd name="T53" fmla="*/ 193 h 304"/>
                <a:gd name="T54" fmla="*/ 65 w 255"/>
                <a:gd name="T55" fmla="*/ 216 h 304"/>
                <a:gd name="T56" fmla="*/ 79 w 255"/>
                <a:gd name="T57" fmla="*/ 234 h 304"/>
                <a:gd name="T58" fmla="*/ 97 w 255"/>
                <a:gd name="T59" fmla="*/ 248 h 304"/>
                <a:gd name="T60" fmla="*/ 123 w 255"/>
                <a:gd name="T61" fmla="*/ 256 h 304"/>
                <a:gd name="T62" fmla="*/ 150 w 255"/>
                <a:gd name="T63" fmla="*/ 260 h 304"/>
                <a:gd name="T64" fmla="*/ 178 w 255"/>
                <a:gd name="T65" fmla="*/ 256 h 304"/>
                <a:gd name="T66" fmla="*/ 204 w 255"/>
                <a:gd name="T67" fmla="*/ 248 h 304"/>
                <a:gd name="T68" fmla="*/ 224 w 255"/>
                <a:gd name="T69" fmla="*/ 236 h 304"/>
                <a:gd name="T70" fmla="*/ 245 w 255"/>
                <a:gd name="T71" fmla="*/ 270 h 304"/>
                <a:gd name="T72" fmla="*/ 226 w 255"/>
                <a:gd name="T73" fmla="*/ 286 h 304"/>
                <a:gd name="T74" fmla="*/ 202 w 255"/>
                <a:gd name="T75" fmla="*/ 296 h 304"/>
                <a:gd name="T76" fmla="*/ 174 w 255"/>
                <a:gd name="T77" fmla="*/ 302 h 304"/>
                <a:gd name="T78" fmla="*/ 146 w 255"/>
                <a:gd name="T79" fmla="*/ 304 h 304"/>
                <a:gd name="T80" fmla="*/ 115 w 255"/>
                <a:gd name="T81" fmla="*/ 302 h 304"/>
                <a:gd name="T82" fmla="*/ 85 w 255"/>
                <a:gd name="T83" fmla="*/ 294 h 304"/>
                <a:gd name="T84" fmla="*/ 59 w 255"/>
                <a:gd name="T85" fmla="*/ 282 h 304"/>
                <a:gd name="T86" fmla="*/ 39 w 255"/>
                <a:gd name="T87" fmla="*/ 264 h 304"/>
                <a:gd name="T88" fmla="*/ 22 w 255"/>
                <a:gd name="T89" fmla="*/ 242 h 304"/>
                <a:gd name="T90" fmla="*/ 10 w 255"/>
                <a:gd name="T91" fmla="*/ 216 h 304"/>
                <a:gd name="T92" fmla="*/ 2 w 255"/>
                <a:gd name="T93" fmla="*/ 185 h 304"/>
                <a:gd name="T94" fmla="*/ 0 w 255"/>
                <a:gd name="T95" fmla="*/ 149 h 304"/>
                <a:gd name="T96" fmla="*/ 2 w 255"/>
                <a:gd name="T97" fmla="*/ 115 h 304"/>
                <a:gd name="T98" fmla="*/ 10 w 255"/>
                <a:gd name="T99" fmla="*/ 86 h 304"/>
                <a:gd name="T100" fmla="*/ 22 w 255"/>
                <a:gd name="T101" fmla="*/ 60 h 304"/>
                <a:gd name="T102" fmla="*/ 39 w 255"/>
                <a:gd name="T103" fmla="*/ 40 h 304"/>
                <a:gd name="T104" fmla="*/ 59 w 255"/>
                <a:gd name="T105" fmla="*/ 22 h 304"/>
                <a:gd name="T106" fmla="*/ 83 w 255"/>
                <a:gd name="T107" fmla="*/ 10 h 304"/>
                <a:gd name="T108" fmla="*/ 109 w 255"/>
                <a:gd name="T109" fmla="*/ 2 h 304"/>
                <a:gd name="T110" fmla="*/ 136 w 255"/>
                <a:gd name="T11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304">
                  <a:moveTo>
                    <a:pt x="138" y="42"/>
                  </a:moveTo>
                  <a:lnTo>
                    <a:pt x="117" y="46"/>
                  </a:lnTo>
                  <a:lnTo>
                    <a:pt x="97" y="52"/>
                  </a:lnTo>
                  <a:lnTo>
                    <a:pt x="79" y="66"/>
                  </a:lnTo>
                  <a:lnTo>
                    <a:pt x="67" y="82"/>
                  </a:lnTo>
                  <a:lnTo>
                    <a:pt x="57" y="101"/>
                  </a:lnTo>
                  <a:lnTo>
                    <a:pt x="51" y="125"/>
                  </a:lnTo>
                  <a:lnTo>
                    <a:pt x="208" y="125"/>
                  </a:lnTo>
                  <a:lnTo>
                    <a:pt x="208" y="119"/>
                  </a:lnTo>
                  <a:lnTo>
                    <a:pt x="206" y="97"/>
                  </a:lnTo>
                  <a:lnTo>
                    <a:pt x="200" y="78"/>
                  </a:lnTo>
                  <a:lnTo>
                    <a:pt x="190" y="64"/>
                  </a:lnTo>
                  <a:lnTo>
                    <a:pt x="176" y="52"/>
                  </a:lnTo>
                  <a:lnTo>
                    <a:pt x="158" y="46"/>
                  </a:lnTo>
                  <a:lnTo>
                    <a:pt x="138" y="42"/>
                  </a:lnTo>
                  <a:close/>
                  <a:moveTo>
                    <a:pt x="136" y="0"/>
                  </a:moveTo>
                  <a:lnTo>
                    <a:pt x="164" y="2"/>
                  </a:lnTo>
                  <a:lnTo>
                    <a:pt x="188" y="10"/>
                  </a:lnTo>
                  <a:lnTo>
                    <a:pt x="210" y="20"/>
                  </a:lnTo>
                  <a:lnTo>
                    <a:pt x="226" y="36"/>
                  </a:lnTo>
                  <a:lnTo>
                    <a:pt x="240" y="56"/>
                  </a:lnTo>
                  <a:lnTo>
                    <a:pt x="249" y="78"/>
                  </a:lnTo>
                  <a:lnTo>
                    <a:pt x="253" y="103"/>
                  </a:lnTo>
                  <a:lnTo>
                    <a:pt x="255" y="129"/>
                  </a:lnTo>
                  <a:lnTo>
                    <a:pt x="253" y="165"/>
                  </a:lnTo>
                  <a:lnTo>
                    <a:pt x="51" y="165"/>
                  </a:lnTo>
                  <a:lnTo>
                    <a:pt x="55" y="193"/>
                  </a:lnTo>
                  <a:lnTo>
                    <a:pt x="65" y="216"/>
                  </a:lnTo>
                  <a:lnTo>
                    <a:pt x="79" y="234"/>
                  </a:lnTo>
                  <a:lnTo>
                    <a:pt x="97" y="248"/>
                  </a:lnTo>
                  <a:lnTo>
                    <a:pt x="123" y="256"/>
                  </a:lnTo>
                  <a:lnTo>
                    <a:pt x="150" y="260"/>
                  </a:lnTo>
                  <a:lnTo>
                    <a:pt x="178" y="256"/>
                  </a:lnTo>
                  <a:lnTo>
                    <a:pt x="204" y="248"/>
                  </a:lnTo>
                  <a:lnTo>
                    <a:pt x="224" y="236"/>
                  </a:lnTo>
                  <a:lnTo>
                    <a:pt x="245" y="270"/>
                  </a:lnTo>
                  <a:lnTo>
                    <a:pt x="226" y="286"/>
                  </a:lnTo>
                  <a:lnTo>
                    <a:pt x="202" y="296"/>
                  </a:lnTo>
                  <a:lnTo>
                    <a:pt x="174" y="302"/>
                  </a:lnTo>
                  <a:lnTo>
                    <a:pt x="146" y="304"/>
                  </a:lnTo>
                  <a:lnTo>
                    <a:pt x="115" y="302"/>
                  </a:lnTo>
                  <a:lnTo>
                    <a:pt x="85" y="294"/>
                  </a:lnTo>
                  <a:lnTo>
                    <a:pt x="59" y="282"/>
                  </a:lnTo>
                  <a:lnTo>
                    <a:pt x="39" y="264"/>
                  </a:lnTo>
                  <a:lnTo>
                    <a:pt x="22" y="242"/>
                  </a:lnTo>
                  <a:lnTo>
                    <a:pt x="10" y="216"/>
                  </a:lnTo>
                  <a:lnTo>
                    <a:pt x="2" y="185"/>
                  </a:lnTo>
                  <a:lnTo>
                    <a:pt x="0" y="149"/>
                  </a:lnTo>
                  <a:lnTo>
                    <a:pt x="2" y="115"/>
                  </a:lnTo>
                  <a:lnTo>
                    <a:pt x="10" y="86"/>
                  </a:lnTo>
                  <a:lnTo>
                    <a:pt x="22" y="60"/>
                  </a:lnTo>
                  <a:lnTo>
                    <a:pt x="39" y="40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5586413" y="2159000"/>
              <a:ext cx="328613" cy="228600"/>
            </a:xfrm>
            <a:custGeom>
              <a:avLst/>
              <a:gdLst>
                <a:gd name="T0" fmla="*/ 0 w 414"/>
                <a:gd name="T1" fmla="*/ 0 h 287"/>
                <a:gd name="T2" fmla="*/ 56 w 414"/>
                <a:gd name="T3" fmla="*/ 0 h 287"/>
                <a:gd name="T4" fmla="*/ 117 w 414"/>
                <a:gd name="T5" fmla="*/ 232 h 287"/>
                <a:gd name="T6" fmla="*/ 185 w 414"/>
                <a:gd name="T7" fmla="*/ 22 h 287"/>
                <a:gd name="T8" fmla="*/ 236 w 414"/>
                <a:gd name="T9" fmla="*/ 22 h 287"/>
                <a:gd name="T10" fmla="*/ 301 w 414"/>
                <a:gd name="T11" fmla="*/ 236 h 287"/>
                <a:gd name="T12" fmla="*/ 363 w 414"/>
                <a:gd name="T13" fmla="*/ 0 h 287"/>
                <a:gd name="T14" fmla="*/ 414 w 414"/>
                <a:gd name="T15" fmla="*/ 0 h 287"/>
                <a:gd name="T16" fmla="*/ 325 w 414"/>
                <a:gd name="T17" fmla="*/ 287 h 287"/>
                <a:gd name="T18" fmla="*/ 274 w 414"/>
                <a:gd name="T19" fmla="*/ 287 h 287"/>
                <a:gd name="T20" fmla="*/ 208 w 414"/>
                <a:gd name="T21" fmla="*/ 81 h 287"/>
                <a:gd name="T22" fmla="*/ 141 w 414"/>
                <a:gd name="T23" fmla="*/ 287 h 287"/>
                <a:gd name="T24" fmla="*/ 89 w 414"/>
                <a:gd name="T25" fmla="*/ 287 h 287"/>
                <a:gd name="T26" fmla="*/ 0 w 414"/>
                <a:gd name="T2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287">
                  <a:moveTo>
                    <a:pt x="0" y="0"/>
                  </a:moveTo>
                  <a:lnTo>
                    <a:pt x="56" y="0"/>
                  </a:lnTo>
                  <a:lnTo>
                    <a:pt x="117" y="232"/>
                  </a:lnTo>
                  <a:lnTo>
                    <a:pt x="185" y="22"/>
                  </a:lnTo>
                  <a:lnTo>
                    <a:pt x="236" y="22"/>
                  </a:lnTo>
                  <a:lnTo>
                    <a:pt x="301" y="236"/>
                  </a:lnTo>
                  <a:lnTo>
                    <a:pt x="363" y="0"/>
                  </a:lnTo>
                  <a:lnTo>
                    <a:pt x="414" y="0"/>
                  </a:lnTo>
                  <a:lnTo>
                    <a:pt x="325" y="287"/>
                  </a:lnTo>
                  <a:lnTo>
                    <a:pt x="274" y="287"/>
                  </a:lnTo>
                  <a:lnTo>
                    <a:pt x="208" y="81"/>
                  </a:lnTo>
                  <a:lnTo>
                    <a:pt x="141" y="287"/>
                  </a:lnTo>
                  <a:lnTo>
                    <a:pt x="89" y="2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5951538" y="2060575"/>
              <a:ext cx="198438" cy="327025"/>
            </a:xfrm>
            <a:custGeom>
              <a:avLst/>
              <a:gdLst>
                <a:gd name="T0" fmla="*/ 0 w 252"/>
                <a:gd name="T1" fmla="*/ 0 h 412"/>
                <a:gd name="T2" fmla="*/ 52 w 252"/>
                <a:gd name="T3" fmla="*/ 0 h 412"/>
                <a:gd name="T4" fmla="*/ 52 w 252"/>
                <a:gd name="T5" fmla="*/ 166 h 412"/>
                <a:gd name="T6" fmla="*/ 67 w 252"/>
                <a:gd name="T7" fmla="*/ 147 h 412"/>
                <a:gd name="T8" fmla="*/ 89 w 252"/>
                <a:gd name="T9" fmla="*/ 131 h 412"/>
                <a:gd name="T10" fmla="*/ 117 w 252"/>
                <a:gd name="T11" fmla="*/ 121 h 412"/>
                <a:gd name="T12" fmla="*/ 149 w 252"/>
                <a:gd name="T13" fmla="*/ 117 h 412"/>
                <a:gd name="T14" fmla="*/ 178 w 252"/>
                <a:gd name="T15" fmla="*/ 121 h 412"/>
                <a:gd name="T16" fmla="*/ 204 w 252"/>
                <a:gd name="T17" fmla="*/ 129 h 412"/>
                <a:gd name="T18" fmla="*/ 224 w 252"/>
                <a:gd name="T19" fmla="*/ 145 h 412"/>
                <a:gd name="T20" fmla="*/ 240 w 252"/>
                <a:gd name="T21" fmla="*/ 166 h 412"/>
                <a:gd name="T22" fmla="*/ 248 w 252"/>
                <a:gd name="T23" fmla="*/ 194 h 412"/>
                <a:gd name="T24" fmla="*/ 252 w 252"/>
                <a:gd name="T25" fmla="*/ 228 h 412"/>
                <a:gd name="T26" fmla="*/ 252 w 252"/>
                <a:gd name="T27" fmla="*/ 412 h 412"/>
                <a:gd name="T28" fmla="*/ 200 w 252"/>
                <a:gd name="T29" fmla="*/ 412 h 412"/>
                <a:gd name="T30" fmla="*/ 200 w 252"/>
                <a:gd name="T31" fmla="*/ 234 h 412"/>
                <a:gd name="T32" fmla="*/ 198 w 252"/>
                <a:gd name="T33" fmla="*/ 210 h 412"/>
                <a:gd name="T34" fmla="*/ 192 w 252"/>
                <a:gd name="T35" fmla="*/ 192 h 412"/>
                <a:gd name="T36" fmla="*/ 184 w 252"/>
                <a:gd name="T37" fmla="*/ 178 h 412"/>
                <a:gd name="T38" fmla="*/ 172 w 252"/>
                <a:gd name="T39" fmla="*/ 168 h 412"/>
                <a:gd name="T40" fmla="*/ 157 w 252"/>
                <a:gd name="T41" fmla="*/ 162 h 412"/>
                <a:gd name="T42" fmla="*/ 137 w 252"/>
                <a:gd name="T43" fmla="*/ 160 h 412"/>
                <a:gd name="T44" fmla="*/ 113 w 252"/>
                <a:gd name="T45" fmla="*/ 164 h 412"/>
                <a:gd name="T46" fmla="*/ 91 w 252"/>
                <a:gd name="T47" fmla="*/ 172 h 412"/>
                <a:gd name="T48" fmla="*/ 75 w 252"/>
                <a:gd name="T49" fmla="*/ 186 h 412"/>
                <a:gd name="T50" fmla="*/ 61 w 252"/>
                <a:gd name="T51" fmla="*/ 206 h 412"/>
                <a:gd name="T52" fmla="*/ 54 w 252"/>
                <a:gd name="T53" fmla="*/ 230 h 412"/>
                <a:gd name="T54" fmla="*/ 52 w 252"/>
                <a:gd name="T55" fmla="*/ 259 h 412"/>
                <a:gd name="T56" fmla="*/ 52 w 252"/>
                <a:gd name="T57" fmla="*/ 412 h 412"/>
                <a:gd name="T58" fmla="*/ 0 w 252"/>
                <a:gd name="T59" fmla="*/ 412 h 412"/>
                <a:gd name="T60" fmla="*/ 0 w 252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12">
                  <a:moveTo>
                    <a:pt x="0" y="0"/>
                  </a:moveTo>
                  <a:lnTo>
                    <a:pt x="52" y="0"/>
                  </a:lnTo>
                  <a:lnTo>
                    <a:pt x="52" y="166"/>
                  </a:lnTo>
                  <a:lnTo>
                    <a:pt x="67" y="147"/>
                  </a:lnTo>
                  <a:lnTo>
                    <a:pt x="89" y="131"/>
                  </a:lnTo>
                  <a:lnTo>
                    <a:pt x="117" y="121"/>
                  </a:lnTo>
                  <a:lnTo>
                    <a:pt x="149" y="117"/>
                  </a:lnTo>
                  <a:lnTo>
                    <a:pt x="178" y="121"/>
                  </a:lnTo>
                  <a:lnTo>
                    <a:pt x="204" y="129"/>
                  </a:lnTo>
                  <a:lnTo>
                    <a:pt x="224" y="145"/>
                  </a:lnTo>
                  <a:lnTo>
                    <a:pt x="240" y="166"/>
                  </a:lnTo>
                  <a:lnTo>
                    <a:pt x="248" y="194"/>
                  </a:lnTo>
                  <a:lnTo>
                    <a:pt x="252" y="228"/>
                  </a:lnTo>
                  <a:lnTo>
                    <a:pt x="252" y="412"/>
                  </a:lnTo>
                  <a:lnTo>
                    <a:pt x="200" y="412"/>
                  </a:lnTo>
                  <a:lnTo>
                    <a:pt x="200" y="234"/>
                  </a:lnTo>
                  <a:lnTo>
                    <a:pt x="198" y="210"/>
                  </a:lnTo>
                  <a:lnTo>
                    <a:pt x="192" y="192"/>
                  </a:lnTo>
                  <a:lnTo>
                    <a:pt x="184" y="178"/>
                  </a:lnTo>
                  <a:lnTo>
                    <a:pt x="172" y="168"/>
                  </a:lnTo>
                  <a:lnTo>
                    <a:pt x="157" y="162"/>
                  </a:lnTo>
                  <a:lnTo>
                    <a:pt x="137" y="160"/>
                  </a:lnTo>
                  <a:lnTo>
                    <a:pt x="113" y="164"/>
                  </a:lnTo>
                  <a:lnTo>
                    <a:pt x="91" y="172"/>
                  </a:lnTo>
                  <a:lnTo>
                    <a:pt x="75" y="186"/>
                  </a:lnTo>
                  <a:lnTo>
                    <a:pt x="61" y="206"/>
                  </a:lnTo>
                  <a:lnTo>
                    <a:pt x="54" y="230"/>
                  </a:lnTo>
                  <a:lnTo>
                    <a:pt x="52" y="259"/>
                  </a:lnTo>
                  <a:lnTo>
                    <a:pt x="52" y="412"/>
                  </a:lnTo>
                  <a:lnTo>
                    <a:pt x="0" y="4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51"/>
            <p:cNvSpPr>
              <a:spLocks noEditPoints="1"/>
            </p:cNvSpPr>
            <p:nvPr userDrawn="1"/>
          </p:nvSpPr>
          <p:spPr bwMode="auto">
            <a:xfrm>
              <a:off x="6197600" y="2152650"/>
              <a:ext cx="206375" cy="241300"/>
            </a:xfrm>
            <a:custGeom>
              <a:avLst/>
              <a:gdLst>
                <a:gd name="T0" fmla="*/ 89 w 260"/>
                <a:gd name="T1" fmla="*/ 164 h 303"/>
                <a:gd name="T2" fmla="*/ 54 w 260"/>
                <a:gd name="T3" fmla="*/ 190 h 303"/>
                <a:gd name="T4" fmla="*/ 54 w 260"/>
                <a:gd name="T5" fmla="*/ 232 h 303"/>
                <a:gd name="T6" fmla="*/ 79 w 260"/>
                <a:gd name="T7" fmla="*/ 255 h 303"/>
                <a:gd name="T8" fmla="*/ 123 w 260"/>
                <a:gd name="T9" fmla="*/ 257 h 303"/>
                <a:gd name="T10" fmla="*/ 147 w 260"/>
                <a:gd name="T11" fmla="*/ 248 h 303"/>
                <a:gd name="T12" fmla="*/ 163 w 260"/>
                <a:gd name="T13" fmla="*/ 236 h 303"/>
                <a:gd name="T14" fmla="*/ 173 w 260"/>
                <a:gd name="T15" fmla="*/ 220 h 303"/>
                <a:gd name="T16" fmla="*/ 182 w 260"/>
                <a:gd name="T17" fmla="*/ 176 h 303"/>
                <a:gd name="T18" fmla="*/ 119 w 260"/>
                <a:gd name="T19" fmla="*/ 162 h 303"/>
                <a:gd name="T20" fmla="*/ 163 w 260"/>
                <a:gd name="T21" fmla="*/ 6 h 303"/>
                <a:gd name="T22" fmla="*/ 198 w 260"/>
                <a:gd name="T23" fmla="*/ 24 h 303"/>
                <a:gd name="T24" fmla="*/ 222 w 260"/>
                <a:gd name="T25" fmla="*/ 55 h 303"/>
                <a:gd name="T26" fmla="*/ 230 w 260"/>
                <a:gd name="T27" fmla="*/ 107 h 303"/>
                <a:gd name="T28" fmla="*/ 232 w 260"/>
                <a:gd name="T29" fmla="*/ 244 h 303"/>
                <a:gd name="T30" fmla="*/ 236 w 260"/>
                <a:gd name="T31" fmla="*/ 253 h 303"/>
                <a:gd name="T32" fmla="*/ 246 w 260"/>
                <a:gd name="T33" fmla="*/ 257 h 303"/>
                <a:gd name="T34" fmla="*/ 260 w 260"/>
                <a:gd name="T35" fmla="*/ 257 h 303"/>
                <a:gd name="T36" fmla="*/ 254 w 260"/>
                <a:gd name="T37" fmla="*/ 295 h 303"/>
                <a:gd name="T38" fmla="*/ 234 w 260"/>
                <a:gd name="T39" fmla="*/ 297 h 303"/>
                <a:gd name="T40" fmla="*/ 200 w 260"/>
                <a:gd name="T41" fmla="*/ 285 h 303"/>
                <a:gd name="T42" fmla="*/ 188 w 260"/>
                <a:gd name="T43" fmla="*/ 251 h 303"/>
                <a:gd name="T44" fmla="*/ 153 w 260"/>
                <a:gd name="T45" fmla="*/ 289 h 303"/>
                <a:gd name="T46" fmla="*/ 95 w 260"/>
                <a:gd name="T47" fmla="*/ 303 h 303"/>
                <a:gd name="T48" fmla="*/ 54 w 260"/>
                <a:gd name="T49" fmla="*/ 295 h 303"/>
                <a:gd name="T50" fmla="*/ 34 w 260"/>
                <a:gd name="T51" fmla="*/ 285 h 303"/>
                <a:gd name="T52" fmla="*/ 18 w 260"/>
                <a:gd name="T53" fmla="*/ 269 h 303"/>
                <a:gd name="T54" fmla="*/ 6 w 260"/>
                <a:gd name="T55" fmla="*/ 249 h 303"/>
                <a:gd name="T56" fmla="*/ 0 w 260"/>
                <a:gd name="T57" fmla="*/ 214 h 303"/>
                <a:gd name="T58" fmla="*/ 10 w 260"/>
                <a:gd name="T59" fmla="*/ 172 h 303"/>
                <a:gd name="T60" fmla="*/ 26 w 260"/>
                <a:gd name="T61" fmla="*/ 152 h 303"/>
                <a:gd name="T62" fmla="*/ 54 w 260"/>
                <a:gd name="T63" fmla="*/ 137 h 303"/>
                <a:gd name="T64" fmla="*/ 119 w 260"/>
                <a:gd name="T65" fmla="*/ 125 h 303"/>
                <a:gd name="T66" fmla="*/ 182 w 260"/>
                <a:gd name="T67" fmla="*/ 107 h 303"/>
                <a:gd name="T68" fmla="*/ 167 w 260"/>
                <a:gd name="T69" fmla="*/ 59 h 303"/>
                <a:gd name="T70" fmla="*/ 137 w 260"/>
                <a:gd name="T71" fmla="*/ 43 h 303"/>
                <a:gd name="T72" fmla="*/ 91 w 260"/>
                <a:gd name="T73" fmla="*/ 43 h 303"/>
                <a:gd name="T74" fmla="*/ 50 w 260"/>
                <a:gd name="T75" fmla="*/ 57 h 303"/>
                <a:gd name="T76" fmla="*/ 8 w 260"/>
                <a:gd name="T77" fmla="*/ 35 h 303"/>
                <a:gd name="T78" fmla="*/ 60 w 260"/>
                <a:gd name="T79" fmla="*/ 8 h 303"/>
                <a:gd name="T80" fmla="*/ 119 w 260"/>
                <a:gd name="T8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303">
                  <a:moveTo>
                    <a:pt x="119" y="162"/>
                  </a:moveTo>
                  <a:lnTo>
                    <a:pt x="89" y="164"/>
                  </a:lnTo>
                  <a:lnTo>
                    <a:pt x="68" y="174"/>
                  </a:lnTo>
                  <a:lnTo>
                    <a:pt x="54" y="190"/>
                  </a:lnTo>
                  <a:lnTo>
                    <a:pt x="50" y="212"/>
                  </a:lnTo>
                  <a:lnTo>
                    <a:pt x="54" y="232"/>
                  </a:lnTo>
                  <a:lnTo>
                    <a:pt x="64" y="248"/>
                  </a:lnTo>
                  <a:lnTo>
                    <a:pt x="79" y="255"/>
                  </a:lnTo>
                  <a:lnTo>
                    <a:pt x="105" y="259"/>
                  </a:lnTo>
                  <a:lnTo>
                    <a:pt x="123" y="257"/>
                  </a:lnTo>
                  <a:lnTo>
                    <a:pt x="137" y="253"/>
                  </a:lnTo>
                  <a:lnTo>
                    <a:pt x="147" y="248"/>
                  </a:lnTo>
                  <a:lnTo>
                    <a:pt x="155" y="244"/>
                  </a:lnTo>
                  <a:lnTo>
                    <a:pt x="163" y="236"/>
                  </a:lnTo>
                  <a:lnTo>
                    <a:pt x="169" y="228"/>
                  </a:lnTo>
                  <a:lnTo>
                    <a:pt x="173" y="220"/>
                  </a:lnTo>
                  <a:lnTo>
                    <a:pt x="177" y="210"/>
                  </a:lnTo>
                  <a:lnTo>
                    <a:pt x="182" y="176"/>
                  </a:lnTo>
                  <a:lnTo>
                    <a:pt x="182" y="162"/>
                  </a:lnTo>
                  <a:lnTo>
                    <a:pt x="119" y="162"/>
                  </a:lnTo>
                  <a:close/>
                  <a:moveTo>
                    <a:pt x="119" y="0"/>
                  </a:moveTo>
                  <a:lnTo>
                    <a:pt x="163" y="6"/>
                  </a:lnTo>
                  <a:lnTo>
                    <a:pt x="180" y="12"/>
                  </a:lnTo>
                  <a:lnTo>
                    <a:pt x="198" y="24"/>
                  </a:lnTo>
                  <a:lnTo>
                    <a:pt x="212" y="37"/>
                  </a:lnTo>
                  <a:lnTo>
                    <a:pt x="222" y="55"/>
                  </a:lnTo>
                  <a:lnTo>
                    <a:pt x="228" y="79"/>
                  </a:lnTo>
                  <a:lnTo>
                    <a:pt x="230" y="107"/>
                  </a:lnTo>
                  <a:lnTo>
                    <a:pt x="230" y="236"/>
                  </a:lnTo>
                  <a:lnTo>
                    <a:pt x="232" y="244"/>
                  </a:lnTo>
                  <a:lnTo>
                    <a:pt x="232" y="249"/>
                  </a:lnTo>
                  <a:lnTo>
                    <a:pt x="236" y="253"/>
                  </a:lnTo>
                  <a:lnTo>
                    <a:pt x="240" y="255"/>
                  </a:lnTo>
                  <a:lnTo>
                    <a:pt x="246" y="257"/>
                  </a:lnTo>
                  <a:lnTo>
                    <a:pt x="254" y="257"/>
                  </a:lnTo>
                  <a:lnTo>
                    <a:pt x="260" y="257"/>
                  </a:lnTo>
                  <a:lnTo>
                    <a:pt x="260" y="293"/>
                  </a:lnTo>
                  <a:lnTo>
                    <a:pt x="254" y="295"/>
                  </a:lnTo>
                  <a:lnTo>
                    <a:pt x="248" y="297"/>
                  </a:lnTo>
                  <a:lnTo>
                    <a:pt x="234" y="297"/>
                  </a:lnTo>
                  <a:lnTo>
                    <a:pt x="214" y="295"/>
                  </a:lnTo>
                  <a:lnTo>
                    <a:pt x="200" y="285"/>
                  </a:lnTo>
                  <a:lnTo>
                    <a:pt x="192" y="271"/>
                  </a:lnTo>
                  <a:lnTo>
                    <a:pt x="188" y="251"/>
                  </a:lnTo>
                  <a:lnTo>
                    <a:pt x="173" y="273"/>
                  </a:lnTo>
                  <a:lnTo>
                    <a:pt x="153" y="289"/>
                  </a:lnTo>
                  <a:lnTo>
                    <a:pt x="125" y="299"/>
                  </a:lnTo>
                  <a:lnTo>
                    <a:pt x="95" y="303"/>
                  </a:lnTo>
                  <a:lnTo>
                    <a:pt x="73" y="301"/>
                  </a:lnTo>
                  <a:lnTo>
                    <a:pt x="54" y="295"/>
                  </a:lnTo>
                  <a:lnTo>
                    <a:pt x="44" y="291"/>
                  </a:lnTo>
                  <a:lnTo>
                    <a:pt x="34" y="285"/>
                  </a:lnTo>
                  <a:lnTo>
                    <a:pt x="24" y="277"/>
                  </a:lnTo>
                  <a:lnTo>
                    <a:pt x="18" y="269"/>
                  </a:lnTo>
                  <a:lnTo>
                    <a:pt x="12" y="259"/>
                  </a:lnTo>
                  <a:lnTo>
                    <a:pt x="6" y="249"/>
                  </a:lnTo>
                  <a:lnTo>
                    <a:pt x="2" y="232"/>
                  </a:lnTo>
                  <a:lnTo>
                    <a:pt x="0" y="214"/>
                  </a:lnTo>
                  <a:lnTo>
                    <a:pt x="2" y="192"/>
                  </a:lnTo>
                  <a:lnTo>
                    <a:pt x="10" y="172"/>
                  </a:lnTo>
                  <a:lnTo>
                    <a:pt x="18" y="162"/>
                  </a:lnTo>
                  <a:lnTo>
                    <a:pt x="26" y="152"/>
                  </a:lnTo>
                  <a:lnTo>
                    <a:pt x="36" y="144"/>
                  </a:lnTo>
                  <a:lnTo>
                    <a:pt x="54" y="137"/>
                  </a:lnTo>
                  <a:lnTo>
                    <a:pt x="73" y="129"/>
                  </a:lnTo>
                  <a:lnTo>
                    <a:pt x="119" y="125"/>
                  </a:lnTo>
                  <a:lnTo>
                    <a:pt x="182" y="125"/>
                  </a:lnTo>
                  <a:lnTo>
                    <a:pt x="182" y="107"/>
                  </a:lnTo>
                  <a:lnTo>
                    <a:pt x="179" y="79"/>
                  </a:lnTo>
                  <a:lnTo>
                    <a:pt x="167" y="59"/>
                  </a:lnTo>
                  <a:lnTo>
                    <a:pt x="155" y="49"/>
                  </a:lnTo>
                  <a:lnTo>
                    <a:pt x="137" y="43"/>
                  </a:lnTo>
                  <a:lnTo>
                    <a:pt x="113" y="43"/>
                  </a:lnTo>
                  <a:lnTo>
                    <a:pt x="91" y="43"/>
                  </a:lnTo>
                  <a:lnTo>
                    <a:pt x="70" y="49"/>
                  </a:lnTo>
                  <a:lnTo>
                    <a:pt x="50" y="57"/>
                  </a:lnTo>
                  <a:lnTo>
                    <a:pt x="30" y="69"/>
                  </a:lnTo>
                  <a:lnTo>
                    <a:pt x="8" y="35"/>
                  </a:lnTo>
                  <a:lnTo>
                    <a:pt x="32" y="20"/>
                  </a:lnTo>
                  <a:lnTo>
                    <a:pt x="60" y="8"/>
                  </a:lnTo>
                  <a:lnTo>
                    <a:pt x="87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423025" y="2101850"/>
              <a:ext cx="136525" cy="288925"/>
            </a:xfrm>
            <a:custGeom>
              <a:avLst/>
              <a:gdLst>
                <a:gd name="T0" fmla="*/ 49 w 172"/>
                <a:gd name="T1" fmla="*/ 0 h 365"/>
                <a:gd name="T2" fmla="*/ 101 w 172"/>
                <a:gd name="T3" fmla="*/ 0 h 365"/>
                <a:gd name="T4" fmla="*/ 101 w 172"/>
                <a:gd name="T5" fmla="*/ 74 h 365"/>
                <a:gd name="T6" fmla="*/ 172 w 172"/>
                <a:gd name="T7" fmla="*/ 74 h 365"/>
                <a:gd name="T8" fmla="*/ 172 w 172"/>
                <a:gd name="T9" fmla="*/ 115 h 365"/>
                <a:gd name="T10" fmla="*/ 101 w 172"/>
                <a:gd name="T11" fmla="*/ 115 h 365"/>
                <a:gd name="T12" fmla="*/ 101 w 172"/>
                <a:gd name="T13" fmla="*/ 270 h 365"/>
                <a:gd name="T14" fmla="*/ 101 w 172"/>
                <a:gd name="T15" fmla="*/ 288 h 365"/>
                <a:gd name="T16" fmla="*/ 105 w 172"/>
                <a:gd name="T17" fmla="*/ 302 h 365"/>
                <a:gd name="T18" fmla="*/ 113 w 172"/>
                <a:gd name="T19" fmla="*/ 312 h 365"/>
                <a:gd name="T20" fmla="*/ 130 w 172"/>
                <a:gd name="T21" fmla="*/ 319 h 365"/>
                <a:gd name="T22" fmla="*/ 158 w 172"/>
                <a:gd name="T23" fmla="*/ 321 h 365"/>
                <a:gd name="T24" fmla="*/ 172 w 172"/>
                <a:gd name="T25" fmla="*/ 321 h 365"/>
                <a:gd name="T26" fmla="*/ 172 w 172"/>
                <a:gd name="T27" fmla="*/ 361 h 365"/>
                <a:gd name="T28" fmla="*/ 156 w 172"/>
                <a:gd name="T29" fmla="*/ 363 h 365"/>
                <a:gd name="T30" fmla="*/ 148 w 172"/>
                <a:gd name="T31" fmla="*/ 363 h 365"/>
                <a:gd name="T32" fmla="*/ 140 w 172"/>
                <a:gd name="T33" fmla="*/ 365 h 365"/>
                <a:gd name="T34" fmla="*/ 111 w 172"/>
                <a:gd name="T35" fmla="*/ 361 h 365"/>
                <a:gd name="T36" fmla="*/ 87 w 172"/>
                <a:gd name="T37" fmla="*/ 353 h 365"/>
                <a:gd name="T38" fmla="*/ 71 w 172"/>
                <a:gd name="T39" fmla="*/ 341 h 365"/>
                <a:gd name="T40" fmla="*/ 57 w 172"/>
                <a:gd name="T41" fmla="*/ 321 h 365"/>
                <a:gd name="T42" fmla="*/ 51 w 172"/>
                <a:gd name="T43" fmla="*/ 298 h 365"/>
                <a:gd name="T44" fmla="*/ 49 w 172"/>
                <a:gd name="T45" fmla="*/ 264 h 365"/>
                <a:gd name="T46" fmla="*/ 49 w 172"/>
                <a:gd name="T47" fmla="*/ 115 h 365"/>
                <a:gd name="T48" fmla="*/ 0 w 172"/>
                <a:gd name="T49" fmla="*/ 115 h 365"/>
                <a:gd name="T50" fmla="*/ 0 w 172"/>
                <a:gd name="T51" fmla="*/ 74 h 365"/>
                <a:gd name="T52" fmla="*/ 49 w 172"/>
                <a:gd name="T53" fmla="*/ 74 h 365"/>
                <a:gd name="T54" fmla="*/ 49 w 172"/>
                <a:gd name="T5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365">
                  <a:moveTo>
                    <a:pt x="49" y="0"/>
                  </a:moveTo>
                  <a:lnTo>
                    <a:pt x="101" y="0"/>
                  </a:lnTo>
                  <a:lnTo>
                    <a:pt x="101" y="74"/>
                  </a:lnTo>
                  <a:lnTo>
                    <a:pt x="172" y="74"/>
                  </a:lnTo>
                  <a:lnTo>
                    <a:pt x="172" y="115"/>
                  </a:lnTo>
                  <a:lnTo>
                    <a:pt x="101" y="115"/>
                  </a:lnTo>
                  <a:lnTo>
                    <a:pt x="101" y="270"/>
                  </a:lnTo>
                  <a:lnTo>
                    <a:pt x="101" y="288"/>
                  </a:lnTo>
                  <a:lnTo>
                    <a:pt x="105" y="302"/>
                  </a:lnTo>
                  <a:lnTo>
                    <a:pt x="113" y="312"/>
                  </a:lnTo>
                  <a:lnTo>
                    <a:pt x="130" y="319"/>
                  </a:lnTo>
                  <a:lnTo>
                    <a:pt x="158" y="321"/>
                  </a:lnTo>
                  <a:lnTo>
                    <a:pt x="172" y="321"/>
                  </a:lnTo>
                  <a:lnTo>
                    <a:pt x="172" y="361"/>
                  </a:lnTo>
                  <a:lnTo>
                    <a:pt x="156" y="363"/>
                  </a:lnTo>
                  <a:lnTo>
                    <a:pt x="148" y="363"/>
                  </a:lnTo>
                  <a:lnTo>
                    <a:pt x="140" y="365"/>
                  </a:lnTo>
                  <a:lnTo>
                    <a:pt x="111" y="361"/>
                  </a:lnTo>
                  <a:lnTo>
                    <a:pt x="87" y="353"/>
                  </a:lnTo>
                  <a:lnTo>
                    <a:pt x="71" y="341"/>
                  </a:lnTo>
                  <a:lnTo>
                    <a:pt x="57" y="321"/>
                  </a:lnTo>
                  <a:lnTo>
                    <a:pt x="51" y="298"/>
                  </a:lnTo>
                  <a:lnTo>
                    <a:pt x="49" y="264"/>
                  </a:lnTo>
                  <a:lnTo>
                    <a:pt x="49" y="115"/>
                  </a:lnTo>
                  <a:lnTo>
                    <a:pt x="0" y="115"/>
                  </a:lnTo>
                  <a:lnTo>
                    <a:pt x="0" y="74"/>
                  </a:lnTo>
                  <a:lnTo>
                    <a:pt x="49" y="7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600825" y="2071688"/>
              <a:ext cx="44450" cy="122237"/>
            </a:xfrm>
            <a:custGeom>
              <a:avLst/>
              <a:gdLst>
                <a:gd name="T0" fmla="*/ 0 w 58"/>
                <a:gd name="T1" fmla="*/ 0 h 154"/>
                <a:gd name="T2" fmla="*/ 58 w 58"/>
                <a:gd name="T3" fmla="*/ 0 h 154"/>
                <a:gd name="T4" fmla="*/ 58 w 58"/>
                <a:gd name="T5" fmla="*/ 35 h 154"/>
                <a:gd name="T6" fmla="*/ 56 w 58"/>
                <a:gd name="T7" fmla="*/ 71 h 154"/>
                <a:gd name="T8" fmla="*/ 50 w 58"/>
                <a:gd name="T9" fmla="*/ 103 h 154"/>
                <a:gd name="T10" fmla="*/ 42 w 58"/>
                <a:gd name="T11" fmla="*/ 131 h 154"/>
                <a:gd name="T12" fmla="*/ 30 w 58"/>
                <a:gd name="T13" fmla="*/ 154 h 154"/>
                <a:gd name="T14" fmla="*/ 0 w 58"/>
                <a:gd name="T15" fmla="*/ 138 h 154"/>
                <a:gd name="T16" fmla="*/ 16 w 58"/>
                <a:gd name="T17" fmla="*/ 101 h 154"/>
                <a:gd name="T18" fmla="*/ 22 w 58"/>
                <a:gd name="T19" fmla="*/ 61 h 154"/>
                <a:gd name="T20" fmla="*/ 0 w 58"/>
                <a:gd name="T21" fmla="*/ 61 h 154"/>
                <a:gd name="T22" fmla="*/ 0 w 58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154">
                  <a:moveTo>
                    <a:pt x="0" y="0"/>
                  </a:moveTo>
                  <a:lnTo>
                    <a:pt x="58" y="0"/>
                  </a:lnTo>
                  <a:lnTo>
                    <a:pt x="58" y="35"/>
                  </a:lnTo>
                  <a:lnTo>
                    <a:pt x="56" y="71"/>
                  </a:lnTo>
                  <a:lnTo>
                    <a:pt x="50" y="103"/>
                  </a:lnTo>
                  <a:lnTo>
                    <a:pt x="42" y="131"/>
                  </a:lnTo>
                  <a:lnTo>
                    <a:pt x="30" y="154"/>
                  </a:lnTo>
                  <a:lnTo>
                    <a:pt x="0" y="138"/>
                  </a:lnTo>
                  <a:lnTo>
                    <a:pt x="16" y="101"/>
                  </a:lnTo>
                  <a:lnTo>
                    <a:pt x="22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661150" y="2152650"/>
              <a:ext cx="177800" cy="241300"/>
            </a:xfrm>
            <a:custGeom>
              <a:avLst/>
              <a:gdLst>
                <a:gd name="T0" fmla="*/ 170 w 224"/>
                <a:gd name="T1" fmla="*/ 8 h 303"/>
                <a:gd name="T2" fmla="*/ 216 w 224"/>
                <a:gd name="T3" fmla="*/ 30 h 303"/>
                <a:gd name="T4" fmla="*/ 160 w 224"/>
                <a:gd name="T5" fmla="*/ 49 h 303"/>
                <a:gd name="T6" fmla="*/ 117 w 224"/>
                <a:gd name="T7" fmla="*/ 43 h 303"/>
                <a:gd name="T8" fmla="*/ 77 w 224"/>
                <a:gd name="T9" fmla="*/ 51 h 303"/>
                <a:gd name="T10" fmla="*/ 65 w 224"/>
                <a:gd name="T11" fmla="*/ 63 h 303"/>
                <a:gd name="T12" fmla="*/ 61 w 224"/>
                <a:gd name="T13" fmla="*/ 83 h 303"/>
                <a:gd name="T14" fmla="*/ 67 w 224"/>
                <a:gd name="T15" fmla="*/ 103 h 303"/>
                <a:gd name="T16" fmla="*/ 79 w 224"/>
                <a:gd name="T17" fmla="*/ 111 h 303"/>
                <a:gd name="T18" fmla="*/ 97 w 224"/>
                <a:gd name="T19" fmla="*/ 119 h 303"/>
                <a:gd name="T20" fmla="*/ 182 w 224"/>
                <a:gd name="T21" fmla="*/ 148 h 303"/>
                <a:gd name="T22" fmla="*/ 218 w 224"/>
                <a:gd name="T23" fmla="*/ 188 h 303"/>
                <a:gd name="T24" fmla="*/ 220 w 224"/>
                <a:gd name="T25" fmla="*/ 240 h 303"/>
                <a:gd name="T26" fmla="*/ 194 w 224"/>
                <a:gd name="T27" fmla="*/ 279 h 303"/>
                <a:gd name="T28" fmla="*/ 144 w 224"/>
                <a:gd name="T29" fmla="*/ 301 h 303"/>
                <a:gd name="T30" fmla="*/ 79 w 224"/>
                <a:gd name="T31" fmla="*/ 301 h 303"/>
                <a:gd name="T32" fmla="*/ 24 w 224"/>
                <a:gd name="T33" fmla="*/ 281 h 303"/>
                <a:gd name="T34" fmla="*/ 24 w 224"/>
                <a:gd name="T35" fmla="*/ 230 h 303"/>
                <a:gd name="T36" fmla="*/ 65 w 224"/>
                <a:gd name="T37" fmla="*/ 251 h 303"/>
                <a:gd name="T38" fmla="*/ 113 w 224"/>
                <a:gd name="T39" fmla="*/ 259 h 303"/>
                <a:gd name="T40" fmla="*/ 156 w 224"/>
                <a:gd name="T41" fmla="*/ 249 h 303"/>
                <a:gd name="T42" fmla="*/ 172 w 224"/>
                <a:gd name="T43" fmla="*/ 216 h 303"/>
                <a:gd name="T44" fmla="*/ 168 w 224"/>
                <a:gd name="T45" fmla="*/ 198 h 303"/>
                <a:gd name="T46" fmla="*/ 156 w 224"/>
                <a:gd name="T47" fmla="*/ 186 h 303"/>
                <a:gd name="T48" fmla="*/ 135 w 224"/>
                <a:gd name="T49" fmla="*/ 176 h 303"/>
                <a:gd name="T50" fmla="*/ 49 w 224"/>
                <a:gd name="T51" fmla="*/ 148 h 303"/>
                <a:gd name="T52" fmla="*/ 14 w 224"/>
                <a:gd name="T53" fmla="*/ 109 h 303"/>
                <a:gd name="T54" fmla="*/ 12 w 224"/>
                <a:gd name="T55" fmla="*/ 63 h 303"/>
                <a:gd name="T56" fmla="*/ 24 w 224"/>
                <a:gd name="T57" fmla="*/ 37 h 303"/>
                <a:gd name="T58" fmla="*/ 41 w 224"/>
                <a:gd name="T59" fmla="*/ 20 h 303"/>
                <a:gd name="T60" fmla="*/ 75 w 224"/>
                <a:gd name="T61" fmla="*/ 6 h 303"/>
                <a:gd name="T62" fmla="*/ 117 w 224"/>
                <a:gd name="T6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4" h="303">
                  <a:moveTo>
                    <a:pt x="117" y="0"/>
                  </a:moveTo>
                  <a:lnTo>
                    <a:pt x="170" y="8"/>
                  </a:lnTo>
                  <a:lnTo>
                    <a:pt x="196" y="16"/>
                  </a:lnTo>
                  <a:lnTo>
                    <a:pt x="216" y="30"/>
                  </a:lnTo>
                  <a:lnTo>
                    <a:pt x="198" y="65"/>
                  </a:lnTo>
                  <a:lnTo>
                    <a:pt x="160" y="49"/>
                  </a:lnTo>
                  <a:lnTo>
                    <a:pt x="140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3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9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4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4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5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1" y="28"/>
                  </a:lnTo>
                  <a:lnTo>
                    <a:pt x="41" y="20"/>
                  </a:lnTo>
                  <a:lnTo>
                    <a:pt x="55" y="12"/>
                  </a:lnTo>
                  <a:lnTo>
                    <a:pt x="75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55"/>
            <p:cNvSpPr>
              <a:spLocks noEditPoints="1"/>
            </p:cNvSpPr>
            <p:nvPr userDrawn="1"/>
          </p:nvSpPr>
          <p:spPr bwMode="auto">
            <a:xfrm>
              <a:off x="6994525" y="2068513"/>
              <a:ext cx="42863" cy="319087"/>
            </a:xfrm>
            <a:custGeom>
              <a:avLst/>
              <a:gdLst>
                <a:gd name="T0" fmla="*/ 2 w 53"/>
                <a:gd name="T1" fmla="*/ 115 h 402"/>
                <a:gd name="T2" fmla="*/ 53 w 53"/>
                <a:gd name="T3" fmla="*/ 115 h 402"/>
                <a:gd name="T4" fmla="*/ 53 w 53"/>
                <a:gd name="T5" fmla="*/ 402 h 402"/>
                <a:gd name="T6" fmla="*/ 2 w 53"/>
                <a:gd name="T7" fmla="*/ 402 h 402"/>
                <a:gd name="T8" fmla="*/ 2 w 53"/>
                <a:gd name="T9" fmla="*/ 115 h 402"/>
                <a:gd name="T10" fmla="*/ 0 w 53"/>
                <a:gd name="T11" fmla="*/ 0 h 402"/>
                <a:gd name="T12" fmla="*/ 53 w 53"/>
                <a:gd name="T13" fmla="*/ 0 h 402"/>
                <a:gd name="T14" fmla="*/ 53 w 53"/>
                <a:gd name="T15" fmla="*/ 57 h 402"/>
                <a:gd name="T16" fmla="*/ 0 w 53"/>
                <a:gd name="T17" fmla="*/ 57 h 402"/>
                <a:gd name="T18" fmla="*/ 0 w 53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2">
                  <a:moveTo>
                    <a:pt x="2" y="115"/>
                  </a:moveTo>
                  <a:lnTo>
                    <a:pt x="53" y="115"/>
                  </a:lnTo>
                  <a:lnTo>
                    <a:pt x="53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3" y="0"/>
                  </a:lnTo>
                  <a:lnTo>
                    <a:pt x="53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7104063" y="2152650"/>
              <a:ext cx="200025" cy="234950"/>
            </a:xfrm>
            <a:custGeom>
              <a:avLst/>
              <a:gdLst>
                <a:gd name="T0" fmla="*/ 148 w 251"/>
                <a:gd name="T1" fmla="*/ 0 h 295"/>
                <a:gd name="T2" fmla="*/ 178 w 251"/>
                <a:gd name="T3" fmla="*/ 4 h 295"/>
                <a:gd name="T4" fmla="*/ 204 w 251"/>
                <a:gd name="T5" fmla="*/ 12 h 295"/>
                <a:gd name="T6" fmla="*/ 224 w 251"/>
                <a:gd name="T7" fmla="*/ 28 h 295"/>
                <a:gd name="T8" fmla="*/ 239 w 251"/>
                <a:gd name="T9" fmla="*/ 49 h 295"/>
                <a:gd name="T10" fmla="*/ 247 w 251"/>
                <a:gd name="T11" fmla="*/ 77 h 295"/>
                <a:gd name="T12" fmla="*/ 251 w 251"/>
                <a:gd name="T13" fmla="*/ 111 h 295"/>
                <a:gd name="T14" fmla="*/ 251 w 251"/>
                <a:gd name="T15" fmla="*/ 295 h 295"/>
                <a:gd name="T16" fmla="*/ 200 w 251"/>
                <a:gd name="T17" fmla="*/ 295 h 295"/>
                <a:gd name="T18" fmla="*/ 200 w 251"/>
                <a:gd name="T19" fmla="*/ 117 h 295"/>
                <a:gd name="T20" fmla="*/ 198 w 251"/>
                <a:gd name="T21" fmla="*/ 93 h 295"/>
                <a:gd name="T22" fmla="*/ 192 w 251"/>
                <a:gd name="T23" fmla="*/ 75 h 295"/>
                <a:gd name="T24" fmla="*/ 184 w 251"/>
                <a:gd name="T25" fmla="*/ 61 h 295"/>
                <a:gd name="T26" fmla="*/ 172 w 251"/>
                <a:gd name="T27" fmla="*/ 51 h 295"/>
                <a:gd name="T28" fmla="*/ 156 w 251"/>
                <a:gd name="T29" fmla="*/ 45 h 295"/>
                <a:gd name="T30" fmla="*/ 136 w 251"/>
                <a:gd name="T31" fmla="*/ 43 h 295"/>
                <a:gd name="T32" fmla="*/ 113 w 251"/>
                <a:gd name="T33" fmla="*/ 47 h 295"/>
                <a:gd name="T34" fmla="*/ 91 w 251"/>
                <a:gd name="T35" fmla="*/ 55 h 295"/>
                <a:gd name="T36" fmla="*/ 75 w 251"/>
                <a:gd name="T37" fmla="*/ 69 h 295"/>
                <a:gd name="T38" fmla="*/ 61 w 251"/>
                <a:gd name="T39" fmla="*/ 89 h 295"/>
                <a:gd name="T40" fmla="*/ 53 w 251"/>
                <a:gd name="T41" fmla="*/ 113 h 295"/>
                <a:gd name="T42" fmla="*/ 51 w 251"/>
                <a:gd name="T43" fmla="*/ 142 h 295"/>
                <a:gd name="T44" fmla="*/ 51 w 251"/>
                <a:gd name="T45" fmla="*/ 295 h 295"/>
                <a:gd name="T46" fmla="*/ 0 w 251"/>
                <a:gd name="T47" fmla="*/ 295 h 295"/>
                <a:gd name="T48" fmla="*/ 0 w 251"/>
                <a:gd name="T49" fmla="*/ 8 h 295"/>
                <a:gd name="T50" fmla="*/ 25 w 251"/>
                <a:gd name="T51" fmla="*/ 8 h 295"/>
                <a:gd name="T52" fmla="*/ 35 w 251"/>
                <a:gd name="T53" fmla="*/ 8 h 295"/>
                <a:gd name="T54" fmla="*/ 41 w 251"/>
                <a:gd name="T55" fmla="*/ 10 h 295"/>
                <a:gd name="T56" fmla="*/ 45 w 251"/>
                <a:gd name="T57" fmla="*/ 16 h 295"/>
                <a:gd name="T58" fmla="*/ 49 w 251"/>
                <a:gd name="T59" fmla="*/ 20 h 295"/>
                <a:gd name="T60" fmla="*/ 49 w 251"/>
                <a:gd name="T61" fmla="*/ 28 h 295"/>
                <a:gd name="T62" fmla="*/ 49 w 251"/>
                <a:gd name="T63" fmla="*/ 51 h 295"/>
                <a:gd name="T64" fmla="*/ 65 w 251"/>
                <a:gd name="T65" fmla="*/ 30 h 295"/>
                <a:gd name="T66" fmla="*/ 89 w 251"/>
                <a:gd name="T67" fmla="*/ 14 h 295"/>
                <a:gd name="T68" fmla="*/ 117 w 251"/>
                <a:gd name="T69" fmla="*/ 4 h 295"/>
                <a:gd name="T70" fmla="*/ 148 w 251"/>
                <a:gd name="T7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295">
                  <a:moveTo>
                    <a:pt x="148" y="0"/>
                  </a:moveTo>
                  <a:lnTo>
                    <a:pt x="178" y="4"/>
                  </a:lnTo>
                  <a:lnTo>
                    <a:pt x="204" y="12"/>
                  </a:lnTo>
                  <a:lnTo>
                    <a:pt x="224" y="28"/>
                  </a:lnTo>
                  <a:lnTo>
                    <a:pt x="239" y="49"/>
                  </a:lnTo>
                  <a:lnTo>
                    <a:pt x="247" y="77"/>
                  </a:lnTo>
                  <a:lnTo>
                    <a:pt x="251" y="111"/>
                  </a:lnTo>
                  <a:lnTo>
                    <a:pt x="251" y="295"/>
                  </a:lnTo>
                  <a:lnTo>
                    <a:pt x="200" y="295"/>
                  </a:lnTo>
                  <a:lnTo>
                    <a:pt x="200" y="117"/>
                  </a:lnTo>
                  <a:lnTo>
                    <a:pt x="198" y="93"/>
                  </a:lnTo>
                  <a:lnTo>
                    <a:pt x="192" y="75"/>
                  </a:lnTo>
                  <a:lnTo>
                    <a:pt x="184" y="61"/>
                  </a:lnTo>
                  <a:lnTo>
                    <a:pt x="172" y="51"/>
                  </a:lnTo>
                  <a:lnTo>
                    <a:pt x="156" y="45"/>
                  </a:lnTo>
                  <a:lnTo>
                    <a:pt x="136" y="43"/>
                  </a:lnTo>
                  <a:lnTo>
                    <a:pt x="113" y="47"/>
                  </a:lnTo>
                  <a:lnTo>
                    <a:pt x="91" y="55"/>
                  </a:lnTo>
                  <a:lnTo>
                    <a:pt x="75" y="69"/>
                  </a:lnTo>
                  <a:lnTo>
                    <a:pt x="61" y="89"/>
                  </a:lnTo>
                  <a:lnTo>
                    <a:pt x="53" y="113"/>
                  </a:lnTo>
                  <a:lnTo>
                    <a:pt x="51" y="142"/>
                  </a:lnTo>
                  <a:lnTo>
                    <a:pt x="51" y="295"/>
                  </a:lnTo>
                  <a:lnTo>
                    <a:pt x="0" y="295"/>
                  </a:lnTo>
                  <a:lnTo>
                    <a:pt x="0" y="8"/>
                  </a:lnTo>
                  <a:lnTo>
                    <a:pt x="25" y="8"/>
                  </a:lnTo>
                  <a:lnTo>
                    <a:pt x="35" y="8"/>
                  </a:lnTo>
                  <a:lnTo>
                    <a:pt x="41" y="10"/>
                  </a:lnTo>
                  <a:lnTo>
                    <a:pt x="45" y="16"/>
                  </a:lnTo>
                  <a:lnTo>
                    <a:pt x="49" y="20"/>
                  </a:lnTo>
                  <a:lnTo>
                    <a:pt x="49" y="28"/>
                  </a:lnTo>
                  <a:lnTo>
                    <a:pt x="49" y="51"/>
                  </a:lnTo>
                  <a:lnTo>
                    <a:pt x="65" y="30"/>
                  </a:lnTo>
                  <a:lnTo>
                    <a:pt x="89" y="14"/>
                  </a:lnTo>
                  <a:lnTo>
                    <a:pt x="117" y="4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7348538" y="2152650"/>
              <a:ext cx="176213" cy="241300"/>
            </a:xfrm>
            <a:custGeom>
              <a:avLst/>
              <a:gdLst>
                <a:gd name="T0" fmla="*/ 143 w 222"/>
                <a:gd name="T1" fmla="*/ 2 h 303"/>
                <a:gd name="T2" fmla="*/ 194 w 222"/>
                <a:gd name="T3" fmla="*/ 16 h 303"/>
                <a:gd name="T4" fmla="*/ 196 w 222"/>
                <a:gd name="T5" fmla="*/ 65 h 303"/>
                <a:gd name="T6" fmla="*/ 141 w 222"/>
                <a:gd name="T7" fmla="*/ 43 h 303"/>
                <a:gd name="T8" fmla="*/ 95 w 222"/>
                <a:gd name="T9" fmla="*/ 45 h 303"/>
                <a:gd name="T10" fmla="*/ 69 w 222"/>
                <a:gd name="T11" fmla="*/ 57 h 303"/>
                <a:gd name="T12" fmla="*/ 61 w 222"/>
                <a:gd name="T13" fmla="*/ 73 h 303"/>
                <a:gd name="T14" fmla="*/ 61 w 222"/>
                <a:gd name="T15" fmla="*/ 93 h 303"/>
                <a:gd name="T16" fmla="*/ 71 w 222"/>
                <a:gd name="T17" fmla="*/ 107 h 303"/>
                <a:gd name="T18" fmla="*/ 87 w 222"/>
                <a:gd name="T19" fmla="*/ 115 h 303"/>
                <a:gd name="T20" fmla="*/ 150 w 222"/>
                <a:gd name="T21" fmla="*/ 135 h 303"/>
                <a:gd name="T22" fmla="*/ 206 w 222"/>
                <a:gd name="T23" fmla="*/ 166 h 303"/>
                <a:gd name="T24" fmla="*/ 222 w 222"/>
                <a:gd name="T25" fmla="*/ 214 h 303"/>
                <a:gd name="T26" fmla="*/ 210 w 222"/>
                <a:gd name="T27" fmla="*/ 259 h 303"/>
                <a:gd name="T28" fmla="*/ 172 w 222"/>
                <a:gd name="T29" fmla="*/ 293 h 303"/>
                <a:gd name="T30" fmla="*/ 113 w 222"/>
                <a:gd name="T31" fmla="*/ 303 h 303"/>
                <a:gd name="T32" fmla="*/ 49 w 222"/>
                <a:gd name="T33" fmla="*/ 293 h 303"/>
                <a:gd name="T34" fmla="*/ 0 w 222"/>
                <a:gd name="T35" fmla="*/ 265 h 303"/>
                <a:gd name="T36" fmla="*/ 43 w 222"/>
                <a:gd name="T37" fmla="*/ 242 h 303"/>
                <a:gd name="T38" fmla="*/ 87 w 222"/>
                <a:gd name="T39" fmla="*/ 257 h 303"/>
                <a:gd name="T40" fmla="*/ 137 w 222"/>
                <a:gd name="T41" fmla="*/ 257 h 303"/>
                <a:gd name="T42" fmla="*/ 168 w 222"/>
                <a:gd name="T43" fmla="*/ 236 h 303"/>
                <a:gd name="T44" fmla="*/ 170 w 222"/>
                <a:gd name="T45" fmla="*/ 206 h 303"/>
                <a:gd name="T46" fmla="*/ 164 w 222"/>
                <a:gd name="T47" fmla="*/ 192 h 303"/>
                <a:gd name="T48" fmla="*/ 146 w 222"/>
                <a:gd name="T49" fmla="*/ 182 h 303"/>
                <a:gd name="T50" fmla="*/ 81 w 222"/>
                <a:gd name="T51" fmla="*/ 160 h 303"/>
                <a:gd name="T52" fmla="*/ 28 w 222"/>
                <a:gd name="T53" fmla="*/ 131 h 303"/>
                <a:gd name="T54" fmla="*/ 10 w 222"/>
                <a:gd name="T55" fmla="*/ 83 h 303"/>
                <a:gd name="T56" fmla="*/ 18 w 222"/>
                <a:gd name="T57" fmla="*/ 47 h 303"/>
                <a:gd name="T58" fmla="*/ 32 w 222"/>
                <a:gd name="T59" fmla="*/ 28 h 303"/>
                <a:gd name="T60" fmla="*/ 55 w 222"/>
                <a:gd name="T61" fmla="*/ 12 h 303"/>
                <a:gd name="T62" fmla="*/ 95 w 222"/>
                <a:gd name="T63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" h="303">
                  <a:moveTo>
                    <a:pt x="117" y="0"/>
                  </a:moveTo>
                  <a:lnTo>
                    <a:pt x="143" y="2"/>
                  </a:lnTo>
                  <a:lnTo>
                    <a:pt x="170" y="8"/>
                  </a:lnTo>
                  <a:lnTo>
                    <a:pt x="194" y="16"/>
                  </a:lnTo>
                  <a:lnTo>
                    <a:pt x="216" y="30"/>
                  </a:lnTo>
                  <a:lnTo>
                    <a:pt x="196" y="65"/>
                  </a:lnTo>
                  <a:lnTo>
                    <a:pt x="160" y="49"/>
                  </a:lnTo>
                  <a:lnTo>
                    <a:pt x="141" y="43"/>
                  </a:lnTo>
                  <a:lnTo>
                    <a:pt x="117" y="43"/>
                  </a:lnTo>
                  <a:lnTo>
                    <a:pt x="95" y="45"/>
                  </a:lnTo>
                  <a:lnTo>
                    <a:pt x="77" y="51"/>
                  </a:lnTo>
                  <a:lnTo>
                    <a:pt x="69" y="57"/>
                  </a:lnTo>
                  <a:lnTo>
                    <a:pt x="65" y="63"/>
                  </a:lnTo>
                  <a:lnTo>
                    <a:pt x="61" y="73"/>
                  </a:lnTo>
                  <a:lnTo>
                    <a:pt x="61" y="83"/>
                  </a:lnTo>
                  <a:lnTo>
                    <a:pt x="61" y="93"/>
                  </a:lnTo>
                  <a:lnTo>
                    <a:pt x="67" y="103"/>
                  </a:lnTo>
                  <a:lnTo>
                    <a:pt x="71" y="107"/>
                  </a:lnTo>
                  <a:lnTo>
                    <a:pt x="77" y="111"/>
                  </a:lnTo>
                  <a:lnTo>
                    <a:pt x="87" y="115"/>
                  </a:lnTo>
                  <a:lnTo>
                    <a:pt x="97" y="119"/>
                  </a:lnTo>
                  <a:lnTo>
                    <a:pt x="150" y="135"/>
                  </a:lnTo>
                  <a:lnTo>
                    <a:pt x="182" y="148"/>
                  </a:lnTo>
                  <a:lnTo>
                    <a:pt x="206" y="166"/>
                  </a:lnTo>
                  <a:lnTo>
                    <a:pt x="218" y="188"/>
                  </a:lnTo>
                  <a:lnTo>
                    <a:pt x="222" y="214"/>
                  </a:lnTo>
                  <a:lnTo>
                    <a:pt x="220" y="240"/>
                  </a:lnTo>
                  <a:lnTo>
                    <a:pt x="210" y="259"/>
                  </a:lnTo>
                  <a:lnTo>
                    <a:pt x="194" y="279"/>
                  </a:lnTo>
                  <a:lnTo>
                    <a:pt x="172" y="293"/>
                  </a:lnTo>
                  <a:lnTo>
                    <a:pt x="145" y="301"/>
                  </a:lnTo>
                  <a:lnTo>
                    <a:pt x="113" y="303"/>
                  </a:lnTo>
                  <a:lnTo>
                    <a:pt x="79" y="301"/>
                  </a:lnTo>
                  <a:lnTo>
                    <a:pt x="49" y="293"/>
                  </a:lnTo>
                  <a:lnTo>
                    <a:pt x="24" y="281"/>
                  </a:lnTo>
                  <a:lnTo>
                    <a:pt x="0" y="265"/>
                  </a:lnTo>
                  <a:lnTo>
                    <a:pt x="24" y="230"/>
                  </a:lnTo>
                  <a:lnTo>
                    <a:pt x="43" y="242"/>
                  </a:lnTo>
                  <a:lnTo>
                    <a:pt x="63" y="251"/>
                  </a:lnTo>
                  <a:lnTo>
                    <a:pt x="87" y="257"/>
                  </a:lnTo>
                  <a:lnTo>
                    <a:pt x="113" y="259"/>
                  </a:lnTo>
                  <a:lnTo>
                    <a:pt x="137" y="257"/>
                  </a:lnTo>
                  <a:lnTo>
                    <a:pt x="156" y="249"/>
                  </a:lnTo>
                  <a:lnTo>
                    <a:pt x="168" y="236"/>
                  </a:lnTo>
                  <a:lnTo>
                    <a:pt x="172" y="216"/>
                  </a:lnTo>
                  <a:lnTo>
                    <a:pt x="170" y="206"/>
                  </a:lnTo>
                  <a:lnTo>
                    <a:pt x="168" y="198"/>
                  </a:lnTo>
                  <a:lnTo>
                    <a:pt x="164" y="192"/>
                  </a:lnTo>
                  <a:lnTo>
                    <a:pt x="156" y="186"/>
                  </a:lnTo>
                  <a:lnTo>
                    <a:pt x="146" y="182"/>
                  </a:lnTo>
                  <a:lnTo>
                    <a:pt x="135" y="176"/>
                  </a:lnTo>
                  <a:lnTo>
                    <a:pt x="81" y="160"/>
                  </a:lnTo>
                  <a:lnTo>
                    <a:pt x="49" y="148"/>
                  </a:lnTo>
                  <a:lnTo>
                    <a:pt x="28" y="131"/>
                  </a:lnTo>
                  <a:lnTo>
                    <a:pt x="14" y="109"/>
                  </a:lnTo>
                  <a:lnTo>
                    <a:pt x="10" y="83"/>
                  </a:lnTo>
                  <a:lnTo>
                    <a:pt x="12" y="63"/>
                  </a:lnTo>
                  <a:lnTo>
                    <a:pt x="18" y="47"/>
                  </a:lnTo>
                  <a:lnTo>
                    <a:pt x="24" y="37"/>
                  </a:lnTo>
                  <a:lnTo>
                    <a:pt x="32" y="28"/>
                  </a:lnTo>
                  <a:lnTo>
                    <a:pt x="39" y="20"/>
                  </a:lnTo>
                  <a:lnTo>
                    <a:pt x="55" y="12"/>
                  </a:lnTo>
                  <a:lnTo>
                    <a:pt x="73" y="6"/>
                  </a:lnTo>
                  <a:lnTo>
                    <a:pt x="95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58"/>
            <p:cNvSpPr>
              <a:spLocks noEditPoints="1"/>
            </p:cNvSpPr>
            <p:nvPr userDrawn="1"/>
          </p:nvSpPr>
          <p:spPr bwMode="auto">
            <a:xfrm>
              <a:off x="7575550" y="2068513"/>
              <a:ext cx="42863" cy="319087"/>
            </a:xfrm>
            <a:custGeom>
              <a:avLst/>
              <a:gdLst>
                <a:gd name="T0" fmla="*/ 2 w 54"/>
                <a:gd name="T1" fmla="*/ 115 h 402"/>
                <a:gd name="T2" fmla="*/ 54 w 54"/>
                <a:gd name="T3" fmla="*/ 115 h 402"/>
                <a:gd name="T4" fmla="*/ 54 w 54"/>
                <a:gd name="T5" fmla="*/ 402 h 402"/>
                <a:gd name="T6" fmla="*/ 2 w 54"/>
                <a:gd name="T7" fmla="*/ 402 h 402"/>
                <a:gd name="T8" fmla="*/ 2 w 54"/>
                <a:gd name="T9" fmla="*/ 115 h 402"/>
                <a:gd name="T10" fmla="*/ 0 w 54"/>
                <a:gd name="T11" fmla="*/ 0 h 402"/>
                <a:gd name="T12" fmla="*/ 54 w 54"/>
                <a:gd name="T13" fmla="*/ 0 h 402"/>
                <a:gd name="T14" fmla="*/ 54 w 54"/>
                <a:gd name="T15" fmla="*/ 57 h 402"/>
                <a:gd name="T16" fmla="*/ 0 w 54"/>
                <a:gd name="T17" fmla="*/ 57 h 402"/>
                <a:gd name="T18" fmla="*/ 0 w 54"/>
                <a:gd name="T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02">
                  <a:moveTo>
                    <a:pt x="2" y="115"/>
                  </a:moveTo>
                  <a:lnTo>
                    <a:pt x="54" y="115"/>
                  </a:lnTo>
                  <a:lnTo>
                    <a:pt x="54" y="402"/>
                  </a:lnTo>
                  <a:lnTo>
                    <a:pt x="2" y="402"/>
                  </a:lnTo>
                  <a:lnTo>
                    <a:pt x="2" y="115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59"/>
            <p:cNvSpPr>
              <a:spLocks noEditPoints="1"/>
            </p:cNvSpPr>
            <p:nvPr userDrawn="1"/>
          </p:nvSpPr>
          <p:spPr bwMode="auto">
            <a:xfrm>
              <a:off x="7669213" y="2060575"/>
              <a:ext cx="219075" cy="333375"/>
            </a:xfrm>
            <a:custGeom>
              <a:avLst/>
              <a:gdLst>
                <a:gd name="T0" fmla="*/ 141 w 278"/>
                <a:gd name="T1" fmla="*/ 160 h 420"/>
                <a:gd name="T2" fmla="*/ 115 w 278"/>
                <a:gd name="T3" fmla="*/ 164 h 420"/>
                <a:gd name="T4" fmla="*/ 93 w 278"/>
                <a:gd name="T5" fmla="*/ 174 h 420"/>
                <a:gd name="T6" fmla="*/ 77 w 278"/>
                <a:gd name="T7" fmla="*/ 190 h 420"/>
                <a:gd name="T8" fmla="*/ 64 w 278"/>
                <a:gd name="T9" fmla="*/ 210 h 420"/>
                <a:gd name="T10" fmla="*/ 58 w 278"/>
                <a:gd name="T11" fmla="*/ 238 h 420"/>
                <a:gd name="T12" fmla="*/ 54 w 278"/>
                <a:gd name="T13" fmla="*/ 269 h 420"/>
                <a:gd name="T14" fmla="*/ 58 w 278"/>
                <a:gd name="T15" fmla="*/ 301 h 420"/>
                <a:gd name="T16" fmla="*/ 64 w 278"/>
                <a:gd name="T17" fmla="*/ 327 h 420"/>
                <a:gd name="T18" fmla="*/ 77 w 278"/>
                <a:gd name="T19" fmla="*/ 349 h 420"/>
                <a:gd name="T20" fmla="*/ 93 w 278"/>
                <a:gd name="T21" fmla="*/ 365 h 420"/>
                <a:gd name="T22" fmla="*/ 115 w 278"/>
                <a:gd name="T23" fmla="*/ 372 h 420"/>
                <a:gd name="T24" fmla="*/ 141 w 278"/>
                <a:gd name="T25" fmla="*/ 376 h 420"/>
                <a:gd name="T26" fmla="*/ 167 w 278"/>
                <a:gd name="T27" fmla="*/ 372 h 420"/>
                <a:gd name="T28" fmla="*/ 186 w 278"/>
                <a:gd name="T29" fmla="*/ 363 h 420"/>
                <a:gd name="T30" fmla="*/ 204 w 278"/>
                <a:gd name="T31" fmla="*/ 347 h 420"/>
                <a:gd name="T32" fmla="*/ 216 w 278"/>
                <a:gd name="T33" fmla="*/ 325 h 420"/>
                <a:gd name="T34" fmla="*/ 224 w 278"/>
                <a:gd name="T35" fmla="*/ 299 h 420"/>
                <a:gd name="T36" fmla="*/ 226 w 278"/>
                <a:gd name="T37" fmla="*/ 269 h 420"/>
                <a:gd name="T38" fmla="*/ 224 w 278"/>
                <a:gd name="T39" fmla="*/ 236 h 420"/>
                <a:gd name="T40" fmla="*/ 218 w 278"/>
                <a:gd name="T41" fmla="*/ 210 h 420"/>
                <a:gd name="T42" fmla="*/ 204 w 278"/>
                <a:gd name="T43" fmla="*/ 188 h 420"/>
                <a:gd name="T44" fmla="*/ 188 w 278"/>
                <a:gd name="T45" fmla="*/ 174 h 420"/>
                <a:gd name="T46" fmla="*/ 167 w 278"/>
                <a:gd name="T47" fmla="*/ 164 h 420"/>
                <a:gd name="T48" fmla="*/ 141 w 278"/>
                <a:gd name="T49" fmla="*/ 160 h 420"/>
                <a:gd name="T50" fmla="*/ 226 w 278"/>
                <a:gd name="T51" fmla="*/ 0 h 420"/>
                <a:gd name="T52" fmla="*/ 278 w 278"/>
                <a:gd name="T53" fmla="*/ 0 h 420"/>
                <a:gd name="T54" fmla="*/ 278 w 278"/>
                <a:gd name="T55" fmla="*/ 412 h 420"/>
                <a:gd name="T56" fmla="*/ 250 w 278"/>
                <a:gd name="T57" fmla="*/ 412 h 420"/>
                <a:gd name="T58" fmla="*/ 242 w 278"/>
                <a:gd name="T59" fmla="*/ 412 h 420"/>
                <a:gd name="T60" fmla="*/ 236 w 278"/>
                <a:gd name="T61" fmla="*/ 410 h 420"/>
                <a:gd name="T62" fmla="*/ 230 w 278"/>
                <a:gd name="T63" fmla="*/ 406 h 420"/>
                <a:gd name="T64" fmla="*/ 228 w 278"/>
                <a:gd name="T65" fmla="*/ 400 h 420"/>
                <a:gd name="T66" fmla="*/ 226 w 278"/>
                <a:gd name="T67" fmla="*/ 392 h 420"/>
                <a:gd name="T68" fmla="*/ 226 w 278"/>
                <a:gd name="T69" fmla="*/ 370 h 420"/>
                <a:gd name="T70" fmla="*/ 210 w 278"/>
                <a:gd name="T71" fmla="*/ 390 h 420"/>
                <a:gd name="T72" fmla="*/ 188 w 278"/>
                <a:gd name="T73" fmla="*/ 406 h 420"/>
                <a:gd name="T74" fmla="*/ 161 w 278"/>
                <a:gd name="T75" fmla="*/ 416 h 420"/>
                <a:gd name="T76" fmla="*/ 129 w 278"/>
                <a:gd name="T77" fmla="*/ 420 h 420"/>
                <a:gd name="T78" fmla="*/ 99 w 278"/>
                <a:gd name="T79" fmla="*/ 418 h 420"/>
                <a:gd name="T80" fmla="*/ 73 w 278"/>
                <a:gd name="T81" fmla="*/ 410 h 420"/>
                <a:gd name="T82" fmla="*/ 52 w 278"/>
                <a:gd name="T83" fmla="*/ 396 h 420"/>
                <a:gd name="T84" fmla="*/ 34 w 278"/>
                <a:gd name="T85" fmla="*/ 378 h 420"/>
                <a:gd name="T86" fmla="*/ 20 w 278"/>
                <a:gd name="T87" fmla="*/ 357 h 420"/>
                <a:gd name="T88" fmla="*/ 10 w 278"/>
                <a:gd name="T89" fmla="*/ 331 h 420"/>
                <a:gd name="T90" fmla="*/ 2 w 278"/>
                <a:gd name="T91" fmla="*/ 301 h 420"/>
                <a:gd name="T92" fmla="*/ 0 w 278"/>
                <a:gd name="T93" fmla="*/ 269 h 420"/>
                <a:gd name="T94" fmla="*/ 2 w 278"/>
                <a:gd name="T95" fmla="*/ 236 h 420"/>
                <a:gd name="T96" fmla="*/ 10 w 278"/>
                <a:gd name="T97" fmla="*/ 208 h 420"/>
                <a:gd name="T98" fmla="*/ 20 w 278"/>
                <a:gd name="T99" fmla="*/ 182 h 420"/>
                <a:gd name="T100" fmla="*/ 36 w 278"/>
                <a:gd name="T101" fmla="*/ 160 h 420"/>
                <a:gd name="T102" fmla="*/ 54 w 278"/>
                <a:gd name="T103" fmla="*/ 141 h 420"/>
                <a:gd name="T104" fmla="*/ 77 w 278"/>
                <a:gd name="T105" fmla="*/ 129 h 420"/>
                <a:gd name="T106" fmla="*/ 103 w 278"/>
                <a:gd name="T107" fmla="*/ 119 h 420"/>
                <a:gd name="T108" fmla="*/ 133 w 278"/>
                <a:gd name="T109" fmla="*/ 117 h 420"/>
                <a:gd name="T110" fmla="*/ 163 w 278"/>
                <a:gd name="T111" fmla="*/ 121 h 420"/>
                <a:gd name="T112" fmla="*/ 188 w 278"/>
                <a:gd name="T113" fmla="*/ 129 h 420"/>
                <a:gd name="T114" fmla="*/ 208 w 278"/>
                <a:gd name="T115" fmla="*/ 143 h 420"/>
                <a:gd name="T116" fmla="*/ 226 w 278"/>
                <a:gd name="T117" fmla="*/ 162 h 420"/>
                <a:gd name="T118" fmla="*/ 226 w 278"/>
                <a:gd name="T11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" h="420">
                  <a:moveTo>
                    <a:pt x="141" y="160"/>
                  </a:moveTo>
                  <a:lnTo>
                    <a:pt x="115" y="164"/>
                  </a:lnTo>
                  <a:lnTo>
                    <a:pt x="93" y="174"/>
                  </a:lnTo>
                  <a:lnTo>
                    <a:pt x="77" y="190"/>
                  </a:lnTo>
                  <a:lnTo>
                    <a:pt x="64" y="210"/>
                  </a:lnTo>
                  <a:lnTo>
                    <a:pt x="58" y="238"/>
                  </a:lnTo>
                  <a:lnTo>
                    <a:pt x="54" y="269"/>
                  </a:lnTo>
                  <a:lnTo>
                    <a:pt x="58" y="301"/>
                  </a:lnTo>
                  <a:lnTo>
                    <a:pt x="64" y="327"/>
                  </a:lnTo>
                  <a:lnTo>
                    <a:pt x="77" y="349"/>
                  </a:lnTo>
                  <a:lnTo>
                    <a:pt x="93" y="365"/>
                  </a:lnTo>
                  <a:lnTo>
                    <a:pt x="115" y="372"/>
                  </a:lnTo>
                  <a:lnTo>
                    <a:pt x="141" y="376"/>
                  </a:lnTo>
                  <a:lnTo>
                    <a:pt x="167" y="372"/>
                  </a:lnTo>
                  <a:lnTo>
                    <a:pt x="186" y="363"/>
                  </a:lnTo>
                  <a:lnTo>
                    <a:pt x="204" y="347"/>
                  </a:lnTo>
                  <a:lnTo>
                    <a:pt x="216" y="325"/>
                  </a:lnTo>
                  <a:lnTo>
                    <a:pt x="224" y="299"/>
                  </a:lnTo>
                  <a:lnTo>
                    <a:pt x="226" y="269"/>
                  </a:lnTo>
                  <a:lnTo>
                    <a:pt x="224" y="236"/>
                  </a:lnTo>
                  <a:lnTo>
                    <a:pt x="218" y="210"/>
                  </a:lnTo>
                  <a:lnTo>
                    <a:pt x="204" y="188"/>
                  </a:lnTo>
                  <a:lnTo>
                    <a:pt x="188" y="174"/>
                  </a:lnTo>
                  <a:lnTo>
                    <a:pt x="167" y="164"/>
                  </a:lnTo>
                  <a:lnTo>
                    <a:pt x="141" y="160"/>
                  </a:lnTo>
                  <a:close/>
                  <a:moveTo>
                    <a:pt x="226" y="0"/>
                  </a:moveTo>
                  <a:lnTo>
                    <a:pt x="278" y="0"/>
                  </a:lnTo>
                  <a:lnTo>
                    <a:pt x="278" y="412"/>
                  </a:lnTo>
                  <a:lnTo>
                    <a:pt x="250" y="412"/>
                  </a:lnTo>
                  <a:lnTo>
                    <a:pt x="242" y="412"/>
                  </a:lnTo>
                  <a:lnTo>
                    <a:pt x="236" y="410"/>
                  </a:lnTo>
                  <a:lnTo>
                    <a:pt x="230" y="406"/>
                  </a:lnTo>
                  <a:lnTo>
                    <a:pt x="228" y="400"/>
                  </a:lnTo>
                  <a:lnTo>
                    <a:pt x="226" y="392"/>
                  </a:lnTo>
                  <a:lnTo>
                    <a:pt x="226" y="370"/>
                  </a:lnTo>
                  <a:lnTo>
                    <a:pt x="210" y="390"/>
                  </a:lnTo>
                  <a:lnTo>
                    <a:pt x="188" y="406"/>
                  </a:lnTo>
                  <a:lnTo>
                    <a:pt x="161" y="416"/>
                  </a:lnTo>
                  <a:lnTo>
                    <a:pt x="129" y="420"/>
                  </a:lnTo>
                  <a:lnTo>
                    <a:pt x="99" y="418"/>
                  </a:lnTo>
                  <a:lnTo>
                    <a:pt x="73" y="410"/>
                  </a:lnTo>
                  <a:lnTo>
                    <a:pt x="52" y="396"/>
                  </a:lnTo>
                  <a:lnTo>
                    <a:pt x="34" y="378"/>
                  </a:lnTo>
                  <a:lnTo>
                    <a:pt x="20" y="357"/>
                  </a:lnTo>
                  <a:lnTo>
                    <a:pt x="10" y="331"/>
                  </a:lnTo>
                  <a:lnTo>
                    <a:pt x="2" y="301"/>
                  </a:lnTo>
                  <a:lnTo>
                    <a:pt x="0" y="269"/>
                  </a:lnTo>
                  <a:lnTo>
                    <a:pt x="2" y="236"/>
                  </a:lnTo>
                  <a:lnTo>
                    <a:pt x="10" y="208"/>
                  </a:lnTo>
                  <a:lnTo>
                    <a:pt x="20" y="182"/>
                  </a:lnTo>
                  <a:lnTo>
                    <a:pt x="36" y="160"/>
                  </a:lnTo>
                  <a:lnTo>
                    <a:pt x="54" y="141"/>
                  </a:lnTo>
                  <a:lnTo>
                    <a:pt x="77" y="129"/>
                  </a:lnTo>
                  <a:lnTo>
                    <a:pt x="103" y="119"/>
                  </a:lnTo>
                  <a:lnTo>
                    <a:pt x="133" y="117"/>
                  </a:lnTo>
                  <a:lnTo>
                    <a:pt x="163" y="121"/>
                  </a:lnTo>
                  <a:lnTo>
                    <a:pt x="188" y="129"/>
                  </a:lnTo>
                  <a:lnTo>
                    <a:pt x="208" y="143"/>
                  </a:lnTo>
                  <a:lnTo>
                    <a:pt x="226" y="16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60"/>
            <p:cNvSpPr>
              <a:spLocks noEditPoints="1"/>
            </p:cNvSpPr>
            <p:nvPr userDrawn="1"/>
          </p:nvSpPr>
          <p:spPr bwMode="auto">
            <a:xfrm>
              <a:off x="7940675" y="2152650"/>
              <a:ext cx="204788" cy="241300"/>
            </a:xfrm>
            <a:custGeom>
              <a:avLst/>
              <a:gdLst>
                <a:gd name="T0" fmla="*/ 139 w 258"/>
                <a:gd name="T1" fmla="*/ 43 h 303"/>
                <a:gd name="T2" fmla="*/ 117 w 258"/>
                <a:gd name="T3" fmla="*/ 45 h 303"/>
                <a:gd name="T4" fmla="*/ 97 w 258"/>
                <a:gd name="T5" fmla="*/ 51 h 303"/>
                <a:gd name="T6" fmla="*/ 81 w 258"/>
                <a:gd name="T7" fmla="*/ 65 h 303"/>
                <a:gd name="T8" fmla="*/ 67 w 258"/>
                <a:gd name="T9" fmla="*/ 81 h 303"/>
                <a:gd name="T10" fmla="*/ 57 w 258"/>
                <a:gd name="T11" fmla="*/ 101 h 303"/>
                <a:gd name="T12" fmla="*/ 54 w 258"/>
                <a:gd name="T13" fmla="*/ 125 h 303"/>
                <a:gd name="T14" fmla="*/ 208 w 258"/>
                <a:gd name="T15" fmla="*/ 125 h 303"/>
                <a:gd name="T16" fmla="*/ 208 w 258"/>
                <a:gd name="T17" fmla="*/ 121 h 303"/>
                <a:gd name="T18" fmla="*/ 206 w 258"/>
                <a:gd name="T19" fmla="*/ 97 h 303"/>
                <a:gd name="T20" fmla="*/ 200 w 258"/>
                <a:gd name="T21" fmla="*/ 77 h 303"/>
                <a:gd name="T22" fmla="*/ 190 w 258"/>
                <a:gd name="T23" fmla="*/ 63 h 303"/>
                <a:gd name="T24" fmla="*/ 176 w 258"/>
                <a:gd name="T25" fmla="*/ 51 h 303"/>
                <a:gd name="T26" fmla="*/ 161 w 258"/>
                <a:gd name="T27" fmla="*/ 45 h 303"/>
                <a:gd name="T28" fmla="*/ 139 w 258"/>
                <a:gd name="T29" fmla="*/ 43 h 303"/>
                <a:gd name="T30" fmla="*/ 139 w 258"/>
                <a:gd name="T31" fmla="*/ 0 h 303"/>
                <a:gd name="T32" fmla="*/ 166 w 258"/>
                <a:gd name="T33" fmla="*/ 2 h 303"/>
                <a:gd name="T34" fmla="*/ 190 w 258"/>
                <a:gd name="T35" fmla="*/ 10 h 303"/>
                <a:gd name="T36" fmla="*/ 210 w 258"/>
                <a:gd name="T37" fmla="*/ 22 h 303"/>
                <a:gd name="T38" fmla="*/ 226 w 258"/>
                <a:gd name="T39" fmla="*/ 35 h 303"/>
                <a:gd name="T40" fmla="*/ 240 w 258"/>
                <a:gd name="T41" fmla="*/ 55 h 303"/>
                <a:gd name="T42" fmla="*/ 250 w 258"/>
                <a:gd name="T43" fmla="*/ 77 h 303"/>
                <a:gd name="T44" fmla="*/ 256 w 258"/>
                <a:gd name="T45" fmla="*/ 103 h 303"/>
                <a:gd name="T46" fmla="*/ 258 w 258"/>
                <a:gd name="T47" fmla="*/ 131 h 303"/>
                <a:gd name="T48" fmla="*/ 254 w 258"/>
                <a:gd name="T49" fmla="*/ 164 h 303"/>
                <a:gd name="T50" fmla="*/ 52 w 258"/>
                <a:gd name="T51" fmla="*/ 164 h 303"/>
                <a:gd name="T52" fmla="*/ 55 w 258"/>
                <a:gd name="T53" fmla="*/ 192 h 303"/>
                <a:gd name="T54" fmla="*/ 65 w 258"/>
                <a:gd name="T55" fmla="*/ 216 h 303"/>
                <a:gd name="T56" fmla="*/ 79 w 258"/>
                <a:gd name="T57" fmla="*/ 236 h 303"/>
                <a:gd name="T58" fmla="*/ 99 w 258"/>
                <a:gd name="T59" fmla="*/ 248 h 303"/>
                <a:gd name="T60" fmla="*/ 123 w 258"/>
                <a:gd name="T61" fmla="*/ 255 h 303"/>
                <a:gd name="T62" fmla="*/ 151 w 258"/>
                <a:gd name="T63" fmla="*/ 259 h 303"/>
                <a:gd name="T64" fmla="*/ 180 w 258"/>
                <a:gd name="T65" fmla="*/ 255 h 303"/>
                <a:gd name="T66" fmla="*/ 204 w 258"/>
                <a:gd name="T67" fmla="*/ 249 h 303"/>
                <a:gd name="T68" fmla="*/ 224 w 258"/>
                <a:gd name="T69" fmla="*/ 236 h 303"/>
                <a:gd name="T70" fmla="*/ 246 w 258"/>
                <a:gd name="T71" fmla="*/ 269 h 303"/>
                <a:gd name="T72" fmla="*/ 226 w 258"/>
                <a:gd name="T73" fmla="*/ 285 h 303"/>
                <a:gd name="T74" fmla="*/ 202 w 258"/>
                <a:gd name="T75" fmla="*/ 295 h 303"/>
                <a:gd name="T76" fmla="*/ 176 w 258"/>
                <a:gd name="T77" fmla="*/ 301 h 303"/>
                <a:gd name="T78" fmla="*/ 147 w 258"/>
                <a:gd name="T79" fmla="*/ 303 h 303"/>
                <a:gd name="T80" fmla="*/ 115 w 258"/>
                <a:gd name="T81" fmla="*/ 301 h 303"/>
                <a:gd name="T82" fmla="*/ 85 w 258"/>
                <a:gd name="T83" fmla="*/ 293 h 303"/>
                <a:gd name="T84" fmla="*/ 61 w 258"/>
                <a:gd name="T85" fmla="*/ 281 h 303"/>
                <a:gd name="T86" fmla="*/ 40 w 258"/>
                <a:gd name="T87" fmla="*/ 263 h 303"/>
                <a:gd name="T88" fmla="*/ 24 w 258"/>
                <a:gd name="T89" fmla="*/ 242 h 303"/>
                <a:gd name="T90" fmla="*/ 10 w 258"/>
                <a:gd name="T91" fmla="*/ 216 h 303"/>
                <a:gd name="T92" fmla="*/ 2 w 258"/>
                <a:gd name="T93" fmla="*/ 184 h 303"/>
                <a:gd name="T94" fmla="*/ 0 w 258"/>
                <a:gd name="T95" fmla="*/ 148 h 303"/>
                <a:gd name="T96" fmla="*/ 2 w 258"/>
                <a:gd name="T97" fmla="*/ 115 h 303"/>
                <a:gd name="T98" fmla="*/ 10 w 258"/>
                <a:gd name="T99" fmla="*/ 85 h 303"/>
                <a:gd name="T100" fmla="*/ 24 w 258"/>
                <a:gd name="T101" fmla="*/ 59 h 303"/>
                <a:gd name="T102" fmla="*/ 40 w 258"/>
                <a:gd name="T103" fmla="*/ 39 h 303"/>
                <a:gd name="T104" fmla="*/ 59 w 258"/>
                <a:gd name="T105" fmla="*/ 22 h 303"/>
                <a:gd name="T106" fmla="*/ 83 w 258"/>
                <a:gd name="T107" fmla="*/ 10 h 303"/>
                <a:gd name="T108" fmla="*/ 109 w 258"/>
                <a:gd name="T109" fmla="*/ 2 h 303"/>
                <a:gd name="T110" fmla="*/ 139 w 258"/>
                <a:gd name="T1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03">
                  <a:moveTo>
                    <a:pt x="139" y="43"/>
                  </a:moveTo>
                  <a:lnTo>
                    <a:pt x="117" y="45"/>
                  </a:lnTo>
                  <a:lnTo>
                    <a:pt x="97" y="51"/>
                  </a:lnTo>
                  <a:lnTo>
                    <a:pt x="81" y="65"/>
                  </a:lnTo>
                  <a:lnTo>
                    <a:pt x="67" y="81"/>
                  </a:lnTo>
                  <a:lnTo>
                    <a:pt x="57" y="101"/>
                  </a:lnTo>
                  <a:lnTo>
                    <a:pt x="54" y="125"/>
                  </a:lnTo>
                  <a:lnTo>
                    <a:pt x="208" y="125"/>
                  </a:lnTo>
                  <a:lnTo>
                    <a:pt x="208" y="121"/>
                  </a:lnTo>
                  <a:lnTo>
                    <a:pt x="206" y="97"/>
                  </a:lnTo>
                  <a:lnTo>
                    <a:pt x="200" y="77"/>
                  </a:lnTo>
                  <a:lnTo>
                    <a:pt x="190" y="63"/>
                  </a:lnTo>
                  <a:lnTo>
                    <a:pt x="176" y="51"/>
                  </a:lnTo>
                  <a:lnTo>
                    <a:pt x="161" y="45"/>
                  </a:lnTo>
                  <a:lnTo>
                    <a:pt x="139" y="43"/>
                  </a:lnTo>
                  <a:close/>
                  <a:moveTo>
                    <a:pt x="139" y="0"/>
                  </a:moveTo>
                  <a:lnTo>
                    <a:pt x="166" y="2"/>
                  </a:lnTo>
                  <a:lnTo>
                    <a:pt x="190" y="10"/>
                  </a:lnTo>
                  <a:lnTo>
                    <a:pt x="210" y="22"/>
                  </a:lnTo>
                  <a:lnTo>
                    <a:pt x="226" y="35"/>
                  </a:lnTo>
                  <a:lnTo>
                    <a:pt x="240" y="55"/>
                  </a:lnTo>
                  <a:lnTo>
                    <a:pt x="250" y="77"/>
                  </a:lnTo>
                  <a:lnTo>
                    <a:pt x="256" y="103"/>
                  </a:lnTo>
                  <a:lnTo>
                    <a:pt x="258" y="131"/>
                  </a:lnTo>
                  <a:lnTo>
                    <a:pt x="254" y="164"/>
                  </a:lnTo>
                  <a:lnTo>
                    <a:pt x="52" y="164"/>
                  </a:lnTo>
                  <a:lnTo>
                    <a:pt x="55" y="192"/>
                  </a:lnTo>
                  <a:lnTo>
                    <a:pt x="65" y="216"/>
                  </a:lnTo>
                  <a:lnTo>
                    <a:pt x="79" y="236"/>
                  </a:lnTo>
                  <a:lnTo>
                    <a:pt x="99" y="248"/>
                  </a:lnTo>
                  <a:lnTo>
                    <a:pt x="123" y="255"/>
                  </a:lnTo>
                  <a:lnTo>
                    <a:pt x="151" y="259"/>
                  </a:lnTo>
                  <a:lnTo>
                    <a:pt x="180" y="255"/>
                  </a:lnTo>
                  <a:lnTo>
                    <a:pt x="204" y="249"/>
                  </a:lnTo>
                  <a:lnTo>
                    <a:pt x="224" y="236"/>
                  </a:lnTo>
                  <a:lnTo>
                    <a:pt x="246" y="269"/>
                  </a:lnTo>
                  <a:lnTo>
                    <a:pt x="226" y="285"/>
                  </a:lnTo>
                  <a:lnTo>
                    <a:pt x="202" y="295"/>
                  </a:lnTo>
                  <a:lnTo>
                    <a:pt x="176" y="301"/>
                  </a:lnTo>
                  <a:lnTo>
                    <a:pt x="147" y="303"/>
                  </a:lnTo>
                  <a:lnTo>
                    <a:pt x="115" y="301"/>
                  </a:lnTo>
                  <a:lnTo>
                    <a:pt x="85" y="293"/>
                  </a:lnTo>
                  <a:lnTo>
                    <a:pt x="61" y="281"/>
                  </a:lnTo>
                  <a:lnTo>
                    <a:pt x="40" y="263"/>
                  </a:lnTo>
                  <a:lnTo>
                    <a:pt x="24" y="242"/>
                  </a:lnTo>
                  <a:lnTo>
                    <a:pt x="10" y="216"/>
                  </a:lnTo>
                  <a:lnTo>
                    <a:pt x="2" y="184"/>
                  </a:lnTo>
                  <a:lnTo>
                    <a:pt x="0" y="148"/>
                  </a:lnTo>
                  <a:lnTo>
                    <a:pt x="2" y="115"/>
                  </a:lnTo>
                  <a:lnTo>
                    <a:pt x="10" y="85"/>
                  </a:lnTo>
                  <a:lnTo>
                    <a:pt x="24" y="59"/>
                  </a:lnTo>
                  <a:lnTo>
                    <a:pt x="40" y="39"/>
                  </a:lnTo>
                  <a:lnTo>
                    <a:pt x="59" y="22"/>
                  </a:lnTo>
                  <a:lnTo>
                    <a:pt x="83" y="10"/>
                  </a:lnTo>
                  <a:lnTo>
                    <a:pt x="109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55"/>
            <a:ext cx="10363200" cy="1362076"/>
          </a:xfrm>
        </p:spPr>
        <p:txBody>
          <a:bodyPr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9"/>
            <a:ext cx="10363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900" b="1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68244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8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7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7297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4122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946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777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4595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2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| INTEL CONFIDENTIAL, FOR INTERNAL USE ONLY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3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2698" y="6307797"/>
            <a:ext cx="12214860" cy="569683"/>
            <a:chOff x="-15238" y="7560624"/>
            <a:chExt cx="14657832" cy="68362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807680" y="7988041"/>
              <a:ext cx="5851494" cy="129266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INTEL CONFIDENTIAL, FOR INTERNAL USE ONLY</a:t>
              </a:r>
            </a:p>
          </p:txBody>
        </p:sp>
      </p:grpSp>
      <p:sp>
        <p:nvSpPr>
          <p:cNvPr id="4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4280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428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8" y="6600945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2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11797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411799"/>
            <a:ext cx="10970683" cy="115824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4" name="Picture 13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7496" y="6365951"/>
            <a:ext cx="22650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4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— Do Not Forward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6" name="Picture 5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9" name="Picture 8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2" name="Picture 11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332576"/>
            <a:ext cx="11150599" cy="416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1915" y="1087128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33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260566"/>
            <a:ext cx="11150599" cy="487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1915" y="1098561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4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2400">
                <a:solidFill>
                  <a:prstClr val="white"/>
                </a:solidFill>
              </a:rPr>
              <a:t>Intel Confidential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EE2556C5-CE8C-6547-B838-EA80C61A4AF7}" type="slidenum">
              <a:rPr lang="en-US" sz="2400">
                <a:solidFill>
                  <a:prstClr val="white"/>
                </a:solidFill>
              </a:rPr>
              <a:pPr defTabSz="609585"/>
              <a:t>‹#›</a:t>
            </a:fld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125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3" y="2915250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tx1"/>
                </a:solidFill>
                <a:latin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Presentation Title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1632"/>
            <a:ext cx="8440283" cy="123381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50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Subhead, Date, Etc.</a:t>
            </a:r>
          </a:p>
        </p:txBody>
      </p:sp>
      <p:pic>
        <p:nvPicPr>
          <p:cNvPr id="12" name="Picture 11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7490" y="6371545"/>
            <a:ext cx="254556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50788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– For Internal Use Only</a:t>
            </a:r>
          </a:p>
        </p:txBody>
      </p:sp>
      <p:pic>
        <p:nvPicPr>
          <p:cNvPr id="10" name="Picture 9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4" name="Picture 13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7" name="Picture 16" descr="Intel_Die_CornerPeel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488" y="1881279"/>
            <a:ext cx="2902421" cy="8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Die_CornerPe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3195" y="5401240"/>
            <a:ext cx="2518812" cy="14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0" y="1558456"/>
            <a:ext cx="11248101" cy="428498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1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lIns="0" anchor="b"/>
          <a:lstStyle>
            <a:lvl1pPr>
              <a:defRPr sz="2800" spc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45718" tIns="45718" rIns="91434" bIns="45718" rtlCol="0">
            <a:normAutofit/>
          </a:bodyPr>
          <a:lstStyle>
            <a:lvl1pPr>
              <a:defRPr sz="2000" baseline="0"/>
            </a:lvl1pPr>
            <a:lvl2pPr>
              <a:defRPr sz="1900" baseline="0"/>
            </a:lvl2pPr>
            <a:lvl3pPr>
              <a:defRPr sz="16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1768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7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58708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0"/>
          </p:nvPr>
        </p:nvSpPr>
        <p:spPr>
          <a:xfrm>
            <a:off x="6172543" y="1592219"/>
            <a:ext cx="5387340" cy="4594860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5" y="1535113"/>
            <a:ext cx="538691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 baseline="0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5" y="2174875"/>
            <a:ext cx="5386919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156" indent="0">
              <a:buNone/>
              <a:defRPr sz="2400" b="1"/>
            </a:lvl2pPr>
            <a:lvl3pPr marL="1088307" indent="0">
              <a:buNone/>
              <a:defRPr sz="2100" b="1"/>
            </a:lvl3pPr>
            <a:lvl4pPr marL="1632469" indent="0">
              <a:buNone/>
              <a:defRPr sz="1900" b="1"/>
            </a:lvl4pPr>
            <a:lvl5pPr marL="2176622" indent="0">
              <a:buNone/>
              <a:defRPr sz="1900" b="1"/>
            </a:lvl5pPr>
            <a:lvl6pPr marL="2720776" indent="0">
              <a:buNone/>
              <a:defRPr sz="1900" b="1"/>
            </a:lvl6pPr>
            <a:lvl7pPr marL="3264932" indent="0">
              <a:buNone/>
              <a:defRPr sz="1900" b="1"/>
            </a:lvl7pPr>
            <a:lvl8pPr marL="3809083" indent="0">
              <a:buNone/>
              <a:defRPr sz="1900" b="1"/>
            </a:lvl8pPr>
            <a:lvl9pPr marL="4353242" indent="0">
              <a:buNone/>
              <a:defRPr sz="19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0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080" y="441388"/>
            <a:ext cx="10972800" cy="523813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820757"/>
            <a:ext cx="10972800" cy="355600"/>
          </a:xfrm>
        </p:spPr>
        <p:txBody>
          <a:bodyPr lIns="18288" r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76183" indent="0">
              <a:buNone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61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rgbClr val="007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55"/>
            <a:ext cx="10363200" cy="1362076"/>
          </a:xfrm>
        </p:spPr>
        <p:txBody>
          <a:bodyPr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lt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9"/>
            <a:ext cx="10363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900" b="1">
                <a:solidFill>
                  <a:schemeClr val="tx1"/>
                </a:solidFill>
                <a:latin typeface="+mn-lt"/>
                <a:cs typeface="Intel Clear Light" panose="020B0404020203020204" pitchFamily="34" charset="0"/>
              </a:defRPr>
            </a:lvl1pPr>
            <a:lvl2pPr marL="68244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8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7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7297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4122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946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7771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4595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/ CIBS | INTEL CONFIDENTIAL, FOR INTERNAL USE ONLY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2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12698" y="6307790"/>
            <a:ext cx="12214860" cy="569682"/>
            <a:chOff x="-15238" y="7560624"/>
            <a:chExt cx="14657832" cy="68362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3290935" y="7685204"/>
              <a:ext cx="439017" cy="438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807680" y="7966399"/>
              <a:ext cx="5851494" cy="129267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MARKET WATCH &amp; BUSINESS INNOVATION | BMG | INTEL CONFIDENTIAL, FOR INTERNAL USE ONLY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98" y="7907253"/>
              <a:ext cx="366172" cy="241401"/>
            </a:xfrm>
            <a:prstGeom prst="rect">
              <a:avLst/>
            </a:prstGeom>
          </p:spPr>
        </p:pic>
      </p:grpSp>
      <p:sp>
        <p:nvSpPr>
          <p:cNvPr id="3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71C5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71C5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2698" y="6307797"/>
            <a:ext cx="12214860" cy="569683"/>
            <a:chOff x="-15238" y="7560624"/>
            <a:chExt cx="14657832" cy="68362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960454" y="7814033"/>
              <a:ext cx="0" cy="285751"/>
            </a:xfrm>
            <a:prstGeom prst="line">
              <a:avLst/>
            </a:prstGeom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-15238" y="7560624"/>
              <a:ext cx="14657832" cy="683620"/>
              <a:chOff x="0" y="7575864"/>
              <a:chExt cx="14641351" cy="683620"/>
            </a:xfrm>
            <a:solidFill>
              <a:schemeClr val="tx1"/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0" y="7844040"/>
                <a:ext cx="13117683" cy="26896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9" y="7575864"/>
                <a:ext cx="14641342" cy="683620"/>
              </a:xfrm>
              <a:custGeom>
                <a:avLst/>
                <a:gdLst>
                  <a:gd name="connsiteX0" fmla="*/ 9155339 w 9162317"/>
                  <a:gd name="connsiteY0" fmla="*/ 0 h 460573"/>
                  <a:gd name="connsiteX1" fmla="*/ 8352851 w 9162317"/>
                  <a:gd name="connsiteY1" fmla="*/ 6978 h 460573"/>
                  <a:gd name="connsiteX2" fmla="*/ 7829490 w 9162317"/>
                  <a:gd name="connsiteY2" fmla="*/ 314027 h 460573"/>
                  <a:gd name="connsiteX3" fmla="*/ 0 w 9162317"/>
                  <a:gd name="connsiteY3" fmla="*/ 307048 h 460573"/>
                  <a:gd name="connsiteX4" fmla="*/ 0 w 9162317"/>
                  <a:gd name="connsiteY4" fmla="*/ 460573 h 460573"/>
                  <a:gd name="connsiteX5" fmla="*/ 9162317 w 9162317"/>
                  <a:gd name="connsiteY5" fmla="*/ 453594 h 460573"/>
                  <a:gd name="connsiteX6" fmla="*/ 9155339 w 9162317"/>
                  <a:gd name="connsiteY6" fmla="*/ 0 h 460573"/>
                  <a:gd name="connsiteX0" fmla="*/ 9168064 w 9168064"/>
                  <a:gd name="connsiteY0" fmla="*/ 2547 h 453595"/>
                  <a:gd name="connsiteX1" fmla="*/ 8352851 w 9168064"/>
                  <a:gd name="connsiteY1" fmla="*/ 0 h 453595"/>
                  <a:gd name="connsiteX2" fmla="*/ 7829490 w 9168064"/>
                  <a:gd name="connsiteY2" fmla="*/ 307049 h 453595"/>
                  <a:gd name="connsiteX3" fmla="*/ 0 w 9168064"/>
                  <a:gd name="connsiteY3" fmla="*/ 300070 h 453595"/>
                  <a:gd name="connsiteX4" fmla="*/ 0 w 9168064"/>
                  <a:gd name="connsiteY4" fmla="*/ 453595 h 453595"/>
                  <a:gd name="connsiteX5" fmla="*/ 9162317 w 9168064"/>
                  <a:gd name="connsiteY5" fmla="*/ 446616 h 453595"/>
                  <a:gd name="connsiteX6" fmla="*/ 9168064 w 9168064"/>
                  <a:gd name="connsiteY6" fmla="*/ 2547 h 453595"/>
                  <a:gd name="connsiteX0" fmla="*/ 9168064 w 9168064"/>
                  <a:gd name="connsiteY0" fmla="*/ 2547 h 456141"/>
                  <a:gd name="connsiteX1" fmla="*/ 8352851 w 9168064"/>
                  <a:gd name="connsiteY1" fmla="*/ 0 h 456141"/>
                  <a:gd name="connsiteX2" fmla="*/ 7829490 w 9168064"/>
                  <a:gd name="connsiteY2" fmla="*/ 307049 h 456141"/>
                  <a:gd name="connsiteX3" fmla="*/ 0 w 9168064"/>
                  <a:gd name="connsiteY3" fmla="*/ 300070 h 456141"/>
                  <a:gd name="connsiteX4" fmla="*/ 0 w 9168064"/>
                  <a:gd name="connsiteY4" fmla="*/ 453595 h 456141"/>
                  <a:gd name="connsiteX5" fmla="*/ 9155954 w 9168064"/>
                  <a:gd name="connsiteY5" fmla="*/ 456141 h 456141"/>
                  <a:gd name="connsiteX6" fmla="*/ 9168064 w 9168064"/>
                  <a:gd name="connsiteY6" fmla="*/ 2547 h 456141"/>
                  <a:gd name="connsiteX0" fmla="*/ 9168064 w 9169169"/>
                  <a:gd name="connsiteY0" fmla="*/ 2547 h 456141"/>
                  <a:gd name="connsiteX1" fmla="*/ 8352851 w 9169169"/>
                  <a:gd name="connsiteY1" fmla="*/ 0 h 456141"/>
                  <a:gd name="connsiteX2" fmla="*/ 7829490 w 9169169"/>
                  <a:gd name="connsiteY2" fmla="*/ 307049 h 456141"/>
                  <a:gd name="connsiteX3" fmla="*/ 0 w 9169169"/>
                  <a:gd name="connsiteY3" fmla="*/ 300070 h 456141"/>
                  <a:gd name="connsiteX4" fmla="*/ 0 w 9169169"/>
                  <a:gd name="connsiteY4" fmla="*/ 453595 h 456141"/>
                  <a:gd name="connsiteX5" fmla="*/ 9168679 w 9169169"/>
                  <a:gd name="connsiteY5" fmla="*/ 456141 h 456141"/>
                  <a:gd name="connsiteX6" fmla="*/ 9168064 w 9169169"/>
                  <a:gd name="connsiteY6" fmla="*/ 2547 h 45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69169" h="456141">
                    <a:moveTo>
                      <a:pt x="9168064" y="2547"/>
                    </a:moveTo>
                    <a:lnTo>
                      <a:pt x="8352851" y="0"/>
                    </a:lnTo>
                    <a:lnTo>
                      <a:pt x="7829490" y="307049"/>
                    </a:lnTo>
                    <a:lnTo>
                      <a:pt x="0" y="300070"/>
                    </a:lnTo>
                    <a:lnTo>
                      <a:pt x="0" y="453595"/>
                    </a:lnTo>
                    <a:lnTo>
                      <a:pt x="9168679" y="456141"/>
                    </a:lnTo>
                    <a:cubicBezTo>
                      <a:pt x="9170595" y="308118"/>
                      <a:pt x="9166148" y="150570"/>
                      <a:pt x="9168064" y="2547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lIns="146304" tIns="73152" rIns="146304" bIns="73152" rtlCol="0" anchor="ctr"/>
              <a:lstStyle/>
              <a:p>
                <a:pPr algn="ctr" defTabSz="609487"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 panose="020B0604020202020204" pitchFamily="34" charset="0"/>
                  <a:cs typeface="Arial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13975641" y="7734520"/>
              <a:ext cx="1" cy="349095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807680" y="7988041"/>
              <a:ext cx="5851494" cy="129266"/>
            </a:xfrm>
            <a:prstGeom prst="rect">
              <a:avLst/>
            </a:prstGeom>
            <a:noFill/>
            <a:ln w="508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defTabSz="914272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700" dirty="0">
                  <a:solidFill>
                    <a:srgbClr val="004280"/>
                  </a:solidFill>
                  <a:latin typeface="Arial" panose="020B0604020202020204" pitchFamily="34" charset="0"/>
                  <a:cs typeface="Helvetica"/>
                </a:rPr>
                <a:t>INTEL CONFIDENTIAL, FOR INTERNAL USE ONLY</a:t>
              </a:r>
            </a:p>
          </p:txBody>
        </p:sp>
      </p:grpSp>
      <p:sp>
        <p:nvSpPr>
          <p:cNvPr id="47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>
                <a:solidFill>
                  <a:srgbClr val="004280"/>
                </a:solidFill>
              </a:rPr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00428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8" y="6600945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2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/>
              <a:t>32pt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6044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411799"/>
            <a:ext cx="10970683" cy="115824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3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1949" y="1558456"/>
            <a:ext cx="552245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7600" y="1558456"/>
            <a:ext cx="552245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913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4" name="Picture 13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7496" y="6365951"/>
            <a:ext cx="226504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4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7ED3F7"/>
                </a:solidFill>
                <a:latin typeface="Arial" panose="020B0604020202020204" pitchFamily="34" charset="0"/>
                <a:cs typeface="Neo Sans Intel"/>
              </a:rPr>
              <a:t>Intel Confidential — Do Not Forward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6" name="Picture 5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9" name="Picture 8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137" tIns="38071" rIns="76137" bIns="38071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17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12" name="Picture 11" descr="Intel_LookInside_white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581" y="2500173"/>
            <a:ext cx="3008851" cy="18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332576"/>
            <a:ext cx="11150599" cy="416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1915" y="1087128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2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98" y="260566"/>
            <a:ext cx="11150599" cy="487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1915" y="1098561"/>
            <a:ext cx="11168185" cy="51847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3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sz="2400">
                <a:solidFill>
                  <a:prstClr val="white"/>
                </a:solidFill>
              </a:rPr>
              <a:t>Intel Confidential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EE2556C5-CE8C-6547-B838-EA80C61A4AF7}" type="slidenum">
              <a:rPr lang="en-US" sz="2400">
                <a:solidFill>
                  <a:prstClr val="white"/>
                </a:solidFill>
              </a:rPr>
              <a:pPr defTabSz="609585"/>
              <a:t>‹#›</a:t>
            </a:fld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31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 defTabSz="668242"/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590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dark gradient">
    <p:bg>
      <p:bgPr>
        <a:gradFill>
          <a:gsLst>
            <a:gs pos="19000">
              <a:schemeClr val="bg2"/>
            </a:gs>
            <a:gs pos="100000">
              <a:schemeClr val="bg2">
                <a:lumMod val="30000"/>
              </a:schemeClr>
            </a:gs>
            <a:gs pos="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97793" y="6553186"/>
            <a:ext cx="170987" cy="164148"/>
          </a:xfrm>
          <a:prstGeom prst="rect">
            <a:avLst/>
          </a:prstGeom>
        </p:spPr>
        <p:txBody>
          <a:bodyPr/>
          <a:lstStyle/>
          <a:p>
            <a:pPr defTabSz="609585"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>
                <a:solidFill>
                  <a:prstClr val="white"/>
                </a:solidFill>
              </a:rPr>
              <a:pPr defTabSz="609585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1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85"/>
            <a:ext cx="10515600" cy="4481978"/>
          </a:xfrm>
        </p:spPr>
        <p:txBody>
          <a:bodyPr/>
          <a:lstStyle>
            <a:lvl2pPr marL="133350" indent="-1333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6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2800"/>
            <a:ext cx="6654800" cy="53133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4500" y="1382752"/>
            <a:ext cx="3289300" cy="4794212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064500" y="812799"/>
            <a:ext cx="3289300" cy="7569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5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5687439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39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1949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289815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07680" y="1558456"/>
            <a:ext cx="3612371" cy="428024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1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921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85"/>
            <a:ext cx="10515600" cy="4481978"/>
          </a:xfrm>
        </p:spPr>
        <p:txBody>
          <a:bodyPr/>
          <a:lstStyle>
            <a:lvl2pPr marL="133350" indent="-1333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7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2800"/>
            <a:ext cx="6654800" cy="53133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4500" y="1382752"/>
            <a:ext cx="3289300" cy="4794212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F42F8-25E4-4D1B-BD30-C90591184289}" type="slidenum">
              <a:rPr/>
              <a:pPr/>
              <a:t>‹#›</a:t>
            </a:fld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064500" y="812799"/>
            <a:ext cx="3289300" cy="7569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5687439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6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2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3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5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2612138"/>
            <a:ext cx="11248100" cy="898708"/>
          </a:xfrm>
        </p:spPr>
        <p:txBody>
          <a:bodyPr anchor="b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951" y="3369673"/>
            <a:ext cx="11248100" cy="1569853"/>
          </a:xfrm>
        </p:spPr>
        <p:txBody>
          <a:bodyPr>
            <a:spAutoFit/>
          </a:bodyPr>
          <a:lstStyle>
            <a:lvl1pPr>
              <a:buClrTx/>
              <a:defRPr sz="2133">
                <a:solidFill>
                  <a:schemeClr val="accent4"/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4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71950" y="3544790"/>
            <a:ext cx="11248100" cy="898708"/>
          </a:xfrm>
        </p:spPr>
        <p:txBody>
          <a:bodyPr anchor="t" anchorCtr="0">
            <a:spAutoFit/>
          </a:bodyPr>
          <a:lstStyle>
            <a:lvl1pPr algn="l">
              <a:lnSpc>
                <a:spcPct val="70000"/>
              </a:lnSpc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1951" y="4302325"/>
            <a:ext cx="11248100" cy="1569853"/>
          </a:xfrm>
        </p:spPr>
        <p:txBody>
          <a:bodyPr>
            <a:spAutoFit/>
          </a:bodyPr>
          <a:lstStyle>
            <a:lvl1pPr>
              <a:buClrTx/>
              <a:defRPr sz="2133">
                <a:solidFill>
                  <a:schemeClr val="accent4"/>
                </a:solidFill>
              </a:defRPr>
            </a:lvl1pPr>
            <a:lvl2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2pPr>
            <a:lvl3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3pPr>
            <a:lvl4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4pPr>
            <a:lvl5pPr>
              <a:spcBef>
                <a:spcPts val="0"/>
              </a:spcBef>
              <a:buClrTx/>
              <a:defRPr sz="1867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32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FD44707B-D922-47D5-BD24-D96E91B70543}" type="slidenum">
              <a:rPr/>
              <a:pPr eaLnBrk="0" hangingPunct="0">
                <a:spcBef>
                  <a:spcPct val="50000"/>
                </a:spcBef>
              </a:pPr>
              <a:t>‹#›</a:t>
            </a:fld>
            <a:endParaRPr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4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microsoft.com/office/2007/relationships/hdphoto" Target="../media/hdphoto2.wdp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 userDrawn="1"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rgbClr val="003C71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71950" y="304700"/>
            <a:ext cx="11248101" cy="666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71950" y="1558456"/>
            <a:ext cx="11248101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797792" y="6553152"/>
            <a:ext cx="171522" cy="16421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609585"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defTabSz="609585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1949" y="6520159"/>
            <a:ext cx="13692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</a:rPr>
              <a:t>Network Platforms Group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1027965" y="6486789"/>
            <a:ext cx="452539" cy="298259"/>
            <a:chOff x="451796" y="386081"/>
            <a:chExt cx="1249194" cy="823318"/>
          </a:xfrm>
        </p:grpSpPr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6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b="0" kern="1200">
          <a:solidFill>
            <a:srgbClr val="FFFFFF"/>
          </a:solidFill>
          <a:latin typeface="+mn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rgbClr val="FFFFFF"/>
        </a:buClr>
        <a:buFont typeface="Wingdings" panose="05000000000000000000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rgbClr val="FFFFFF"/>
        </a:buClr>
        <a:buFont typeface="Wingdings" panose="05000000000000000000" pitchFamily="2" charset="2"/>
        <a:buChar char="§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2133" kern="1200">
          <a:solidFill>
            <a:srgbClr val="FFFFFF"/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rgbClr val="FFFFFF"/>
        </a:buClr>
        <a:buFont typeface="Intel Clear" panose="020B0604020203020204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87080" y="441388"/>
            <a:ext cx="10972800" cy="89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5304" rIns="130603" bIns="6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6" name="Rectangle 25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13" name="Rectangle 12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1" name="Rectangle 20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37" name="Rectangle 36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84999" y="6672902"/>
            <a:ext cx="5844916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09717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45" name="Rectangle 44"/>
            <p:cNvSpPr/>
            <p:nvPr userDrawn="1"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</p:grpSp>
      <p:sp>
        <p:nvSpPr>
          <p:cNvPr id="47" name="Slide Number Placeholder 5"/>
          <p:cNvSpPr txBox="1">
            <a:spLocks/>
          </p:cNvSpPr>
          <p:nvPr userDrawn="1"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fontAlgn="auto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1" name="Text Box 5"/>
          <p:cNvSpPr txBox="1">
            <a:spLocks noChangeArrowheads="1"/>
          </p:cNvSpPr>
          <p:nvPr userDrawn="1"/>
        </p:nvSpPr>
        <p:spPr bwMode="auto">
          <a:xfrm>
            <a:off x="684997" y="6661990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INTEL CONFIDENTIAL, FOR INTERNAL USE ONLY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" y="6600203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810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spc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15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30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46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6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476183" indent="-47618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857131" indent="-38094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900">
          <a:solidFill>
            <a:schemeClr val="bg1"/>
          </a:solidFill>
          <a:effectLst/>
          <a:latin typeface="+mn-lt"/>
          <a:cs typeface="+mn-cs"/>
        </a:defRPr>
      </a:lvl2pPr>
      <a:lvl3pPr marL="1190460" indent="-26719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600">
          <a:solidFill>
            <a:schemeClr val="bg1"/>
          </a:solidFill>
          <a:effectLst/>
          <a:latin typeface="+mn-lt"/>
          <a:cs typeface="+mn-cs"/>
        </a:defRPr>
      </a:lvl3pPr>
      <a:lvl4pPr marL="1523787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4pPr>
      <a:lvl5pPr marL="1857116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5pPr>
      <a:lvl6pPr marL="2599854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008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162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320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5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07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69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2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7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3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83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4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87080" y="441388"/>
            <a:ext cx="10972800" cy="89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5304" rIns="130603" bIns="6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7080" y="1597867"/>
            <a:ext cx="10854368" cy="435107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6" name="Rectangle 25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8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13" name="Rectangle 12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/ CIBS | INTEL CONFIDENTIAL, FOR INTERNAL USE ONLY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21" name="Rectangle 20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84997" y="6651369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latin typeface="Arial" panose="020B0604020202020204" pitchFamily="34" charset="0"/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37" name="Rectangle 36"/>
            <p:cNvSpPr/>
            <p:nvPr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prstClr val="white"/>
                </a:solidFill>
                <a:latin typeface="Arial" panose="020B0604020202020204" pitchFamily="34" charset="0"/>
                <a:cs typeface="Arial" charset="0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76015" y="6417037"/>
            <a:ext cx="365436" cy="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ntel_rgb_3000.png"/>
          <p:cNvPicPr>
            <a:picLocks noChangeAspect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894" y="6611905"/>
            <a:ext cx="306187" cy="203143"/>
          </a:xfrm>
          <a:prstGeom prst="rect">
            <a:avLst/>
          </a:prstGeom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84999" y="6672902"/>
            <a:ext cx="5844916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109717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MARKET WATCH &amp; BUSINESS INNOVATION | BMG | INTEL CONFIDENTIAL, FOR INTERNAL USE ONLY</a:t>
            </a:r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" y="6313221"/>
            <a:ext cx="12201127" cy="569683"/>
            <a:chOff x="0" y="7575864"/>
            <a:chExt cx="14641351" cy="683620"/>
          </a:xfrm>
        </p:grpSpPr>
        <p:sp>
          <p:nvSpPr>
            <p:cNvPr id="45" name="Rectangle 44"/>
            <p:cNvSpPr/>
            <p:nvPr userDrawn="1"/>
          </p:nvSpPr>
          <p:spPr>
            <a:xfrm>
              <a:off x="0" y="7829889"/>
              <a:ext cx="13117683" cy="268966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6" name="Freeform 45"/>
            <p:cNvSpPr/>
            <p:nvPr userDrawn="1"/>
          </p:nvSpPr>
          <p:spPr>
            <a:xfrm>
              <a:off x="9" y="7575864"/>
              <a:ext cx="14641342" cy="683620"/>
            </a:xfrm>
            <a:custGeom>
              <a:avLst/>
              <a:gdLst>
                <a:gd name="connsiteX0" fmla="*/ 9155339 w 9162317"/>
                <a:gd name="connsiteY0" fmla="*/ 0 h 460573"/>
                <a:gd name="connsiteX1" fmla="*/ 8352851 w 9162317"/>
                <a:gd name="connsiteY1" fmla="*/ 6978 h 460573"/>
                <a:gd name="connsiteX2" fmla="*/ 7829490 w 9162317"/>
                <a:gd name="connsiteY2" fmla="*/ 314027 h 460573"/>
                <a:gd name="connsiteX3" fmla="*/ 0 w 9162317"/>
                <a:gd name="connsiteY3" fmla="*/ 307048 h 460573"/>
                <a:gd name="connsiteX4" fmla="*/ 0 w 9162317"/>
                <a:gd name="connsiteY4" fmla="*/ 460573 h 460573"/>
                <a:gd name="connsiteX5" fmla="*/ 9162317 w 9162317"/>
                <a:gd name="connsiteY5" fmla="*/ 453594 h 460573"/>
                <a:gd name="connsiteX6" fmla="*/ 9155339 w 9162317"/>
                <a:gd name="connsiteY6" fmla="*/ 0 h 460573"/>
                <a:gd name="connsiteX0" fmla="*/ 9168064 w 9168064"/>
                <a:gd name="connsiteY0" fmla="*/ 2547 h 453595"/>
                <a:gd name="connsiteX1" fmla="*/ 8352851 w 9168064"/>
                <a:gd name="connsiteY1" fmla="*/ 0 h 453595"/>
                <a:gd name="connsiteX2" fmla="*/ 7829490 w 9168064"/>
                <a:gd name="connsiteY2" fmla="*/ 307049 h 453595"/>
                <a:gd name="connsiteX3" fmla="*/ 0 w 9168064"/>
                <a:gd name="connsiteY3" fmla="*/ 300070 h 453595"/>
                <a:gd name="connsiteX4" fmla="*/ 0 w 9168064"/>
                <a:gd name="connsiteY4" fmla="*/ 453595 h 453595"/>
                <a:gd name="connsiteX5" fmla="*/ 9162317 w 9168064"/>
                <a:gd name="connsiteY5" fmla="*/ 446616 h 453595"/>
                <a:gd name="connsiteX6" fmla="*/ 9168064 w 9168064"/>
                <a:gd name="connsiteY6" fmla="*/ 2547 h 453595"/>
                <a:gd name="connsiteX0" fmla="*/ 9168064 w 9168064"/>
                <a:gd name="connsiteY0" fmla="*/ 2547 h 456141"/>
                <a:gd name="connsiteX1" fmla="*/ 8352851 w 9168064"/>
                <a:gd name="connsiteY1" fmla="*/ 0 h 456141"/>
                <a:gd name="connsiteX2" fmla="*/ 7829490 w 9168064"/>
                <a:gd name="connsiteY2" fmla="*/ 307049 h 456141"/>
                <a:gd name="connsiteX3" fmla="*/ 0 w 9168064"/>
                <a:gd name="connsiteY3" fmla="*/ 300070 h 456141"/>
                <a:gd name="connsiteX4" fmla="*/ 0 w 9168064"/>
                <a:gd name="connsiteY4" fmla="*/ 453595 h 456141"/>
                <a:gd name="connsiteX5" fmla="*/ 9155954 w 9168064"/>
                <a:gd name="connsiteY5" fmla="*/ 456141 h 456141"/>
                <a:gd name="connsiteX6" fmla="*/ 9168064 w 9168064"/>
                <a:gd name="connsiteY6" fmla="*/ 2547 h 456141"/>
                <a:gd name="connsiteX0" fmla="*/ 9168064 w 9169169"/>
                <a:gd name="connsiteY0" fmla="*/ 2547 h 456141"/>
                <a:gd name="connsiteX1" fmla="*/ 8352851 w 9169169"/>
                <a:gd name="connsiteY1" fmla="*/ 0 h 456141"/>
                <a:gd name="connsiteX2" fmla="*/ 7829490 w 9169169"/>
                <a:gd name="connsiteY2" fmla="*/ 307049 h 456141"/>
                <a:gd name="connsiteX3" fmla="*/ 0 w 9169169"/>
                <a:gd name="connsiteY3" fmla="*/ 300070 h 456141"/>
                <a:gd name="connsiteX4" fmla="*/ 0 w 9169169"/>
                <a:gd name="connsiteY4" fmla="*/ 453595 h 456141"/>
                <a:gd name="connsiteX5" fmla="*/ 9168679 w 9169169"/>
                <a:gd name="connsiteY5" fmla="*/ 456141 h 456141"/>
                <a:gd name="connsiteX6" fmla="*/ 9168064 w 9169169"/>
                <a:gd name="connsiteY6" fmla="*/ 2547 h 456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9169" h="456141">
                  <a:moveTo>
                    <a:pt x="9168064" y="2547"/>
                  </a:moveTo>
                  <a:lnTo>
                    <a:pt x="8352851" y="0"/>
                  </a:lnTo>
                  <a:lnTo>
                    <a:pt x="7829490" y="307049"/>
                  </a:lnTo>
                  <a:lnTo>
                    <a:pt x="0" y="300070"/>
                  </a:lnTo>
                  <a:lnTo>
                    <a:pt x="0" y="453595"/>
                  </a:lnTo>
                  <a:lnTo>
                    <a:pt x="9168679" y="456141"/>
                  </a:lnTo>
                  <a:cubicBezTo>
                    <a:pt x="9170595" y="308118"/>
                    <a:pt x="9166148" y="150570"/>
                    <a:pt x="9168064" y="2547"/>
                  </a:cubicBezTo>
                  <a:close/>
                </a:path>
              </a:pathLst>
            </a:custGeom>
            <a:solidFill>
              <a:srgbClr val="0071C5"/>
            </a:solidFill>
            <a:ln w="9525" cap="flat" cmpd="sng" algn="ctr">
              <a:noFill/>
              <a:prstDash val="solid"/>
            </a:ln>
            <a:effectLst/>
          </p:spPr>
          <p:txBody>
            <a:bodyPr lIns="146304" tIns="73152" rIns="146304" bIns="73152" rtlCol="0" anchor="ctr"/>
            <a:lstStyle/>
            <a:p>
              <a:pPr algn="ctr" defTabSz="609487">
                <a:defRPr/>
              </a:pPr>
              <a:endParaRPr lang="en-US" sz="2400" kern="0">
                <a:solidFill>
                  <a:prstClr val="white"/>
                </a:solidFill>
                <a:cs typeface="Arial" charset="0"/>
              </a:endParaRPr>
            </a:p>
          </p:txBody>
        </p:sp>
      </p:grpSp>
      <p:sp>
        <p:nvSpPr>
          <p:cNvPr id="47" name="Slide Number Placeholder 5"/>
          <p:cNvSpPr txBox="1">
            <a:spLocks/>
          </p:cNvSpPr>
          <p:nvPr userDrawn="1"/>
        </p:nvSpPr>
        <p:spPr>
          <a:xfrm>
            <a:off x="11655563" y="6415500"/>
            <a:ext cx="52891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rgbClr val="FFFFFF"/>
                </a:solidFill>
                <a:latin typeface="Intel Clear Light" panose="020B0404020203020204" pitchFamily="34" charset="0"/>
                <a:ea typeface="+mn-ea"/>
                <a:cs typeface="Intel Clear Light" panose="020B0404020203020204" pitchFamily="34" charset="0"/>
              </a:defRPr>
            </a:lvl1pPr>
            <a:lvl2pPr marL="65311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62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933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244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555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866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71771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4882" algn="l" defTabSz="130622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609487" fontAlgn="auto">
              <a:spcBef>
                <a:spcPts val="0"/>
              </a:spcBef>
              <a:spcAft>
                <a:spcPts val="0"/>
              </a:spcAft>
              <a:defRPr/>
            </a:pPr>
            <a:fld id="{EE2556C5-CE8C-6547-B838-EA80C61A4AF7}" type="slidenum">
              <a:rPr lang="en-US" sz="1200" smtClean="0"/>
              <a:pPr algn="ctr" defTabSz="60948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1645965" y="6458140"/>
            <a:ext cx="1" cy="290913"/>
          </a:xfrm>
          <a:prstGeom prst="line">
            <a:avLst/>
          </a:prstGeom>
          <a:noFill/>
          <a:ln w="31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1" name="Text Box 5"/>
          <p:cNvSpPr txBox="1">
            <a:spLocks noChangeArrowheads="1"/>
          </p:cNvSpPr>
          <p:nvPr userDrawn="1"/>
        </p:nvSpPr>
        <p:spPr bwMode="auto">
          <a:xfrm>
            <a:off x="684997" y="6661990"/>
            <a:ext cx="4870763" cy="107722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27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prstClr val="white"/>
                </a:solidFill>
                <a:cs typeface="Helvetica"/>
              </a:rPr>
              <a:t>INTEL CONFIDENTIAL, FOR INTERNAL USE ONLY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" y="6600203"/>
            <a:ext cx="310896" cy="2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492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spc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54415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108830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63246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21766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476183" indent="-47618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857131" indent="-38094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900">
          <a:solidFill>
            <a:schemeClr val="bg1"/>
          </a:solidFill>
          <a:effectLst/>
          <a:latin typeface="+mn-lt"/>
          <a:cs typeface="+mn-cs"/>
        </a:defRPr>
      </a:lvl2pPr>
      <a:lvl3pPr marL="1190460" indent="-26719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600">
          <a:solidFill>
            <a:schemeClr val="bg1"/>
          </a:solidFill>
          <a:effectLst/>
          <a:latin typeface="+mn-lt"/>
          <a:cs typeface="+mn-cs"/>
        </a:defRPr>
      </a:lvl3pPr>
      <a:lvl4pPr marL="1523787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4pPr>
      <a:lvl5pPr marL="1857116" indent="-27380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tabLst/>
        <a:defRPr sz="1500">
          <a:solidFill>
            <a:schemeClr val="bg1"/>
          </a:solidFill>
          <a:effectLst/>
          <a:latin typeface="+mn-lt"/>
          <a:cs typeface="+mn-cs"/>
        </a:defRPr>
      </a:lvl5pPr>
      <a:lvl6pPr marL="2599854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3144008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688162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4232320" indent="-27396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5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07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69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2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76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3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83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42" algn="l" defTabSz="10883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5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2" y="1793882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69446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1" r:id="rId1"/>
    <p:sldLayoutId id="2147483983" r:id="rId2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0"/>
            <a:ext cx="11248101" cy="1022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327665"/>
            <a:ext cx="11248101" cy="451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73713"/>
            <a:ext cx="128240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800" smtClean="0">
                <a:solidFill>
                  <a:srgbClr val="FFFFFF"/>
                </a:solidFill>
                <a:latin typeface="+mn-lt"/>
                <a:cs typeface="Intel Clear" panose="020B0604020203020204" pitchFamily="34" charset="0"/>
              </a:defRPr>
            </a:lvl1pPr>
          </a:lstStyle>
          <a:p>
            <a:fld id="{2645B07E-D3A3-4958-8AF2-CB930984FA2E}" type="slidenum">
              <a:rPr/>
              <a:pPr/>
              <a:t>‹#›</a:t>
            </a:fld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8" y="6497362"/>
            <a:ext cx="519049" cy="2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32" rtl="0" eaLnBrk="1" latinLnBrk="0" hangingPunct="1">
        <a:spcBef>
          <a:spcPct val="0"/>
        </a:spcBef>
        <a:buNone/>
        <a:defRPr sz="3733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8923" indent="-168262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6406896"/>
            <a:ext cx="12192000" cy="45110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33712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951" y="304700"/>
            <a:ext cx="11248101" cy="1022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51" y="1327665"/>
            <a:ext cx="11248101" cy="451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7792" y="6573713"/>
            <a:ext cx="128240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800" smtClean="0">
                <a:solidFill>
                  <a:srgbClr val="FFFFFF"/>
                </a:solidFill>
                <a:latin typeface="+mn-lt"/>
                <a:cs typeface="Intel Clear" panose="020B0604020203020204" pitchFamily="34" charset="0"/>
              </a:defRPr>
            </a:lvl1pPr>
          </a:lstStyle>
          <a:p>
            <a:fld id="{2645B07E-D3A3-4958-8AF2-CB930984FA2E}" type="slidenum">
              <a:rPr/>
              <a:pPr/>
              <a:t>‹#›</a:t>
            </a:fld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8" y="6497362"/>
            <a:ext cx="519049" cy="2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32" rtl="0" eaLnBrk="1" latinLnBrk="0" hangingPunct="1">
        <a:spcBef>
          <a:spcPct val="0"/>
        </a:spcBef>
        <a:buNone/>
        <a:defRPr sz="3733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138" indent="-171438" algn="l" defTabSz="914332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8923" indent="-168262" algn="l" defTabSz="914332" rtl="0" eaLnBrk="1" latinLnBrk="0" hangingPunct="1"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7EFE8D1C-BFAE-4407-96BB-DF6E6FC9AE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>
            <a:off x="7747694" y="3754625"/>
            <a:ext cx="4249324" cy="1938613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2B63B-168E-414B-8DB1-560E54D47D12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999506" y="2795354"/>
            <a:ext cx="3677433" cy="1103977"/>
          </a:xfrm>
          <a:prstGeom prst="rect">
            <a:avLst/>
          </a:prstGeom>
        </p:spPr>
      </p:pic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3041B53-9F64-46EB-95A0-B684D8DABD2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7694" y="1028156"/>
            <a:ext cx="4249324" cy="1938613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2274F-EE42-43B5-BF32-B381968767B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25965" y="4993075"/>
            <a:ext cx="1963659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IOT DEVICES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8A8288-B046-42FA-B06A-5DBC93EE3D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 flipV="1">
            <a:off x="8745057" y="1946708"/>
            <a:ext cx="2192426" cy="2719977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9498" y="5660296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InTERNET</a:t>
            </a:r>
            <a:endParaRPr lang="en-US" sz="2000" kern="0" dirty="0">
              <a:solidFill>
                <a:schemeClr val="bg2">
                  <a:lumMod val="75000"/>
                  <a:lumOff val="25000"/>
                </a:schemeClr>
              </a:solidFill>
              <a:latin typeface="Intel Clear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85346" y="5658946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654906" y="5626681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Intel Clear Pro"/>
              </a:rPr>
              <a:t>IOT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F86C2-41BD-4210-8396-0CC5575F563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09737" y="910444"/>
            <a:ext cx="2014174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IoT APPLICATIONS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91660FF7-9DBE-4971-96AE-423FAFEC2F2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0800000">
            <a:off x="4011378" y="3764733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0830AD-5FD1-4D2B-93E9-A42A17BAB7D6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69372" y="2822271"/>
            <a:ext cx="3677433" cy="11039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078E0B-4084-4C32-A249-BF06E585EE9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19010" y="5007480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WEB SERVICES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B051B8-231E-49A2-907A-22896979A5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 flipV="1">
            <a:off x="4348585" y="2345963"/>
            <a:ext cx="2206647" cy="1935685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2A1E80FC-7A8C-4B96-BEFF-E51730605A3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992342" y="1006399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FE070-CF40-4CE7-8848-1CDCFA27D99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398095" y="921255"/>
            <a:ext cx="2174789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BROWSER APPLICATIONS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03401762-331D-4FB0-9584-5172C2AE60D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0800000">
            <a:off x="449030" y="3787574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BDFD6F-1F94-4274-9565-233005D52420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647" y="2840997"/>
            <a:ext cx="3677433" cy="11039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E0A189-24C9-4894-8AFF-4A51ED1796F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76185" y="5026206"/>
            <a:ext cx="179032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PHYSICAL TRANSPORT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C3485-46CA-4716-94B9-B0C2147AD6B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5400000" flipV="1">
            <a:off x="789688" y="2407999"/>
            <a:ext cx="2206647" cy="1849064"/>
          </a:xfrm>
          <a:prstGeom prst="ellipse">
            <a:avLst/>
          </a:prstGeom>
          <a:gradFill flip="none" rotWithShape="1">
            <a:gsLst>
              <a:gs pos="0">
                <a:srgbClr val="00AEEF">
                  <a:alpha val="86000"/>
                </a:srgbClr>
              </a:gs>
              <a:gs pos="100000">
                <a:srgbClr val="00AEEF">
                  <a:alpha val="26000"/>
                </a:srgbClr>
              </a:gs>
            </a:gsLst>
            <a:lin ang="0" scaled="1"/>
            <a:tileRect/>
          </a:gradFill>
          <a:ln w="2857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25400" h="44450" prst="angle"/>
            <a:extrusionClr>
              <a:prstClr val="black"/>
            </a:extrusionClr>
            <a:contourClr>
              <a:prstClr val="black"/>
            </a:contourClr>
          </a:sp3d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/>
              </a:defRPr>
            </a:pPr>
            <a:endParaRPr kumimoji="0" lang="en-US" sz="3067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7C5EEB86-FDEC-47DD-8B41-0A93A58D2F7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38617" y="1025125"/>
            <a:ext cx="2904229" cy="1905667"/>
          </a:xfrm>
          <a:prstGeom prst="flowChartManualOperation">
            <a:avLst/>
          </a:prstGeom>
          <a:gradFill>
            <a:gsLst>
              <a:gs pos="12000">
                <a:srgbClr val="00AEEF">
                  <a:lumMod val="98000"/>
                  <a:alpha val="41000"/>
                </a:srgbClr>
              </a:gs>
              <a:gs pos="59000">
                <a:srgbClr val="00AEEF"/>
              </a:gs>
            </a:gsLst>
            <a:lin ang="15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>
              <a:rot lat="0" lon="0" rev="8400000"/>
            </a:lightRig>
          </a:scene3d>
          <a:sp3d prstMaterial="matte">
            <a:bevelT w="38100" h="44450" prst="angle"/>
          </a:sp3d>
        </p:spPr>
        <p:txBody>
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Aft>
                <a:spcPct val="0"/>
              </a:spcAft>
              <a:buClr>
                <a:prstClr val="black"/>
              </a:buClr>
              <a:buFont typeface="Wingdings" pitchFamily="2" charset="2"/>
              <a:buNone/>
              <a:defRPr/>
            </a:pPr>
            <a:endParaRPr lang="en-US" sz="1400" kern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10BF0-213B-4D26-98DE-0982DFE6D55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76185" y="939981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APPLICATION PROTOCOL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81191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5BFEB-F1D2-410C-925A-66A415643AD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84638" y="2309638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TCP    UDP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849BFC-8EA2-4715-BDDA-F7763BEE8B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90741" y="3784904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ETHERNET  WIFI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17E77-5520-4305-930D-AF0D9E3C02C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68479" y="4402908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FIBER SONET 5GHZ 2.4GHZ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D1A6B-29BA-4FF0-9618-C91B2912FF3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90742" y="1621294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EMAIL WEB FTP SSH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551227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3E126-BE7D-4B23-886F-FE1369339AD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535788" y="4473712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PYTHON  NODE.JS  C++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A3CD6-2429-4E69-9C71-329B7DCAE67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484065" y="3760960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fLASK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eXPRESS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45220F-3D87-4C48-A41E-E6F33038898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465018" y="1564373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JQUERY AJAX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F1CF1E-446B-4F18-B837-A5F8A13DFD8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34602" y="2185693"/>
            <a:ext cx="220624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JAVASCRIPT HTML XML JSON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1CF4F-10CF-4575-9180-4849EF8BFDB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481279" y="4315623"/>
            <a:ext cx="2628242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JSON XML CBOR JPEG…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894DA-7EE5-49C8-B9EB-4CADFE78F72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28883" y="3986377"/>
            <a:ext cx="3738360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ONEM2M OCF ECHONET ZIGBEE OPC-UA…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94478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THING DESCRIPTION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60C2A7-3647-4CDB-BEC0-4F67D5D1C92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358213" y="2270599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TABLES  RDF/JSON-LD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2F181-70E3-4DB0-B24C-0A9A620A474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375022" y="192238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SQL  SPARQL </a:t>
            </a:r>
          </a:p>
        </p:txBody>
      </p:sp>
      <p:sp>
        <p:nvSpPr>
          <p:cNvPr id="41" name="Right Arrow 29">
            <a:extLst>
              <a:ext uri="{FF2B5EF4-FFF2-40B4-BE49-F238E27FC236}">
                <a16:creationId xmlns:a16="http://schemas.microsoft.com/office/drawing/2014/main" id="{C2F3D6DD-C4F6-415A-BC59-B30F876CC024}"/>
              </a:ext>
            </a:extLst>
          </p:cNvPr>
          <p:cNvSpPr/>
          <p:nvPr/>
        </p:nvSpPr>
        <p:spPr>
          <a:xfrm>
            <a:off x="3089189" y="2930792"/>
            <a:ext cx="1309816" cy="590884"/>
          </a:xfrm>
          <a:prstGeom prst="rightArrow">
            <a:avLst/>
          </a:prstGeom>
          <a:solidFill>
            <a:srgbClr val="B7D10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2" name="Right Arrow 179">
            <a:extLst>
              <a:ext uri="{FF2B5EF4-FFF2-40B4-BE49-F238E27FC236}">
                <a16:creationId xmlns:a16="http://schemas.microsoft.com/office/drawing/2014/main" id="{B68D903D-4B83-430D-B99A-1588D01620B2}"/>
              </a:ext>
            </a:extLst>
          </p:cNvPr>
          <p:cNvSpPr/>
          <p:nvPr/>
        </p:nvSpPr>
        <p:spPr>
          <a:xfrm>
            <a:off x="6540848" y="2934908"/>
            <a:ext cx="1309816" cy="590884"/>
          </a:xfrm>
          <a:prstGeom prst="rightArrow">
            <a:avLst/>
          </a:prstGeom>
          <a:solidFill>
            <a:srgbClr val="B7D10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B0B32B-7F3E-4F4D-A26D-3FF08977A2B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524101" y="4667283"/>
            <a:ext cx="2628242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HTTP </a:t>
            </a:r>
            <a:r>
              <a:rPr lang="en-US" sz="2000" kern="0" dirty="0" err="1">
                <a:solidFill>
                  <a:prstClr val="white"/>
                </a:solidFill>
                <a:latin typeface="Intel Clear Pro"/>
              </a:rPr>
              <a:t>CoAP</a:t>
            </a: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MQTT BACNET ZWAVE…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283560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8CC39-D92F-45B6-9B47-C437C466702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382483" y="1611338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FAAS  DIGITAL TWINS  ML/AI ANALYTICS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683798-7DEE-49D4-8F33-B4DF5BD2BB4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389308" y="1265458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CLOUD, EDGE/FOG, and IOT SERVICES</a:t>
            </a:r>
          </a:p>
        </p:txBody>
      </p:sp>
    </p:spTree>
    <p:extLst>
      <p:ext uri="{BB962C8B-B14F-4D97-AF65-F5344CB8AC3E}">
        <p14:creationId xmlns:p14="http://schemas.microsoft.com/office/powerpoint/2010/main" val="111852755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heme/theme1.xml><?xml version="1.0" encoding="utf-8"?>
<a:theme xmlns:a="http://schemas.openxmlformats.org/drawingml/2006/main" name="Intel 20150427 - dark">
  <a:themeElements>
    <a:clrScheme name="Intel new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MBI Theme">
  <a:themeElements>
    <a:clrScheme name="Intel Color Palett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2"/>
            </a:solidFill>
            <a:latin typeface="+mn-lt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80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BI Theme" id="{C61B09ED-E6AB-46B5-BB4A-65F250CCACBF}" vid="{8874B159-FCA6-47CF-8C3C-37D4EC16498F}"/>
    </a:ext>
  </a:extLst>
</a:theme>
</file>

<file path=ppt/theme/theme3.xml><?xml version="1.0" encoding="utf-8"?>
<a:theme xmlns:a="http://schemas.openxmlformats.org/drawingml/2006/main" name="1_MBI Theme">
  <a:themeElements>
    <a:clrScheme name="Intel Color Palett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 Clear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2"/>
            </a:solidFill>
            <a:latin typeface="+mn-lt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>
          <a:defRPr sz="180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BI Theme" id="{C61B09ED-E6AB-46B5-BB4A-65F250CCACBF}" vid="{8874B159-FCA6-47CF-8C3C-37D4EC16498F}"/>
    </a:ext>
  </a:extLst>
</a:theme>
</file>

<file path=ppt/theme/theme4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15-NPG-PPTx-Template-Wide-White-Updated">
  <a:themeElements>
    <a:clrScheme name="Intel new temp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C4D600"/>
      </a:accent3>
      <a:accent4>
        <a:srgbClr val="F3D54E"/>
      </a:accent4>
      <a:accent5>
        <a:srgbClr val="FC4C02"/>
      </a:accent5>
      <a:accent6>
        <a:srgbClr val="FFA300"/>
      </a:accent6>
      <a:hlink>
        <a:srgbClr val="939598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custClrLst>
    <a:custClr name="Red">
      <a:srgbClr val="ED1C24"/>
    </a:custClr>
    <a:custClr name="Orange">
      <a:srgbClr val="FF900D"/>
    </a:custClr>
    <a:custClr name="Yellow">
      <a:srgbClr val="FFF200"/>
    </a:custClr>
  </a:custClrLst>
  <a:extLst>
    <a:ext uri="{05A4C25C-085E-4340-85A3-A5531E510DB2}">
      <thm15:themeFamily xmlns:thm15="http://schemas.microsoft.com/office/thememl/2012/main" name="2015-NPG-PPTx-Template-Wide-White-Updated" id="{55DAA982-A75A-469C-9947-0B0FDEAE39CB}" vid="{FD9AF915-29A3-47E4-B2BE-C818127B3214}"/>
    </a:ext>
  </a:extLst>
</a:theme>
</file>

<file path=ppt/theme/theme6.xml><?xml version="1.0" encoding="utf-8"?>
<a:theme xmlns:a="http://schemas.openxmlformats.org/drawingml/2006/main" name="1_2015-NPG-PPTx-Template-Wide-White-Updated">
  <a:themeElements>
    <a:clrScheme name="Intel new temp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C4D600"/>
      </a:accent3>
      <a:accent4>
        <a:srgbClr val="F3D54E"/>
      </a:accent4>
      <a:accent5>
        <a:srgbClr val="FC4C02"/>
      </a:accent5>
      <a:accent6>
        <a:srgbClr val="FFA300"/>
      </a:accent6>
      <a:hlink>
        <a:srgbClr val="939598"/>
      </a:hlink>
      <a:folHlink>
        <a:srgbClr val="B1BAB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custClrLst>
    <a:custClr name="Red">
      <a:srgbClr val="ED1C24"/>
    </a:custClr>
    <a:custClr name="Orange">
      <a:srgbClr val="FF900D"/>
    </a:custClr>
    <a:custClr name="Yellow">
      <a:srgbClr val="FFF200"/>
    </a:custClr>
  </a:custClrLst>
  <a:extLst>
    <a:ext uri="{05A4C25C-085E-4340-85A3-A5531E510DB2}">
      <thm15:themeFamily xmlns:thm15="http://schemas.microsoft.com/office/thememl/2012/main" name="2015-NPG-PPTx-Template-Wide-White-Updated" id="{55DAA982-A75A-469C-9947-0B0FDEAE39CB}" vid="{FD9AF915-29A3-47E4-B2BE-C818127B321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30866</TotalTime>
  <Words>94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Neo Sans Intel</vt:lpstr>
      <vt:lpstr>Neo Sans Intel Medium</vt:lpstr>
      <vt:lpstr>Arial</vt:lpstr>
      <vt:lpstr>Arial Narrow</vt:lpstr>
      <vt:lpstr>Calibri</vt:lpstr>
      <vt:lpstr>Helvetica</vt:lpstr>
      <vt:lpstr>Intel Clear</vt:lpstr>
      <vt:lpstr>Intel Clear Light</vt:lpstr>
      <vt:lpstr>Intel Clear Pro</vt:lpstr>
      <vt:lpstr>Wingdings</vt:lpstr>
      <vt:lpstr>Intel 20150427 - dark</vt:lpstr>
      <vt:lpstr>2_MBI Theme</vt:lpstr>
      <vt:lpstr>1_MBI Theme</vt:lpstr>
      <vt:lpstr>4_intel16x9</vt:lpstr>
      <vt:lpstr>2015-NPG-PPTx-Template-Wide-White-Updated</vt:lpstr>
      <vt:lpstr>1_2015-NPG-PPTx-Template-Wide-White-Updated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Hawwar, Yousef</dc:creator>
  <cp:keywords>CTPClassification=CTP_NT</cp:keywords>
  <cp:lastModifiedBy>Mccool, Michael</cp:lastModifiedBy>
  <cp:revision>349</cp:revision>
  <dcterms:created xsi:type="dcterms:W3CDTF">2018-11-17T12:15:03Z</dcterms:created>
  <dcterms:modified xsi:type="dcterms:W3CDTF">2019-03-16T04:51:16Z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f3c8feee-a632-48ac-a653-be533caf679b</vt:lpwstr>
  </property>
  <property fmtid="{D5CDD505-2E9C-101B-9397-08002B2CF9AE}" pid="3" name="CTP_TimeStamp">
    <vt:lpwstr>2019-03-16 04:51:16Z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