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E0CB52"/>
    <a:srgbClr val="FCFAEE"/>
    <a:srgbClr val="C83500"/>
    <a:srgbClr val="8CCBF2"/>
    <a:srgbClr val="D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7182" autoAdjust="0"/>
  </p:normalViewPr>
  <p:slideViewPr>
    <p:cSldViewPr snapToGrid="0">
      <p:cViewPr varScale="1">
        <p:scale>
          <a:sx n="82" d="100"/>
          <a:sy n="82" d="100"/>
        </p:scale>
        <p:origin x="1272" y="9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2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2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0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3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6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46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2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BD62-2936-4F77-8E23-0F21680CD184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42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AEED992-351B-49D8-A365-11BE05EAE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96285"/>
              </p:ext>
            </p:extLst>
          </p:nvPr>
        </p:nvGraphicFramePr>
        <p:xfrm>
          <a:off x="524848" y="3641999"/>
          <a:ext cx="2833991" cy="308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635479289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137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context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Array)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12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7187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6630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9905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586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5078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59699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46563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5205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6001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43586C8-FC59-4117-919F-506A45F12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76851"/>
              </p:ext>
            </p:extLst>
          </p:nvPr>
        </p:nvGraphicFramePr>
        <p:xfrm>
          <a:off x="7576148" y="3674362"/>
          <a:ext cx="2833991" cy="112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635479289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InteractionAffordance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137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2544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9905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58644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D10D221-A87C-4175-92B3-E3CA15F7C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46848"/>
              </p:ext>
            </p:extLst>
          </p:nvPr>
        </p:nvGraphicFramePr>
        <p:xfrm>
          <a:off x="3667525" y="5510610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observable: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01E1433-EA32-4C68-87A1-E95FFBE47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40793"/>
              </p:ext>
            </p:extLst>
          </p:nvPr>
        </p:nvGraphicFramePr>
        <p:xfrm>
          <a:off x="6646845" y="5510644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ActionAffordance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idempotent: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FC1AFC6-E0BF-4278-92E5-CE045176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63323"/>
              </p:ext>
            </p:extLst>
          </p:nvPr>
        </p:nvGraphicFramePr>
        <p:xfrm>
          <a:off x="9580655" y="551158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EF6C18FB-F960-4DC5-BB48-FCC6CEC91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06542"/>
              </p:ext>
            </p:extLst>
          </p:nvPr>
        </p:nvGraphicFramePr>
        <p:xfrm>
          <a:off x="4033202" y="2833979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VersionInfo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5D1221B-9EF2-4EEE-8ADA-B520EEA6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96609"/>
              </p:ext>
            </p:extLst>
          </p:nvPr>
        </p:nvGraphicFramePr>
        <p:xfrm>
          <a:off x="4033201" y="2056527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EC6ACBD6-A322-44C3-A68E-6E838FDC4526}"/>
              </a:ext>
            </a:extLst>
          </p:cNvPr>
          <p:cNvCxnSpPr>
            <a:cxnSpLocks/>
            <a:stCxn id="8" idx="0"/>
            <a:endCxn id="71" idx="3"/>
          </p:cNvCxnSpPr>
          <p:nvPr/>
        </p:nvCxnSpPr>
        <p:spPr>
          <a:xfrm rot="5400000" flipH="1" flipV="1">
            <a:off x="6792679" y="3310147"/>
            <a:ext cx="492305" cy="3908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379B163-BABD-42E9-BC8C-A7F187737ECC}"/>
              </a:ext>
            </a:extLst>
          </p:cNvPr>
          <p:cNvCxnSpPr>
            <a:cxnSpLocks/>
            <a:stCxn id="9" idx="0"/>
            <a:endCxn id="71" idx="3"/>
          </p:cNvCxnSpPr>
          <p:nvPr/>
        </p:nvCxnSpPr>
        <p:spPr>
          <a:xfrm rot="5400000" flipH="1" flipV="1">
            <a:off x="8282322" y="4799824"/>
            <a:ext cx="492339" cy="92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C557D4A1-8712-441E-B1AC-3B4F21342F70}"/>
              </a:ext>
            </a:extLst>
          </p:cNvPr>
          <p:cNvCxnSpPr>
            <a:cxnSpLocks/>
            <a:stCxn id="10" idx="0"/>
            <a:endCxn id="71" idx="3"/>
          </p:cNvCxnSpPr>
          <p:nvPr/>
        </p:nvCxnSpPr>
        <p:spPr>
          <a:xfrm rot="16200000" flipV="1">
            <a:off x="9748757" y="4262691"/>
            <a:ext cx="493280" cy="2004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id="{3C2C3D9F-BA06-4307-A84E-CBCE9FF7D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79535"/>
              </p:ext>
            </p:extLst>
          </p:nvPr>
        </p:nvGraphicFramePr>
        <p:xfrm>
          <a:off x="4033202" y="895096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F258A066-132E-44D0-947D-DA832372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44432"/>
              </p:ext>
            </p:extLst>
          </p:nvPr>
        </p:nvGraphicFramePr>
        <p:xfrm>
          <a:off x="524846" y="811789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1518DDF4-7A74-485D-866B-792439B9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33771"/>
              </p:ext>
            </p:extLst>
          </p:nvPr>
        </p:nvGraphicFramePr>
        <p:xfrm>
          <a:off x="4033202" y="1290493"/>
          <a:ext cx="2833991" cy="2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507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35D5E7A4-2CC1-4BC2-AAF0-B25E76CB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67156"/>
              </p:ext>
            </p:extLst>
          </p:nvPr>
        </p:nvGraphicFramePr>
        <p:xfrm>
          <a:off x="6648926" y="8115022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sp>
        <p:nvSpPr>
          <p:cNvPr id="71" name="Triangle isocèle 70">
            <a:extLst>
              <a:ext uri="{FF2B5EF4-FFF2-40B4-BE49-F238E27FC236}">
                <a16:creationId xmlns:a16="http://schemas.microsoft.com/office/drawing/2014/main" id="{023C3A5E-E104-4D71-A882-7964708A5D4C}"/>
              </a:ext>
            </a:extLst>
          </p:cNvPr>
          <p:cNvSpPr/>
          <p:nvPr/>
        </p:nvSpPr>
        <p:spPr>
          <a:xfrm>
            <a:off x="8872158" y="4794874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B69F76A9-FE57-4D71-8FD3-52C59C1F9DF9}"/>
              </a:ext>
            </a:extLst>
          </p:cNvPr>
          <p:cNvCxnSpPr>
            <a:cxnSpLocks/>
            <a:stCxn id="8" idx="2"/>
            <a:endCxn id="150" idx="3"/>
          </p:cNvCxnSpPr>
          <p:nvPr/>
        </p:nvCxnSpPr>
        <p:spPr>
          <a:xfrm rot="16200000" flipH="1">
            <a:off x="5305242" y="5850143"/>
            <a:ext cx="2537444" cy="2978889"/>
          </a:xfrm>
          <a:prstGeom prst="bentConnector3">
            <a:avLst>
              <a:gd name="adj1" fmla="val 109009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iangle isocèle 149">
            <a:extLst>
              <a:ext uri="{FF2B5EF4-FFF2-40B4-BE49-F238E27FC236}">
                <a16:creationId xmlns:a16="http://schemas.microsoft.com/office/drawing/2014/main" id="{3A8C42F1-6850-4668-B440-0AE112C6A43E}"/>
              </a:ext>
            </a:extLst>
          </p:cNvPr>
          <p:cNvSpPr/>
          <p:nvPr/>
        </p:nvSpPr>
        <p:spPr>
          <a:xfrm>
            <a:off x="7942424" y="8384879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757CC754-071A-4882-A6C3-2EBFDAD0AA54}"/>
              </a:ext>
            </a:extLst>
          </p:cNvPr>
          <p:cNvGrpSpPr/>
          <p:nvPr/>
        </p:nvGrpSpPr>
        <p:grpSpPr>
          <a:xfrm>
            <a:off x="1941843" y="801488"/>
            <a:ext cx="2091359" cy="2831459"/>
            <a:chOff x="1941843" y="801488"/>
            <a:chExt cx="2091359" cy="2831459"/>
          </a:xfrm>
        </p:grpSpPr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7A52269D-E430-49E4-BC4C-EA8D5C93E064}"/>
                </a:ext>
              </a:extLst>
            </p:cNvPr>
            <p:cNvGrpSpPr/>
            <p:nvPr/>
          </p:nvGrpSpPr>
          <p:grpSpPr>
            <a:xfrm>
              <a:off x="1941843" y="885941"/>
              <a:ext cx="2091359" cy="2747006"/>
              <a:chOff x="1941843" y="188835"/>
              <a:chExt cx="2091359" cy="2747006"/>
            </a:xfrm>
          </p:grpSpPr>
          <p:cxnSp>
            <p:nvCxnSpPr>
              <p:cNvPr id="98" name="Connecteur : en arc 97">
                <a:extLst>
                  <a:ext uri="{FF2B5EF4-FFF2-40B4-BE49-F238E27FC236}">
                    <a16:creationId xmlns:a16="http://schemas.microsoft.com/office/drawing/2014/main" id="{BD35422F-859F-4715-A3DC-51F1AF1BA4FF}"/>
                  </a:ext>
                </a:extLst>
              </p:cNvPr>
              <p:cNvCxnSpPr>
                <a:cxnSpLocks/>
                <a:stCxn id="5" idx="0"/>
                <a:endCxn id="47" idx="1"/>
              </p:cNvCxnSpPr>
              <p:nvPr/>
            </p:nvCxnSpPr>
            <p:spPr>
              <a:xfrm rot="5400000" flipH="1" flipV="1">
                <a:off x="1684103" y="586742"/>
                <a:ext cx="2606839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426F385-7F1E-4AD4-8A24-D74E6F1EC3B5}"/>
                  </a:ext>
                </a:extLst>
              </p:cNvPr>
              <p:cNvSpPr/>
              <p:nvPr/>
            </p:nvSpPr>
            <p:spPr>
              <a:xfrm>
                <a:off x="2960388" y="188835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forms</a:t>
                </a:r>
                <a:endParaRPr lang="fr-FR" dirty="0"/>
              </a:p>
            </p:txBody>
          </p: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02DBD55-8C0E-46AC-A3B4-B33537A3F886}"/>
                </a:ext>
              </a:extLst>
            </p:cNvPr>
            <p:cNvSpPr/>
            <p:nvPr/>
          </p:nvSpPr>
          <p:spPr>
            <a:xfrm>
              <a:off x="3476638" y="801488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F7DCBEEC-2883-4B1A-BFE3-B0A3A943CFC9}"/>
              </a:ext>
            </a:extLst>
          </p:cNvPr>
          <p:cNvGrpSpPr/>
          <p:nvPr/>
        </p:nvGrpSpPr>
        <p:grpSpPr>
          <a:xfrm>
            <a:off x="1941843" y="1427655"/>
            <a:ext cx="2091359" cy="2214345"/>
            <a:chOff x="1941843" y="1427655"/>
            <a:chExt cx="2091359" cy="2214345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4D67DCE7-BC6D-4BD3-B106-BAC629F802F6}"/>
                </a:ext>
              </a:extLst>
            </p:cNvPr>
            <p:cNvGrpSpPr/>
            <p:nvPr/>
          </p:nvGrpSpPr>
          <p:grpSpPr>
            <a:xfrm>
              <a:off x="1941843" y="1427655"/>
              <a:ext cx="2091359" cy="2214345"/>
              <a:chOff x="1941843" y="1427655"/>
              <a:chExt cx="2091359" cy="2214345"/>
            </a:xfrm>
          </p:grpSpPr>
          <p:cxnSp>
            <p:nvCxnSpPr>
              <p:cNvPr id="58" name="Connecteur : en arc 57">
                <a:extLst>
                  <a:ext uri="{FF2B5EF4-FFF2-40B4-BE49-F238E27FC236}">
                    <a16:creationId xmlns:a16="http://schemas.microsoft.com/office/drawing/2014/main" id="{EA763029-30B2-4C97-8B12-E008F39E8E1C}"/>
                  </a:ext>
                </a:extLst>
              </p:cNvPr>
              <p:cNvCxnSpPr>
                <a:cxnSpLocks/>
                <a:stCxn id="5" idx="0"/>
                <a:endCxn id="49" idx="1"/>
              </p:cNvCxnSpPr>
              <p:nvPr/>
            </p:nvCxnSpPr>
            <p:spPr>
              <a:xfrm rot="5400000" flipH="1" flipV="1">
                <a:off x="1880350" y="1489148"/>
                <a:ext cx="2214345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45F9FDD-AB54-4B8F-BFE7-452B545404FC}"/>
                  </a:ext>
                </a:extLst>
              </p:cNvPr>
              <p:cNvSpPr/>
              <p:nvPr/>
            </p:nvSpPr>
            <p:spPr>
              <a:xfrm>
                <a:off x="2960334" y="1716621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links</a:t>
                </a:r>
                <a:endParaRPr lang="fr-FR" dirty="0"/>
              </a:p>
            </p:txBody>
          </p:sp>
        </p:grp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A1ACEEB6-250C-4D90-88F1-31298717C5C8}"/>
                </a:ext>
              </a:extLst>
            </p:cNvPr>
            <p:cNvSpPr/>
            <p:nvPr/>
          </p:nvSpPr>
          <p:spPr>
            <a:xfrm>
              <a:off x="3468629" y="144743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62D45E91-A850-42CD-87A7-81BA2B936520}"/>
              </a:ext>
            </a:extLst>
          </p:cNvPr>
          <p:cNvGrpSpPr/>
          <p:nvPr/>
        </p:nvGrpSpPr>
        <p:grpSpPr>
          <a:xfrm>
            <a:off x="1941843" y="2196591"/>
            <a:ext cx="2318206" cy="1445408"/>
            <a:chOff x="1941843" y="2196591"/>
            <a:chExt cx="2318206" cy="1445408"/>
          </a:xfrm>
        </p:grpSpPr>
        <p:grpSp>
          <p:nvGrpSpPr>
            <p:cNvPr id="224" name="Groupe 223">
              <a:extLst>
                <a:ext uri="{FF2B5EF4-FFF2-40B4-BE49-F238E27FC236}">
                  <a16:creationId xmlns:a16="http://schemas.microsoft.com/office/drawing/2014/main" id="{B487B104-0079-49C5-B42F-69CD2BA40BE4}"/>
                </a:ext>
              </a:extLst>
            </p:cNvPr>
            <p:cNvGrpSpPr/>
            <p:nvPr/>
          </p:nvGrpSpPr>
          <p:grpSpPr>
            <a:xfrm>
              <a:off x="1941843" y="2196591"/>
              <a:ext cx="2318206" cy="1445408"/>
              <a:chOff x="1941843" y="2196591"/>
              <a:chExt cx="2318206" cy="1445408"/>
            </a:xfrm>
          </p:grpSpPr>
          <p:cxnSp>
            <p:nvCxnSpPr>
              <p:cNvPr id="41" name="Connecteur : en arc 40">
                <a:extLst>
                  <a:ext uri="{FF2B5EF4-FFF2-40B4-BE49-F238E27FC236}">
                    <a16:creationId xmlns:a16="http://schemas.microsoft.com/office/drawing/2014/main" id="{8FD1A6E2-AD5D-4D41-B541-6DC6A8DCB5AA}"/>
                  </a:ext>
                </a:extLst>
              </p:cNvPr>
              <p:cNvCxnSpPr>
                <a:cxnSpLocks/>
                <a:stCxn id="5" idx="0"/>
                <a:endCxn id="12" idx="1"/>
              </p:cNvCxnSpPr>
              <p:nvPr/>
            </p:nvCxnSpPr>
            <p:spPr>
              <a:xfrm rot="5400000" flipH="1" flipV="1">
                <a:off x="2264818" y="1873616"/>
                <a:ext cx="1445408" cy="2091358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513C605-CFFB-4473-B6F9-FF43A382C611}"/>
                  </a:ext>
                </a:extLst>
              </p:cNvPr>
              <p:cNvSpPr/>
              <p:nvPr/>
            </p:nvSpPr>
            <p:spPr>
              <a:xfrm>
                <a:off x="2959693" y="2355041"/>
                <a:ext cx="130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titles</a:t>
                </a:r>
                <a:b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descriptions</a:t>
                </a:r>
                <a:endParaRPr lang="fr-FR" dirty="0"/>
              </a:p>
            </p:txBody>
          </p:sp>
        </p:grp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3B9EA33A-E823-4FCA-B45F-70719F313146}"/>
                </a:ext>
              </a:extLst>
            </p:cNvPr>
            <p:cNvSpPr/>
            <p:nvPr/>
          </p:nvSpPr>
          <p:spPr>
            <a:xfrm>
              <a:off x="3476637" y="219849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0" name="Groupe 249">
            <a:extLst>
              <a:ext uri="{FF2B5EF4-FFF2-40B4-BE49-F238E27FC236}">
                <a16:creationId xmlns:a16="http://schemas.microsoft.com/office/drawing/2014/main" id="{0292A784-905A-44FB-B2FF-6E283A1422D7}"/>
              </a:ext>
            </a:extLst>
          </p:cNvPr>
          <p:cNvGrpSpPr/>
          <p:nvPr/>
        </p:nvGrpSpPr>
        <p:grpSpPr>
          <a:xfrm>
            <a:off x="1941842" y="2872032"/>
            <a:ext cx="2097314" cy="769968"/>
            <a:chOff x="1941842" y="2872032"/>
            <a:chExt cx="2097314" cy="769968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7DB693CD-B067-49DD-8516-88FA73060938}"/>
                </a:ext>
              </a:extLst>
            </p:cNvPr>
            <p:cNvGrpSpPr/>
            <p:nvPr/>
          </p:nvGrpSpPr>
          <p:grpSpPr>
            <a:xfrm>
              <a:off x="1941842" y="3114108"/>
              <a:ext cx="2091359" cy="527892"/>
              <a:chOff x="1941842" y="3114108"/>
              <a:chExt cx="2091359" cy="527892"/>
            </a:xfrm>
          </p:grpSpPr>
          <p:cxnSp>
            <p:nvCxnSpPr>
              <p:cNvPr id="34" name="Connecteur : en arc 33">
                <a:extLst>
                  <a:ext uri="{FF2B5EF4-FFF2-40B4-BE49-F238E27FC236}">
                    <a16:creationId xmlns:a16="http://schemas.microsoft.com/office/drawing/2014/main" id="{988974AC-C70F-4F8D-9C01-C1AF421E55F2}"/>
                  </a:ext>
                </a:extLst>
              </p:cNvPr>
              <p:cNvCxnSpPr>
                <a:cxnSpLocks/>
                <a:stCxn id="5" idx="0"/>
                <a:endCxn id="11" idx="1"/>
              </p:cNvCxnSpPr>
              <p:nvPr/>
            </p:nvCxnSpPr>
            <p:spPr>
              <a:xfrm rot="5400000" flipH="1" flipV="1">
                <a:off x="2723576" y="2332374"/>
                <a:ext cx="527892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2FECDFB-93C6-4218-AD80-A51A19EB1231}"/>
                  </a:ext>
                </a:extLst>
              </p:cNvPr>
              <p:cNvSpPr/>
              <p:nvPr/>
            </p:nvSpPr>
            <p:spPr>
              <a:xfrm>
                <a:off x="2987522" y="3160937"/>
                <a:ext cx="835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version</a:t>
                </a:r>
                <a:endParaRPr lang="fr-FR" dirty="0"/>
              </a:p>
            </p:txBody>
          </p:sp>
        </p:grp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7CF51630-6D21-43BD-9ABF-A36C148C91CD}"/>
                </a:ext>
              </a:extLst>
            </p:cNvPr>
            <p:cNvSpPr/>
            <p:nvPr/>
          </p:nvSpPr>
          <p:spPr>
            <a:xfrm>
              <a:off x="3482593" y="287203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658B128B-DFA3-412D-9833-A32F2D4FA274}"/>
              </a:ext>
            </a:extLst>
          </p:cNvPr>
          <p:cNvGrpSpPr/>
          <p:nvPr/>
        </p:nvGrpSpPr>
        <p:grpSpPr>
          <a:xfrm>
            <a:off x="6860322" y="764832"/>
            <a:ext cx="2132821" cy="2909530"/>
            <a:chOff x="6860322" y="764832"/>
            <a:chExt cx="2132821" cy="2909530"/>
          </a:xfrm>
        </p:grpSpPr>
        <p:grpSp>
          <p:nvGrpSpPr>
            <p:cNvPr id="227" name="Groupe 226">
              <a:extLst>
                <a:ext uri="{FF2B5EF4-FFF2-40B4-BE49-F238E27FC236}">
                  <a16:creationId xmlns:a16="http://schemas.microsoft.com/office/drawing/2014/main" id="{6A9EB3A3-8FCD-4B62-88EE-57784056E0FB}"/>
                </a:ext>
              </a:extLst>
            </p:cNvPr>
            <p:cNvGrpSpPr/>
            <p:nvPr/>
          </p:nvGrpSpPr>
          <p:grpSpPr>
            <a:xfrm>
              <a:off x="6867193" y="1004728"/>
              <a:ext cx="2125950" cy="2669634"/>
              <a:chOff x="6867193" y="1004728"/>
              <a:chExt cx="2125950" cy="2669634"/>
            </a:xfrm>
          </p:grpSpPr>
          <p:cxnSp>
            <p:nvCxnSpPr>
              <p:cNvPr id="51" name="Connecteur : en arc 50">
                <a:extLst>
                  <a:ext uri="{FF2B5EF4-FFF2-40B4-BE49-F238E27FC236}">
                    <a16:creationId xmlns:a16="http://schemas.microsoft.com/office/drawing/2014/main" id="{4C12EF04-6FAF-4CF9-9F1A-3396FDD15CBE}"/>
                  </a:ext>
                </a:extLst>
              </p:cNvPr>
              <p:cNvCxnSpPr>
                <a:cxnSpLocks/>
                <a:stCxn id="7" idx="0"/>
                <a:endCxn id="47" idx="3"/>
              </p:cNvCxnSpPr>
              <p:nvPr/>
            </p:nvCxnSpPr>
            <p:spPr>
              <a:xfrm rot="16200000" flipV="1">
                <a:off x="6610567" y="1291786"/>
                <a:ext cx="2639202" cy="2125950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CF242167-15DD-4D98-A74E-68691DB02D0F}"/>
                  </a:ext>
                </a:extLst>
              </p:cNvPr>
              <p:cNvSpPr/>
              <p:nvPr/>
            </p:nvSpPr>
            <p:spPr>
              <a:xfrm>
                <a:off x="7513155" y="1004728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forms</a:t>
                </a:r>
                <a:endParaRPr lang="fr-FR" dirty="0"/>
              </a:p>
            </p:txBody>
          </p:sp>
        </p:grp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0958846B-ABED-46C9-84E6-E557D57FEE70}"/>
                </a:ext>
              </a:extLst>
            </p:cNvPr>
            <p:cNvSpPr/>
            <p:nvPr/>
          </p:nvSpPr>
          <p:spPr>
            <a:xfrm>
              <a:off x="6860322" y="76483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1..*</a:t>
              </a:r>
              <a:endParaRPr lang="fr-FR" sz="1200" dirty="0"/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B7A87A26-7614-4407-906F-A1949BD7BC53}"/>
              </a:ext>
            </a:extLst>
          </p:cNvPr>
          <p:cNvGrpSpPr/>
          <p:nvPr/>
        </p:nvGrpSpPr>
        <p:grpSpPr>
          <a:xfrm>
            <a:off x="6860321" y="2196591"/>
            <a:ext cx="2132823" cy="1477771"/>
            <a:chOff x="6860321" y="2196591"/>
            <a:chExt cx="2132823" cy="1477771"/>
          </a:xfrm>
        </p:grpSpPr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3ED08C46-F953-4475-B4D9-79091A9731BD}"/>
                </a:ext>
              </a:extLst>
            </p:cNvPr>
            <p:cNvGrpSpPr/>
            <p:nvPr/>
          </p:nvGrpSpPr>
          <p:grpSpPr>
            <a:xfrm>
              <a:off x="6867193" y="2196591"/>
              <a:ext cx="2125951" cy="1477771"/>
              <a:chOff x="6867193" y="2196591"/>
              <a:chExt cx="2125951" cy="1477771"/>
            </a:xfrm>
          </p:grpSpPr>
          <p:cxnSp>
            <p:nvCxnSpPr>
              <p:cNvPr id="44" name="Connecteur : en arc 43">
                <a:extLst>
                  <a:ext uri="{FF2B5EF4-FFF2-40B4-BE49-F238E27FC236}">
                    <a16:creationId xmlns:a16="http://schemas.microsoft.com/office/drawing/2014/main" id="{E1BC123C-F970-4684-8358-119125D6C140}"/>
                  </a:ext>
                </a:extLst>
              </p:cNvPr>
              <p:cNvCxnSpPr>
                <a:cxnSpLocks/>
                <a:stCxn id="7" idx="0"/>
                <a:endCxn id="12" idx="3"/>
              </p:cNvCxnSpPr>
              <p:nvPr/>
            </p:nvCxnSpPr>
            <p:spPr>
              <a:xfrm rot="16200000" flipV="1">
                <a:off x="7191283" y="1872501"/>
                <a:ext cx="1477771" cy="2125951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D27AE7-9DC7-44A6-8EE2-CBA424E5EFFB}"/>
                  </a:ext>
                </a:extLst>
              </p:cNvPr>
              <p:cNvSpPr/>
              <p:nvPr/>
            </p:nvSpPr>
            <p:spPr>
              <a:xfrm>
                <a:off x="7187745" y="2641199"/>
                <a:ext cx="130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titles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descriptions</a:t>
                </a:r>
                <a:endParaRPr lang="fr-FR" dirty="0"/>
              </a:p>
            </p:txBody>
          </p:sp>
        </p:grp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29C0B9C-9FEB-4691-A069-D86D8B7A9192}"/>
                </a:ext>
              </a:extLst>
            </p:cNvPr>
            <p:cNvSpPr/>
            <p:nvPr/>
          </p:nvSpPr>
          <p:spPr>
            <a:xfrm>
              <a:off x="6860321" y="220268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BE063330-6D71-484C-95B3-96FB2E3D40B2}"/>
              </a:ext>
            </a:extLst>
          </p:cNvPr>
          <p:cNvGrpSpPr/>
          <p:nvPr/>
        </p:nvGrpSpPr>
        <p:grpSpPr>
          <a:xfrm>
            <a:off x="1387791" y="6723406"/>
            <a:ext cx="2505660" cy="1394483"/>
            <a:chOff x="1387791" y="6723406"/>
            <a:chExt cx="2505660" cy="1394483"/>
          </a:xfrm>
        </p:grpSpPr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E6BA0A63-6CAA-40A0-A091-7BF9B6FEC897}"/>
                </a:ext>
              </a:extLst>
            </p:cNvPr>
            <p:cNvGrpSpPr/>
            <p:nvPr/>
          </p:nvGrpSpPr>
          <p:grpSpPr>
            <a:xfrm>
              <a:off x="1941842" y="6723406"/>
              <a:ext cx="1951609" cy="1394483"/>
              <a:chOff x="1941842" y="6723406"/>
              <a:chExt cx="1951609" cy="1394483"/>
            </a:xfrm>
          </p:grpSpPr>
          <p:cxnSp>
            <p:nvCxnSpPr>
              <p:cNvPr id="55" name="Connecteur : en arc 54">
                <a:extLst>
                  <a:ext uri="{FF2B5EF4-FFF2-40B4-BE49-F238E27FC236}">
                    <a16:creationId xmlns:a16="http://schemas.microsoft.com/office/drawing/2014/main" id="{6BD8E69D-2DA4-43AC-A49E-4A1C4A7A8C6E}"/>
                  </a:ext>
                </a:extLst>
              </p:cNvPr>
              <p:cNvCxnSpPr>
                <a:cxnSpLocks/>
                <a:stCxn id="5" idx="2"/>
                <a:endCxn id="48" idx="0"/>
              </p:cNvCxnSpPr>
              <p:nvPr/>
            </p:nvCxnSpPr>
            <p:spPr>
              <a:xfrm rot="5400000">
                <a:off x="1244601" y="7420647"/>
                <a:ext cx="1394483" cy="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81F93FA-85D1-4372-B588-8B6E489B4152}"/>
                  </a:ext>
                </a:extLst>
              </p:cNvPr>
              <p:cNvSpPr/>
              <p:nvPr/>
            </p:nvSpPr>
            <p:spPr>
              <a:xfrm>
                <a:off x="1942276" y="7421660"/>
                <a:ext cx="19511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securityDefinitions</a:t>
                </a:r>
                <a:endParaRPr lang="fr-FR" dirty="0"/>
              </a:p>
            </p:txBody>
          </p:sp>
        </p:grp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51EEECD-83A3-4122-B747-918638DEB3FF}"/>
                </a:ext>
              </a:extLst>
            </p:cNvPr>
            <p:cNvSpPr/>
            <p:nvPr/>
          </p:nvSpPr>
          <p:spPr>
            <a:xfrm>
              <a:off x="1387791" y="783776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1..*</a:t>
              </a:r>
              <a:endParaRPr lang="fr-FR" sz="1200" dirty="0"/>
            </a:p>
          </p:txBody>
        </p:sp>
      </p:grpSp>
      <p:grpSp>
        <p:nvGrpSpPr>
          <p:cNvPr id="259" name="Groupe 258">
            <a:extLst>
              <a:ext uri="{FF2B5EF4-FFF2-40B4-BE49-F238E27FC236}">
                <a16:creationId xmlns:a16="http://schemas.microsoft.com/office/drawing/2014/main" id="{E776463C-2FCE-444C-B119-4EDBFDBB036F}"/>
              </a:ext>
            </a:extLst>
          </p:cNvPr>
          <p:cNvGrpSpPr/>
          <p:nvPr/>
        </p:nvGrpSpPr>
        <p:grpSpPr>
          <a:xfrm>
            <a:off x="1941842" y="6062255"/>
            <a:ext cx="3142677" cy="718620"/>
            <a:chOff x="1941842" y="6062255"/>
            <a:chExt cx="3142677" cy="718620"/>
          </a:xfrm>
        </p:grpSpPr>
        <p:grpSp>
          <p:nvGrpSpPr>
            <p:cNvPr id="230" name="Groupe 229">
              <a:extLst>
                <a:ext uri="{FF2B5EF4-FFF2-40B4-BE49-F238E27FC236}">
                  <a16:creationId xmlns:a16="http://schemas.microsoft.com/office/drawing/2014/main" id="{CFC9E40B-64AE-45DC-9390-88D6F7E641DC}"/>
                </a:ext>
              </a:extLst>
            </p:cNvPr>
            <p:cNvGrpSpPr/>
            <p:nvPr/>
          </p:nvGrpSpPr>
          <p:grpSpPr>
            <a:xfrm>
              <a:off x="1941842" y="6070866"/>
              <a:ext cx="3142677" cy="710009"/>
              <a:chOff x="1941842" y="6070866"/>
              <a:chExt cx="3142677" cy="710009"/>
            </a:xfrm>
          </p:grpSpPr>
          <p:cxnSp>
            <p:nvCxnSpPr>
              <p:cNvPr id="26" name="Connecteur : en arc 25">
                <a:extLst>
                  <a:ext uri="{FF2B5EF4-FFF2-40B4-BE49-F238E27FC236}">
                    <a16:creationId xmlns:a16="http://schemas.microsoft.com/office/drawing/2014/main" id="{AFCA1296-D56B-436D-AD7B-DFAF4C4416ED}"/>
                  </a:ext>
                </a:extLst>
              </p:cNvPr>
              <p:cNvCxnSpPr>
                <a:cxnSpLocks/>
                <a:stCxn id="5" idx="2"/>
                <a:endCxn id="8" idx="2"/>
              </p:cNvCxnSpPr>
              <p:nvPr/>
            </p:nvCxnSpPr>
            <p:spPr>
              <a:xfrm rot="5400000" flipH="1" flipV="1">
                <a:off x="3186910" y="4825798"/>
                <a:ext cx="652541" cy="3142677"/>
              </a:xfrm>
              <a:prstGeom prst="curvedConnector3">
                <a:avLst>
                  <a:gd name="adj1" fmla="val -35032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5781F7F-8910-4DF2-BAF3-CD432B381807}"/>
                  </a:ext>
                </a:extLst>
              </p:cNvPr>
              <p:cNvSpPr/>
              <p:nvPr/>
            </p:nvSpPr>
            <p:spPr>
              <a:xfrm>
                <a:off x="3472093" y="6503876"/>
                <a:ext cx="11144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properties</a:t>
                </a:r>
                <a:endParaRPr lang="fr-FR" dirty="0"/>
              </a:p>
            </p:txBody>
          </p:sp>
        </p:grp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8FEF4CF-7700-4A87-A46C-6B3257489DEA}"/>
                </a:ext>
              </a:extLst>
            </p:cNvPr>
            <p:cNvSpPr/>
            <p:nvPr/>
          </p:nvSpPr>
          <p:spPr>
            <a:xfrm>
              <a:off x="4516860" y="606225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8AE5E1FB-7117-420A-A33C-5D43A3673DA3}"/>
              </a:ext>
            </a:extLst>
          </p:cNvPr>
          <p:cNvGrpSpPr/>
          <p:nvPr/>
        </p:nvGrpSpPr>
        <p:grpSpPr>
          <a:xfrm>
            <a:off x="1941842" y="6345061"/>
            <a:ext cx="6121997" cy="440244"/>
            <a:chOff x="1941842" y="6345061"/>
            <a:chExt cx="6121997" cy="440244"/>
          </a:xfrm>
        </p:grpSpPr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EEEB0867-4FA0-41AC-85EF-56CE422D9C2F}"/>
                </a:ext>
              </a:extLst>
            </p:cNvPr>
            <p:cNvGrpSpPr/>
            <p:nvPr/>
          </p:nvGrpSpPr>
          <p:grpSpPr>
            <a:xfrm>
              <a:off x="1941842" y="6351028"/>
              <a:ext cx="6121997" cy="434277"/>
              <a:chOff x="1941842" y="6351028"/>
              <a:chExt cx="6121997" cy="434277"/>
            </a:xfrm>
          </p:grpSpPr>
          <p:cxnSp>
            <p:nvCxnSpPr>
              <p:cNvPr id="28" name="Connecteur : en arc 27">
                <a:extLst>
                  <a:ext uri="{FF2B5EF4-FFF2-40B4-BE49-F238E27FC236}">
                    <a16:creationId xmlns:a16="http://schemas.microsoft.com/office/drawing/2014/main" id="{54E65437-D69E-4412-9314-2B44E4C45F0C}"/>
                  </a:ext>
                </a:extLst>
              </p:cNvPr>
              <p:cNvCxnSpPr>
                <a:cxnSpLocks/>
                <a:stCxn id="5" idx="2"/>
                <a:endCxn id="9" idx="2"/>
              </p:cNvCxnSpPr>
              <p:nvPr/>
            </p:nvCxnSpPr>
            <p:spPr>
              <a:xfrm rot="5400000" flipH="1" flipV="1">
                <a:off x="4816651" y="3476219"/>
                <a:ext cx="372379" cy="6121997"/>
              </a:xfrm>
              <a:prstGeom prst="curvedConnector3">
                <a:avLst>
                  <a:gd name="adj1" fmla="val -61389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4E0A4EF3-42C0-4011-AF4B-94297934E52F}"/>
                  </a:ext>
                </a:extLst>
              </p:cNvPr>
              <p:cNvSpPr/>
              <p:nvPr/>
            </p:nvSpPr>
            <p:spPr>
              <a:xfrm>
                <a:off x="6469746" y="6508306"/>
                <a:ext cx="835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actions</a:t>
                </a:r>
                <a:endParaRPr lang="fr-FR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D78B2BF-7907-4DCF-B391-46D935D2A444}"/>
                </a:ext>
              </a:extLst>
            </p:cNvPr>
            <p:cNvSpPr/>
            <p:nvPr/>
          </p:nvSpPr>
          <p:spPr>
            <a:xfrm>
              <a:off x="7377908" y="634506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EBBFB3B8-AE04-4293-9489-36A5A6DDE9A4}"/>
              </a:ext>
            </a:extLst>
          </p:cNvPr>
          <p:cNvGrpSpPr/>
          <p:nvPr/>
        </p:nvGrpSpPr>
        <p:grpSpPr>
          <a:xfrm>
            <a:off x="1941842" y="5771223"/>
            <a:ext cx="9055807" cy="1009652"/>
            <a:chOff x="1941842" y="5771223"/>
            <a:chExt cx="9055807" cy="1009652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29652A4E-1788-4390-B754-3D6136EC93C5}"/>
                </a:ext>
              </a:extLst>
            </p:cNvPr>
            <p:cNvGrpSpPr/>
            <p:nvPr/>
          </p:nvGrpSpPr>
          <p:grpSpPr>
            <a:xfrm>
              <a:off x="1941842" y="5791713"/>
              <a:ext cx="9055807" cy="989162"/>
              <a:chOff x="1941842" y="5791713"/>
              <a:chExt cx="9055807" cy="989162"/>
            </a:xfrm>
          </p:grpSpPr>
          <p:cxnSp>
            <p:nvCxnSpPr>
              <p:cNvPr id="31" name="Connecteur : en arc 30">
                <a:extLst>
                  <a:ext uri="{FF2B5EF4-FFF2-40B4-BE49-F238E27FC236}">
                    <a16:creationId xmlns:a16="http://schemas.microsoft.com/office/drawing/2014/main" id="{8CCC6898-2A13-4BEF-9988-5B06D69D09FA}"/>
                  </a:ext>
                </a:extLst>
              </p:cNvPr>
              <p:cNvCxnSpPr>
                <a:cxnSpLocks/>
                <a:stCxn id="5" idx="2"/>
                <a:endCxn id="10" idx="2"/>
              </p:cNvCxnSpPr>
              <p:nvPr/>
            </p:nvCxnSpPr>
            <p:spPr>
              <a:xfrm rot="5400000" flipH="1" flipV="1">
                <a:off x="6003899" y="1729656"/>
                <a:ext cx="931694" cy="9055807"/>
              </a:xfrm>
              <a:prstGeom prst="curvedConnector3">
                <a:avLst>
                  <a:gd name="adj1" fmla="val -24536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806322A-78EA-417D-AF6B-3C45E812CD6B}"/>
                  </a:ext>
                </a:extLst>
              </p:cNvPr>
              <p:cNvSpPr/>
              <p:nvPr/>
            </p:nvSpPr>
            <p:spPr>
              <a:xfrm>
                <a:off x="8331917" y="6503876"/>
                <a:ext cx="7425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events</a:t>
                </a:r>
                <a:endParaRPr lang="fr-FR" dirty="0"/>
              </a:p>
            </p:txBody>
          </p:sp>
        </p:grp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F8B624D-D59C-4FA9-B9B7-731C004C7026}"/>
                </a:ext>
              </a:extLst>
            </p:cNvPr>
            <p:cNvSpPr/>
            <p:nvPr/>
          </p:nvSpPr>
          <p:spPr>
            <a:xfrm>
              <a:off x="10410139" y="5771223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71ACD0C0-1FAF-4BA9-83CC-4D812D6C8EDC}"/>
              </a:ext>
            </a:extLst>
          </p:cNvPr>
          <p:cNvGrpSpPr/>
          <p:nvPr/>
        </p:nvGrpSpPr>
        <p:grpSpPr>
          <a:xfrm>
            <a:off x="7319520" y="6351028"/>
            <a:ext cx="746400" cy="1763994"/>
            <a:chOff x="7319520" y="6351028"/>
            <a:chExt cx="746400" cy="1763994"/>
          </a:xfrm>
        </p:grpSpPr>
        <p:grpSp>
          <p:nvGrpSpPr>
            <p:cNvPr id="240" name="Groupe 239">
              <a:extLst>
                <a:ext uri="{FF2B5EF4-FFF2-40B4-BE49-F238E27FC236}">
                  <a16:creationId xmlns:a16="http://schemas.microsoft.com/office/drawing/2014/main" id="{E27005FE-8349-4857-BD75-B5238FA4F70A}"/>
                </a:ext>
              </a:extLst>
            </p:cNvPr>
            <p:cNvGrpSpPr/>
            <p:nvPr/>
          </p:nvGrpSpPr>
          <p:grpSpPr>
            <a:xfrm>
              <a:off x="7319520" y="6351028"/>
              <a:ext cx="746400" cy="1763994"/>
              <a:chOff x="7319520" y="6351028"/>
              <a:chExt cx="746400" cy="1763994"/>
            </a:xfrm>
          </p:grpSpPr>
          <p:cxnSp>
            <p:nvCxnSpPr>
              <p:cNvPr id="61" name="Connecteur : en arc 60">
                <a:extLst>
                  <a:ext uri="{FF2B5EF4-FFF2-40B4-BE49-F238E27FC236}">
                    <a16:creationId xmlns:a16="http://schemas.microsoft.com/office/drawing/2014/main" id="{30BB4389-8662-4941-BE88-C9273198A8AB}"/>
                  </a:ext>
                </a:extLst>
              </p:cNvPr>
              <p:cNvCxnSpPr>
                <a:cxnSpLocks/>
                <a:stCxn id="9" idx="2"/>
                <a:endCxn id="50" idx="0"/>
              </p:cNvCxnSpPr>
              <p:nvPr/>
            </p:nvCxnSpPr>
            <p:spPr>
              <a:xfrm rot="16200000" flipH="1">
                <a:off x="7182883" y="7231984"/>
                <a:ext cx="1763994" cy="20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D7CC958-35D9-434A-B4B9-118A58C70616}"/>
                  </a:ext>
                </a:extLst>
              </p:cNvPr>
              <p:cNvSpPr/>
              <p:nvPr/>
            </p:nvSpPr>
            <p:spPr>
              <a:xfrm>
                <a:off x="7319520" y="7107297"/>
                <a:ext cx="7425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  <a:endParaRPr lang="fr-FR" dirty="0"/>
              </a:p>
            </p:txBody>
          </p:sp>
        </p:grp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74D758A-FF12-4F56-BB67-DF122DA294CB}"/>
                </a:ext>
              </a:extLst>
            </p:cNvPr>
            <p:cNvSpPr/>
            <p:nvPr/>
          </p:nvSpPr>
          <p:spPr>
            <a:xfrm>
              <a:off x="7495681" y="783776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id="{2FB6C5D0-45DE-428F-86E9-8AE99F2DC2B9}"/>
              </a:ext>
            </a:extLst>
          </p:cNvPr>
          <p:cNvGrpSpPr/>
          <p:nvPr/>
        </p:nvGrpSpPr>
        <p:grpSpPr>
          <a:xfrm>
            <a:off x="8065922" y="5791713"/>
            <a:ext cx="2931729" cy="2326177"/>
            <a:chOff x="8065922" y="5791713"/>
            <a:chExt cx="2931729" cy="2326177"/>
          </a:xfrm>
        </p:grpSpPr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id="{318A8732-6BA5-4E5B-93C6-BFC34C68C40B}"/>
                </a:ext>
              </a:extLst>
            </p:cNvPr>
            <p:cNvGrpSpPr/>
            <p:nvPr/>
          </p:nvGrpSpPr>
          <p:grpSpPr>
            <a:xfrm>
              <a:off x="8065922" y="5791713"/>
              <a:ext cx="2931729" cy="2323309"/>
              <a:chOff x="8065922" y="5791713"/>
              <a:chExt cx="2931729" cy="2323309"/>
            </a:xfrm>
          </p:grpSpPr>
          <p:cxnSp>
            <p:nvCxnSpPr>
              <p:cNvPr id="68" name="Connecteur : en arc 67">
                <a:extLst>
                  <a:ext uri="{FF2B5EF4-FFF2-40B4-BE49-F238E27FC236}">
                    <a16:creationId xmlns:a16="http://schemas.microsoft.com/office/drawing/2014/main" id="{F8C8B240-31EE-4482-A092-E874BD06EDBB}"/>
                  </a:ext>
                </a:extLst>
              </p:cNvPr>
              <p:cNvCxnSpPr>
                <a:cxnSpLocks/>
                <a:stCxn id="10" idx="2"/>
                <a:endCxn id="50" idx="0"/>
              </p:cNvCxnSpPr>
              <p:nvPr/>
            </p:nvCxnSpPr>
            <p:spPr>
              <a:xfrm rot="5400000">
                <a:off x="8370132" y="5487503"/>
                <a:ext cx="2323309" cy="293172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C96DE9E-35F0-47B2-B1F2-5FBFFF3F73A9}"/>
                  </a:ext>
                </a:extLst>
              </p:cNvPr>
              <p:cNvSpPr/>
              <p:nvPr/>
            </p:nvSpPr>
            <p:spPr>
              <a:xfrm>
                <a:off x="9390215" y="6966260"/>
                <a:ext cx="13003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subscription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cancellation</a:t>
                </a:r>
                <a:endParaRPr lang="fr-FR" dirty="0"/>
              </a:p>
            </p:txBody>
          </p:sp>
        </p:grp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4AE8CA1-1BA8-4006-ABA6-C1CAE9A45305}"/>
                </a:ext>
              </a:extLst>
            </p:cNvPr>
            <p:cNvSpPr/>
            <p:nvPr/>
          </p:nvSpPr>
          <p:spPr>
            <a:xfrm>
              <a:off x="8108731" y="784089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DFBA53FD-6D49-4749-BECE-C92A08698174}"/>
              </a:ext>
            </a:extLst>
          </p:cNvPr>
          <p:cNvGrpSpPr/>
          <p:nvPr/>
        </p:nvGrpSpPr>
        <p:grpSpPr>
          <a:xfrm>
            <a:off x="9540231" y="4234618"/>
            <a:ext cx="3238467" cy="4373692"/>
            <a:chOff x="9477891" y="4234618"/>
            <a:chExt cx="3511090" cy="4306096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id="{40491622-191D-496C-8A8A-902C0076977C}"/>
                </a:ext>
              </a:extLst>
            </p:cNvPr>
            <p:cNvGrpSpPr/>
            <p:nvPr/>
          </p:nvGrpSpPr>
          <p:grpSpPr>
            <a:xfrm>
              <a:off x="9482917" y="4234618"/>
              <a:ext cx="3506064" cy="4020468"/>
              <a:chOff x="9482917" y="4234618"/>
              <a:chExt cx="3506064" cy="4020468"/>
            </a:xfrm>
          </p:grpSpPr>
          <p:cxnSp>
            <p:nvCxnSpPr>
              <p:cNvPr id="196" name="Connecteur : en arc 195">
                <a:extLst>
                  <a:ext uri="{FF2B5EF4-FFF2-40B4-BE49-F238E27FC236}">
                    <a16:creationId xmlns:a16="http://schemas.microsoft.com/office/drawing/2014/main" id="{E04A0D7D-558D-45A0-A5C7-8F282FB3EA9D}"/>
                  </a:ext>
                </a:extLst>
              </p:cNvPr>
              <p:cNvCxnSpPr>
                <a:cxnSpLocks/>
                <a:stCxn id="7" idx="3"/>
                <a:endCxn id="50" idx="3"/>
              </p:cNvCxnSpPr>
              <p:nvPr/>
            </p:nvCxnSpPr>
            <p:spPr>
              <a:xfrm flipH="1">
                <a:off x="9482917" y="4234618"/>
                <a:ext cx="927222" cy="4020468"/>
              </a:xfrm>
              <a:prstGeom prst="curvedConnector3">
                <a:avLst>
                  <a:gd name="adj1" fmla="val -275591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352AE56-7CEC-486F-B727-5D3653FCC081}"/>
                  </a:ext>
                </a:extLst>
              </p:cNvPr>
              <p:cNvSpPr/>
              <p:nvPr/>
            </p:nvSpPr>
            <p:spPr>
              <a:xfrm>
                <a:off x="11781599" y="7626762"/>
                <a:ext cx="12073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uriVariable</a:t>
                </a:r>
                <a:endParaRPr lang="fr-FR" dirty="0"/>
              </a:p>
            </p:txBody>
          </p:sp>
        </p:grp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110A939E-CAE5-4407-8592-E680176895D6}"/>
                </a:ext>
              </a:extLst>
            </p:cNvPr>
            <p:cNvSpPr/>
            <p:nvPr/>
          </p:nvSpPr>
          <p:spPr>
            <a:xfrm>
              <a:off x="9477891" y="826371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54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au 83">
            <a:extLst>
              <a:ext uri="{FF2B5EF4-FFF2-40B4-BE49-F238E27FC236}">
                <a16:creationId xmlns:a16="http://schemas.microsoft.com/office/drawing/2014/main" id="{A58CBD4E-E702-4FF8-9E49-93026FA56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60646"/>
              </p:ext>
            </p:extLst>
          </p:nvPr>
        </p:nvGraphicFramePr>
        <p:xfrm>
          <a:off x="4983804" y="1031950"/>
          <a:ext cx="2833991" cy="308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type)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6837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7806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(Array)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2611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readOnly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writeOnly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3912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89013"/>
                  </a:ext>
                </a:extLst>
              </a:tr>
            </a:tbl>
          </a:graphicData>
        </a:graphic>
      </p:graphicFrame>
      <p:graphicFrame>
        <p:nvGraphicFramePr>
          <p:cNvPr id="85" name="Tableau 84">
            <a:extLst>
              <a:ext uri="{FF2B5EF4-FFF2-40B4-BE49-F238E27FC236}">
                <a16:creationId xmlns:a16="http://schemas.microsoft.com/office/drawing/2014/main" id="{894DDC1A-8098-4ED6-9DDA-C6CC52645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79266"/>
              </p:ext>
            </p:extLst>
          </p:nvPr>
        </p:nvGraphicFramePr>
        <p:xfrm>
          <a:off x="3334484" y="5659928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required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86" name="Tableau 85">
            <a:extLst>
              <a:ext uri="{FF2B5EF4-FFF2-40B4-BE49-F238E27FC236}">
                <a16:creationId xmlns:a16="http://schemas.microsoft.com/office/drawing/2014/main" id="{394A6FFA-E4AF-4271-8B2C-7C8D8A04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61036"/>
              </p:ext>
            </p:extLst>
          </p:nvPr>
        </p:nvGraphicFramePr>
        <p:xfrm>
          <a:off x="112312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minItems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unsignedInt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maxItems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unsignedInt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87" name="Tableau 86">
            <a:extLst>
              <a:ext uri="{FF2B5EF4-FFF2-40B4-BE49-F238E27FC236}">
                <a16:creationId xmlns:a16="http://schemas.microsoft.com/office/drawing/2014/main" id="{A0EFCDD8-719F-4BFF-BFEA-139FB771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87148"/>
              </p:ext>
            </p:extLst>
          </p:nvPr>
        </p:nvGraphicFramePr>
        <p:xfrm>
          <a:off x="6556656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double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maximum: double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88" name="Tableau 87">
            <a:extLst>
              <a:ext uri="{FF2B5EF4-FFF2-40B4-BE49-F238E27FC236}">
                <a16:creationId xmlns:a16="http://schemas.microsoft.com/office/drawing/2014/main" id="{2E3D336C-5F88-4587-BF66-A364179B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06101"/>
              </p:ext>
            </p:extLst>
          </p:nvPr>
        </p:nvGraphicFramePr>
        <p:xfrm>
          <a:off x="9778828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maximum: integer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F9C4A0E6-A7D2-482C-8075-8FB758ED5BA6}"/>
              </a:ext>
            </a:extLst>
          </p:cNvPr>
          <p:cNvCxnSpPr>
            <a:cxnSpLocks/>
            <a:stCxn id="86" idx="0"/>
            <a:endCxn id="90" idx="3"/>
          </p:cNvCxnSpPr>
          <p:nvPr/>
        </p:nvCxnSpPr>
        <p:spPr>
          <a:xfrm rot="5400000" flipH="1" flipV="1">
            <a:off x="3303484" y="2562613"/>
            <a:ext cx="1323139" cy="48714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177AD367-344D-471A-A369-4B67A4DF9D96}"/>
              </a:ext>
            </a:extLst>
          </p:cNvPr>
          <p:cNvSpPr/>
          <p:nvPr/>
        </p:nvSpPr>
        <p:spPr>
          <a:xfrm>
            <a:off x="6279815" y="4113358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81965B46-E32F-446C-8DC9-015916228C7B}"/>
              </a:ext>
            </a:extLst>
          </p:cNvPr>
          <p:cNvCxnSpPr>
            <a:cxnSpLocks/>
            <a:stCxn id="85" idx="0"/>
            <a:endCxn id="90" idx="3"/>
          </p:cNvCxnSpPr>
          <p:nvPr/>
        </p:nvCxnSpPr>
        <p:spPr>
          <a:xfrm rot="5400000" flipH="1" flipV="1">
            <a:off x="4914570" y="4173699"/>
            <a:ext cx="1323139" cy="16493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CE1A82E2-C2BC-42B6-8AC1-37D48F4F7814}"/>
              </a:ext>
            </a:extLst>
          </p:cNvPr>
          <p:cNvCxnSpPr>
            <a:cxnSpLocks/>
            <a:stCxn id="87" idx="0"/>
            <a:endCxn id="90" idx="3"/>
          </p:cNvCxnSpPr>
          <p:nvPr/>
        </p:nvCxnSpPr>
        <p:spPr>
          <a:xfrm rot="16200000" flipV="1">
            <a:off x="6525657" y="4211933"/>
            <a:ext cx="1323139" cy="1572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F4FB4C3E-C887-4597-85C2-964AF4C05135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rot="16200000" flipV="1">
            <a:off x="8136743" y="2600847"/>
            <a:ext cx="1323139" cy="4795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7071A9B9-5394-4A19-85AB-7F335029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05870"/>
              </p:ext>
            </p:extLst>
          </p:nvPr>
        </p:nvGraphicFramePr>
        <p:xfrm>
          <a:off x="1840507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03" name="Tableau 102">
            <a:extLst>
              <a:ext uri="{FF2B5EF4-FFF2-40B4-BE49-F238E27FC236}">
                <a16:creationId xmlns:a16="http://schemas.microsoft.com/office/drawing/2014/main" id="{A5C97CC0-3BFD-4E71-AF22-07B2115AB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2730"/>
              </p:ext>
            </p:extLst>
          </p:nvPr>
        </p:nvGraphicFramePr>
        <p:xfrm>
          <a:off x="4983804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04" name="Tableau 103">
            <a:extLst>
              <a:ext uri="{FF2B5EF4-FFF2-40B4-BE49-F238E27FC236}">
                <a16:creationId xmlns:a16="http://schemas.microsoft.com/office/drawing/2014/main" id="{975775C0-7AE6-45B5-BDC3-08627E7D0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70739"/>
              </p:ext>
            </p:extLst>
          </p:nvPr>
        </p:nvGraphicFramePr>
        <p:xfrm>
          <a:off x="8127102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cxnSp>
        <p:nvCxnSpPr>
          <p:cNvPr id="105" name="Connecteur : en angle 104">
            <a:extLst>
              <a:ext uri="{FF2B5EF4-FFF2-40B4-BE49-F238E27FC236}">
                <a16:creationId xmlns:a16="http://schemas.microsoft.com/office/drawing/2014/main" id="{9B42C094-AA0F-4CFC-B930-C8C5914DE27D}"/>
              </a:ext>
            </a:extLst>
          </p:cNvPr>
          <p:cNvCxnSpPr>
            <a:cxnSpLocks/>
            <a:stCxn id="103" idx="0"/>
            <a:endCxn id="90" idx="3"/>
          </p:cNvCxnSpPr>
          <p:nvPr/>
        </p:nvCxnSpPr>
        <p:spPr>
          <a:xfrm rot="5400000" flipH="1" flipV="1">
            <a:off x="5007676" y="5729912"/>
            <a:ext cx="278624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BB9FBBED-845C-46D7-B372-55BCD13B006F}"/>
              </a:ext>
            </a:extLst>
          </p:cNvPr>
          <p:cNvCxnSpPr>
            <a:cxnSpLocks/>
            <a:stCxn id="102" idx="0"/>
            <a:endCxn id="90" idx="3"/>
          </p:cNvCxnSpPr>
          <p:nvPr/>
        </p:nvCxnSpPr>
        <p:spPr>
          <a:xfrm rot="5400000" flipH="1" flipV="1">
            <a:off x="3436028" y="4158263"/>
            <a:ext cx="2786246" cy="3143298"/>
          </a:xfrm>
          <a:prstGeom prst="bentConnector3">
            <a:avLst>
              <a:gd name="adj1" fmla="val 76121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8ABDC98A-22F3-4181-B512-78105678DACC}"/>
              </a:ext>
            </a:extLst>
          </p:cNvPr>
          <p:cNvCxnSpPr>
            <a:cxnSpLocks/>
            <a:stCxn id="104" idx="0"/>
            <a:endCxn id="90" idx="3"/>
          </p:cNvCxnSpPr>
          <p:nvPr/>
        </p:nvCxnSpPr>
        <p:spPr>
          <a:xfrm rot="16200000" flipV="1">
            <a:off x="6579326" y="4158263"/>
            <a:ext cx="2786246" cy="3143297"/>
          </a:xfrm>
          <a:prstGeom prst="bentConnector3">
            <a:avLst>
              <a:gd name="adj1" fmla="val 76238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au 115">
            <a:extLst>
              <a:ext uri="{FF2B5EF4-FFF2-40B4-BE49-F238E27FC236}">
                <a16:creationId xmlns:a16="http://schemas.microsoft.com/office/drawing/2014/main" id="{52A8E37B-45DC-4752-813D-8857FDF9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61938"/>
              </p:ext>
            </p:extLst>
          </p:nvPr>
        </p:nvGraphicFramePr>
        <p:xfrm>
          <a:off x="8983046" y="103195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pSp>
        <p:nvGrpSpPr>
          <p:cNvPr id="45" name="Groupe 44">
            <a:extLst>
              <a:ext uri="{FF2B5EF4-FFF2-40B4-BE49-F238E27FC236}">
                <a16:creationId xmlns:a16="http://schemas.microsoft.com/office/drawing/2014/main" id="{F6E548A8-7C49-40EA-938D-B7D627BA6507}"/>
              </a:ext>
            </a:extLst>
          </p:cNvPr>
          <p:cNvGrpSpPr/>
          <p:nvPr/>
        </p:nvGrpSpPr>
        <p:grpSpPr>
          <a:xfrm>
            <a:off x="1529306" y="2295830"/>
            <a:ext cx="3462655" cy="3364099"/>
            <a:chOff x="1529306" y="2295830"/>
            <a:chExt cx="3462655" cy="3364099"/>
          </a:xfrm>
        </p:grpSpPr>
        <p:cxnSp>
          <p:nvCxnSpPr>
            <p:cNvPr id="117" name="Connecteur : en arc 116">
              <a:extLst>
                <a:ext uri="{FF2B5EF4-FFF2-40B4-BE49-F238E27FC236}">
                  <a16:creationId xmlns:a16="http://schemas.microsoft.com/office/drawing/2014/main" id="{DBE2B7A2-862E-436A-ADC9-7BD59BED5BB0}"/>
                </a:ext>
              </a:extLst>
            </p:cNvPr>
            <p:cNvCxnSpPr>
              <a:cxnSpLocks/>
              <a:stCxn id="86" idx="0"/>
              <a:endCxn id="84" idx="1"/>
            </p:cNvCxnSpPr>
            <p:nvPr/>
          </p:nvCxnSpPr>
          <p:spPr>
            <a:xfrm rot="5400000" flipH="1" flipV="1">
              <a:off x="1712918" y="2389043"/>
              <a:ext cx="3087274" cy="3454497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0CE0173-2F0A-4FA3-A43A-4D019876C662}"/>
                </a:ext>
              </a:extLst>
            </p:cNvPr>
            <p:cNvSpPr/>
            <p:nvPr/>
          </p:nvSpPr>
          <p:spPr>
            <a:xfrm>
              <a:off x="3077363" y="2572654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items</a:t>
              </a:r>
              <a:endParaRPr lang="fr-FR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1CC230-680B-41D2-BC7E-F3A8A0508E51}"/>
                </a:ext>
              </a:extLst>
            </p:cNvPr>
            <p:cNvSpPr/>
            <p:nvPr/>
          </p:nvSpPr>
          <p:spPr>
            <a:xfrm>
              <a:off x="4435398" y="229583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F275340-41E0-4202-9CC6-51C4702E48F6}"/>
              </a:ext>
            </a:extLst>
          </p:cNvPr>
          <p:cNvGrpSpPr/>
          <p:nvPr/>
        </p:nvGrpSpPr>
        <p:grpSpPr>
          <a:xfrm>
            <a:off x="3687793" y="2572655"/>
            <a:ext cx="1306147" cy="3087274"/>
            <a:chOff x="3687793" y="2572655"/>
            <a:chExt cx="1306147" cy="3087274"/>
          </a:xfrm>
        </p:grpSpPr>
        <p:cxnSp>
          <p:nvCxnSpPr>
            <p:cNvPr id="120" name="Connecteur : en arc 119">
              <a:extLst>
                <a:ext uri="{FF2B5EF4-FFF2-40B4-BE49-F238E27FC236}">
                  <a16:creationId xmlns:a16="http://schemas.microsoft.com/office/drawing/2014/main" id="{A2AF8DBD-C6BF-46F7-8436-3F072C882015}"/>
                </a:ext>
              </a:extLst>
            </p:cNvPr>
            <p:cNvCxnSpPr>
              <a:cxnSpLocks/>
              <a:stCxn id="85" idx="0"/>
              <a:endCxn id="84" idx="1"/>
            </p:cNvCxnSpPr>
            <p:nvPr/>
          </p:nvCxnSpPr>
          <p:spPr>
            <a:xfrm rot="5400000" flipH="1" flipV="1">
              <a:off x="3324004" y="4000129"/>
              <a:ext cx="3087274" cy="232325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7D91FA8-D772-42A5-ABC4-C4EEB0C97DA8}"/>
                </a:ext>
              </a:extLst>
            </p:cNvPr>
            <p:cNvSpPr/>
            <p:nvPr/>
          </p:nvSpPr>
          <p:spPr>
            <a:xfrm>
              <a:off x="3687793" y="3638034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properties</a:t>
              </a:r>
              <a:endParaRPr lang="fr-FR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60A0ED8-A2D2-4AF1-AF0B-DD8CA2111DFE}"/>
                </a:ext>
              </a:extLst>
            </p:cNvPr>
            <p:cNvSpPr/>
            <p:nvPr/>
          </p:nvSpPr>
          <p:spPr>
            <a:xfrm>
              <a:off x="4437377" y="2628708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41B0820-3B81-446C-A7A3-2E1A19B018B4}"/>
              </a:ext>
            </a:extLst>
          </p:cNvPr>
          <p:cNvGrpSpPr/>
          <p:nvPr/>
        </p:nvGrpSpPr>
        <p:grpSpPr>
          <a:xfrm>
            <a:off x="7817795" y="1294520"/>
            <a:ext cx="3138809" cy="1440549"/>
            <a:chOff x="7817795" y="1294520"/>
            <a:chExt cx="3138809" cy="1440549"/>
          </a:xfrm>
        </p:grpSpPr>
        <p:cxnSp>
          <p:nvCxnSpPr>
            <p:cNvPr id="125" name="Connecteur : en arc 124">
              <a:extLst>
                <a:ext uri="{FF2B5EF4-FFF2-40B4-BE49-F238E27FC236}">
                  <a16:creationId xmlns:a16="http://schemas.microsoft.com/office/drawing/2014/main" id="{E69E591D-17F6-4CF9-88CE-679EE430CD58}"/>
                </a:ext>
              </a:extLst>
            </p:cNvPr>
            <p:cNvCxnSpPr>
              <a:cxnSpLocks/>
              <a:stCxn id="84" idx="3"/>
              <a:endCxn id="116" idx="2"/>
            </p:cNvCxnSpPr>
            <p:nvPr/>
          </p:nvCxnSpPr>
          <p:spPr>
            <a:xfrm flipV="1">
              <a:off x="7817795" y="1312078"/>
              <a:ext cx="2582246" cy="1260576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7A14456-5502-41FE-A484-41BB8EFFCA59}"/>
                </a:ext>
              </a:extLst>
            </p:cNvPr>
            <p:cNvSpPr/>
            <p:nvPr/>
          </p:nvSpPr>
          <p:spPr>
            <a:xfrm>
              <a:off x="9327228" y="2273404"/>
              <a:ext cx="13003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titles</a:t>
              </a:r>
              <a:endParaRPr lang="de-DE" sz="1200" dirty="0">
                <a:solidFill>
                  <a:srgbClr val="C835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descriptions</a:t>
              </a:r>
              <a:endParaRPr lang="fr-FR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B12976-4C27-4D75-BCAA-583EF28D6A75}"/>
                </a:ext>
              </a:extLst>
            </p:cNvPr>
            <p:cNvSpPr/>
            <p:nvPr/>
          </p:nvSpPr>
          <p:spPr>
            <a:xfrm>
              <a:off x="10400041" y="129452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1EF50B-AD94-4512-BA71-8F03427FAEA8}"/>
              </a:ext>
            </a:extLst>
          </p:cNvPr>
          <p:cNvGrpSpPr/>
          <p:nvPr/>
        </p:nvGrpSpPr>
        <p:grpSpPr>
          <a:xfrm>
            <a:off x="5844235" y="261985"/>
            <a:ext cx="1977017" cy="2310669"/>
            <a:chOff x="5844235" y="261985"/>
            <a:chExt cx="1977017" cy="2310669"/>
          </a:xfrm>
        </p:grpSpPr>
        <p:cxnSp>
          <p:nvCxnSpPr>
            <p:cNvPr id="128" name="Connecteur : en arc 127">
              <a:extLst>
                <a:ext uri="{FF2B5EF4-FFF2-40B4-BE49-F238E27FC236}">
                  <a16:creationId xmlns:a16="http://schemas.microsoft.com/office/drawing/2014/main" id="{F84C9AC9-7A55-45F4-8629-84C8E78D8AC8}"/>
                </a:ext>
              </a:extLst>
            </p:cNvPr>
            <p:cNvCxnSpPr>
              <a:cxnSpLocks/>
              <a:stCxn id="84" idx="3"/>
              <a:endCxn id="84" idx="0"/>
            </p:cNvCxnSpPr>
            <p:nvPr/>
          </p:nvCxnSpPr>
          <p:spPr>
            <a:xfrm flipH="1" flipV="1">
              <a:off x="6400799" y="1031950"/>
              <a:ext cx="1416996" cy="1540704"/>
            </a:xfrm>
            <a:prstGeom prst="curvedConnector4">
              <a:avLst>
                <a:gd name="adj1" fmla="val -55568"/>
                <a:gd name="adj2" fmla="val 132147"/>
              </a:avLst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AB95729-BEF0-407F-8A0C-BFA40946D85D}"/>
                </a:ext>
              </a:extLst>
            </p:cNvPr>
            <p:cNvSpPr/>
            <p:nvPr/>
          </p:nvSpPr>
          <p:spPr>
            <a:xfrm>
              <a:off x="7171715" y="261985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oneOf</a:t>
              </a:r>
              <a:endParaRPr lang="fr-FR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D910627-3310-4EE2-8E94-FBA84CB83483}"/>
                </a:ext>
              </a:extLst>
            </p:cNvPr>
            <p:cNvSpPr/>
            <p:nvPr/>
          </p:nvSpPr>
          <p:spPr>
            <a:xfrm>
              <a:off x="5844235" y="75182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2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69A5378-123A-46FA-B054-8D97C00D1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45313"/>
              </p:ext>
            </p:extLst>
          </p:nvPr>
        </p:nvGraphicFramePr>
        <p:xfrm>
          <a:off x="4983804" y="482600"/>
          <a:ext cx="2833991" cy="13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scheme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proxy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C09FAB1-AE04-4D0C-A672-68CABEF1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5822"/>
              </p:ext>
            </p:extLst>
          </p:nvPr>
        </p:nvGraphicFramePr>
        <p:xfrm>
          <a:off x="380007" y="28304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AF2E73F-310D-4B20-B9F1-3E27A5CD6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09404"/>
              </p:ext>
            </p:extLst>
          </p:nvPr>
        </p:nvGraphicFramePr>
        <p:xfrm>
          <a:off x="3441652" y="2830435"/>
          <a:ext cx="2833991" cy="83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BasicSecurityScheme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5FD080F-97E6-40E3-BA6C-DDF929D98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31959"/>
              </p:ext>
            </p:extLst>
          </p:nvPr>
        </p:nvGraphicFramePr>
        <p:xfrm>
          <a:off x="6503297" y="2830435"/>
          <a:ext cx="2833991" cy="111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DigestSecurityScheme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qop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CD34778-D0F9-4687-9008-AC0B2CE9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01696"/>
              </p:ext>
            </p:extLst>
          </p:nvPr>
        </p:nvGraphicFramePr>
        <p:xfrm>
          <a:off x="9564942" y="2830435"/>
          <a:ext cx="2833991" cy="83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APIKeySecurityScheme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76A6143-D5BA-4130-A8AD-C794A2DF8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97701"/>
              </p:ext>
            </p:extLst>
          </p:nvPr>
        </p:nvGraphicFramePr>
        <p:xfrm>
          <a:off x="380007" y="4688466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BearerSecurityScheme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D7B3AF-A857-4630-9B66-4CC025A6E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79768"/>
              </p:ext>
            </p:extLst>
          </p:nvPr>
        </p:nvGraphicFramePr>
        <p:xfrm>
          <a:off x="3441652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CertSecurityScheme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CD6F7F1-D0D2-425C-B63B-C43C49305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05351"/>
              </p:ext>
            </p:extLst>
          </p:nvPr>
        </p:nvGraphicFramePr>
        <p:xfrm>
          <a:off x="6503297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PSKSecurityScheme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6BE62E63-7700-459F-9140-EFD3803B2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29078"/>
              </p:ext>
            </p:extLst>
          </p:nvPr>
        </p:nvGraphicFramePr>
        <p:xfrm>
          <a:off x="9564941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EED96A37-CEF5-4576-A85F-ADEF2CDFB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49909"/>
              </p:ext>
            </p:extLst>
          </p:nvPr>
        </p:nvGraphicFramePr>
        <p:xfrm>
          <a:off x="3441650" y="6866883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EB0A0A66-298C-4ACC-AE8A-E70AB196E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04337"/>
              </p:ext>
            </p:extLst>
          </p:nvPr>
        </p:nvGraphicFramePr>
        <p:xfrm>
          <a:off x="6503294" y="6866883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OAuth2SecurityScheme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token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refresh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scopes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flow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44F53865-CE0A-4DD8-9D79-47F04F77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1573"/>
              </p:ext>
            </p:extLst>
          </p:nvPr>
        </p:nvGraphicFramePr>
        <p:xfrm>
          <a:off x="8983046" y="48260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pSp>
        <p:nvGrpSpPr>
          <p:cNvPr id="17" name="Groupe 16">
            <a:extLst>
              <a:ext uri="{FF2B5EF4-FFF2-40B4-BE49-F238E27FC236}">
                <a16:creationId xmlns:a16="http://schemas.microsoft.com/office/drawing/2014/main" id="{3782042A-EE20-4EA7-8B43-1C604B341363}"/>
              </a:ext>
            </a:extLst>
          </p:cNvPr>
          <p:cNvGrpSpPr/>
          <p:nvPr/>
        </p:nvGrpSpPr>
        <p:grpSpPr>
          <a:xfrm>
            <a:off x="7817795" y="762728"/>
            <a:ext cx="3138809" cy="698646"/>
            <a:chOff x="7817795" y="780286"/>
            <a:chExt cx="3138809" cy="698646"/>
          </a:xfrm>
        </p:grpSpPr>
        <p:cxnSp>
          <p:nvCxnSpPr>
            <p:cNvPr id="18" name="Connecteur : en arc 17">
              <a:extLst>
                <a:ext uri="{FF2B5EF4-FFF2-40B4-BE49-F238E27FC236}">
                  <a16:creationId xmlns:a16="http://schemas.microsoft.com/office/drawing/2014/main" id="{08C9693D-2D1C-4082-856C-A501C926EB17}"/>
                </a:ext>
              </a:extLst>
            </p:cNvPr>
            <p:cNvCxnSpPr>
              <a:cxnSpLocks/>
              <a:stCxn id="2" idx="3"/>
              <a:endCxn id="16" idx="2"/>
            </p:cNvCxnSpPr>
            <p:nvPr/>
          </p:nvCxnSpPr>
          <p:spPr>
            <a:xfrm flipV="1">
              <a:off x="7817795" y="780286"/>
              <a:ext cx="2582246" cy="417289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92AE0A-58B7-4777-AF78-BF28333A791F}"/>
                </a:ext>
              </a:extLst>
            </p:cNvPr>
            <p:cNvSpPr/>
            <p:nvPr/>
          </p:nvSpPr>
          <p:spPr>
            <a:xfrm>
              <a:off x="8584612" y="1201933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descriptions</a:t>
              </a:r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0A2BCD-33A0-4BFE-83C9-97EDBC4846DD}"/>
                </a:ext>
              </a:extLst>
            </p:cNvPr>
            <p:cNvSpPr/>
            <p:nvPr/>
          </p:nvSpPr>
          <p:spPr>
            <a:xfrm>
              <a:off x="10400041" y="78341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1BEEB9A0-5CA2-4EE4-B79C-148248A35E9A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743817" y="173452"/>
            <a:ext cx="710168" cy="46037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EE4A8B5B-FB07-4706-9514-8B5E551A6F54}"/>
              </a:ext>
            </a:extLst>
          </p:cNvPr>
          <p:cNvSpPr/>
          <p:nvPr/>
        </p:nvSpPr>
        <p:spPr>
          <a:xfrm>
            <a:off x="6279815" y="1896836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F73BFB78-0E8F-4938-A62A-BB079F8E204E}"/>
              </a:ext>
            </a:extLst>
          </p:cNvPr>
          <p:cNvCxnSpPr>
            <a:cxnSpLocks/>
            <a:stCxn id="4" idx="0"/>
            <a:endCxn id="23" idx="3"/>
          </p:cNvCxnSpPr>
          <p:nvPr/>
        </p:nvCxnSpPr>
        <p:spPr>
          <a:xfrm rot="5400000" flipH="1" flipV="1">
            <a:off x="5274639" y="1704275"/>
            <a:ext cx="710168" cy="15421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08922CE3-1E43-4681-AF79-722937F7D501}"/>
              </a:ext>
            </a:extLst>
          </p:cNvPr>
          <p:cNvCxnSpPr>
            <a:cxnSpLocks/>
            <a:stCxn id="5" idx="0"/>
            <a:endCxn id="23" idx="3"/>
          </p:cNvCxnSpPr>
          <p:nvPr/>
        </p:nvCxnSpPr>
        <p:spPr>
          <a:xfrm rot="16200000" flipV="1">
            <a:off x="6805462" y="1715605"/>
            <a:ext cx="710168" cy="15194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5C3CA969-A61B-4055-8FA4-7E4F802BACB7}"/>
              </a:ext>
            </a:extLst>
          </p:cNvPr>
          <p:cNvCxnSpPr>
            <a:cxnSpLocks/>
            <a:stCxn id="6" idx="0"/>
            <a:endCxn id="23" idx="3"/>
          </p:cNvCxnSpPr>
          <p:nvPr/>
        </p:nvCxnSpPr>
        <p:spPr>
          <a:xfrm rot="16200000" flipV="1">
            <a:off x="8336285" y="184782"/>
            <a:ext cx="710168" cy="45811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2D67E13C-74B5-44D5-8534-42AECDD19D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8870" y="1093006"/>
            <a:ext cx="2568199" cy="4603798"/>
          </a:xfrm>
          <a:prstGeom prst="bentConnector3">
            <a:avLst>
              <a:gd name="adj1" fmla="val 14395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2EC6005-4968-4C18-B3BD-F640FDD253DE}"/>
              </a:ext>
            </a:extLst>
          </p:cNvPr>
          <p:cNvCxnSpPr>
            <a:cxnSpLocks/>
            <a:stCxn id="8" idx="0"/>
            <a:endCxn id="23" idx="3"/>
          </p:cNvCxnSpPr>
          <p:nvPr/>
        </p:nvCxnSpPr>
        <p:spPr>
          <a:xfrm rot="5400000" flipH="1" flipV="1">
            <a:off x="4345624" y="2633291"/>
            <a:ext cx="2568199" cy="1542153"/>
          </a:xfrm>
          <a:prstGeom prst="bentConnector3">
            <a:avLst>
              <a:gd name="adj1" fmla="val 14766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65265E05-BC1C-40DB-A52D-485C58BA3255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rot="16200000" flipV="1">
            <a:off x="5876447" y="2644621"/>
            <a:ext cx="2568199" cy="1519492"/>
          </a:xfrm>
          <a:prstGeom prst="bentConnector3">
            <a:avLst>
              <a:gd name="adj1" fmla="val 14766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2EEA2E9F-67E5-4BE6-BB3E-4FC605E91BCA}"/>
              </a:ext>
            </a:extLst>
          </p:cNvPr>
          <p:cNvCxnSpPr>
            <a:cxnSpLocks/>
            <a:stCxn id="10" idx="0"/>
            <a:endCxn id="23" idx="3"/>
          </p:cNvCxnSpPr>
          <p:nvPr/>
        </p:nvCxnSpPr>
        <p:spPr>
          <a:xfrm rot="16200000" flipV="1">
            <a:off x="7407269" y="1113799"/>
            <a:ext cx="2568199" cy="4581136"/>
          </a:xfrm>
          <a:prstGeom prst="bentConnector3">
            <a:avLst>
              <a:gd name="adj1" fmla="val 14889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B717F52A-E466-4ED4-804D-F0C85D60F138}"/>
              </a:ext>
            </a:extLst>
          </p:cNvPr>
          <p:cNvCxnSpPr>
            <a:cxnSpLocks/>
            <a:stCxn id="14" idx="0"/>
            <a:endCxn id="23" idx="3"/>
          </p:cNvCxnSpPr>
          <p:nvPr/>
        </p:nvCxnSpPr>
        <p:spPr>
          <a:xfrm rot="5400000" flipH="1" flipV="1">
            <a:off x="3256414" y="3722498"/>
            <a:ext cx="4746616" cy="1542155"/>
          </a:xfrm>
          <a:prstGeom prst="bentConnector3">
            <a:avLst>
              <a:gd name="adj1" fmla="val 15752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8F5728E8-53D5-4305-BACD-4CD996B81FFB}"/>
              </a:ext>
            </a:extLst>
          </p:cNvPr>
          <p:cNvCxnSpPr>
            <a:cxnSpLocks/>
            <a:stCxn id="15" idx="0"/>
            <a:endCxn id="23" idx="3"/>
          </p:cNvCxnSpPr>
          <p:nvPr/>
        </p:nvCxnSpPr>
        <p:spPr>
          <a:xfrm rot="16200000" flipV="1">
            <a:off x="4787237" y="3733830"/>
            <a:ext cx="4746616" cy="1519489"/>
          </a:xfrm>
          <a:prstGeom prst="bentConnector3">
            <a:avLst>
              <a:gd name="adj1" fmla="val 15752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8F65603-5BEF-4CC0-8CBB-9AD41FA8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00543"/>
              </p:ext>
            </p:extLst>
          </p:nvPr>
        </p:nvGraphicFramePr>
        <p:xfrm>
          <a:off x="4983804" y="3580366"/>
          <a:ext cx="2833991" cy="22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contentType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contentCoding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subprotocol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6478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39979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scopes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39204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102722-8E66-479A-9AC3-02C2A8F3B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45988"/>
              </p:ext>
            </p:extLst>
          </p:nvPr>
        </p:nvGraphicFramePr>
        <p:xfrm>
          <a:off x="8747151" y="35803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ExpectedResponse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contentType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E6AFA96-59D4-4408-8630-A67B1221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3335"/>
              </p:ext>
            </p:extLst>
          </p:nvPr>
        </p:nvGraphicFramePr>
        <p:xfrm>
          <a:off x="1220457" y="3580366"/>
          <a:ext cx="2833991" cy="13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anchor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64781"/>
                  </a:ext>
                </a:extLst>
              </a:tr>
            </a:tbl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59FAD9DC-AF81-4061-941E-1A4599801696}"/>
              </a:ext>
            </a:extLst>
          </p:cNvPr>
          <p:cNvGrpSpPr/>
          <p:nvPr/>
        </p:nvGrpSpPr>
        <p:grpSpPr>
          <a:xfrm>
            <a:off x="7817795" y="4134816"/>
            <a:ext cx="2902914" cy="711950"/>
            <a:chOff x="7817795" y="4134816"/>
            <a:chExt cx="2902914" cy="711950"/>
          </a:xfrm>
        </p:grpSpPr>
        <p:cxnSp>
          <p:nvCxnSpPr>
            <p:cNvPr id="8" name="Connecteur : en arc 7">
              <a:extLst>
                <a:ext uri="{FF2B5EF4-FFF2-40B4-BE49-F238E27FC236}">
                  <a16:creationId xmlns:a16="http://schemas.microsoft.com/office/drawing/2014/main" id="{71D0BD3D-573C-4781-BABE-BB6E4F1E6D2D}"/>
                </a:ext>
              </a:extLst>
            </p:cNvPr>
            <p:cNvCxnSpPr>
              <a:cxnSpLocks/>
              <a:stCxn id="2" idx="3"/>
              <a:endCxn id="5" idx="2"/>
            </p:cNvCxnSpPr>
            <p:nvPr/>
          </p:nvCxnSpPr>
          <p:spPr>
            <a:xfrm flipV="1">
              <a:off x="7817795" y="4134816"/>
              <a:ext cx="2346351" cy="563159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BB8B70-CF6A-4694-866A-B95FA8E7E75A}"/>
                </a:ext>
              </a:extLst>
            </p:cNvPr>
            <p:cNvSpPr/>
            <p:nvPr/>
          </p:nvSpPr>
          <p:spPr>
            <a:xfrm>
              <a:off x="8922110" y="4569767"/>
              <a:ext cx="9284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response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E8BABA-A82C-4254-83F1-F6C9B8E40C55}"/>
                </a:ext>
              </a:extLst>
            </p:cNvPr>
            <p:cNvSpPr/>
            <p:nvPr/>
          </p:nvSpPr>
          <p:spPr>
            <a:xfrm>
              <a:off x="10164146" y="413939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3268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577</Words>
  <Application>Microsoft Office PowerPoint</Application>
  <PresentationFormat>A3 Paper (297x420 mm)</PresentationFormat>
  <Paragraphs>153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fe25zesi</dc:creator>
  <cp:lastModifiedBy>Kaebisch, Sebastian (CT RDA IOT EWT-DE)</cp:lastModifiedBy>
  <cp:revision>37</cp:revision>
  <dcterms:created xsi:type="dcterms:W3CDTF">2019-05-14T08:12:02Z</dcterms:created>
  <dcterms:modified xsi:type="dcterms:W3CDTF">2019-10-21T18:38:48Z</dcterms:modified>
</cp:coreProperties>
</file>