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7" autoAdjust="0"/>
    <p:restoredTop sz="86457" autoAdjust="0"/>
  </p:normalViewPr>
  <p:slideViewPr>
    <p:cSldViewPr>
      <p:cViewPr varScale="1">
        <p:scale>
          <a:sx n="88" d="100"/>
          <a:sy n="88" d="100"/>
        </p:scale>
        <p:origin x="-120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3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756595"/>
            <a:ext cx="7236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Guider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1219200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Project management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2480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project network has many tasks like </a:t>
            </a:r>
          </a:p>
          <a:p>
            <a:r>
              <a:rPr lang="en-US" dirty="0" err="1" smtClean="0"/>
              <a:t>Planing</a:t>
            </a:r>
            <a:endParaRPr lang="en-US" dirty="0" smtClean="0"/>
          </a:p>
          <a:p>
            <a:r>
              <a:rPr lang="en-US" dirty="0" smtClean="0"/>
              <a:t>Design</a:t>
            </a:r>
          </a:p>
          <a:p>
            <a:r>
              <a:rPr lang="en-US" dirty="0" err="1" smtClean="0"/>
              <a:t>DataBase</a:t>
            </a:r>
            <a:endParaRPr lang="en-US" dirty="0" smtClean="0"/>
          </a:p>
          <a:p>
            <a:r>
              <a:rPr lang="en-US" dirty="0" smtClean="0"/>
              <a:t>Application 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Advertisement</a:t>
            </a:r>
          </a:p>
          <a:p>
            <a:r>
              <a:rPr lang="en-US" dirty="0" smtClean="0"/>
              <a:t>Rehearse vision 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5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Recourses schedule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0063"/>
            <a:ext cx="7467600" cy="4533899"/>
          </a:xfrm>
        </p:spPr>
      </p:pic>
    </p:spTree>
    <p:extLst>
      <p:ext uri="{BB962C8B-B14F-4D97-AF65-F5344CB8AC3E}">
        <p14:creationId xmlns:p14="http://schemas.microsoft.com/office/powerpoint/2010/main" val="242852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these resources, a database shift occurs from the period 4 to 8 to the period 8 to 12, the shift occurs in application from the period from 8 to 10 to the period from 12 to 14, the shift occurs in security from the period 10 to 13 to the period 14 to 18, and the shifting occurs from A period from 13 to 17 to a period from 18 to 22 and this leads to a delay in the project, as it used to end after 21 weeks and now it will end after 22 weeks, i.e. a full week delay</a:t>
            </a:r>
          </a:p>
        </p:txBody>
      </p:sp>
    </p:spTree>
    <p:extLst>
      <p:ext uri="{BB962C8B-B14F-4D97-AF65-F5344CB8AC3E}">
        <p14:creationId xmlns:p14="http://schemas.microsoft.com/office/powerpoint/2010/main" val="353051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schedule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3" y="2133600"/>
            <a:ext cx="7018651" cy="3886199"/>
          </a:xfrm>
        </p:spPr>
      </p:pic>
    </p:spTree>
    <p:extLst>
      <p:ext uri="{BB962C8B-B14F-4D97-AF65-F5344CB8AC3E}">
        <p14:creationId xmlns:p14="http://schemas.microsoft.com/office/powerpoint/2010/main" val="127093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The budget according to our </a:t>
            </a:r>
            <a:r>
              <a:rPr lang="en-US" sz="3600" dirty="0"/>
              <a:t>plan was </a:t>
            </a:r>
            <a:r>
              <a:rPr lang="en-US" sz="3600" dirty="0" smtClean="0"/>
              <a:t>250000 $</a:t>
            </a:r>
          </a:p>
          <a:p>
            <a:pPr marL="0" indent="0">
              <a:buNone/>
            </a:pPr>
            <a:r>
              <a:rPr lang="en-US" sz="3600" dirty="0" smtClean="0"/>
              <a:t>But the actual budget the project took is 292000$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1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r>
              <a:rPr lang="en-US" sz="8000" dirty="0" smtClean="0"/>
              <a:t>Thank you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4955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: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Alaa-</a:t>
            </a:r>
            <a:r>
              <a:rPr lang="en-US" dirty="0" err="1"/>
              <a:t>Eldeen</a:t>
            </a:r>
            <a:r>
              <a:rPr lang="en-US" dirty="0"/>
              <a:t> Amin</a:t>
            </a:r>
          </a:p>
          <a:p>
            <a:pPr lvl="0"/>
            <a:r>
              <a:rPr lang="en-US" dirty="0" err="1"/>
              <a:t>Ghada</a:t>
            </a:r>
            <a:r>
              <a:rPr lang="en-US" dirty="0"/>
              <a:t> </a:t>
            </a:r>
            <a:r>
              <a:rPr lang="en-US" dirty="0" err="1"/>
              <a:t>Ragab</a:t>
            </a:r>
            <a:r>
              <a:rPr lang="en-US" dirty="0"/>
              <a:t> Ali</a:t>
            </a:r>
          </a:p>
          <a:p>
            <a:pPr lvl="0"/>
            <a:r>
              <a:rPr lang="en-US" dirty="0" err="1"/>
              <a:t>Fady</a:t>
            </a:r>
            <a:r>
              <a:rPr lang="en-US" dirty="0"/>
              <a:t> </a:t>
            </a:r>
            <a:r>
              <a:rPr lang="en-US" dirty="0" err="1"/>
              <a:t>Refaat</a:t>
            </a:r>
            <a:r>
              <a:rPr lang="en-US" dirty="0"/>
              <a:t> </a:t>
            </a:r>
            <a:r>
              <a:rPr lang="en-US" dirty="0" err="1"/>
              <a:t>Ragheb</a:t>
            </a:r>
            <a:r>
              <a:rPr lang="en-US" dirty="0"/>
              <a:t>,</a:t>
            </a:r>
          </a:p>
          <a:p>
            <a:pPr lvl="0"/>
            <a:r>
              <a:rPr lang="en-US" dirty="0"/>
              <a:t> Omar Ahmed Omar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Ghada</a:t>
            </a:r>
            <a:r>
              <a:rPr lang="en-US" dirty="0"/>
              <a:t> Fares Abdulla</a:t>
            </a:r>
          </a:p>
          <a:p>
            <a:pPr lvl="0"/>
            <a:r>
              <a:rPr lang="en-US" dirty="0"/>
              <a:t>Omar Mahmoud </a:t>
            </a:r>
            <a:r>
              <a:rPr lang="en-US" dirty="0" err="1"/>
              <a:t>Abd</a:t>
            </a:r>
            <a:r>
              <a:rPr lang="en-US" dirty="0"/>
              <a:t> </a:t>
            </a:r>
            <a:r>
              <a:rPr lang="en-US" dirty="0" err="1"/>
              <a:t>Elsalam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4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6858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</a:t>
            </a:r>
            <a:r>
              <a:rPr lang="en-US" dirty="0" smtClean="0"/>
              <a:t>defines</a:t>
            </a:r>
          </a:p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presentation we </a:t>
            </a:r>
            <a:r>
              <a:rPr lang="en-US" dirty="0"/>
              <a:t>will define each of the following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1- Application description </a:t>
            </a:r>
            <a:endParaRPr lang="en-US" dirty="0" smtClean="0"/>
          </a:p>
          <a:p>
            <a:r>
              <a:rPr lang="en-US" dirty="0" smtClean="0"/>
              <a:t>2-How </a:t>
            </a:r>
            <a:r>
              <a:rPr lang="en-US" dirty="0"/>
              <a:t>we can use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   </a:t>
            </a:r>
            <a:r>
              <a:rPr lang="en-US" dirty="0"/>
              <a:t>3-Application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 </a:t>
            </a:r>
            <a:r>
              <a:rPr lang="en-US" dirty="0"/>
              <a:t>4-Application </a:t>
            </a:r>
            <a:r>
              <a:rPr lang="en-US" dirty="0" smtClean="0"/>
              <a:t>advantages</a:t>
            </a:r>
          </a:p>
          <a:p>
            <a:r>
              <a:rPr lang="en-US" dirty="0" smtClean="0"/>
              <a:t> </a:t>
            </a:r>
            <a:r>
              <a:rPr lang="en-US" dirty="0"/>
              <a:t>5-Application </a:t>
            </a:r>
            <a:r>
              <a:rPr lang="en-US" dirty="0" smtClean="0"/>
              <a:t>disadvantages</a:t>
            </a:r>
          </a:p>
          <a:p>
            <a:r>
              <a:rPr lang="en-US" dirty="0" smtClean="0"/>
              <a:t> </a:t>
            </a:r>
            <a:r>
              <a:rPr lang="en-US" dirty="0"/>
              <a:t>6-Application </a:t>
            </a: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2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tx1"/>
                </a:solidFill>
              </a:rPr>
              <a:t>Application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Application is designed to guide people with destinations and emergency situations as each of the following: </a:t>
            </a:r>
            <a:endParaRPr lang="en-US" dirty="0" smtClean="0"/>
          </a:p>
          <a:p>
            <a:r>
              <a:rPr lang="en-US" dirty="0"/>
              <a:t>. Where ever the user be the second he will open Guider the app will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automatically </a:t>
            </a:r>
            <a:r>
              <a:rPr lang="en-US" dirty="0"/>
              <a:t>show him the facilities and services he may </a:t>
            </a:r>
            <a:r>
              <a:rPr lang="en-US" dirty="0" smtClean="0"/>
              <a:t>need </a:t>
            </a:r>
            <a:r>
              <a:rPr lang="en-US" sz="1600" dirty="0" smtClean="0"/>
              <a:t>.</a:t>
            </a:r>
          </a:p>
          <a:p>
            <a:r>
              <a:rPr lang="en-US" dirty="0"/>
              <a:t>When someone have an accident on his way and need nearest hospital our application have a protocol with special button to call fast the ambulance and it will be the nearest to </a:t>
            </a:r>
            <a:r>
              <a:rPr lang="en-US" dirty="0" smtClean="0"/>
              <a:t>him 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269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we can use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The app is easy to install as any app by installing it from </a:t>
            </a:r>
            <a:r>
              <a:rPr lang="en-US" sz="3200" dirty="0" smtClean="0"/>
              <a:t>App store and Google play .</a:t>
            </a:r>
          </a:p>
          <a:p>
            <a:r>
              <a:rPr lang="en-US" sz="3200" dirty="0"/>
              <a:t>At the first time the app will guide you how to use the app and it will be in menu (guide) that will show you again application </a:t>
            </a:r>
            <a:r>
              <a:rPr lang="en-US" sz="3200" dirty="0" smtClean="0"/>
              <a:t>use .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Application 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Application is designed for guide person to his destination in best time and </a:t>
            </a:r>
            <a:r>
              <a:rPr lang="en-US" dirty="0" smtClean="0"/>
              <a:t>accuracy.</a:t>
            </a:r>
          </a:p>
          <a:p>
            <a:r>
              <a:rPr lang="en-US" dirty="0" smtClean="0"/>
              <a:t>If </a:t>
            </a:r>
            <a:r>
              <a:rPr lang="en-US" dirty="0"/>
              <a:t>person lost his destination he can use the app instead of GPS cause GPS have many errors and don’t always update the </a:t>
            </a:r>
            <a:r>
              <a:rPr lang="en-US" dirty="0" smtClean="0"/>
              <a:t>way .</a:t>
            </a:r>
          </a:p>
          <a:p>
            <a:r>
              <a:rPr lang="en-US" dirty="0" smtClean="0"/>
              <a:t>Not </a:t>
            </a:r>
            <a:r>
              <a:rPr lang="en-US" dirty="0"/>
              <a:t>as GPS. Accuracy in our app is more than GPS cause it always show the perfect way to our </a:t>
            </a:r>
            <a:r>
              <a:rPr lang="en-US" dirty="0" smtClean="0"/>
              <a:t>destination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application will have special service for urgent </a:t>
            </a:r>
            <a:r>
              <a:rPr lang="en-US" dirty="0" smtClean="0"/>
              <a:t>cases</a:t>
            </a:r>
          </a:p>
          <a:p>
            <a:r>
              <a:rPr lang="en-US" dirty="0"/>
              <a:t>Easy to use for all age </a:t>
            </a:r>
            <a:r>
              <a:rPr lang="en-US" dirty="0" smtClean="0"/>
              <a:t>groups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1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Application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depends on internet so you cant use the application without </a:t>
            </a:r>
            <a:r>
              <a:rPr lang="en-US" dirty="0" smtClean="0"/>
              <a:t>internet</a:t>
            </a:r>
          </a:p>
          <a:p>
            <a:r>
              <a:rPr lang="en-US" dirty="0"/>
              <a:t>T</a:t>
            </a:r>
            <a:r>
              <a:rPr lang="en-US" dirty="0" smtClean="0"/>
              <a:t>he application is </a:t>
            </a:r>
            <a:r>
              <a:rPr lang="en-US" dirty="0"/>
              <a:t>simple but some people </a:t>
            </a:r>
            <a:r>
              <a:rPr lang="en-US" dirty="0" smtClean="0"/>
              <a:t>can’t </a:t>
            </a:r>
            <a:r>
              <a:rPr lang="en-US" dirty="0"/>
              <a:t>use technology until </a:t>
            </a:r>
            <a:r>
              <a:rPr lang="en-US" dirty="0" smtClean="0"/>
              <a:t>now.</a:t>
            </a:r>
          </a:p>
          <a:p>
            <a:r>
              <a:rPr lang="en-US" dirty="0" smtClean="0"/>
              <a:t>The </a:t>
            </a:r>
            <a:r>
              <a:rPr lang="en-US" dirty="0"/>
              <a:t>project is simple but some people cant use technology until </a:t>
            </a:r>
            <a:r>
              <a:rPr lang="en-US" dirty="0" smtClean="0"/>
              <a:t>now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3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81000"/>
            <a:ext cx="7467600" cy="1143000"/>
          </a:xfrm>
        </p:spPr>
        <p:txBody>
          <a:bodyPr/>
          <a:lstStyle/>
          <a:p>
            <a:r>
              <a:rPr lang="en-US" dirty="0" smtClean="0"/>
              <a:t>WPS dictionary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14400"/>
            <a:ext cx="5638800" cy="5559425"/>
          </a:xfrm>
        </p:spPr>
      </p:pic>
    </p:spTree>
    <p:extLst>
      <p:ext uri="{BB962C8B-B14F-4D97-AF65-F5344CB8AC3E}">
        <p14:creationId xmlns:p14="http://schemas.microsoft.com/office/powerpoint/2010/main" val="160154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Responsibility matrix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0"/>
            <a:ext cx="5425910" cy="4389500"/>
          </a:xfrm>
        </p:spPr>
      </p:pic>
    </p:spTree>
    <p:extLst>
      <p:ext uri="{BB962C8B-B14F-4D97-AF65-F5344CB8AC3E}">
        <p14:creationId xmlns:p14="http://schemas.microsoft.com/office/powerpoint/2010/main" val="356221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network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5775"/>
            <a:ext cx="6019800" cy="4873625"/>
          </a:xfrm>
        </p:spPr>
      </p:pic>
    </p:spTree>
    <p:extLst>
      <p:ext uri="{BB962C8B-B14F-4D97-AF65-F5344CB8AC3E}">
        <p14:creationId xmlns:p14="http://schemas.microsoft.com/office/powerpoint/2010/main" val="739800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</TotalTime>
  <Words>479</Words>
  <Application>Microsoft Office PowerPoint</Application>
  <PresentationFormat>On-screen Show (4:3)</PresentationFormat>
  <Paragraphs>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PowerPoint Presentation</vt:lpstr>
      <vt:lpstr>PowerPoint Presentation</vt:lpstr>
      <vt:lpstr>Application description</vt:lpstr>
      <vt:lpstr>How we can use the application</vt:lpstr>
      <vt:lpstr>Application advantages </vt:lpstr>
      <vt:lpstr>Application disadvantages</vt:lpstr>
      <vt:lpstr>WPS dictionary </vt:lpstr>
      <vt:lpstr>Responsibility matrix </vt:lpstr>
      <vt:lpstr>Project network</vt:lpstr>
      <vt:lpstr>PowerPoint Presentation</vt:lpstr>
      <vt:lpstr>Recourses schedule </vt:lpstr>
      <vt:lpstr>PowerPoint Presentation</vt:lpstr>
      <vt:lpstr>Budget schedule</vt:lpstr>
      <vt:lpstr>PowerPoint Presentation</vt:lpstr>
      <vt:lpstr>PowerPoint Presentation</vt:lpstr>
      <vt:lpstr>By 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 ElDeen</dc:creator>
  <cp:lastModifiedBy>Alaa ElDeen</cp:lastModifiedBy>
  <cp:revision>9</cp:revision>
  <dcterms:created xsi:type="dcterms:W3CDTF">2006-08-16T00:00:00Z</dcterms:created>
  <dcterms:modified xsi:type="dcterms:W3CDTF">2022-01-02T18:18:29Z</dcterms:modified>
</cp:coreProperties>
</file>