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June 13, 2022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Dolphins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Social Project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533400"/>
            <a:ext cx="3581400" cy="5257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Team members :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ar-EG" dirty="0" smtClean="0">
                <a:solidFill>
                  <a:schemeClr val="tx1"/>
                </a:solidFill>
              </a:rPr>
              <a:t>فادى أشرف سمير 2017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ar-EG" dirty="0" smtClean="0">
                <a:solidFill>
                  <a:schemeClr val="tx1"/>
                </a:solidFill>
              </a:rPr>
              <a:t>فادى طلعت مختار 2017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ar-EG" dirty="0" smtClean="0">
                <a:solidFill>
                  <a:schemeClr val="tx1"/>
                </a:solidFill>
              </a:rPr>
              <a:t>مينا ثروت أسحق 2017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ar-EG" dirty="0" smtClean="0">
                <a:solidFill>
                  <a:schemeClr val="tx1"/>
                </a:solidFill>
              </a:rPr>
              <a:t>محمد عبدالباسط 2017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ar-EG" dirty="0" smtClean="0">
                <a:solidFill>
                  <a:schemeClr val="tx1"/>
                </a:solidFill>
              </a:rPr>
              <a:t>رومانى عاطف سعيد 2016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ar-EG" dirty="0" smtClean="0">
                <a:solidFill>
                  <a:schemeClr val="tx1"/>
                </a:solidFill>
              </a:rPr>
              <a:t>إيرينى موسى رزق الله 2016 </a:t>
            </a:r>
          </a:p>
        </p:txBody>
      </p:sp>
    </p:spTree>
    <p:extLst>
      <p:ext uri="{BB962C8B-B14F-4D97-AF65-F5344CB8AC3E}">
        <p14:creationId xmlns:p14="http://schemas.microsoft.com/office/powerpoint/2010/main" val="219224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62200"/>
            <a:ext cx="6777317" cy="350897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C:\Users\Fady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430462"/>
            <a:ext cx="7696200" cy="404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45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real topologies of numpy_matrix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C:\Users\Fady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286000"/>
            <a:ext cx="72453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85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 descr="C:\Users\Fady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8153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94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plot_degree_distribution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 descr="C:\Users\Fady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12628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20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log_degree_distribution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 descr="C:\Users\Fady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419975" cy="383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39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Spectral </a:t>
            </a:r>
            <a:r>
              <a:rPr lang="en-US" dirty="0" smtClean="0"/>
              <a:t>Clustering algorithms community quality 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 descr="C:\Users\Fady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097837" cy="409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69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 descr="C:\Users\Fady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735762" cy="36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58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</TotalTime>
  <Words>64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Dolphins </vt:lpstr>
      <vt:lpstr>Draw network </vt:lpstr>
      <vt:lpstr> real topologies of numpy_matrix</vt:lpstr>
      <vt:lpstr>Degree</vt:lpstr>
      <vt:lpstr> plot_degree_distribution</vt:lpstr>
      <vt:lpstr>log_degree_distribution</vt:lpstr>
      <vt:lpstr>Spectral Clustering algorithms community quality modularity</vt:lpstr>
      <vt:lpstr>Modularity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Dolphins</dc:title>
  <dc:creator>Fady</dc:creator>
  <cp:lastModifiedBy>Fady</cp:lastModifiedBy>
  <cp:revision>2</cp:revision>
  <dcterms:created xsi:type="dcterms:W3CDTF">2022-06-13T12:31:05Z</dcterms:created>
  <dcterms:modified xsi:type="dcterms:W3CDTF">2022-06-13T12:46:02Z</dcterms:modified>
</cp:coreProperties>
</file>