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3" r:id="rId6"/>
    <p:sldId id="315" r:id="rId7"/>
    <p:sldId id="317" r:id="rId8"/>
    <p:sldId id="267" r:id="rId9"/>
    <p:sldId id="260" r:id="rId10"/>
    <p:sldId id="318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14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Arabic Poetry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4548-9C87-6494-5610-F308ACDF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3E557-F8E0-E3BD-00AF-876EE4C8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685924"/>
            <a:ext cx="8685178" cy="4658431"/>
          </a:xfrm>
        </p:spPr>
      </p:pic>
    </p:spTree>
    <p:extLst>
      <p:ext uri="{BB962C8B-B14F-4D97-AF65-F5344CB8AC3E}">
        <p14:creationId xmlns:p14="http://schemas.microsoft.com/office/powerpoint/2010/main" val="37699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Arabic Poetry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8652793" cy="578920"/>
          </a:xfrm>
        </p:spPr>
        <p:txBody>
          <a:bodyPr>
            <a:normAutofit/>
          </a:bodyPr>
          <a:lstStyle/>
          <a:p>
            <a:r>
              <a:rPr lang="en-US" dirty="0"/>
              <a:t>This dataset has been referred from 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CB46-6D2A-0444-C258-AEE379E85525}"/>
              </a:ext>
            </a:extLst>
          </p:cNvPr>
          <p:cNvSpPr txBox="1"/>
          <p:nvPr/>
        </p:nvSpPr>
        <p:spPr>
          <a:xfrm>
            <a:off x="491207" y="2832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13CE9-464A-0A51-07BD-8E29A6E288A4}"/>
              </a:ext>
            </a:extLst>
          </p:cNvPr>
          <p:cNvSpPr txBox="1"/>
          <p:nvPr/>
        </p:nvSpPr>
        <p:spPr>
          <a:xfrm>
            <a:off x="568163" y="373540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The data set contains about 55K Arabic poem from different Categories with poets from different countries and era.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in the data you can find modern Arabic poems from 19 different countries like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('</a:t>
            </a:r>
            <a:r>
              <a:rPr lang="ar-EG" b="0" i="0" dirty="0">
                <a:solidFill>
                  <a:srgbClr val="3C4043"/>
                </a:solidFill>
                <a:effectLst/>
                <a:latin typeface="Inter"/>
              </a:rPr>
              <a:t>الإمارات',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UAE), ('</a:t>
            </a:r>
            <a:r>
              <a:rPr lang="ar-EG" b="0" i="0" dirty="0">
                <a:solidFill>
                  <a:srgbClr val="3C4043"/>
                </a:solidFill>
                <a:effectLst/>
                <a:latin typeface="Inter"/>
              </a:rPr>
              <a:t>البحرين',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Bahrain), ('</a:t>
            </a:r>
            <a:r>
              <a:rPr lang="ar-EG" b="0" i="0" dirty="0">
                <a:solidFill>
                  <a:srgbClr val="3C4043"/>
                </a:solidFill>
                <a:effectLst/>
                <a:latin typeface="Inter"/>
              </a:rPr>
              <a:t>الجزائر',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Algeria)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also you can find poems from 9 different eras like</a:t>
            </a:r>
          </a:p>
          <a:p>
            <a:pPr algn="l" fontAlgn="base"/>
            <a:r>
              <a:rPr lang="ar-EG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(العصر الجاهلي ,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pre-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islamic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-period)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(</a:t>
            </a:r>
            <a:r>
              <a:rPr lang="ar-EG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العصر الإسلامي ,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Islamic-era)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2DDA47-2936-28F6-2EA9-3543C6A7A320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568163" y="2221289"/>
            <a:ext cx="7091165" cy="2055743"/>
          </a:xfrm>
        </p:spPr>
      </p:pic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 err="1"/>
              <a:t>Preprocssing</a:t>
            </a:r>
            <a:r>
              <a:rPr lang="en-US" dirty="0"/>
              <a:t> 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736EE0-8852-E340-C3CE-1E446590F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90963" y="1858296"/>
            <a:ext cx="7534121" cy="4326193"/>
          </a:xfrm>
        </p:spPr>
      </p:pic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Query Preprocessing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FAEB52-9FD3-F837-F32B-48E44B0FDC4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4313685" y="1896533"/>
            <a:ext cx="6954083" cy="27049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6BFB9-2F90-3C17-8265-BCD23F1C9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684" y="4601498"/>
            <a:ext cx="6954084" cy="16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AFA80-739D-1D63-2071-0A351A5D8F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68325" y="1998133"/>
            <a:ext cx="8191853" cy="3804355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66A18E-96C5-4F06-2BAD-1AFF46710DD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157538" y="2286803"/>
            <a:ext cx="8467760" cy="3776643"/>
          </a:xfrm>
        </p:spPr>
      </p:pic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C0A-F532-87F9-2318-0570AD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DA989-E9AA-9693-5B7F-E8CFBAE1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4" y="1950796"/>
            <a:ext cx="898223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418D-01FD-B767-0FAC-FF1F477D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2A3AF-E50A-DE25-6F24-70A14A30B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685924"/>
            <a:ext cx="9012556" cy="4387497"/>
          </a:xfrm>
        </p:spPr>
      </p:pic>
    </p:spTree>
    <p:extLst>
      <p:ext uri="{BB962C8B-B14F-4D97-AF65-F5344CB8AC3E}">
        <p14:creationId xmlns:p14="http://schemas.microsoft.com/office/powerpoint/2010/main" val="239209971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{C766F260-02CB-421D-BD62-CB92BD0E02E6}tf11158769_win32</Template>
  <TotalTime>62</TotalTime>
  <Words>106</Words>
  <Application>Microsoft Office PowerPoint</Application>
  <PresentationFormat>Widescreen</PresentationFormat>
  <Paragraphs>25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inherit</vt:lpstr>
      <vt:lpstr>Inter</vt:lpstr>
      <vt:lpstr>Wingdings</vt:lpstr>
      <vt:lpstr>FrostyVTI</vt:lpstr>
      <vt:lpstr>Arabic Poetry</vt:lpstr>
      <vt:lpstr>Arabic Poetry</vt:lpstr>
      <vt:lpstr>Read dataset </vt:lpstr>
      <vt:lpstr>Preprocssing dataset</vt:lpstr>
      <vt:lpstr>Query Preprocessing</vt:lpstr>
      <vt:lpstr>Inverted index</vt:lpstr>
      <vt:lpstr>Searching</vt:lpstr>
      <vt:lpstr>Ranking</vt:lpstr>
      <vt:lpstr>GUI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Poetry</dc:title>
  <dc:creator>مادونا سامى فكرى حنا</dc:creator>
  <cp:lastModifiedBy>مادونا سامى فكرى حنا</cp:lastModifiedBy>
  <cp:revision>2</cp:revision>
  <dcterms:created xsi:type="dcterms:W3CDTF">2024-05-15T02:32:54Z</dcterms:created>
  <dcterms:modified xsi:type="dcterms:W3CDTF">2024-05-15T10:09:30Z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