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48" autoAdjust="0"/>
  </p:normalViewPr>
  <p:slideViewPr>
    <p:cSldViewPr snapToGrid="0">
      <p:cViewPr varScale="1">
        <p:scale>
          <a:sx n="93" d="100"/>
          <a:sy n="93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1DE76-B7C5-42A9-84C3-6DE6E679BDC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B0CB3-1C40-493F-A53A-B3E65CEC6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5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256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B0CB3-1C40-493F-A53A-B3E65CEC6A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67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B0CB3-1C40-493F-A53A-B3E65CEC6A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8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B0CB3-1C40-493F-A53A-B3E65CEC6A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89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B0CB3-1C40-493F-A53A-B3E65CEC6A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89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B0CB3-1C40-493F-A53A-B3E65CEC6A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20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1"/>
            <a:ext cx="12191997" cy="685796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2431900" y="2655767"/>
            <a:ext cx="88456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1" y="2496733"/>
            <a:ext cx="2153433" cy="1864219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984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1"/>
            <a:ext cx="12192048" cy="6857996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1134900" y="6180567"/>
            <a:ext cx="9922400" cy="40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80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1781A1"/>
                </a:solidFill>
              </a:rPr>
              <a:pPr/>
              <a:t>‹#›</a:t>
            </a:fld>
            <a:endParaRPr>
              <a:solidFill>
                <a:srgbClr val="1781A1"/>
              </a:solidFill>
            </a:endParaRPr>
          </a:p>
        </p:txBody>
      </p:sp>
      <p:grpSp>
        <p:nvGrpSpPr>
          <p:cNvPr id="169" name="Google Shape;169;p9"/>
          <p:cNvGrpSpPr/>
          <p:nvPr/>
        </p:nvGrpSpPr>
        <p:grpSpPr>
          <a:xfrm>
            <a:off x="2" y="6180583"/>
            <a:ext cx="975127" cy="408036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3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1"/>
            <a:ext cx="12192048" cy="6857996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610467" y="1906864"/>
            <a:ext cx="8971200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⬦"/>
              <a:defRPr/>
            </a:lvl2pPr>
            <a:lvl3pPr marL="1828754" lvl="2" indent="-507987" rtl="0">
              <a:spcBef>
                <a:spcPts val="800"/>
              </a:spcBef>
              <a:spcAft>
                <a:spcPts val="0"/>
              </a:spcAft>
              <a:buSzPts val="2400"/>
              <a:buChar char="⬩"/>
              <a:defRPr/>
            </a:lvl3pPr>
            <a:lvl4pPr marL="2438339" lvl="3" indent="-507987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85" name="Google Shape;85;p5"/>
          <p:cNvGrpSpPr/>
          <p:nvPr/>
        </p:nvGrpSpPr>
        <p:grpSpPr>
          <a:xfrm>
            <a:off x="3" y="1160267"/>
            <a:ext cx="1407259" cy="408036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4470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10467" y="1906864"/>
            <a:ext cx="8971200" cy="40452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1781A1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178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47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lsind18/egyptianpyramid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2"/>
          <p:cNvGrpSpPr/>
          <p:nvPr/>
        </p:nvGrpSpPr>
        <p:grpSpPr>
          <a:xfrm>
            <a:off x="920095" y="3052682"/>
            <a:ext cx="846911" cy="752373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pic>
        <p:nvPicPr>
          <p:cNvPr id="12" name="Picture 2" descr="Image result for jav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063" y="-30103"/>
            <a:ext cx="3692939" cy="6888105"/>
          </a:xfrm>
          <a:prstGeom prst="rect">
            <a:avLst/>
          </a:prstGeom>
          <a:solidFill>
            <a:schemeClr val="accent1"/>
          </a:solidFill>
          <a:extLst/>
        </p:spPr>
      </p:pic>
      <p:sp>
        <p:nvSpPr>
          <p:cNvPr id="13" name="TextShape 1"/>
          <p:cNvSpPr txBox="1"/>
          <p:nvPr/>
        </p:nvSpPr>
        <p:spPr>
          <a:xfrm>
            <a:off x="536001" y="490156"/>
            <a:ext cx="7963062" cy="5236875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082A44">
                <a:alpha val="25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200000"/>
              </a:lnSpc>
              <a:buClr>
                <a:srgbClr val="000000"/>
              </a:buClr>
              <a:buFont typeface="Arial"/>
              <a:buNone/>
            </a:pPr>
            <a:r>
              <a:rPr sz="1867" kern="0" dirty="0">
                <a:solidFill>
                  <a:srgbClr val="000000"/>
                </a:solidFill>
                <a:cs typeface="Arial"/>
                <a:sym typeface="Arial"/>
              </a:rPr>
              <a:t/>
            </a:r>
            <a:br>
              <a:rPr sz="1867" kern="0" dirty="0">
                <a:solidFill>
                  <a:srgbClr val="000000"/>
                </a:solidFill>
                <a:cs typeface="Arial"/>
                <a:sym typeface="Arial"/>
              </a:rPr>
            </a:br>
            <a:r>
              <a:rPr lang="en-GB" sz="4267" kern="0" spc="-1" dirty="0" smtClean="0">
                <a:solidFill>
                  <a:srgbClr val="FFFF00"/>
                </a:solidFill>
                <a:latin typeface="Saira SemiCondensed Medium"/>
                <a:ea typeface="Saira SemiCondensed Medium"/>
                <a:cs typeface="Arial"/>
                <a:sym typeface="Arial"/>
              </a:rPr>
              <a:t> </a:t>
            </a:r>
            <a:r>
              <a:rPr lang="en-US" sz="4267" kern="0" spc="-1" dirty="0" smtClean="0">
                <a:solidFill>
                  <a:srgbClr val="FFFF00"/>
                </a:solidFill>
                <a:latin typeface="Saira SemiCondensed Medium"/>
                <a:ea typeface="Saira SemiCondensed Medium"/>
                <a:cs typeface="Arial"/>
                <a:sym typeface="Arial"/>
              </a:rPr>
              <a:t>JUPAI3: </a:t>
            </a:r>
          </a:p>
          <a:p>
            <a:pPr algn="ctr">
              <a:lnSpc>
                <a:spcPct val="200000"/>
              </a:lnSpc>
              <a:buClr>
                <a:srgbClr val="000000"/>
              </a:buClr>
              <a:buFont typeface="Arial"/>
              <a:buNone/>
            </a:pPr>
            <a:r>
              <a:rPr lang="en-US" sz="2800" kern="0" spc="-1" dirty="0" smtClean="0">
                <a:solidFill>
                  <a:srgbClr val="FFFF00"/>
                </a:solidFill>
                <a:latin typeface="Saira SemiCondensed Medium"/>
                <a:ea typeface="Saira SemiCondensed Medium"/>
                <a:cs typeface="Arial"/>
                <a:sym typeface="Arial"/>
              </a:rPr>
              <a:t>File handling and data extraction</a:t>
            </a:r>
          </a:p>
          <a:p>
            <a:pPr algn="ctr">
              <a:lnSpc>
                <a:spcPct val="200000"/>
              </a:lnSpc>
              <a:buClr>
                <a:srgbClr val="000000"/>
              </a:buClr>
              <a:buFont typeface="Arial"/>
              <a:buNone/>
            </a:pPr>
            <a:r>
              <a:rPr lang="en-US" sz="3600" kern="0" spc="-1" dirty="0" smtClean="0">
                <a:solidFill>
                  <a:srgbClr val="FF0000"/>
                </a:solidFill>
                <a:latin typeface="Saira SemiCondensed Medium"/>
                <a:cs typeface="Arial"/>
                <a:sym typeface="Arial"/>
              </a:rPr>
              <a:t>Assignment</a:t>
            </a:r>
            <a:endParaRPr lang="en-US" sz="2800" kern="0" spc="-1" dirty="0" smtClean="0">
              <a:solidFill>
                <a:srgbClr val="FF0000"/>
              </a:solidFill>
              <a:latin typeface="Saira SemiCondensed Medium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468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66" y="1140675"/>
            <a:ext cx="10163521" cy="468400"/>
          </a:xfrm>
        </p:spPr>
        <p:txBody>
          <a:bodyPr/>
          <a:lstStyle/>
          <a:p>
            <a:r>
              <a:rPr lang="en-US" b="1" dirty="0"/>
              <a:t>Question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836022" y="2133823"/>
            <a:ext cx="10937965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Deal with Egyptian Pyramids CSV </a:t>
            </a:r>
            <a:r>
              <a:rPr lang="en-US" sz="3200" dirty="0" smtClean="0"/>
              <a:t>dataset.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fontAlgn="base"/>
            <a:r>
              <a:rPr lang="en-US" sz="2400" i="1" dirty="0" smtClean="0">
                <a:hlinkClick r:id="rId2"/>
              </a:rPr>
              <a:t>https</a:t>
            </a:r>
            <a:r>
              <a:rPr lang="en-US" sz="2400" i="1" dirty="0">
                <a:hlinkClick r:id="rId2"/>
              </a:rPr>
              <a:t>://</a:t>
            </a:r>
            <a:r>
              <a:rPr lang="en-US" sz="2400" i="1" dirty="0" smtClean="0">
                <a:hlinkClick r:id="rId2"/>
              </a:rPr>
              <a:t>www.kaggle.com/lsind18/egyptianpyramids</a:t>
            </a:r>
            <a:endParaRPr lang="en-US" sz="2400" i="1" dirty="0"/>
          </a:p>
          <a:p>
            <a:pPr fontAlgn="base"/>
            <a:endParaRPr lang="en-US" sz="32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 smtClean="0"/>
              <a:t>Prepare </a:t>
            </a:r>
            <a:r>
              <a:rPr lang="en-US" sz="3200" dirty="0"/>
              <a:t>it and </a:t>
            </a:r>
            <a:r>
              <a:rPr lang="en-US" sz="32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print </a:t>
            </a:r>
            <a:r>
              <a:rPr lang="en-US" sz="3200" dirty="0">
                <a:latin typeface="Saira SemiCondensed Medium" panose="020B0604020202020204" charset="0"/>
                <a:cs typeface="Saira SemiCondensed Medium" panose="020B0604020202020204" charset="0"/>
              </a:rPr>
              <a:t>the basic data about each pyramid</a:t>
            </a:r>
            <a:r>
              <a:rPr lang="en-US" sz="32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.</a:t>
            </a:r>
            <a:endParaRPr lang="en-US" sz="3200" dirty="0">
              <a:latin typeface="Saira SemiCondensed Medium" panose="020B0604020202020204" charset="0"/>
              <a:cs typeface="Saira SemiCondensed Medium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809" y="4721225"/>
            <a:ext cx="6200775" cy="1933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7532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66" y="1140675"/>
            <a:ext cx="10163521" cy="468400"/>
          </a:xfrm>
        </p:spPr>
        <p:txBody>
          <a:bodyPr/>
          <a:lstStyle/>
          <a:p>
            <a:r>
              <a:rPr lang="en-US" b="1" dirty="0"/>
              <a:t>Question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836022" y="2133823"/>
            <a:ext cx="10937965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 smtClean="0"/>
              <a:t>Tasks:</a:t>
            </a:r>
            <a:endParaRPr lang="en-US" sz="3200" dirty="0"/>
          </a:p>
          <a:p>
            <a:pPr marL="609585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+mj-lt"/>
              <a:buAutoNum type="arabicPeriod"/>
            </a:pPr>
            <a:r>
              <a:rPr lang="en-US" sz="32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Explore the dataset (CSV file) and understand it’s parts</a:t>
            </a:r>
            <a:endParaRPr lang="en-US" sz="3200" dirty="0">
              <a:latin typeface="Saira SemiCondensed Medium" panose="020B0604020202020204" charset="0"/>
              <a:cs typeface="Saira SemiCondensed Medium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41" y="3460845"/>
            <a:ext cx="86487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66" y="1140675"/>
            <a:ext cx="10163521" cy="468400"/>
          </a:xfrm>
        </p:spPr>
        <p:txBody>
          <a:bodyPr/>
          <a:lstStyle/>
          <a:p>
            <a:r>
              <a:rPr lang="en-US" b="1" dirty="0"/>
              <a:t>Question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836022" y="2133823"/>
            <a:ext cx="7120623" cy="337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 smtClean="0"/>
              <a:t>Tasks:</a:t>
            </a:r>
            <a:endParaRPr lang="en-US" sz="3200" dirty="0"/>
          </a:p>
          <a:p>
            <a:pPr marL="609585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+mj-lt"/>
              <a:buAutoNum type="arabicPeriod" startAt="2"/>
            </a:pPr>
            <a:r>
              <a:rPr lang="en-US" sz="3200" dirty="0">
                <a:latin typeface="Saira SemiCondensed Medium" panose="020B0604020202020204" charset="0"/>
                <a:cs typeface="Saira SemiCondensed Medium" panose="020B0604020202020204" charset="0"/>
              </a:rPr>
              <a:t>Dataset </a:t>
            </a:r>
            <a:r>
              <a:rPr lang="en-US" sz="32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preparation/transformation</a:t>
            </a:r>
          </a:p>
          <a:p>
            <a:pPr marL="1066785" lvl="1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Build a </a:t>
            </a:r>
            <a:r>
              <a:rPr lang="en-US" sz="2800" i="1" dirty="0">
                <a:solidFill>
                  <a:srgbClr val="FF0000"/>
                </a:solidFill>
              </a:rPr>
              <a:t>Pyramid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class to define a prototype for all information you will extract from CSV for each </a:t>
            </a:r>
            <a:r>
              <a:rPr lang="en-US" sz="2800" dirty="0" smtClean="0"/>
              <a:t>pyramid.</a:t>
            </a:r>
            <a:endParaRPr lang="en-US" sz="2000" dirty="0"/>
          </a:p>
          <a:p>
            <a:pPr marL="1066785" lvl="1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Saira SemiCondensed Medium" panose="020B0604020202020204" charset="0"/>
              <a:cs typeface="Saira SemiCondensed Medium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758" y="2870681"/>
            <a:ext cx="39528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4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66" y="1140675"/>
            <a:ext cx="10163521" cy="468400"/>
          </a:xfrm>
        </p:spPr>
        <p:txBody>
          <a:bodyPr/>
          <a:lstStyle/>
          <a:p>
            <a:r>
              <a:rPr lang="en-US" b="1" dirty="0"/>
              <a:t>Question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836022" y="2133823"/>
            <a:ext cx="9536277" cy="5550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 smtClean="0"/>
              <a:t>Tasks:</a:t>
            </a:r>
            <a:endParaRPr lang="en-US" sz="3200" dirty="0"/>
          </a:p>
          <a:p>
            <a:pPr marL="609585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+mj-lt"/>
              <a:buAutoNum type="arabicPeriod" startAt="2"/>
            </a:pPr>
            <a:r>
              <a:rPr lang="en-US" sz="3200" dirty="0">
                <a:latin typeface="Saira SemiCondensed Medium" panose="020B0604020202020204" charset="0"/>
                <a:cs typeface="Saira SemiCondensed Medium" panose="020B0604020202020204" charset="0"/>
              </a:rPr>
              <a:t>Dataset </a:t>
            </a:r>
            <a:r>
              <a:rPr lang="en-US" sz="32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preparation/transformation</a:t>
            </a:r>
          </a:p>
          <a:p>
            <a:pPr marL="1066785" lvl="1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Build a </a:t>
            </a:r>
            <a:r>
              <a:rPr lang="en-US" sz="2800" i="1" dirty="0" err="1" smtClean="0">
                <a:solidFill>
                  <a:srgbClr val="FF0000"/>
                </a:solidFill>
              </a:rPr>
              <a:t>PyramidCSVDAO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class to:</a:t>
            </a:r>
          </a:p>
          <a:p>
            <a:pPr marL="1523985" lvl="2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Read pyramids.csv file</a:t>
            </a:r>
            <a:r>
              <a:rPr lang="en-US" sz="2400" dirty="0" smtClean="0"/>
              <a:t>.</a:t>
            </a:r>
          </a:p>
          <a:p>
            <a:pPr marL="1523985" lvl="2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Create List of Pyramids objects for each pyramid in the csv </a:t>
            </a:r>
            <a:r>
              <a:rPr lang="en-US" sz="2400" dirty="0" smtClean="0"/>
              <a:t>file</a:t>
            </a:r>
          </a:p>
          <a:p>
            <a:pPr marL="1523985" lvl="2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Do </a:t>
            </a:r>
            <a:r>
              <a:rPr lang="en-US" sz="2400" dirty="0"/>
              <a:t>not forget to validate the values you make all needed conversion.</a:t>
            </a:r>
          </a:p>
          <a:p>
            <a:pPr marL="1523985" lvl="2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066785" lvl="1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Saira SemiCondensed Medium" panose="020B0604020202020204" charset="0"/>
              <a:cs typeface="Saira SemiCondensed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9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66" y="1140675"/>
            <a:ext cx="10163521" cy="468400"/>
          </a:xfrm>
        </p:spPr>
        <p:txBody>
          <a:bodyPr/>
          <a:lstStyle/>
          <a:p>
            <a:r>
              <a:rPr lang="en-US" b="1" dirty="0"/>
              <a:t>Question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836022" y="2133823"/>
            <a:ext cx="9536277" cy="3088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 smtClean="0"/>
              <a:t>Tasks:</a:t>
            </a:r>
            <a:endParaRPr lang="en-US" sz="3200" dirty="0"/>
          </a:p>
          <a:p>
            <a:pPr marL="609585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+mj-lt"/>
              <a:buAutoNum type="arabicPeriod" startAt="2"/>
            </a:pPr>
            <a:r>
              <a:rPr lang="en-US" sz="3200" dirty="0">
                <a:latin typeface="Saira SemiCondensed Medium" panose="020B0604020202020204" charset="0"/>
                <a:cs typeface="Saira SemiCondensed Medium" panose="020B0604020202020204" charset="0"/>
              </a:rPr>
              <a:t>Dataset </a:t>
            </a:r>
            <a:r>
              <a:rPr lang="en-US" sz="32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preparation/transformation</a:t>
            </a:r>
          </a:p>
          <a:p>
            <a:pPr marL="1066785" lvl="1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Build a </a:t>
            </a:r>
            <a:r>
              <a:rPr lang="en-US" sz="2800" i="1" dirty="0" err="1" smtClean="0">
                <a:solidFill>
                  <a:srgbClr val="FF0000"/>
                </a:solidFill>
              </a:rPr>
              <a:t>PyramidCSVDAO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class to:</a:t>
            </a:r>
          </a:p>
          <a:p>
            <a:pPr marL="1523985" lvl="2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066785" lvl="1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Saira SemiCondensed Medium" panose="020B0604020202020204" charset="0"/>
              <a:cs typeface="Saira SemiCondensed Medium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447" y="4273550"/>
            <a:ext cx="83534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66" y="1140675"/>
            <a:ext cx="10163521" cy="468400"/>
          </a:xfrm>
        </p:spPr>
        <p:txBody>
          <a:bodyPr/>
          <a:lstStyle/>
          <a:p>
            <a:r>
              <a:rPr lang="en-US" b="1" dirty="0"/>
              <a:t>Question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836022" y="2133823"/>
            <a:ext cx="9536277" cy="3642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 smtClean="0"/>
              <a:t>Tasks:</a:t>
            </a:r>
            <a:endParaRPr lang="en-US" sz="3200" dirty="0"/>
          </a:p>
          <a:p>
            <a:pPr marL="609585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+mj-lt"/>
              <a:buAutoNum type="arabicPeriod" startAt="2"/>
            </a:pPr>
            <a:r>
              <a:rPr lang="en-US" sz="3200" dirty="0">
                <a:latin typeface="Saira SemiCondensed Medium" panose="020B0604020202020204" charset="0"/>
                <a:cs typeface="Saira SemiCondensed Medium" panose="020B0604020202020204" charset="0"/>
              </a:rPr>
              <a:t>Dataset </a:t>
            </a:r>
            <a:r>
              <a:rPr lang="en-US" sz="32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preparation/transformation</a:t>
            </a:r>
          </a:p>
          <a:p>
            <a:pPr marL="1066785" lvl="1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Build a </a:t>
            </a:r>
            <a:r>
              <a:rPr lang="en-US" sz="2800" i="1" dirty="0" smtClean="0">
                <a:solidFill>
                  <a:srgbClr val="FF0000"/>
                </a:solidFill>
              </a:rPr>
              <a:t>Main </a:t>
            </a:r>
            <a:r>
              <a:rPr lang="en-US" sz="2800" dirty="0" smtClean="0"/>
              <a:t>class to use </a:t>
            </a:r>
            <a:r>
              <a:rPr lang="en-US" sz="2800" i="1" dirty="0" err="1">
                <a:solidFill>
                  <a:srgbClr val="FF0000"/>
                </a:solidFill>
              </a:rPr>
              <a:t>PyramidCSVDAO</a:t>
            </a:r>
            <a:r>
              <a:rPr lang="en-US" sz="2800" dirty="0" smtClean="0"/>
              <a:t> class and </a:t>
            </a:r>
            <a:r>
              <a:rPr lang="en-US" sz="28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print </a:t>
            </a:r>
            <a:r>
              <a:rPr lang="en-US" sz="2800" dirty="0">
                <a:latin typeface="Saira SemiCondensed Medium" panose="020B0604020202020204" charset="0"/>
                <a:cs typeface="Saira SemiCondensed Medium" panose="020B0604020202020204" charset="0"/>
              </a:rPr>
              <a:t>the basic data about each </a:t>
            </a:r>
            <a:r>
              <a:rPr lang="en-US" sz="28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pyramid.</a:t>
            </a:r>
            <a:endParaRPr lang="en-US" sz="2800" dirty="0" smtClean="0"/>
          </a:p>
          <a:p>
            <a:pPr marL="1523985" lvl="2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066785" lvl="1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Saira SemiCondensed Medium" panose="020B0604020202020204" charset="0"/>
              <a:cs typeface="Saira SemiCondensed Medium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7213"/>
          <a:stretch/>
        </p:blipFill>
        <p:spPr>
          <a:xfrm>
            <a:off x="2774004" y="4496445"/>
            <a:ext cx="6447216" cy="236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2D2C694801A4DB6AD919F0672F9F8" ma:contentTypeVersion="6" ma:contentTypeDescription="Create a new document." ma:contentTypeScope="" ma:versionID="dd53654422e4b3018629d0868f892b8a">
  <xsd:schema xmlns:xsd="http://www.w3.org/2001/XMLSchema" xmlns:xs="http://www.w3.org/2001/XMLSchema" xmlns:p="http://schemas.microsoft.com/office/2006/metadata/properties" xmlns:ns2="908510cd-1d82-4074-bcd7-84e2536b8156" targetNamespace="http://schemas.microsoft.com/office/2006/metadata/properties" ma:root="true" ma:fieldsID="564c78a456063b29cd99b48215b56945" ns2:_="">
    <xsd:import namespace="908510cd-1d82-4074-bcd7-84e2536b81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8510cd-1d82-4074-bcd7-84e2536b81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82CEC6-10ED-44E0-B1AA-E66E43EAEA04}"/>
</file>

<file path=customXml/itemProps2.xml><?xml version="1.0" encoding="utf-8"?>
<ds:datastoreItem xmlns:ds="http://schemas.openxmlformats.org/officeDocument/2006/customXml" ds:itemID="{7ED0E286-369A-462B-A91D-CE7CAECCFF9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19CE6FD-8C5F-4335-934B-FBCE3189E5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155</Words>
  <Application>Microsoft Office PowerPoint</Application>
  <PresentationFormat>Widescreen</PresentationFormat>
  <Paragraphs>42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Inria Sans Light</vt:lpstr>
      <vt:lpstr>Saira SemiCondensed Medium</vt:lpstr>
      <vt:lpstr>Titillium Web</vt:lpstr>
      <vt:lpstr>Gurney template</vt:lpstr>
      <vt:lpstr>PowerPoint Presentation</vt:lpstr>
      <vt:lpstr>Question</vt:lpstr>
      <vt:lpstr>Question</vt:lpstr>
      <vt:lpstr>Question</vt:lpstr>
      <vt:lpstr>Question</vt:lpstr>
      <vt:lpstr>Question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mOny</dc:creator>
  <cp:lastModifiedBy>Amr Elshafey</cp:lastModifiedBy>
  <cp:revision>14</cp:revision>
  <dcterms:created xsi:type="dcterms:W3CDTF">2021-03-03T08:48:28Z</dcterms:created>
  <dcterms:modified xsi:type="dcterms:W3CDTF">2021-04-21T23:03:30Z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0x010100A642D2C694801A4DB6AD919F0672F9F8</vt:lpwstr>
  </property>
</Properties>
</file>