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2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3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7CEEDE-97EB-4491-B02D-7BB227B67FA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6D2B32-5A99-467E-BDF0-65C837CF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9383-97AC-48F1-A3F3-8B823FC35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Dialect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92C7-06BD-4891-BB8F-574B62B2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Fady Noshy Nazir Ibrahim</a:t>
            </a:r>
          </a:p>
        </p:txBody>
      </p:sp>
    </p:spTree>
    <p:extLst>
      <p:ext uri="{BB962C8B-B14F-4D97-AF65-F5344CB8AC3E}">
        <p14:creationId xmlns:p14="http://schemas.microsoft.com/office/powerpoint/2010/main" val="209100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539C-C1B7-496E-B869-C0794B8A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Fetching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682B-67A6-4B03-A36E-323D02F1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Executed by ‘Data fetching </a:t>
            </a:r>
            <a:r>
              <a:rPr lang="en-US" dirty="0" err="1"/>
              <a:t>notebook.ipynb</a:t>
            </a:r>
            <a:r>
              <a:rPr lang="en-US" dirty="0"/>
              <a:t>’.</a:t>
            </a:r>
          </a:p>
          <a:p>
            <a:r>
              <a:rPr lang="en-US" dirty="0"/>
              <a:t>The sentences fetched by every 1000 ids and were collected in a dataset ‘dialect_with_sentences.csv’.</a:t>
            </a:r>
          </a:p>
          <a:p>
            <a:r>
              <a:rPr lang="en-US" dirty="0"/>
              <a:t>The dataset includes [‘</a:t>
            </a:r>
            <a:r>
              <a:rPr lang="en-US" dirty="0" err="1"/>
              <a:t>id’,’sentence’,’dialect</a:t>
            </a:r>
            <a:r>
              <a:rPr lang="en-US" dirty="0"/>
              <a:t>’].</a:t>
            </a:r>
          </a:p>
        </p:txBody>
      </p:sp>
    </p:spTree>
    <p:extLst>
      <p:ext uri="{BB962C8B-B14F-4D97-AF65-F5344CB8AC3E}">
        <p14:creationId xmlns:p14="http://schemas.microsoft.com/office/powerpoint/2010/main" val="315253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846D-0800-492A-94B1-9ABC97BB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DCC-530D-47A8-A80F-BE96DB98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Executed by ‘Data pre-processing </a:t>
            </a:r>
            <a:r>
              <a:rPr lang="en-US" dirty="0" err="1"/>
              <a:t>notebook.ipynb</a:t>
            </a:r>
            <a:r>
              <a:rPr lang="en-US" dirty="0"/>
              <a:t>’.</a:t>
            </a:r>
          </a:p>
          <a:p>
            <a:r>
              <a:rPr lang="en-US" dirty="0"/>
              <a:t>All the non-Arabic characters are removed.</a:t>
            </a:r>
          </a:p>
          <a:p>
            <a:r>
              <a:rPr lang="en-US" dirty="0"/>
              <a:t>Every duplicated white space was replaced by just one.</a:t>
            </a:r>
          </a:p>
          <a:p>
            <a:r>
              <a:rPr lang="en-US" dirty="0"/>
              <a:t>There are a very small group of rows that are not identified by regex to have Arabic characters, all of them are dropped.</a:t>
            </a:r>
          </a:p>
          <a:p>
            <a:r>
              <a:rPr lang="en-US" dirty="0"/>
              <a:t>Remove any duplication in characters like ‘</a:t>
            </a:r>
            <a:r>
              <a:rPr lang="ar-EG" sz="2200" dirty="0"/>
              <a:t>صلاااااااااااااااااااااااااح بوووووو مكة عملهاااا</a:t>
            </a:r>
            <a:r>
              <a:rPr lang="en-US" dirty="0"/>
              <a:t>’ </a:t>
            </a:r>
          </a:p>
          <a:p>
            <a:r>
              <a:rPr lang="en-US" dirty="0"/>
              <a:t>The resulted dataset was saved as ‘dialect_with_sentences_pre_processed.csv’</a:t>
            </a:r>
          </a:p>
        </p:txBody>
      </p:sp>
    </p:spTree>
    <p:extLst>
      <p:ext uri="{BB962C8B-B14F-4D97-AF65-F5344CB8AC3E}">
        <p14:creationId xmlns:p14="http://schemas.microsoft.com/office/powerpoint/2010/main" val="212946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F9C8-3371-4D5C-B82B-E2614D6D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Model_training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185-767B-48E5-AB3D-804CDBE8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Executed by ‘</a:t>
            </a:r>
            <a:r>
              <a:rPr lang="en-US" dirty="0" err="1"/>
              <a:t>Model_training_notebook.ipynb</a:t>
            </a:r>
            <a:r>
              <a:rPr lang="en-US" dirty="0"/>
              <a:t>’.</a:t>
            </a:r>
          </a:p>
          <a:p>
            <a:r>
              <a:rPr lang="en-US" dirty="0"/>
              <a:t>I tried to use TF-IDF and then to use SVC.</a:t>
            </a:r>
          </a:p>
          <a:p>
            <a:r>
              <a:rPr lang="en-US" dirty="0"/>
              <a:t>The dataset was too big for SVC to train upon so I only let it train only 0n 10% of the training dataset resulting in 0.42 accuracy.</a:t>
            </a:r>
          </a:p>
          <a:p>
            <a:pPr marL="0" indent="0">
              <a:buNone/>
            </a:pPr>
            <a:r>
              <a:rPr lang="en-US" b="1" dirty="0"/>
              <a:t>Featured Work:</a:t>
            </a:r>
          </a:p>
          <a:p>
            <a:r>
              <a:rPr lang="en-US" dirty="0"/>
              <a:t>We could use </a:t>
            </a:r>
            <a:r>
              <a:rPr lang="en-US" dirty="0" err="1"/>
              <a:t>Glovo</a:t>
            </a:r>
            <a:r>
              <a:rPr lang="en-US" dirty="0"/>
              <a:t> instead of TF-IDF to reduce dimensionality and to get how words are connected instead of their frequencies. </a:t>
            </a:r>
          </a:p>
        </p:txBody>
      </p:sp>
    </p:spTree>
    <p:extLst>
      <p:ext uri="{BB962C8B-B14F-4D97-AF65-F5344CB8AC3E}">
        <p14:creationId xmlns:p14="http://schemas.microsoft.com/office/powerpoint/2010/main" val="176286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5ECF-1981-43AD-8643-8B4C81D2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Model_training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24F1-0077-43B0-9B41-885E18434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my second approach is to use a Bi-directional LSTM Deep learning algorithm with an Embedding layer to customize an embedding for this use case.</a:t>
            </a:r>
          </a:p>
          <a:p>
            <a:r>
              <a:rPr lang="en-US" dirty="0"/>
              <a:t>The accuracy was 0.5 and the ROC-AUC is 0.9</a:t>
            </a:r>
          </a:p>
          <a:p>
            <a:pPr marL="0" indent="0">
              <a:buNone/>
            </a:pPr>
            <a:r>
              <a:rPr lang="en-US" b="1" dirty="0"/>
              <a:t>Featured Work:</a:t>
            </a:r>
          </a:p>
          <a:p>
            <a:r>
              <a:rPr lang="en-US" dirty="0"/>
              <a:t>We could use an </a:t>
            </a:r>
            <a:r>
              <a:rPr lang="en-US" dirty="0" err="1"/>
              <a:t>arabert</a:t>
            </a:r>
            <a:r>
              <a:rPr lang="en-US" dirty="0"/>
              <a:t> transformer and fine-tune it to this specific classification.</a:t>
            </a:r>
          </a:p>
          <a:p>
            <a:r>
              <a:rPr lang="en-US" dirty="0"/>
              <a:t>We could use cross-validation and print the classification report of the predictions with all the metrics like F1,precision,recall …etc.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2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90D6-ABBE-4D06-B2B7-5086E5AC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834D-885F-4B2B-A8FE-F964B028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</a:t>
            </a:r>
            <a:r>
              <a:rPr lang="en-US" dirty="0" err="1"/>
              <a:t>streamlit</a:t>
            </a:r>
            <a:r>
              <a:rPr lang="en-US" dirty="0"/>
              <a:t> API</a:t>
            </a:r>
          </a:p>
          <a:p>
            <a:r>
              <a:rPr lang="en-US" dirty="0"/>
              <a:t>You could open </a:t>
            </a:r>
            <a:r>
              <a:rPr lang="en-US" dirty="0" err="1"/>
              <a:t>Pycharm</a:t>
            </a:r>
            <a:r>
              <a:rPr lang="en-US" dirty="0"/>
              <a:t> or any IDE having the libraries in the first of the script api_streamlit.py on its environment and then run the following command in the terminal :</a:t>
            </a:r>
          </a:p>
          <a:p>
            <a:pPr marL="0" indent="0" algn="ctr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streamlit</a:t>
            </a:r>
            <a:r>
              <a:rPr lang="en-US" sz="3200" b="1" dirty="0">
                <a:solidFill>
                  <a:srgbClr val="FF0000"/>
                </a:solidFill>
              </a:rPr>
              <a:t> run api_streamlit.py</a:t>
            </a:r>
          </a:p>
          <a:p>
            <a:r>
              <a:rPr lang="en-US" dirty="0"/>
              <a:t>In the following slides some pictures of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310404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66475C98-ACFA-4158-BC16-EDDB28D01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0" y="4927590"/>
            <a:ext cx="8260796" cy="1981372"/>
          </a:xfr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6441F99-6BBA-4898-845E-AB11E21BF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1" y="3302481"/>
            <a:ext cx="8260795" cy="197375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6DCE351-6E25-47CA-A3B4-E818D99E8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1" y="1633556"/>
            <a:ext cx="8260796" cy="1912786"/>
          </a:xfrm>
          <a:prstGeom prst="rect">
            <a:avLst/>
          </a:prstGeo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D209B557-6790-43E6-85A0-455E98597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1" y="-96334"/>
            <a:ext cx="8260796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41BF-3E1A-467E-87B6-CDD18E8B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0325-51ED-4547-968C-B61E957F7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run all notebooks before running the command(</a:t>
            </a:r>
            <a:r>
              <a:rPr lang="en-US" sz="2400" b="1" dirty="0" err="1">
                <a:solidFill>
                  <a:srgbClr val="FF0000"/>
                </a:solidFill>
              </a:rPr>
              <a:t>streamlit</a:t>
            </a:r>
            <a:r>
              <a:rPr lang="en-US" sz="2400" b="1" dirty="0">
                <a:solidFill>
                  <a:srgbClr val="FF0000"/>
                </a:solidFill>
              </a:rPr>
              <a:t> run api_streamlit.py</a:t>
            </a:r>
            <a:r>
              <a:rPr lang="en-US" dirty="0"/>
              <a:t>)</a:t>
            </a:r>
          </a:p>
          <a:p>
            <a:r>
              <a:rPr lang="en-US" dirty="0"/>
              <a:t>All the notebooks</a:t>
            </a:r>
            <a:r>
              <a:rPr lang="en-US"/>
              <a:t>, presentation </a:t>
            </a:r>
            <a:r>
              <a:rPr lang="en-US" dirty="0"/>
              <a:t>and the provided dataset are on 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You could download all the data and the saved models from the drive link on the email.</a:t>
            </a:r>
          </a:p>
        </p:txBody>
      </p:sp>
    </p:spTree>
    <p:extLst>
      <p:ext uri="{BB962C8B-B14F-4D97-AF65-F5344CB8AC3E}">
        <p14:creationId xmlns:p14="http://schemas.microsoft.com/office/powerpoint/2010/main" val="234225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68</TotalTime>
  <Words>400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Dialect classification </vt:lpstr>
      <vt:lpstr>Data Fetching </vt:lpstr>
      <vt:lpstr>Data pre-processing</vt:lpstr>
      <vt:lpstr>Model_training </vt:lpstr>
      <vt:lpstr>Model_training</vt:lpstr>
      <vt:lpstr>Model deployment</vt:lpstr>
      <vt:lpstr>PowerPoint Presentation</vt:lpstr>
      <vt:lpstr>Notes: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Dialect classification </dc:title>
  <dc:creator>Fady Noshy</dc:creator>
  <cp:lastModifiedBy>Fady Noshy</cp:lastModifiedBy>
  <cp:revision>10</cp:revision>
  <dcterms:created xsi:type="dcterms:W3CDTF">2022-03-14T17:03:20Z</dcterms:created>
  <dcterms:modified xsi:type="dcterms:W3CDTF">2022-03-14T18:12:06Z</dcterms:modified>
</cp:coreProperties>
</file>