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21E2B4-3955-46C9-A01D-05A8E3C03578}">
  <a:tblStyle styleId="{C421E2B4-3955-46C9-A01D-05A8E3C03578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9525">
              <a:solidFill>
                <a:srgbClr val="F7964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F7964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F7964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F7964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F79646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F79646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rgbClr val="F79646">
              <a:alpha val="40000"/>
            </a:srgb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rgbClr val="F7964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F79646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79646">
              <a:alpha val="40000"/>
            </a:srgb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rgbClr val="F7964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F7964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F7964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F7964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F79646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rgbClr val="F7964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F7964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F7964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F7964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F79646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rgbClr val="F7964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F7964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F7964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F7964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cap="flat" cmpd="sng" w="9525">
              <a:solidFill>
                <a:srgbClr val="F7964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F7964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F7964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79646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9c807de6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79c807de6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9c807de6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9c807de6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9c807de6b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79c807de6b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95536" y="118282"/>
            <a:ext cx="8352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HTML Tags</a:t>
            </a:r>
            <a:endParaRPr sz="4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170870" y="949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{C421E2B4-3955-46C9-A01D-05A8E3C03578}</a:tableStyleId>
              </a:tblPr>
              <a:tblGrid>
                <a:gridCol w="1944225"/>
                <a:gridCol w="4032450"/>
                <a:gridCol w="2664300"/>
              </a:tblGrid>
              <a:tr h="42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u="none" cap="none" strike="noStrike"/>
                        <a:t>Tag</a:t>
                      </a:r>
                      <a:endParaRPr/>
                    </a:p>
                  </a:txBody>
                  <a:tcPr marT="63725" marB="63725" marR="63725" marL="127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Syntax</a:t>
                      </a:r>
                      <a:endParaRPr/>
                    </a:p>
                  </a:txBody>
                  <a:tcPr marT="63725" marB="63725" marR="63725" marL="63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T="63725" marB="63725" marR="63725" marL="63725"/>
                </a:tc>
              </a:tr>
              <a:tr h="1553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1F497D"/>
                          </a:solidFill>
                        </a:rPr>
                        <a:t>table</a:t>
                      </a:r>
                      <a:endParaRPr/>
                    </a:p>
                  </a:txBody>
                  <a:tcPr marT="63725" marB="63725" marR="63725" marL="127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&lt;table&gt;</a:t>
                      </a:r>
                      <a:endParaRPr sz="2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       &lt;tr&gt;</a:t>
                      </a:r>
                      <a:endParaRPr sz="2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           &lt;td&gt;&lt;/td&gt;</a:t>
                      </a:r>
                      <a:endParaRPr sz="2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            &lt;td&gt;&lt;/td&gt;</a:t>
                      </a:r>
                      <a:endParaRPr sz="2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        &lt;tr&gt;</a:t>
                      </a:r>
                      <a:endParaRPr sz="2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&lt;/table&gt;</a:t>
                      </a:r>
                      <a:endParaRPr/>
                    </a:p>
                  </a:txBody>
                  <a:tcPr marT="63725" marB="63725" marR="63725" marL="63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tr - rows</a:t>
                      </a:r>
                      <a:endParaRPr sz="15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td - columns</a:t>
                      </a:r>
                      <a:endParaRPr sz="15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725" marB="63725" marR="63725" marL="63725"/>
                </a:tc>
              </a:tr>
              <a:tr h="42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 u="sng">
                          <a:solidFill>
                            <a:srgbClr val="1F497D"/>
                          </a:solidFill>
                        </a:rPr>
                        <a:t>img</a:t>
                      </a:r>
                      <a:endParaRPr u="sng"/>
                    </a:p>
                  </a:txBody>
                  <a:tcPr marT="63725" marB="63725" marR="63725" marL="127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&lt;img src=””&gt;</a:t>
                      </a:r>
                      <a:endParaRPr/>
                    </a:p>
                  </a:txBody>
                  <a:tcPr marT="63725" marB="63725" marR="63725" marL="63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src = image link </a:t>
                      </a:r>
                      <a:endParaRPr sz="2000" u="none" cap="none" strike="noStrike"/>
                    </a:p>
                  </a:txBody>
                  <a:tcPr marT="63725" marB="63725" marR="63725" marL="63725"/>
                </a:tc>
              </a:tr>
              <a:tr h="42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1F497D"/>
                          </a:solidFill>
                        </a:rPr>
                        <a:t>iframe</a:t>
                      </a:r>
                      <a:endParaRPr/>
                    </a:p>
                  </a:txBody>
                  <a:tcPr marT="63725" marB="63725" marR="63725" marL="127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&lt;iframe src=””&gt;&lt;/iframe&gt;</a:t>
                      </a:r>
                      <a:endParaRPr/>
                    </a:p>
                  </a:txBody>
                  <a:tcPr marT="63725" marB="63725" marR="63725" marL="63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Src  = youtube video link</a:t>
                      </a:r>
                      <a:endParaRPr sz="1900" u="none" cap="none" strike="noStrike"/>
                    </a:p>
                  </a:txBody>
                  <a:tcPr marT="63725" marB="63725" marR="63725" marL="63725"/>
                </a:tc>
              </a:tr>
              <a:tr h="42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1F497D"/>
                          </a:solidFill>
                        </a:rPr>
                        <a:t>input</a:t>
                      </a:r>
                      <a:endParaRPr/>
                    </a:p>
                  </a:txBody>
                  <a:tcPr marT="63725" marB="63725" marR="63725" marL="127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&lt;form&gt;&lt;input type=””&gt;&lt;/form&gt;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63725" marB="63725" marR="63725" marL="63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Text, number, color, radio, password, submit </a:t>
                      </a:r>
                      <a:endParaRPr sz="1200" u="none" cap="none" strike="noStrike"/>
                    </a:p>
                  </a:txBody>
                  <a:tcPr marT="63725" marB="63725" marR="63725" marL="637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00" y="1119250"/>
            <a:ext cx="7217275" cy="37886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606325" y="262200"/>
            <a:ext cx="331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1</a:t>
            </a:r>
            <a:endParaRPr sz="3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6850" y="152400"/>
            <a:ext cx="4153218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450650" y="467025"/>
            <a:ext cx="2441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2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