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78" r:id="rId1"/>
  </p:sldMasterIdLst>
  <p:notesMasterIdLst>
    <p:notesMasterId r:id="rId29"/>
  </p:notesMasterIdLst>
  <p:handoutMasterIdLst>
    <p:handoutMasterId r:id="rId30"/>
  </p:handoutMasterIdLst>
  <p:sldIdLst>
    <p:sldId id="256" r:id="rId2"/>
    <p:sldId id="382" r:id="rId3"/>
    <p:sldId id="403" r:id="rId4"/>
    <p:sldId id="362" r:id="rId5"/>
    <p:sldId id="383" r:id="rId6"/>
    <p:sldId id="404" r:id="rId7"/>
    <p:sldId id="416" r:id="rId8"/>
    <p:sldId id="405" r:id="rId9"/>
    <p:sldId id="406" r:id="rId10"/>
    <p:sldId id="384" r:id="rId11"/>
    <p:sldId id="407" r:id="rId12"/>
    <p:sldId id="369" r:id="rId13"/>
    <p:sldId id="371" r:id="rId14"/>
    <p:sldId id="370" r:id="rId15"/>
    <p:sldId id="372" r:id="rId16"/>
    <p:sldId id="373" r:id="rId17"/>
    <p:sldId id="374" r:id="rId18"/>
    <p:sldId id="385" r:id="rId19"/>
    <p:sldId id="386" r:id="rId20"/>
    <p:sldId id="415" r:id="rId21"/>
    <p:sldId id="414" r:id="rId22"/>
    <p:sldId id="408" r:id="rId23"/>
    <p:sldId id="409" r:id="rId24"/>
    <p:sldId id="411" r:id="rId25"/>
    <p:sldId id="410" r:id="rId26"/>
    <p:sldId id="412" r:id="rId27"/>
    <p:sldId id="296" r:id="rId28"/>
  </p:sldIdLst>
  <p:sldSz cx="10799763" cy="7199313"/>
  <p:notesSz cx="6743700" cy="1034256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3402" userDrawn="1">
          <p15:clr>
            <a:srgbClr val="A4A3A4"/>
          </p15:clr>
        </p15:guide>
        <p15:guide id="5" orient="horz" pos="226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Faes" initials="M" lastIdx="1" clrIdx="0">
    <p:extLst>
      <p:ext uri="{19B8F6BF-5375-455C-9EA6-DF929625EA0E}">
        <p15:presenceInfo xmlns:p15="http://schemas.microsoft.com/office/powerpoint/2012/main" userId="Michael Fae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8FA"/>
    <a:srgbClr val="38BE75"/>
    <a:srgbClr val="9D6BC3"/>
    <a:srgbClr val="FCACD5"/>
    <a:srgbClr val="D9AEF6"/>
    <a:srgbClr val="A2D762"/>
    <a:srgbClr val="A9D8FB"/>
    <a:srgbClr val="008000"/>
    <a:srgbClr val="DCDCDC"/>
    <a:srgbClr val="E4E4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76" autoAdjust="0"/>
    <p:restoredTop sz="77161" autoAdjust="0"/>
  </p:normalViewPr>
  <p:slideViewPr>
    <p:cSldViewPr snapToGrid="0">
      <p:cViewPr varScale="1">
        <p:scale>
          <a:sx n="118" d="100"/>
          <a:sy n="118" d="100"/>
        </p:scale>
        <p:origin x="2112" y="96"/>
      </p:cViewPr>
      <p:guideLst>
        <p:guide pos="3402"/>
        <p:guide orient="horz" pos="2268"/>
      </p:guideLst>
    </p:cSldViewPr>
  </p:slideViewPr>
  <p:notesTextViewPr>
    <p:cViewPr>
      <p:scale>
        <a:sx n="3" d="2"/>
        <a:sy n="3" d="2"/>
      </p:scale>
      <p:origin x="0" y="0"/>
    </p:cViewPr>
  </p:notesTextViewPr>
  <p:sorterViewPr>
    <p:cViewPr>
      <p:scale>
        <a:sx n="70" d="100"/>
        <a:sy n="70" d="100"/>
      </p:scale>
      <p:origin x="0" y="-4107"/>
    </p:cViewPr>
  </p:sorterViewPr>
  <p:notesViewPr>
    <p:cSldViewPr snapToGrid="0" showGuides="1">
      <p:cViewPr varScale="1">
        <p:scale>
          <a:sx n="84" d="100"/>
          <a:sy n="84" d="100"/>
        </p:scale>
        <p:origin x="693" y="39"/>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2270" cy="518924"/>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19869" y="0"/>
            <a:ext cx="2922270" cy="518924"/>
          </a:xfrm>
          <a:prstGeom prst="rect">
            <a:avLst/>
          </a:prstGeom>
        </p:spPr>
        <p:txBody>
          <a:bodyPr vert="horz" lIns="91440" tIns="45720" rIns="91440" bIns="45720" rtlCol="0"/>
          <a:lstStyle>
            <a:lvl1pPr algn="r">
              <a:defRPr sz="1200"/>
            </a:lvl1pPr>
          </a:lstStyle>
          <a:p>
            <a:fld id="{AF968C52-8A6D-4481-B0D9-93A862E2D8EA}" type="datetimeFigureOut">
              <a:rPr lang="en-US" smtClean="0"/>
              <a:t>10/27/2024</a:t>
            </a:fld>
            <a:endParaRPr lang="en-US" dirty="0"/>
          </a:p>
        </p:txBody>
      </p:sp>
      <p:sp>
        <p:nvSpPr>
          <p:cNvPr id="4" name="Footer Placeholder 3"/>
          <p:cNvSpPr>
            <a:spLocks noGrp="1"/>
          </p:cNvSpPr>
          <p:nvPr>
            <p:ph type="ftr" sz="quarter" idx="2"/>
          </p:nvPr>
        </p:nvSpPr>
        <p:spPr>
          <a:xfrm>
            <a:off x="0" y="9823640"/>
            <a:ext cx="2922270" cy="518923"/>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19869" y="9823640"/>
            <a:ext cx="2922270" cy="518923"/>
          </a:xfrm>
          <a:prstGeom prst="rect">
            <a:avLst/>
          </a:prstGeom>
        </p:spPr>
        <p:txBody>
          <a:bodyPr vert="horz" lIns="91440" tIns="45720" rIns="91440" bIns="45720" rtlCol="0" anchor="b"/>
          <a:lstStyle>
            <a:lvl1pPr algn="r">
              <a:defRPr sz="1200"/>
            </a:lvl1pPr>
          </a:lstStyle>
          <a:p>
            <a:fld id="{D3793C85-2ACC-47E7-AF07-22A588D8648D}" type="slidenum">
              <a:rPr lang="en-US" smtClean="0"/>
              <a:t>‹Nr.›</a:t>
            </a:fld>
            <a:endParaRPr lang="en-US" dirty="0"/>
          </a:p>
        </p:txBody>
      </p:sp>
    </p:spTree>
    <p:extLst>
      <p:ext uri="{BB962C8B-B14F-4D97-AF65-F5344CB8AC3E}">
        <p14:creationId xmlns:p14="http://schemas.microsoft.com/office/powerpoint/2010/main" val="5563658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2270" cy="518924"/>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19869" y="0"/>
            <a:ext cx="2922270" cy="518924"/>
          </a:xfrm>
          <a:prstGeom prst="rect">
            <a:avLst/>
          </a:prstGeom>
        </p:spPr>
        <p:txBody>
          <a:bodyPr vert="horz" lIns="91440" tIns="45720" rIns="91440" bIns="45720" rtlCol="0"/>
          <a:lstStyle>
            <a:lvl1pPr algn="r">
              <a:defRPr sz="1200"/>
            </a:lvl1pPr>
          </a:lstStyle>
          <a:p>
            <a:fld id="{4DCAABDC-3F86-42BD-9428-4C564EF7C944}" type="datetimeFigureOut">
              <a:rPr lang="en-US" smtClean="0"/>
              <a:t>10/27/2024</a:t>
            </a:fld>
            <a:endParaRPr lang="en-US" dirty="0"/>
          </a:p>
        </p:txBody>
      </p:sp>
      <p:sp>
        <p:nvSpPr>
          <p:cNvPr id="4" name="Slide Image Placeholder 3"/>
          <p:cNvSpPr>
            <a:spLocks noGrp="1" noRot="1" noChangeAspect="1"/>
          </p:cNvSpPr>
          <p:nvPr>
            <p:ph type="sldImg" idx="2"/>
          </p:nvPr>
        </p:nvSpPr>
        <p:spPr>
          <a:xfrm>
            <a:off x="754063" y="1292225"/>
            <a:ext cx="5235575" cy="3490913"/>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74370" y="4977359"/>
            <a:ext cx="5394960" cy="4072384"/>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823640"/>
            <a:ext cx="2922270" cy="518923"/>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19869" y="9823640"/>
            <a:ext cx="2922270" cy="518923"/>
          </a:xfrm>
          <a:prstGeom prst="rect">
            <a:avLst/>
          </a:prstGeom>
        </p:spPr>
        <p:txBody>
          <a:bodyPr vert="horz" lIns="91440" tIns="45720" rIns="91440" bIns="45720" rtlCol="0" anchor="b"/>
          <a:lstStyle>
            <a:lvl1pPr algn="r">
              <a:defRPr sz="1200"/>
            </a:lvl1pPr>
          </a:lstStyle>
          <a:p>
            <a:fld id="{3A2008A1-6483-44DF-B030-54258D790EC7}" type="slidenum">
              <a:rPr lang="en-US" smtClean="0"/>
              <a:t>‹Nr.›</a:t>
            </a:fld>
            <a:endParaRPr lang="en-US" dirty="0"/>
          </a:p>
        </p:txBody>
      </p:sp>
    </p:spTree>
    <p:extLst>
      <p:ext uri="{BB962C8B-B14F-4D97-AF65-F5344CB8AC3E}">
        <p14:creationId xmlns:p14="http://schemas.microsoft.com/office/powerpoint/2010/main" val="1002195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2008A1-6483-44DF-B030-54258D790EC7}" type="slidenum">
              <a:rPr lang="en-US" smtClean="0"/>
              <a:t>1</a:t>
            </a:fld>
            <a:endParaRPr lang="en-US" dirty="0"/>
          </a:p>
        </p:txBody>
      </p:sp>
    </p:spTree>
    <p:extLst>
      <p:ext uri="{BB962C8B-B14F-4D97-AF65-F5344CB8AC3E}">
        <p14:creationId xmlns:p14="http://schemas.microsoft.com/office/powerpoint/2010/main" val="19073562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err="1"/>
              <a:t>mappedBy</a:t>
            </a:r>
            <a:r>
              <a:rPr lang="de-CH" dirty="0"/>
              <a:t> kann verwendet werden, wenn die Assoziation auf der anderen Seite auch definiert ist. Ansonsten @JoinColumn.</a:t>
            </a:r>
          </a:p>
          <a:p>
            <a:r>
              <a:rPr lang="de-CH" dirty="0"/>
              <a:t>Achtung: Wenn </a:t>
            </a:r>
            <a:r>
              <a:rPr lang="de-CH" dirty="0" err="1"/>
              <a:t>mappedBy</a:t>
            </a:r>
            <a:r>
              <a:rPr lang="de-CH" dirty="0"/>
              <a:t> weggelassen wird, gibt es wieder eine </a:t>
            </a:r>
            <a:r>
              <a:rPr lang="de-CH" dirty="0" err="1"/>
              <a:t>Join</a:t>
            </a:r>
            <a:r>
              <a:rPr lang="de-CH" dirty="0"/>
              <a:t> Table! JPA nimmt grundsätzlich an, dass Assoziationen unidirektional sind; </a:t>
            </a:r>
            <a:r>
              <a:rPr lang="de-CH" dirty="0" err="1"/>
              <a:t>birektionale</a:t>
            </a:r>
            <a:r>
              <a:rPr lang="de-CH" dirty="0"/>
              <a:t> Assoziationen müssen immer deklariert werden!</a:t>
            </a:r>
          </a:p>
        </p:txBody>
      </p:sp>
      <p:sp>
        <p:nvSpPr>
          <p:cNvPr id="4" name="Slide Number Placeholder 3"/>
          <p:cNvSpPr>
            <a:spLocks noGrp="1"/>
          </p:cNvSpPr>
          <p:nvPr>
            <p:ph type="sldNum" sz="quarter" idx="5"/>
          </p:nvPr>
        </p:nvSpPr>
        <p:spPr/>
        <p:txBody>
          <a:bodyPr/>
          <a:lstStyle/>
          <a:p>
            <a:fld id="{3A2008A1-6483-44DF-B030-54258D790EC7}" type="slidenum">
              <a:rPr lang="en-US" smtClean="0"/>
              <a:t>16</a:t>
            </a:fld>
            <a:endParaRPr lang="en-US" dirty="0"/>
          </a:p>
        </p:txBody>
      </p:sp>
    </p:spTree>
    <p:extLst>
      <p:ext uri="{BB962C8B-B14F-4D97-AF65-F5344CB8AC3E}">
        <p14:creationId xmlns:p14="http://schemas.microsoft.com/office/powerpoint/2010/main" val="18239715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Auch hier wieder: JPA nimmt an, dass die beiden </a:t>
            </a:r>
            <a:r>
              <a:rPr lang="de-CH" dirty="0" err="1"/>
              <a:t>ManyToMany</a:t>
            </a:r>
            <a:r>
              <a:rPr lang="de-CH" dirty="0"/>
              <a:t> unabhängige Assoziationen sind! Deshalb zwei </a:t>
            </a:r>
            <a:r>
              <a:rPr lang="de-CH" dirty="0" err="1"/>
              <a:t>Join</a:t>
            </a:r>
            <a:r>
              <a:rPr lang="de-CH" dirty="0"/>
              <a:t> </a:t>
            </a:r>
            <a:r>
              <a:rPr lang="de-CH" dirty="0" err="1"/>
              <a:t>Tables</a:t>
            </a:r>
            <a:r>
              <a:rPr lang="de-CH" dirty="0"/>
              <a:t>.</a:t>
            </a:r>
          </a:p>
        </p:txBody>
      </p:sp>
      <p:sp>
        <p:nvSpPr>
          <p:cNvPr id="4" name="Slide Number Placeholder 3"/>
          <p:cNvSpPr>
            <a:spLocks noGrp="1"/>
          </p:cNvSpPr>
          <p:nvPr>
            <p:ph type="sldNum" sz="quarter" idx="5"/>
          </p:nvPr>
        </p:nvSpPr>
        <p:spPr/>
        <p:txBody>
          <a:bodyPr/>
          <a:lstStyle/>
          <a:p>
            <a:fld id="{3A2008A1-6483-44DF-B030-54258D790EC7}" type="slidenum">
              <a:rPr lang="en-US" smtClean="0"/>
              <a:t>18</a:t>
            </a:fld>
            <a:endParaRPr lang="en-US" dirty="0"/>
          </a:p>
        </p:txBody>
      </p:sp>
    </p:spTree>
    <p:extLst>
      <p:ext uri="{BB962C8B-B14F-4D97-AF65-F5344CB8AC3E}">
        <p14:creationId xmlns:p14="http://schemas.microsoft.com/office/powerpoint/2010/main" val="7612610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Korrekt: Bidirektionale Assoziation mit </a:t>
            </a:r>
            <a:r>
              <a:rPr lang="de-CH" dirty="0" err="1"/>
              <a:t>mappedBy</a:t>
            </a:r>
            <a:r>
              <a:rPr lang="de-CH" dirty="0"/>
              <a:t> deklarieren. Definiert zudem, welche Seite ausschlaggebend ist. Wenn z. B. </a:t>
            </a:r>
            <a:r>
              <a:rPr lang="de-CH" dirty="0" err="1"/>
              <a:t>Addresse</a:t>
            </a:r>
            <a:r>
              <a:rPr lang="de-CH" dirty="0"/>
              <a:t> aus </a:t>
            </a:r>
            <a:r>
              <a:rPr lang="de-CH" dirty="0" err="1"/>
              <a:t>contacts</a:t>
            </a:r>
            <a:r>
              <a:rPr lang="de-CH" dirty="0"/>
              <a:t>-Liste entfernt wird, gibt es dadurch </a:t>
            </a:r>
            <a:r>
              <a:rPr lang="de-CH"/>
              <a:t>keine Änderung in der DB!</a:t>
            </a:r>
            <a:endParaRPr lang="de-CH" dirty="0"/>
          </a:p>
        </p:txBody>
      </p:sp>
      <p:sp>
        <p:nvSpPr>
          <p:cNvPr id="4" name="Slide Number Placeholder 3"/>
          <p:cNvSpPr>
            <a:spLocks noGrp="1"/>
          </p:cNvSpPr>
          <p:nvPr>
            <p:ph type="sldNum" sz="quarter" idx="5"/>
          </p:nvPr>
        </p:nvSpPr>
        <p:spPr/>
        <p:txBody>
          <a:bodyPr/>
          <a:lstStyle/>
          <a:p>
            <a:fld id="{3A2008A1-6483-44DF-B030-54258D790EC7}" type="slidenum">
              <a:rPr lang="en-US" smtClean="0"/>
              <a:t>19</a:t>
            </a:fld>
            <a:endParaRPr lang="en-US" dirty="0"/>
          </a:p>
        </p:txBody>
      </p:sp>
    </p:spTree>
    <p:extLst>
      <p:ext uri="{BB962C8B-B14F-4D97-AF65-F5344CB8AC3E}">
        <p14:creationId xmlns:p14="http://schemas.microsoft.com/office/powerpoint/2010/main" val="39824728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Working Directory ist abhängig von IDE, in der Programm gestartet wird. In IntelliJ meistens «Projekt» (nicht «Modul», also Unterprojekt…)</a:t>
            </a:r>
          </a:p>
        </p:txBody>
      </p:sp>
      <p:sp>
        <p:nvSpPr>
          <p:cNvPr id="4" name="Slide Number Placeholder 3"/>
          <p:cNvSpPr>
            <a:spLocks noGrp="1"/>
          </p:cNvSpPr>
          <p:nvPr>
            <p:ph type="sldNum" sz="quarter" idx="5"/>
          </p:nvPr>
        </p:nvSpPr>
        <p:spPr/>
        <p:txBody>
          <a:bodyPr/>
          <a:lstStyle/>
          <a:p>
            <a:fld id="{3A2008A1-6483-44DF-B030-54258D790EC7}" type="slidenum">
              <a:rPr lang="en-US" smtClean="0"/>
              <a:t>22</a:t>
            </a:fld>
            <a:endParaRPr lang="en-US" dirty="0"/>
          </a:p>
        </p:txBody>
      </p:sp>
    </p:spTree>
    <p:extLst>
      <p:ext uri="{BB962C8B-B14F-4D97-AF65-F5344CB8AC3E}">
        <p14:creationId xmlns:p14="http://schemas.microsoft.com/office/powerpoint/2010/main" val="34853589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Cascade-Typen hängen ebenfalls mit Lebensdauer zusammen!</a:t>
            </a:r>
          </a:p>
        </p:txBody>
      </p:sp>
      <p:sp>
        <p:nvSpPr>
          <p:cNvPr id="4" name="Slide Number Placeholder 3"/>
          <p:cNvSpPr>
            <a:spLocks noGrp="1"/>
          </p:cNvSpPr>
          <p:nvPr>
            <p:ph type="sldNum" sz="quarter" idx="5"/>
          </p:nvPr>
        </p:nvSpPr>
        <p:spPr/>
        <p:txBody>
          <a:bodyPr/>
          <a:lstStyle/>
          <a:p>
            <a:fld id="{3A2008A1-6483-44DF-B030-54258D790EC7}" type="slidenum">
              <a:rPr lang="en-US" smtClean="0"/>
              <a:t>23</a:t>
            </a:fld>
            <a:endParaRPr lang="en-US" dirty="0"/>
          </a:p>
        </p:txBody>
      </p:sp>
    </p:spTree>
    <p:extLst>
      <p:ext uri="{BB962C8B-B14F-4D97-AF65-F5344CB8AC3E}">
        <p14:creationId xmlns:p14="http://schemas.microsoft.com/office/powerpoint/2010/main" val="297592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err="1"/>
              <a:t>cascade</a:t>
            </a:r>
            <a:r>
              <a:rPr lang="de-CH" dirty="0"/>
              <a:t> = PERSIST</a:t>
            </a:r>
          </a:p>
        </p:txBody>
      </p:sp>
      <p:sp>
        <p:nvSpPr>
          <p:cNvPr id="4" name="Slide Number Placeholder 3"/>
          <p:cNvSpPr>
            <a:spLocks noGrp="1"/>
          </p:cNvSpPr>
          <p:nvPr>
            <p:ph type="sldNum" sz="quarter" idx="5"/>
          </p:nvPr>
        </p:nvSpPr>
        <p:spPr/>
        <p:txBody>
          <a:bodyPr/>
          <a:lstStyle/>
          <a:p>
            <a:fld id="{3A2008A1-6483-44DF-B030-54258D790EC7}" type="slidenum">
              <a:rPr lang="en-US" smtClean="0"/>
              <a:t>24</a:t>
            </a:fld>
            <a:endParaRPr lang="en-US" dirty="0"/>
          </a:p>
        </p:txBody>
      </p:sp>
    </p:spTree>
    <p:extLst>
      <p:ext uri="{BB962C8B-B14F-4D97-AF65-F5344CB8AC3E}">
        <p14:creationId xmlns:p14="http://schemas.microsoft.com/office/powerpoint/2010/main" val="23966211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3A2008A1-6483-44DF-B030-54258D790EC7}" type="slidenum">
              <a:rPr lang="en-US" smtClean="0"/>
              <a:t>25</a:t>
            </a:fld>
            <a:endParaRPr lang="en-US" dirty="0"/>
          </a:p>
        </p:txBody>
      </p:sp>
    </p:spTree>
    <p:extLst>
      <p:ext uri="{BB962C8B-B14F-4D97-AF65-F5344CB8AC3E}">
        <p14:creationId xmlns:p14="http://schemas.microsoft.com/office/powerpoint/2010/main" val="34593236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3A2008A1-6483-44DF-B030-54258D790EC7}" type="slidenum">
              <a:rPr lang="en-US" smtClean="0"/>
              <a:t>27</a:t>
            </a:fld>
            <a:endParaRPr lang="en-US" dirty="0"/>
          </a:p>
        </p:txBody>
      </p:sp>
    </p:spTree>
    <p:extLst>
      <p:ext uri="{BB962C8B-B14F-4D97-AF65-F5344CB8AC3E}">
        <p14:creationId xmlns:p14="http://schemas.microsoft.com/office/powerpoint/2010/main" val="970620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Haben letztes Mal gemerkt, dass wir </a:t>
            </a:r>
            <a:r>
              <a:rPr lang="de-CH" dirty="0" err="1"/>
              <a:t>ContactService</a:t>
            </a:r>
            <a:r>
              <a:rPr lang="de-CH" dirty="0"/>
              <a:t> nicht </a:t>
            </a:r>
          </a:p>
        </p:txBody>
      </p:sp>
      <p:sp>
        <p:nvSpPr>
          <p:cNvPr id="4" name="Slide Number Placeholder 3"/>
          <p:cNvSpPr>
            <a:spLocks noGrp="1"/>
          </p:cNvSpPr>
          <p:nvPr>
            <p:ph type="sldNum" sz="quarter" idx="5"/>
          </p:nvPr>
        </p:nvSpPr>
        <p:spPr/>
        <p:txBody>
          <a:bodyPr/>
          <a:lstStyle/>
          <a:p>
            <a:fld id="{3A2008A1-6483-44DF-B030-54258D790EC7}" type="slidenum">
              <a:rPr lang="en-US" smtClean="0"/>
              <a:t>2</a:t>
            </a:fld>
            <a:endParaRPr lang="en-US" dirty="0"/>
          </a:p>
        </p:txBody>
      </p:sp>
    </p:spTree>
    <p:extLst>
      <p:ext uri="{BB962C8B-B14F-4D97-AF65-F5344CB8AC3E}">
        <p14:creationId xmlns:p14="http://schemas.microsoft.com/office/powerpoint/2010/main" val="174133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Gleich mal </a:t>
            </a:r>
            <a:r>
              <a:rPr lang="de-CH" dirty="0" err="1"/>
              <a:t>ContactServiceTest</a:t>
            </a:r>
            <a:r>
              <a:rPr lang="de-CH" dirty="0"/>
              <a:t> öffnen. Auskommentiert! Jemand gemerkt?</a:t>
            </a:r>
            <a:endParaRPr lang="en-CH" dirty="0"/>
          </a:p>
          <a:p>
            <a:endParaRPr lang="en-CH" dirty="0"/>
          </a:p>
          <a:p>
            <a:r>
              <a:rPr lang="en-CH" dirty="0" err="1"/>
              <a:t>Arten</a:t>
            </a:r>
            <a:r>
              <a:rPr lang="en-CH" dirty="0"/>
              <a:t> von Test Doubles (</a:t>
            </a:r>
            <a:r>
              <a:rPr lang="en-CH" dirty="0" err="1"/>
              <a:t>nicht</a:t>
            </a:r>
            <a:r>
              <a:rPr lang="en-CH" dirty="0"/>
              <a:t> </a:t>
            </a:r>
            <a:r>
              <a:rPr lang="en-CH" dirty="0" err="1"/>
              <a:t>darauf</a:t>
            </a:r>
            <a:r>
              <a:rPr lang="en-CH" dirty="0"/>
              <a:t> </a:t>
            </a:r>
            <a:r>
              <a:rPr lang="en-CH" dirty="0" err="1"/>
              <a:t>eingehen</a:t>
            </a:r>
            <a:r>
              <a:rPr lang="en-CH" dirty="0"/>
              <a:t>, </a:t>
            </a:r>
            <a:r>
              <a:rPr lang="en-CH" dirty="0" err="1"/>
              <a:t>zu</a:t>
            </a:r>
            <a:r>
              <a:rPr lang="en-CH" dirty="0"/>
              <a:t> </a:t>
            </a:r>
            <a:r>
              <a:rPr lang="en-CH" dirty="0" err="1"/>
              <a:t>detailliert</a:t>
            </a:r>
            <a:r>
              <a:rPr lang="en-CH" dirty="0"/>
              <a:t>):</a:t>
            </a:r>
          </a:p>
          <a:p>
            <a:pPr marL="171450" indent="-171450">
              <a:buFontTx/>
              <a:buChar char="-"/>
            </a:pPr>
            <a:r>
              <a:rPr lang="de-CH" dirty="0"/>
              <a:t>https://github.com/beedel/test-double-guide</a:t>
            </a:r>
            <a:endParaRPr lang="en-CH" dirty="0"/>
          </a:p>
          <a:p>
            <a:pPr marL="171450" indent="-171450">
              <a:buFontTx/>
              <a:buChar char="-"/>
            </a:pPr>
            <a:r>
              <a:rPr lang="de-CH" dirty="0"/>
              <a:t>https://craftbettersoftware.com/p/master-the-5-types-of-mocks</a:t>
            </a:r>
          </a:p>
        </p:txBody>
      </p:sp>
      <p:sp>
        <p:nvSpPr>
          <p:cNvPr id="4" name="Slide Number Placeholder 3"/>
          <p:cNvSpPr>
            <a:spLocks noGrp="1"/>
          </p:cNvSpPr>
          <p:nvPr>
            <p:ph type="sldNum" sz="quarter" idx="5"/>
          </p:nvPr>
        </p:nvSpPr>
        <p:spPr/>
        <p:txBody>
          <a:bodyPr/>
          <a:lstStyle/>
          <a:p>
            <a:fld id="{3A2008A1-6483-44DF-B030-54258D790EC7}" type="slidenum">
              <a:rPr lang="en-US" smtClean="0"/>
              <a:t>3</a:t>
            </a:fld>
            <a:endParaRPr lang="en-US" dirty="0"/>
          </a:p>
        </p:txBody>
      </p:sp>
    </p:spTree>
    <p:extLst>
      <p:ext uri="{BB962C8B-B14F-4D97-AF65-F5344CB8AC3E}">
        <p14:creationId xmlns:p14="http://schemas.microsoft.com/office/powerpoint/2010/main" val="419376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3A2008A1-6483-44DF-B030-54258D790EC7}" type="slidenum">
              <a:rPr lang="en-US" smtClean="0"/>
              <a:t>4</a:t>
            </a:fld>
            <a:endParaRPr lang="en-US" dirty="0"/>
          </a:p>
        </p:txBody>
      </p:sp>
    </p:spTree>
    <p:extLst>
      <p:ext uri="{BB962C8B-B14F-4D97-AF65-F5344CB8AC3E}">
        <p14:creationId xmlns:p14="http://schemas.microsoft.com/office/powerpoint/2010/main" val="1941162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dirty="0">
                <a:solidFill>
                  <a:schemeClr val="accent4">
                    <a:lumMod val="75000"/>
                  </a:schemeClr>
                </a:solidFill>
                <a:latin typeface="Fira Code" panose="020B0809050000020004" pitchFamily="49" charset="0"/>
                <a:ea typeface="Fira Code" panose="020B0809050000020004" pitchFamily="49" charset="0"/>
                <a:cs typeface="Fira Code" panose="020B0809050000020004" pitchFamily="49" charset="0"/>
              </a:rPr>
              <a:t>@SpringBootTest</a:t>
            </a:r>
            <a:r>
              <a:rPr lang="en-CH" sz="1200" dirty="0">
                <a:solidFill>
                  <a:schemeClr val="accent4">
                    <a:lumMod val="75000"/>
                  </a:schemeClr>
                </a:solidFill>
                <a:latin typeface="Fira Code" panose="020B0809050000020004" pitchFamily="49" charset="0"/>
                <a:ea typeface="Fira Code" panose="020B0809050000020004" pitchFamily="49" charset="0"/>
                <a:cs typeface="Fira Code" panose="020B0809050000020004" pitchFamily="49" charset="0"/>
              </a:rPr>
              <a:t>:</a:t>
            </a:r>
          </a:p>
          <a:p>
            <a:pPr marL="171450" indent="-171450">
              <a:buFontTx/>
              <a:buChar char="-"/>
            </a:pPr>
            <a:r>
              <a:rPr lang="de-CH" sz="1200" dirty="0">
                <a:solidFill>
                  <a:schemeClr val="accent4">
                    <a:lumMod val="75000"/>
                  </a:schemeClr>
                </a:solidFill>
                <a:latin typeface="Fira Code" panose="020B0809050000020004" pitchFamily="49" charset="0"/>
                <a:ea typeface="Fira Code" panose="020B0809050000020004" pitchFamily="49" charset="0"/>
                <a:cs typeface="Fira Code" panose="020B0809050000020004" pitchFamily="49" charset="0"/>
              </a:rPr>
              <a:t>https://docs.spring.io/spring-boot/api/java/org/springframework/boot/test/context/SpringBootTest.html</a:t>
            </a:r>
            <a:endParaRPr lang="en-CH" sz="1200" dirty="0">
              <a:solidFill>
                <a:schemeClr val="accent4">
                  <a:lumMod val="75000"/>
                </a:schemeClr>
              </a:solidFill>
              <a:latin typeface="Fira Code" panose="020B0809050000020004" pitchFamily="49" charset="0"/>
              <a:ea typeface="Fira Code" panose="020B0809050000020004" pitchFamily="49" charset="0"/>
              <a:cs typeface="Fira Code" panose="020B0809050000020004" pitchFamily="49" charset="0"/>
            </a:endParaRPr>
          </a:p>
          <a:p>
            <a:pPr marL="171450" indent="-171450">
              <a:buFontTx/>
              <a:buChar char="-"/>
            </a:pPr>
            <a:r>
              <a:rPr lang="de-CH" sz="1200" dirty="0">
                <a:solidFill>
                  <a:schemeClr val="accent4">
                    <a:lumMod val="75000"/>
                  </a:schemeClr>
                </a:solidFill>
                <a:latin typeface="Fira Code" panose="020B0809050000020004" pitchFamily="49" charset="0"/>
                <a:ea typeface="Fira Code" panose="020B0809050000020004" pitchFamily="49" charset="0"/>
                <a:cs typeface="Fira Code" panose="020B0809050000020004" pitchFamily="49" charset="0"/>
              </a:rPr>
              <a:t>https://www.baeldung.com/spring-boot-testing</a:t>
            </a:r>
            <a:endParaRPr lang="en-CH" sz="1200" dirty="0">
              <a:solidFill>
                <a:schemeClr val="accent4">
                  <a:lumMod val="75000"/>
                </a:schemeClr>
              </a:solidFill>
              <a:latin typeface="Fira Code" panose="020B0809050000020004" pitchFamily="49" charset="0"/>
              <a:ea typeface="Fira Code" panose="020B0809050000020004" pitchFamily="49" charset="0"/>
              <a:cs typeface="Fira Code" panose="020B0809050000020004" pitchFamily="49" charset="0"/>
            </a:endParaRPr>
          </a:p>
          <a:p>
            <a:pPr marL="0" indent="0">
              <a:buFontTx/>
              <a:buNone/>
            </a:pPr>
            <a:endParaRPr lang="en-CH" sz="1200" dirty="0">
              <a:solidFill>
                <a:schemeClr val="accent4">
                  <a:lumMod val="75000"/>
                </a:schemeClr>
              </a:solidFill>
              <a:latin typeface="Fira Code" panose="020B0809050000020004" pitchFamily="49" charset="0"/>
              <a:ea typeface="Fira Code" panose="020B0809050000020004" pitchFamily="49" charset="0"/>
              <a:cs typeface="Fira Code" panose="020B0809050000020004" pitchFamily="49" charset="0"/>
            </a:endParaRPr>
          </a:p>
          <a:p>
            <a:pPr marL="0" indent="0">
              <a:buFontTx/>
              <a:buNone/>
            </a:pPr>
            <a:r>
              <a:rPr lang="en-CH" sz="1200" dirty="0">
                <a:solidFill>
                  <a:schemeClr val="accent4">
                    <a:lumMod val="75000"/>
                  </a:schemeClr>
                </a:solidFill>
                <a:latin typeface="Fira Code" panose="020B0809050000020004" pitchFamily="49" charset="0"/>
                <a:ea typeface="Fira Code" panose="020B0809050000020004" pitchFamily="49" charset="0"/>
                <a:cs typeface="Fira Code" panose="020B0809050000020004" pitchFamily="49" charset="0"/>
              </a:rPr>
              <a:t>@</a:t>
            </a:r>
            <a:r>
              <a:rPr lang="de-CH" dirty="0" err="1"/>
              <a:t>DataJpaTest</a:t>
            </a:r>
            <a:r>
              <a:rPr lang="en-CH" b="0" i="0" dirty="0">
                <a:solidFill>
                  <a:srgbClr val="222222"/>
                </a:solidFill>
                <a:effectLst/>
                <a:latin typeface="roboto slab" pitchFamily="2" charset="0"/>
              </a:rPr>
              <a:t>:</a:t>
            </a:r>
          </a:p>
          <a:p>
            <a:pPr marL="0" indent="0">
              <a:buFontTx/>
              <a:buNone/>
            </a:pPr>
            <a:r>
              <a:rPr lang="en-CH" sz="1200" b="0" i="0" dirty="0">
                <a:solidFill>
                  <a:srgbClr val="222222"/>
                </a:solidFill>
                <a:effectLst/>
                <a:latin typeface="roboto slab" pitchFamily="2" charset="0"/>
                <a:ea typeface="Fira Code" panose="020B0809050000020004" pitchFamily="49" charset="0"/>
                <a:cs typeface="Fira Code" panose="020B0809050000020004" pitchFamily="49" charset="0"/>
              </a:rPr>
              <a:t>- </a:t>
            </a:r>
            <a:r>
              <a:rPr lang="de-CH" sz="1200" b="0" i="0" dirty="0">
                <a:solidFill>
                  <a:srgbClr val="222222"/>
                </a:solidFill>
                <a:effectLst/>
                <a:latin typeface="roboto slab" pitchFamily="2" charset="0"/>
                <a:ea typeface="Fira Code" panose="020B0809050000020004" pitchFamily="49" charset="0"/>
                <a:cs typeface="Fira Code" panose="020B0809050000020004" pitchFamily="49" charset="0"/>
              </a:rPr>
              <a:t>https://reflectoring.io/spring-boot-data-jpa-test/</a:t>
            </a:r>
            <a:endParaRPr lang="en-CH" sz="1200" dirty="0">
              <a:solidFill>
                <a:schemeClr val="accent4">
                  <a:lumMod val="75000"/>
                </a:schemeClr>
              </a:solidFill>
              <a:latin typeface="Fira Code" panose="020B0809050000020004" pitchFamily="49" charset="0"/>
              <a:ea typeface="Fira Code" panose="020B0809050000020004" pitchFamily="49" charset="0"/>
              <a:cs typeface="Fira Code" panose="020B0809050000020004" pitchFamily="49" charset="0"/>
            </a:endParaRPr>
          </a:p>
        </p:txBody>
      </p:sp>
      <p:sp>
        <p:nvSpPr>
          <p:cNvPr id="4" name="Foliennummernplatzhalter 3"/>
          <p:cNvSpPr>
            <a:spLocks noGrp="1"/>
          </p:cNvSpPr>
          <p:nvPr>
            <p:ph type="sldNum" sz="quarter" idx="5"/>
          </p:nvPr>
        </p:nvSpPr>
        <p:spPr/>
        <p:txBody>
          <a:bodyPr/>
          <a:lstStyle/>
          <a:p>
            <a:fld id="{3A2008A1-6483-44DF-B030-54258D790EC7}" type="slidenum">
              <a:rPr lang="en-US" smtClean="0"/>
              <a:t>5</a:t>
            </a:fld>
            <a:endParaRPr lang="en-US" dirty="0"/>
          </a:p>
        </p:txBody>
      </p:sp>
    </p:spTree>
    <p:extLst>
      <p:ext uri="{BB962C8B-B14F-4D97-AF65-F5344CB8AC3E}">
        <p14:creationId xmlns:p14="http://schemas.microsoft.com/office/powerpoint/2010/main" val="1785519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Stubbing vs. Mocking: Ein Stub ist einfach eine Fake-Implementation, welche es braucht, damit der Test funktioniert. Ein Mock kann auch verwendet werden, um zu testen, ob die erwarteten Methoden des Objekts aufgerufen wurden. Hier nicht nötig, deshalb nur ein Stub.</a:t>
            </a:r>
            <a:endParaRPr lang="en-CH" dirty="0"/>
          </a:p>
          <a:p>
            <a:endParaRPr lang="en-CH" dirty="0"/>
          </a:p>
          <a:p>
            <a:r>
              <a:rPr lang="de-CH" dirty="0"/>
              <a:t>https://martinfowler.com/articles/mocksArentStubs.html#TheDifferenceBetweenMocksAndStubs</a:t>
            </a:r>
          </a:p>
        </p:txBody>
      </p:sp>
      <p:sp>
        <p:nvSpPr>
          <p:cNvPr id="4" name="Slide Number Placeholder 3"/>
          <p:cNvSpPr>
            <a:spLocks noGrp="1"/>
          </p:cNvSpPr>
          <p:nvPr>
            <p:ph type="sldNum" sz="quarter" idx="5"/>
          </p:nvPr>
        </p:nvSpPr>
        <p:spPr/>
        <p:txBody>
          <a:bodyPr/>
          <a:lstStyle/>
          <a:p>
            <a:fld id="{3A2008A1-6483-44DF-B030-54258D790EC7}" type="slidenum">
              <a:rPr lang="en-US" smtClean="0"/>
              <a:t>9</a:t>
            </a:fld>
            <a:endParaRPr lang="en-US" dirty="0"/>
          </a:p>
        </p:txBody>
      </p:sp>
    </p:spTree>
    <p:extLst>
      <p:ext uri="{BB962C8B-B14F-4D97-AF65-F5344CB8AC3E}">
        <p14:creationId xmlns:p14="http://schemas.microsoft.com/office/powerpoint/2010/main" val="290629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err="1">
                <a:sym typeface="Wingdings" panose="05000000000000000000" pitchFamily="2" charset="2"/>
              </a:rPr>
              <a:t>ContactServiceTest</a:t>
            </a:r>
            <a:r>
              <a:rPr lang="de-CH" dirty="0">
                <a:sym typeface="Wingdings" panose="05000000000000000000" pitchFamily="2" charset="2"/>
              </a:rPr>
              <a:t> </a:t>
            </a:r>
            <a:r>
              <a:rPr lang="de-CH" dirty="0" err="1">
                <a:sym typeface="Wingdings" panose="05000000000000000000" pitchFamily="2" charset="2"/>
              </a:rPr>
              <a:t>einkommentieren</a:t>
            </a:r>
            <a:r>
              <a:rPr lang="de-CH" dirty="0">
                <a:sym typeface="Wingdings" panose="05000000000000000000" pitchFamily="2" charset="2"/>
              </a:rPr>
              <a:t>, Problem: Braucht Repo</a:t>
            </a:r>
          </a:p>
          <a:p>
            <a:endParaRPr lang="de-CH" dirty="0">
              <a:sym typeface="Wingdings" panose="05000000000000000000" pitchFamily="2" charset="2"/>
            </a:endParaRPr>
          </a:p>
          <a:p>
            <a:r>
              <a:rPr lang="de-CH" dirty="0">
                <a:sym typeface="Wingdings" panose="05000000000000000000" pitchFamily="2" charset="2"/>
              </a:rPr>
              <a:t>Zwei Möglichkeiten: Unit Test (ohne echtes </a:t>
            </a:r>
            <a:r>
              <a:rPr lang="de-CH" dirty="0" err="1">
                <a:sym typeface="Wingdings" panose="05000000000000000000" pitchFamily="2" charset="2"/>
              </a:rPr>
              <a:t>Repo</a:t>
            </a:r>
            <a:r>
              <a:rPr lang="de-CH" dirty="0">
                <a:sym typeface="Wingdings" panose="05000000000000000000" pitchFamily="2" charset="2"/>
              </a:rPr>
              <a:t>) oder Integration Test</a:t>
            </a:r>
          </a:p>
          <a:p>
            <a:r>
              <a:rPr lang="de-CH" dirty="0">
                <a:sym typeface="Wingdings" panose="05000000000000000000" pitchFamily="2" charset="2"/>
              </a:rPr>
              <a:t>Unit Test</a:t>
            </a:r>
          </a:p>
          <a:p>
            <a:r>
              <a:rPr lang="de-CH" dirty="0">
                <a:sym typeface="Wingdings" panose="05000000000000000000" pitchFamily="2" charset="2"/>
              </a:rPr>
              <a:t>    Könnte Fake-</a:t>
            </a:r>
            <a:r>
              <a:rPr lang="de-CH" dirty="0" err="1">
                <a:sym typeface="Wingdings" panose="05000000000000000000" pitchFamily="2" charset="2"/>
              </a:rPr>
              <a:t>Impl</a:t>
            </a:r>
            <a:r>
              <a:rPr lang="de-CH" dirty="0">
                <a:sym typeface="Wingdings" panose="05000000000000000000" pitchFamily="2" charset="2"/>
              </a:rPr>
              <a:t> für </a:t>
            </a:r>
            <a:r>
              <a:rPr lang="de-CH" dirty="0" err="1">
                <a:sym typeface="Wingdings" panose="05000000000000000000" pitchFamily="2" charset="2"/>
              </a:rPr>
              <a:t>ContactRepository</a:t>
            </a:r>
            <a:r>
              <a:rPr lang="de-CH" dirty="0">
                <a:sym typeface="Wingdings" panose="05000000000000000000" pitchFamily="2" charset="2"/>
              </a:rPr>
              <a:t> erstellen (ist ja ein Interface), aber </a:t>
            </a:r>
            <a:r>
              <a:rPr lang="de-CH" dirty="0" err="1">
                <a:sym typeface="Wingdings" panose="05000000000000000000" pitchFamily="2" charset="2"/>
              </a:rPr>
              <a:t>viiiiele</a:t>
            </a:r>
            <a:r>
              <a:rPr lang="de-CH" dirty="0">
                <a:sym typeface="Wingdings" panose="05000000000000000000" pitchFamily="2" charset="2"/>
              </a:rPr>
              <a:t> Methoden...</a:t>
            </a:r>
          </a:p>
          <a:p>
            <a:r>
              <a:rPr lang="de-CH" dirty="0">
                <a:sym typeface="Wingdings" panose="05000000000000000000" pitchFamily="2" charset="2"/>
              </a:rPr>
              <a:t>    Besser: </a:t>
            </a:r>
            <a:r>
              <a:rPr lang="de-CH" dirty="0" err="1">
                <a:sym typeface="Wingdings" panose="05000000000000000000" pitchFamily="2" charset="2"/>
              </a:rPr>
              <a:t>Mockito</a:t>
            </a:r>
            <a:r>
              <a:rPr lang="de-CH" dirty="0">
                <a:sym typeface="Wingdings" panose="05000000000000000000" pitchFamily="2" charset="2"/>
              </a:rPr>
              <a:t>-Bibliothek -&gt; </a:t>
            </a:r>
            <a:r>
              <a:rPr lang="de-CH" dirty="0" err="1">
                <a:sym typeface="Wingdings" panose="05000000000000000000" pitchFamily="2" charset="2"/>
              </a:rPr>
              <a:t>mock</a:t>
            </a:r>
            <a:r>
              <a:rPr lang="de-CH" dirty="0">
                <a:sym typeface="Wingdings" panose="05000000000000000000" pitchFamily="2" charset="2"/>
              </a:rPr>
              <a:t>(...) erzeugt Implementation, die wir verwenden können.</a:t>
            </a:r>
          </a:p>
          <a:p>
            <a:r>
              <a:rPr lang="de-CH" dirty="0">
                <a:sym typeface="Wingdings" panose="05000000000000000000" pitchFamily="2" charset="2"/>
              </a:rPr>
              <a:t>    Aber was gibt dieser Mock zurück, wenn z. B. </a:t>
            </a:r>
            <a:r>
              <a:rPr lang="de-CH" dirty="0" err="1">
                <a:sym typeface="Wingdings" panose="05000000000000000000" pitchFamily="2" charset="2"/>
              </a:rPr>
              <a:t>findAll</a:t>
            </a:r>
            <a:r>
              <a:rPr lang="de-CH" dirty="0">
                <a:sym typeface="Wingdings" panose="05000000000000000000" pitchFamily="2" charset="2"/>
              </a:rPr>
              <a:t> aufgerufen wird? Können definieren mit </a:t>
            </a:r>
            <a:r>
              <a:rPr lang="de-CH" dirty="0" err="1">
                <a:sym typeface="Wingdings" panose="05000000000000000000" pitchFamily="2" charset="2"/>
              </a:rPr>
              <a:t>when</a:t>
            </a:r>
            <a:r>
              <a:rPr lang="de-CH" dirty="0">
                <a:sym typeface="Wingdings" panose="05000000000000000000" pitchFamily="2" charset="2"/>
              </a:rPr>
              <a:t>(…)</a:t>
            </a:r>
          </a:p>
          <a:p>
            <a:r>
              <a:rPr lang="de-CH" dirty="0">
                <a:sym typeface="Wingdings" panose="05000000000000000000" pitchFamily="2" charset="2"/>
              </a:rPr>
              <a:t>    Am einfachsten statische Methode von </a:t>
            </a:r>
            <a:r>
              <a:rPr lang="de-CH" dirty="0" err="1">
                <a:sym typeface="Wingdings" panose="05000000000000000000" pitchFamily="2" charset="2"/>
              </a:rPr>
              <a:t>SampleContactsAdder</a:t>
            </a:r>
            <a:r>
              <a:rPr lang="de-CH" dirty="0">
                <a:sym typeface="Wingdings" panose="05000000000000000000" pitchFamily="2" charset="2"/>
              </a:rPr>
              <a:t> verwenden, um Beispiel-Kontakte zu erhalten.</a:t>
            </a:r>
          </a:p>
          <a:p>
            <a:endParaRPr lang="de-CH" dirty="0">
              <a:sym typeface="Wingdings" panose="05000000000000000000" pitchFamily="2" charset="2"/>
            </a:endParaRPr>
          </a:p>
          <a:p>
            <a:r>
              <a:rPr lang="de-CH" dirty="0">
                <a:sym typeface="Wingdings" panose="05000000000000000000" pitchFamily="2" charset="2"/>
              </a:rPr>
              <a:t>Integration Test</a:t>
            </a:r>
          </a:p>
          <a:p>
            <a:r>
              <a:rPr lang="de-CH" dirty="0">
                <a:sym typeface="Wingdings" panose="05000000000000000000" pitchFamily="2" charset="2"/>
              </a:rPr>
              <a:t>    @SpringBootTest ohne </a:t>
            </a:r>
            <a:r>
              <a:rPr lang="de-CH" dirty="0" err="1">
                <a:sym typeface="Wingdings" panose="05000000000000000000" pitchFamily="2" charset="2"/>
              </a:rPr>
              <a:t>webEnvironment</a:t>
            </a:r>
            <a:r>
              <a:rPr lang="de-CH" dirty="0">
                <a:sym typeface="Wingdings" panose="05000000000000000000" pitchFamily="2" charset="2"/>
              </a:rPr>
              <a:t> setzt ganze Applikation auf (inkl. JPA und </a:t>
            </a:r>
            <a:r>
              <a:rPr lang="de-CH" dirty="0" err="1">
                <a:sym typeface="Wingdings" panose="05000000000000000000" pitchFamily="2" charset="2"/>
              </a:rPr>
              <a:t>Repos</a:t>
            </a:r>
            <a:r>
              <a:rPr lang="de-CH" dirty="0">
                <a:sym typeface="Wingdings" panose="05000000000000000000" pitchFamily="2" charset="2"/>
              </a:rPr>
              <a:t>), aber ohne Web-Server</a:t>
            </a:r>
          </a:p>
          <a:p>
            <a:r>
              <a:rPr lang="de-CH" dirty="0">
                <a:sym typeface="Wingdings" panose="05000000000000000000" pitchFamily="2" charset="2"/>
              </a:rPr>
              <a:t>    Reduzierte App mit @DataJpaTest -&gt; </a:t>
            </a:r>
            <a:r>
              <a:rPr lang="de-CH" dirty="0" err="1">
                <a:sym typeface="Wingdings" panose="05000000000000000000" pitchFamily="2" charset="2"/>
              </a:rPr>
              <a:t>Repos</a:t>
            </a:r>
            <a:r>
              <a:rPr lang="de-CH" dirty="0">
                <a:sym typeface="Wingdings" panose="05000000000000000000" pitchFamily="2" charset="2"/>
              </a:rPr>
              <a:t> stehen zur Verfügung, aber Rest (z. B. Controller) nicht</a:t>
            </a:r>
          </a:p>
          <a:p>
            <a:r>
              <a:rPr lang="de-CH" dirty="0">
                <a:sym typeface="Wingdings" panose="05000000000000000000" pitchFamily="2" charset="2"/>
              </a:rPr>
              <a:t>    (@DataJpaTest konfiguriert In-Memory-DB)</a:t>
            </a:r>
          </a:p>
          <a:p>
            <a:endParaRPr lang="de-CH" dirty="0">
              <a:sym typeface="Wingdings" panose="05000000000000000000" pitchFamily="2" charset="2"/>
            </a:endParaRPr>
          </a:p>
          <a:p>
            <a:r>
              <a:rPr lang="de-CH" dirty="0">
                <a:sym typeface="Wingdings" panose="05000000000000000000" pitchFamily="2" charset="2"/>
              </a:rPr>
              <a:t>Falls bisher nicht gezeigt: «</a:t>
            </a:r>
            <a:r>
              <a:rPr lang="de-CH" dirty="0" err="1">
                <a:sym typeface="Wingdings" panose="05000000000000000000" pitchFamily="2" charset="2"/>
              </a:rPr>
              <a:t>mvn</a:t>
            </a:r>
            <a:r>
              <a:rPr lang="de-CH" dirty="0">
                <a:sym typeface="Wingdings" panose="05000000000000000000" pitchFamily="2" charset="2"/>
              </a:rPr>
              <a:t> </a:t>
            </a:r>
            <a:r>
              <a:rPr lang="de-CH" dirty="0" err="1">
                <a:sym typeface="Wingdings" panose="05000000000000000000" pitchFamily="2" charset="2"/>
              </a:rPr>
              <a:t>test</a:t>
            </a:r>
            <a:r>
              <a:rPr lang="de-CH" dirty="0">
                <a:sym typeface="Wingdings" panose="05000000000000000000" pitchFamily="2" charset="2"/>
              </a:rPr>
              <a:t>» vs. «</a:t>
            </a:r>
            <a:r>
              <a:rPr lang="de-CH" dirty="0" err="1">
                <a:sym typeface="Wingdings" panose="05000000000000000000" pitchFamily="2" charset="2"/>
              </a:rPr>
              <a:t>mvn</a:t>
            </a:r>
            <a:r>
              <a:rPr lang="de-CH" dirty="0">
                <a:sym typeface="Wingdings" panose="05000000000000000000" pitchFamily="2" charset="2"/>
              </a:rPr>
              <a:t> </a:t>
            </a:r>
            <a:r>
              <a:rPr lang="de-CH" dirty="0" err="1">
                <a:sym typeface="Wingdings" panose="05000000000000000000" pitchFamily="2" charset="2"/>
              </a:rPr>
              <a:t>verify</a:t>
            </a:r>
            <a:r>
              <a:rPr lang="de-CH" dirty="0">
                <a:sym typeface="Wingdings" panose="05000000000000000000" pitchFamily="2" charset="2"/>
              </a:rPr>
              <a:t>»</a:t>
            </a:r>
          </a:p>
        </p:txBody>
      </p:sp>
      <p:sp>
        <p:nvSpPr>
          <p:cNvPr id="4" name="Slide Number Placeholder 3"/>
          <p:cNvSpPr>
            <a:spLocks noGrp="1"/>
          </p:cNvSpPr>
          <p:nvPr>
            <p:ph type="sldNum" sz="quarter" idx="5"/>
          </p:nvPr>
        </p:nvSpPr>
        <p:spPr/>
        <p:txBody>
          <a:bodyPr/>
          <a:lstStyle/>
          <a:p>
            <a:fld id="{3A2008A1-6483-44DF-B030-54258D790EC7}" type="slidenum">
              <a:rPr lang="en-US" smtClean="0"/>
              <a:t>10</a:t>
            </a:fld>
            <a:endParaRPr lang="en-US" dirty="0"/>
          </a:p>
        </p:txBody>
      </p:sp>
    </p:spTree>
    <p:extLst>
      <p:ext uri="{BB962C8B-B14F-4D97-AF65-F5344CB8AC3E}">
        <p14:creationId xmlns:p14="http://schemas.microsoft.com/office/powerpoint/2010/main" val="18679164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Wieso? JPA erstellt per Default für jede -</a:t>
            </a:r>
            <a:r>
              <a:rPr lang="de-CH" dirty="0" err="1"/>
              <a:t>ToMany</a:t>
            </a:r>
            <a:r>
              <a:rPr lang="de-CH" dirty="0"/>
              <a:t>-Assoziation eigene </a:t>
            </a:r>
            <a:r>
              <a:rPr lang="de-CH" dirty="0" err="1"/>
              <a:t>Join</a:t>
            </a:r>
            <a:r>
              <a:rPr lang="de-CH" dirty="0"/>
              <a:t> Table. Könnte ja auch mehrere Assoziationen von Contact nach </a:t>
            </a:r>
            <a:r>
              <a:rPr lang="de-CH" dirty="0" err="1"/>
              <a:t>Address</a:t>
            </a:r>
            <a:r>
              <a:rPr lang="de-CH" dirty="0"/>
              <a:t> geben, z. B. </a:t>
            </a:r>
            <a:r>
              <a:rPr lang="de-CH" dirty="0" err="1"/>
              <a:t>privateAddresses</a:t>
            </a:r>
            <a:r>
              <a:rPr lang="de-CH" dirty="0"/>
              <a:t> und </a:t>
            </a:r>
            <a:r>
              <a:rPr lang="de-CH" dirty="0" err="1"/>
              <a:t>workAddresses</a:t>
            </a:r>
            <a:r>
              <a:rPr lang="de-CH" dirty="0"/>
              <a:t>.</a:t>
            </a:r>
          </a:p>
        </p:txBody>
      </p:sp>
      <p:sp>
        <p:nvSpPr>
          <p:cNvPr id="4" name="Slide Number Placeholder 3"/>
          <p:cNvSpPr>
            <a:spLocks noGrp="1"/>
          </p:cNvSpPr>
          <p:nvPr>
            <p:ph type="sldNum" sz="quarter" idx="5"/>
          </p:nvPr>
        </p:nvSpPr>
        <p:spPr/>
        <p:txBody>
          <a:bodyPr/>
          <a:lstStyle/>
          <a:p>
            <a:fld id="{3A2008A1-6483-44DF-B030-54258D790EC7}" type="slidenum">
              <a:rPr lang="en-US" smtClean="0"/>
              <a:t>13</a:t>
            </a:fld>
            <a:endParaRPr lang="en-US" dirty="0"/>
          </a:p>
        </p:txBody>
      </p:sp>
    </p:spTree>
    <p:extLst>
      <p:ext uri="{BB962C8B-B14F-4D97-AF65-F5344CB8AC3E}">
        <p14:creationId xmlns:p14="http://schemas.microsoft.com/office/powerpoint/2010/main" val="14793091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Falls nur eine Assoziation vorhanden ist, kann man Schema optimieren und </a:t>
            </a:r>
            <a:r>
              <a:rPr lang="de-CH" dirty="0" err="1"/>
              <a:t>Join</a:t>
            </a:r>
            <a:r>
              <a:rPr lang="de-CH" dirty="0"/>
              <a:t>-Information in Tabelle «auf der anderen Seite» packen.</a:t>
            </a:r>
          </a:p>
        </p:txBody>
      </p:sp>
      <p:sp>
        <p:nvSpPr>
          <p:cNvPr id="4" name="Slide Number Placeholder 3"/>
          <p:cNvSpPr>
            <a:spLocks noGrp="1"/>
          </p:cNvSpPr>
          <p:nvPr>
            <p:ph type="sldNum" sz="quarter" idx="5"/>
          </p:nvPr>
        </p:nvSpPr>
        <p:spPr/>
        <p:txBody>
          <a:bodyPr/>
          <a:lstStyle/>
          <a:p>
            <a:fld id="{3A2008A1-6483-44DF-B030-54258D790EC7}" type="slidenum">
              <a:rPr lang="en-US" smtClean="0"/>
              <a:t>14</a:t>
            </a:fld>
            <a:endParaRPr lang="en-US" dirty="0"/>
          </a:p>
        </p:txBody>
      </p:sp>
    </p:spTree>
    <p:extLst>
      <p:ext uri="{BB962C8B-B14F-4D97-AF65-F5344CB8AC3E}">
        <p14:creationId xmlns:p14="http://schemas.microsoft.com/office/powerpoint/2010/main" val="4088749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9982" y="1178221"/>
            <a:ext cx="9179799" cy="3182239"/>
          </a:xfrm>
        </p:spPr>
        <p:txBody>
          <a:bodyPr anchor="b">
            <a:normAutofit/>
          </a:bodyPr>
          <a:lstStyle>
            <a:lvl1pPr algn="ctr">
              <a:lnSpc>
                <a:spcPct val="120000"/>
              </a:lnSpc>
              <a:defRPr sz="4800"/>
            </a:lvl1pPr>
          </a:lstStyle>
          <a:p>
            <a:r>
              <a:rPr lang="en-US" dirty="0"/>
              <a:t>Click to edit Master title style</a:t>
            </a:r>
          </a:p>
        </p:txBody>
      </p:sp>
      <p:sp>
        <p:nvSpPr>
          <p:cNvPr id="3" name="Subtitle 2"/>
          <p:cNvSpPr>
            <a:spLocks noGrp="1"/>
          </p:cNvSpPr>
          <p:nvPr>
            <p:ph type="subTitle" idx="1"/>
          </p:nvPr>
        </p:nvSpPr>
        <p:spPr>
          <a:xfrm>
            <a:off x="1349971" y="4899546"/>
            <a:ext cx="8099822" cy="1237035"/>
          </a:xfrm>
        </p:spPr>
        <p:txBody>
          <a:bodyPr>
            <a:normAutofit/>
          </a:bodyPr>
          <a:lstStyle>
            <a:lvl1pPr marL="0" indent="0" algn="ctr">
              <a:lnSpc>
                <a:spcPct val="110000"/>
              </a:lnSpc>
              <a:buNone/>
              <a:defRPr sz="2400"/>
            </a:lvl1pPr>
            <a:lvl2pPr marL="479969" indent="0" algn="ctr">
              <a:buNone/>
              <a:defRPr sz="2100"/>
            </a:lvl2pPr>
            <a:lvl3pPr marL="959937" indent="0" algn="ctr">
              <a:buNone/>
              <a:defRPr sz="1890"/>
            </a:lvl3pPr>
            <a:lvl4pPr marL="1439906" indent="0" algn="ctr">
              <a:buNone/>
              <a:defRPr sz="1680"/>
            </a:lvl4pPr>
            <a:lvl5pPr marL="1919874" indent="0" algn="ctr">
              <a:buNone/>
              <a:defRPr sz="1680"/>
            </a:lvl5pPr>
            <a:lvl6pPr marL="2399843" indent="0" algn="ctr">
              <a:buNone/>
              <a:defRPr sz="1680"/>
            </a:lvl6pPr>
            <a:lvl7pPr marL="2879811" indent="0" algn="ctr">
              <a:buNone/>
              <a:defRPr sz="1680"/>
            </a:lvl7pPr>
            <a:lvl8pPr marL="3359780" indent="0" algn="ctr">
              <a:buNone/>
              <a:defRPr sz="1680"/>
            </a:lvl8pPr>
            <a:lvl9pPr marL="3839748" indent="0" algn="ctr">
              <a:buNone/>
              <a:defRPr sz="1680"/>
            </a:lvl9pPr>
          </a:lstStyle>
          <a:p>
            <a:r>
              <a:rPr lang="en-US" dirty="0"/>
              <a:t>Click to edit Master subtitle style</a:t>
            </a:r>
          </a:p>
        </p:txBody>
      </p:sp>
      <p:sp>
        <p:nvSpPr>
          <p:cNvPr id="4" name="Date Placeholder 3"/>
          <p:cNvSpPr>
            <a:spLocks noGrp="1"/>
          </p:cNvSpPr>
          <p:nvPr>
            <p:ph type="dt" sz="half" idx="10"/>
          </p:nvPr>
        </p:nvSpPr>
        <p:spPr>
          <a:xfrm>
            <a:off x="742484" y="6672698"/>
            <a:ext cx="2429947" cy="383297"/>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0C4102C4-4070-4B23-8B06-D433CA1EA0BB}" type="datetime1">
              <a:rPr kumimoji="0" lang="en-US" sz="1800" b="0" i="0" u="none" strike="noStrike" kern="1200" cap="none" spc="0" normalizeH="0" baseline="0" noProof="0" smtClean="0">
                <a:ln>
                  <a:noFill/>
                </a:ln>
                <a:solidFill>
                  <a:prstClr val="black"/>
                </a:solidFill>
                <a:effectLst/>
                <a:uLnTx/>
                <a:uFillTx/>
                <a:latin typeface="Fira Sans"/>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10/27/2024</a:t>
            </a:fld>
            <a:endParaRPr kumimoji="0" lang="en-US" sz="1800" b="0" i="0" u="none" strike="noStrike" kern="1200" cap="none" spc="0" normalizeH="0" baseline="0" noProof="0" dirty="0">
              <a:ln>
                <a:noFill/>
              </a:ln>
              <a:solidFill>
                <a:prstClr val="black"/>
              </a:solidFill>
              <a:effectLst/>
              <a:uLnTx/>
              <a:uFillTx/>
              <a:latin typeface="Fira Sans"/>
              <a:ea typeface="+mn-ea"/>
              <a:cs typeface="+mn-cs"/>
            </a:endParaRPr>
          </a:p>
        </p:txBody>
      </p:sp>
      <p:sp>
        <p:nvSpPr>
          <p:cNvPr id="5" name="Footer Placeholder 4"/>
          <p:cNvSpPr>
            <a:spLocks noGrp="1"/>
          </p:cNvSpPr>
          <p:nvPr>
            <p:ph type="ftr" sz="quarter" idx="11"/>
          </p:nvPr>
        </p:nvSpPr>
        <p:spPr>
          <a:xfrm>
            <a:off x="3577422" y="6672698"/>
            <a:ext cx="3644920" cy="383297"/>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Fira Sans"/>
              <a:ea typeface="+mn-ea"/>
              <a:cs typeface="+mn-cs"/>
            </a:endParaRPr>
          </a:p>
        </p:txBody>
      </p:sp>
      <p:sp>
        <p:nvSpPr>
          <p:cNvPr id="10" name="Slide Number Placeholder 5">
            <a:extLst>
              <a:ext uri="{FF2B5EF4-FFF2-40B4-BE49-F238E27FC236}">
                <a16:creationId xmlns:a16="http://schemas.microsoft.com/office/drawing/2014/main" id="{7924B91F-55DD-5E01-556B-4AA4836CEF07}"/>
              </a:ext>
            </a:extLst>
          </p:cNvPr>
          <p:cNvSpPr>
            <a:spLocks noGrp="1"/>
          </p:cNvSpPr>
          <p:nvPr>
            <p:ph type="sldNum" sz="quarter" idx="4"/>
          </p:nvPr>
        </p:nvSpPr>
        <p:spPr>
          <a:xfrm>
            <a:off x="7789975" y="6674926"/>
            <a:ext cx="2971688" cy="524387"/>
          </a:xfrm>
          <a:prstGeom prst="rect">
            <a:avLst/>
          </a:prstGeom>
        </p:spPr>
        <p:txBody>
          <a:bodyPr vert="horz" lIns="91440" tIns="45720" rIns="91440" bIns="45720" rtlCol="0" anchor="b"/>
          <a:lstStyle>
            <a:lvl1pPr algn="r">
              <a:defRPr sz="3200">
                <a:solidFill>
                  <a:schemeClr val="accent4">
                    <a:lumMod val="20000"/>
                    <a:lumOff val="80000"/>
                  </a:schemeClr>
                </a:solidFill>
                <a:latin typeface="+mj-lt"/>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01E5B819-6909-4CDA-9F8C-527769432568}" type="slidenum">
              <a:rPr kumimoji="0" lang="en-US" sz="3200" b="0" i="0" u="none" strike="noStrike" kern="1200" cap="none" spc="0" normalizeH="0" baseline="0" noProof="0" smtClean="0">
                <a:ln>
                  <a:noFill/>
                </a:ln>
                <a:solidFill>
                  <a:srgbClr val="7F8FA9">
                    <a:lumMod val="20000"/>
                    <a:lumOff val="80000"/>
                  </a:srgbClr>
                </a:solidFill>
                <a:effectLst/>
                <a:uLnTx/>
                <a:uFillTx/>
                <a:latin typeface="Fira Sans SemiBold"/>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‹Nr.›</a:t>
            </a:fld>
            <a:endParaRPr kumimoji="0" lang="en-US" sz="3200" b="0" i="0" u="none" strike="noStrike" kern="1200" cap="none" spc="0" normalizeH="0" baseline="0" noProof="0" dirty="0">
              <a:ln>
                <a:noFill/>
              </a:ln>
              <a:solidFill>
                <a:srgbClr val="7F8FA9">
                  <a:lumMod val="20000"/>
                  <a:lumOff val="80000"/>
                </a:srgbClr>
              </a:solidFill>
              <a:effectLst/>
              <a:uLnTx/>
              <a:uFillTx/>
              <a:latin typeface="Fira Sans SemiBold"/>
              <a:ea typeface="+mn-ea"/>
              <a:cs typeface="+mn-cs"/>
            </a:endParaRPr>
          </a:p>
        </p:txBody>
      </p:sp>
    </p:spTree>
    <p:extLst>
      <p:ext uri="{BB962C8B-B14F-4D97-AF65-F5344CB8AC3E}">
        <p14:creationId xmlns:p14="http://schemas.microsoft.com/office/powerpoint/2010/main" val="733034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3890" y="479954"/>
            <a:ext cx="3483205" cy="1679840"/>
          </a:xfrm>
        </p:spPr>
        <p:txBody>
          <a:bodyPr anchor="b"/>
          <a:lstStyle>
            <a:lvl1pPr>
              <a:defRPr sz="3359"/>
            </a:lvl1pPr>
          </a:lstStyle>
          <a:p>
            <a:r>
              <a:rPr lang="en-US"/>
              <a:t>Click to edit Master title style</a:t>
            </a:r>
            <a:endParaRPr lang="en-US" dirty="0"/>
          </a:p>
        </p:txBody>
      </p:sp>
      <p:sp>
        <p:nvSpPr>
          <p:cNvPr id="3" name="Content Placeholder 2"/>
          <p:cNvSpPr>
            <a:spLocks noGrp="1"/>
          </p:cNvSpPr>
          <p:nvPr>
            <p:ph idx="1"/>
          </p:nvPr>
        </p:nvSpPr>
        <p:spPr>
          <a:xfrm>
            <a:off x="4591306" y="1036570"/>
            <a:ext cx="5467380" cy="5116178"/>
          </a:xfrm>
        </p:spPr>
        <p:txBody>
          <a:bodyPr/>
          <a:lstStyle>
            <a:lvl1pPr>
              <a:defRPr sz="3359"/>
            </a:lvl1pPr>
            <a:lvl2pPr>
              <a:defRPr sz="2939"/>
            </a:lvl2pPr>
            <a:lvl3pPr>
              <a:defRPr sz="2520"/>
            </a:lvl3pPr>
            <a:lvl4pPr>
              <a:defRPr sz="2100"/>
            </a:lvl4pPr>
            <a:lvl5pPr>
              <a:defRPr sz="2100"/>
            </a:lvl5pPr>
            <a:lvl6pPr>
              <a:defRPr sz="2100"/>
            </a:lvl6pPr>
            <a:lvl7pPr>
              <a:defRPr sz="2100"/>
            </a:lvl7pPr>
            <a:lvl8pPr>
              <a:defRPr sz="2100"/>
            </a:lvl8pPr>
            <a:lvl9pPr>
              <a:defRPr sz="21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43890" y="2159794"/>
            <a:ext cx="3483205" cy="4001285"/>
          </a:xfrm>
        </p:spPr>
        <p:txBody>
          <a:bodyPr/>
          <a:lstStyle>
            <a:lvl1pPr marL="0" indent="0">
              <a:buNone/>
              <a:defRPr sz="1680"/>
            </a:lvl1pPr>
            <a:lvl2pPr marL="479969" indent="0">
              <a:buNone/>
              <a:defRPr sz="1470"/>
            </a:lvl2pPr>
            <a:lvl3pPr marL="959937" indent="0">
              <a:buNone/>
              <a:defRPr sz="1260"/>
            </a:lvl3pPr>
            <a:lvl4pPr marL="1439906" indent="0">
              <a:buNone/>
              <a:defRPr sz="1050"/>
            </a:lvl4pPr>
            <a:lvl5pPr marL="1919874" indent="0">
              <a:buNone/>
              <a:defRPr sz="1050"/>
            </a:lvl5pPr>
            <a:lvl6pPr marL="2399843" indent="0">
              <a:buNone/>
              <a:defRPr sz="1050"/>
            </a:lvl6pPr>
            <a:lvl7pPr marL="2879811" indent="0">
              <a:buNone/>
              <a:defRPr sz="1050"/>
            </a:lvl7pPr>
            <a:lvl8pPr marL="3359780" indent="0">
              <a:buNone/>
              <a:defRPr sz="1050"/>
            </a:lvl8pPr>
            <a:lvl9pPr marL="3839748" indent="0">
              <a:buNone/>
              <a:defRPr sz="1050"/>
            </a:lvl9pPr>
          </a:lstStyle>
          <a:p>
            <a:pPr lvl="0"/>
            <a:r>
              <a:rPr lang="en-US"/>
              <a:t>Edit Master text styles</a:t>
            </a:r>
          </a:p>
        </p:txBody>
      </p:sp>
      <p:sp>
        <p:nvSpPr>
          <p:cNvPr id="5" name="Date Placeholder 4"/>
          <p:cNvSpPr>
            <a:spLocks noGrp="1"/>
          </p:cNvSpPr>
          <p:nvPr>
            <p:ph type="dt" sz="half" idx="10"/>
          </p:nvPr>
        </p:nvSpPr>
        <p:spPr>
          <a:xfrm>
            <a:off x="742484" y="6672698"/>
            <a:ext cx="2429947" cy="383297"/>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70C7B31A-E873-4CEE-8850-3BAC6A8B9632}" type="datetime1">
              <a:rPr kumimoji="0" lang="en-US" sz="1800" b="0" i="0" u="none" strike="noStrike" kern="1200" cap="none" spc="0" normalizeH="0" baseline="0" noProof="0" smtClean="0">
                <a:ln>
                  <a:noFill/>
                </a:ln>
                <a:solidFill>
                  <a:prstClr val="black"/>
                </a:solidFill>
                <a:effectLst/>
                <a:uLnTx/>
                <a:uFillTx/>
                <a:latin typeface="Fira Sans"/>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10/27/2024</a:t>
            </a:fld>
            <a:endParaRPr kumimoji="0" lang="en-US" sz="1800" b="0" i="0" u="none" strike="noStrike" kern="1200" cap="none" spc="0" normalizeH="0" baseline="0" noProof="0" dirty="0">
              <a:ln>
                <a:noFill/>
              </a:ln>
              <a:solidFill>
                <a:prstClr val="black"/>
              </a:solidFill>
              <a:effectLst/>
              <a:uLnTx/>
              <a:uFillTx/>
              <a:latin typeface="Fira Sans"/>
              <a:ea typeface="+mn-ea"/>
              <a:cs typeface="+mn-cs"/>
            </a:endParaRPr>
          </a:p>
        </p:txBody>
      </p:sp>
      <p:sp>
        <p:nvSpPr>
          <p:cNvPr id="6" name="Footer Placeholder 5"/>
          <p:cNvSpPr>
            <a:spLocks noGrp="1"/>
          </p:cNvSpPr>
          <p:nvPr>
            <p:ph type="ftr" sz="quarter" idx="11"/>
          </p:nvPr>
        </p:nvSpPr>
        <p:spPr>
          <a:xfrm>
            <a:off x="3577422" y="6672698"/>
            <a:ext cx="3644920" cy="383297"/>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Fira Sans"/>
              <a:ea typeface="+mn-ea"/>
              <a:cs typeface="+mn-cs"/>
            </a:endParaRPr>
          </a:p>
        </p:txBody>
      </p:sp>
      <p:sp>
        <p:nvSpPr>
          <p:cNvPr id="8" name="Slide Number Placeholder 5">
            <a:extLst>
              <a:ext uri="{FF2B5EF4-FFF2-40B4-BE49-F238E27FC236}">
                <a16:creationId xmlns:a16="http://schemas.microsoft.com/office/drawing/2014/main" id="{99DBBFF9-2857-A3AA-2A88-A1D100CC2227}"/>
              </a:ext>
            </a:extLst>
          </p:cNvPr>
          <p:cNvSpPr>
            <a:spLocks noGrp="1"/>
          </p:cNvSpPr>
          <p:nvPr>
            <p:ph type="sldNum" sz="quarter" idx="4"/>
          </p:nvPr>
        </p:nvSpPr>
        <p:spPr>
          <a:xfrm>
            <a:off x="7789975" y="6674926"/>
            <a:ext cx="2971688" cy="524387"/>
          </a:xfrm>
          <a:prstGeom prst="rect">
            <a:avLst/>
          </a:prstGeom>
        </p:spPr>
        <p:txBody>
          <a:bodyPr vert="horz" lIns="91440" tIns="45720" rIns="91440" bIns="45720" rtlCol="0" anchor="b"/>
          <a:lstStyle>
            <a:lvl1pPr algn="r">
              <a:defRPr sz="3200">
                <a:solidFill>
                  <a:schemeClr val="accent4">
                    <a:lumMod val="20000"/>
                    <a:lumOff val="80000"/>
                  </a:schemeClr>
                </a:solidFill>
                <a:latin typeface="+mj-lt"/>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01E5B819-6909-4CDA-9F8C-527769432568}" type="slidenum">
              <a:rPr kumimoji="0" lang="en-US" sz="3200" b="0" i="0" u="none" strike="noStrike" kern="1200" cap="none" spc="0" normalizeH="0" baseline="0" noProof="0" smtClean="0">
                <a:ln>
                  <a:noFill/>
                </a:ln>
                <a:solidFill>
                  <a:srgbClr val="7F8FA9">
                    <a:lumMod val="20000"/>
                    <a:lumOff val="80000"/>
                  </a:srgbClr>
                </a:solidFill>
                <a:effectLst/>
                <a:uLnTx/>
                <a:uFillTx/>
                <a:latin typeface="Fira Sans SemiBold"/>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‹Nr.›</a:t>
            </a:fld>
            <a:endParaRPr kumimoji="0" lang="en-US" sz="3200" b="0" i="0" u="none" strike="noStrike" kern="1200" cap="none" spc="0" normalizeH="0" baseline="0" noProof="0" dirty="0">
              <a:ln>
                <a:noFill/>
              </a:ln>
              <a:solidFill>
                <a:srgbClr val="7F8FA9">
                  <a:lumMod val="20000"/>
                  <a:lumOff val="80000"/>
                </a:srgbClr>
              </a:solidFill>
              <a:effectLst/>
              <a:uLnTx/>
              <a:uFillTx/>
              <a:latin typeface="Fira Sans SemiBold"/>
              <a:ea typeface="+mn-ea"/>
              <a:cs typeface="+mn-cs"/>
            </a:endParaRPr>
          </a:p>
        </p:txBody>
      </p:sp>
    </p:spTree>
    <p:extLst>
      <p:ext uri="{BB962C8B-B14F-4D97-AF65-F5344CB8AC3E}">
        <p14:creationId xmlns:p14="http://schemas.microsoft.com/office/powerpoint/2010/main" val="337058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3890" y="479954"/>
            <a:ext cx="3483205" cy="1679840"/>
          </a:xfrm>
        </p:spPr>
        <p:txBody>
          <a:bodyPr anchor="b"/>
          <a:lstStyle>
            <a:lvl1pPr>
              <a:defRPr sz="3359"/>
            </a:lvl1pPr>
          </a:lstStyle>
          <a:p>
            <a:r>
              <a:rPr lang="en-US"/>
              <a:t>Click to edit Master title style</a:t>
            </a:r>
            <a:endParaRPr lang="en-US" dirty="0"/>
          </a:p>
        </p:txBody>
      </p:sp>
      <p:sp>
        <p:nvSpPr>
          <p:cNvPr id="3" name="Picture Placeholder 2"/>
          <p:cNvSpPr>
            <a:spLocks noGrp="1" noChangeAspect="1"/>
          </p:cNvSpPr>
          <p:nvPr>
            <p:ph type="pic" idx="1"/>
          </p:nvPr>
        </p:nvSpPr>
        <p:spPr>
          <a:xfrm>
            <a:off x="4591306" y="1036570"/>
            <a:ext cx="5467380" cy="5116178"/>
          </a:xfrm>
        </p:spPr>
        <p:txBody>
          <a:bodyPr anchor="t"/>
          <a:lstStyle>
            <a:lvl1pPr marL="0" indent="0">
              <a:buNone/>
              <a:defRPr sz="3359"/>
            </a:lvl1pPr>
            <a:lvl2pPr marL="479969" indent="0">
              <a:buNone/>
              <a:defRPr sz="2939"/>
            </a:lvl2pPr>
            <a:lvl3pPr marL="959937" indent="0">
              <a:buNone/>
              <a:defRPr sz="2520"/>
            </a:lvl3pPr>
            <a:lvl4pPr marL="1439906" indent="0">
              <a:buNone/>
              <a:defRPr sz="2100"/>
            </a:lvl4pPr>
            <a:lvl5pPr marL="1919874" indent="0">
              <a:buNone/>
              <a:defRPr sz="2100"/>
            </a:lvl5pPr>
            <a:lvl6pPr marL="2399843" indent="0">
              <a:buNone/>
              <a:defRPr sz="2100"/>
            </a:lvl6pPr>
            <a:lvl7pPr marL="2879811" indent="0">
              <a:buNone/>
              <a:defRPr sz="2100"/>
            </a:lvl7pPr>
            <a:lvl8pPr marL="3359780" indent="0">
              <a:buNone/>
              <a:defRPr sz="2100"/>
            </a:lvl8pPr>
            <a:lvl9pPr marL="3839748" indent="0">
              <a:buNone/>
              <a:defRPr sz="2100"/>
            </a:lvl9pPr>
          </a:lstStyle>
          <a:p>
            <a:r>
              <a:rPr lang="en-US" dirty="0"/>
              <a:t>Click icon to add picture</a:t>
            </a:r>
          </a:p>
        </p:txBody>
      </p:sp>
      <p:sp>
        <p:nvSpPr>
          <p:cNvPr id="4" name="Text Placeholder 3"/>
          <p:cNvSpPr>
            <a:spLocks noGrp="1"/>
          </p:cNvSpPr>
          <p:nvPr>
            <p:ph type="body" sz="half" idx="2"/>
          </p:nvPr>
        </p:nvSpPr>
        <p:spPr>
          <a:xfrm>
            <a:off x="743890" y="2159794"/>
            <a:ext cx="3483205" cy="4001285"/>
          </a:xfrm>
        </p:spPr>
        <p:txBody>
          <a:bodyPr/>
          <a:lstStyle>
            <a:lvl1pPr marL="0" indent="0">
              <a:buNone/>
              <a:defRPr sz="1680"/>
            </a:lvl1pPr>
            <a:lvl2pPr marL="479969" indent="0">
              <a:buNone/>
              <a:defRPr sz="1470"/>
            </a:lvl2pPr>
            <a:lvl3pPr marL="959937" indent="0">
              <a:buNone/>
              <a:defRPr sz="1260"/>
            </a:lvl3pPr>
            <a:lvl4pPr marL="1439906" indent="0">
              <a:buNone/>
              <a:defRPr sz="1050"/>
            </a:lvl4pPr>
            <a:lvl5pPr marL="1919874" indent="0">
              <a:buNone/>
              <a:defRPr sz="1050"/>
            </a:lvl5pPr>
            <a:lvl6pPr marL="2399843" indent="0">
              <a:buNone/>
              <a:defRPr sz="1050"/>
            </a:lvl6pPr>
            <a:lvl7pPr marL="2879811" indent="0">
              <a:buNone/>
              <a:defRPr sz="1050"/>
            </a:lvl7pPr>
            <a:lvl8pPr marL="3359780" indent="0">
              <a:buNone/>
              <a:defRPr sz="1050"/>
            </a:lvl8pPr>
            <a:lvl9pPr marL="3839748" indent="0">
              <a:buNone/>
              <a:defRPr sz="1050"/>
            </a:lvl9pPr>
          </a:lstStyle>
          <a:p>
            <a:pPr lvl="0"/>
            <a:r>
              <a:rPr lang="en-US"/>
              <a:t>Edit Master text styles</a:t>
            </a:r>
          </a:p>
        </p:txBody>
      </p:sp>
      <p:sp>
        <p:nvSpPr>
          <p:cNvPr id="5" name="Date Placeholder 4"/>
          <p:cNvSpPr>
            <a:spLocks noGrp="1"/>
          </p:cNvSpPr>
          <p:nvPr>
            <p:ph type="dt" sz="half" idx="10"/>
          </p:nvPr>
        </p:nvSpPr>
        <p:spPr>
          <a:xfrm>
            <a:off x="742484" y="6672698"/>
            <a:ext cx="2429947" cy="383297"/>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F60FC11-F94B-4793-846C-EF17B988D1C4}" type="datetime1">
              <a:rPr kumimoji="0" lang="en-US" sz="1800" b="0" i="0" u="none" strike="noStrike" kern="1200" cap="none" spc="0" normalizeH="0" baseline="0" noProof="0" smtClean="0">
                <a:ln>
                  <a:noFill/>
                </a:ln>
                <a:solidFill>
                  <a:prstClr val="black"/>
                </a:solidFill>
                <a:effectLst/>
                <a:uLnTx/>
                <a:uFillTx/>
                <a:latin typeface="Fira Sans"/>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10/27/2024</a:t>
            </a:fld>
            <a:endParaRPr kumimoji="0" lang="en-US" sz="1800" b="0" i="0" u="none" strike="noStrike" kern="1200" cap="none" spc="0" normalizeH="0" baseline="0" noProof="0" dirty="0">
              <a:ln>
                <a:noFill/>
              </a:ln>
              <a:solidFill>
                <a:prstClr val="black"/>
              </a:solidFill>
              <a:effectLst/>
              <a:uLnTx/>
              <a:uFillTx/>
              <a:latin typeface="Fira Sans"/>
              <a:ea typeface="+mn-ea"/>
              <a:cs typeface="+mn-cs"/>
            </a:endParaRPr>
          </a:p>
        </p:txBody>
      </p:sp>
      <p:sp>
        <p:nvSpPr>
          <p:cNvPr id="6" name="Footer Placeholder 5"/>
          <p:cNvSpPr>
            <a:spLocks noGrp="1"/>
          </p:cNvSpPr>
          <p:nvPr>
            <p:ph type="ftr" sz="quarter" idx="11"/>
          </p:nvPr>
        </p:nvSpPr>
        <p:spPr>
          <a:xfrm>
            <a:off x="3577422" y="6672698"/>
            <a:ext cx="3644920" cy="383297"/>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Fira Sans"/>
              <a:ea typeface="+mn-ea"/>
              <a:cs typeface="+mn-cs"/>
            </a:endParaRPr>
          </a:p>
        </p:txBody>
      </p:sp>
      <p:sp>
        <p:nvSpPr>
          <p:cNvPr id="8" name="Slide Number Placeholder 5">
            <a:extLst>
              <a:ext uri="{FF2B5EF4-FFF2-40B4-BE49-F238E27FC236}">
                <a16:creationId xmlns:a16="http://schemas.microsoft.com/office/drawing/2014/main" id="{0C0924F1-D515-DE29-133D-7F1AB01A313B}"/>
              </a:ext>
            </a:extLst>
          </p:cNvPr>
          <p:cNvSpPr>
            <a:spLocks noGrp="1"/>
          </p:cNvSpPr>
          <p:nvPr>
            <p:ph type="sldNum" sz="quarter" idx="4"/>
          </p:nvPr>
        </p:nvSpPr>
        <p:spPr>
          <a:xfrm>
            <a:off x="7789975" y="6674926"/>
            <a:ext cx="2971688" cy="524387"/>
          </a:xfrm>
          <a:prstGeom prst="rect">
            <a:avLst/>
          </a:prstGeom>
        </p:spPr>
        <p:txBody>
          <a:bodyPr vert="horz" lIns="91440" tIns="45720" rIns="91440" bIns="45720" rtlCol="0" anchor="b"/>
          <a:lstStyle>
            <a:lvl1pPr algn="r">
              <a:defRPr sz="3200">
                <a:solidFill>
                  <a:schemeClr val="accent4">
                    <a:lumMod val="20000"/>
                    <a:lumOff val="80000"/>
                  </a:schemeClr>
                </a:solidFill>
                <a:latin typeface="+mj-lt"/>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01E5B819-6909-4CDA-9F8C-527769432568}" type="slidenum">
              <a:rPr kumimoji="0" lang="en-US" sz="3200" b="0" i="0" u="none" strike="noStrike" kern="1200" cap="none" spc="0" normalizeH="0" baseline="0" noProof="0" smtClean="0">
                <a:ln>
                  <a:noFill/>
                </a:ln>
                <a:solidFill>
                  <a:srgbClr val="7F8FA9">
                    <a:lumMod val="20000"/>
                    <a:lumOff val="80000"/>
                  </a:srgbClr>
                </a:solidFill>
                <a:effectLst/>
                <a:uLnTx/>
                <a:uFillTx/>
                <a:latin typeface="Fira Sans SemiBold"/>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‹Nr.›</a:t>
            </a:fld>
            <a:endParaRPr kumimoji="0" lang="en-US" sz="3200" b="0" i="0" u="none" strike="noStrike" kern="1200" cap="none" spc="0" normalizeH="0" baseline="0" noProof="0" dirty="0">
              <a:ln>
                <a:noFill/>
              </a:ln>
              <a:solidFill>
                <a:srgbClr val="7F8FA9">
                  <a:lumMod val="20000"/>
                  <a:lumOff val="80000"/>
                </a:srgbClr>
              </a:solidFill>
              <a:effectLst/>
              <a:uLnTx/>
              <a:uFillTx/>
              <a:latin typeface="Fira Sans SemiBold"/>
              <a:ea typeface="+mn-ea"/>
              <a:cs typeface="+mn-cs"/>
            </a:endParaRPr>
          </a:p>
        </p:txBody>
      </p:sp>
    </p:spTree>
    <p:extLst>
      <p:ext uri="{BB962C8B-B14F-4D97-AF65-F5344CB8AC3E}">
        <p14:creationId xmlns:p14="http://schemas.microsoft.com/office/powerpoint/2010/main" val="680589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42484" y="6672698"/>
            <a:ext cx="2429947" cy="383297"/>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B31828F4-072C-45BB-A5CD-19F946F8B6A0}" type="datetime1">
              <a:rPr kumimoji="0" lang="en-US" sz="1800" b="0" i="0" u="none" strike="noStrike" kern="1200" cap="none" spc="0" normalizeH="0" baseline="0" noProof="0" smtClean="0">
                <a:ln>
                  <a:noFill/>
                </a:ln>
                <a:solidFill>
                  <a:prstClr val="black"/>
                </a:solidFill>
                <a:effectLst/>
                <a:uLnTx/>
                <a:uFillTx/>
                <a:latin typeface="Fira Sans"/>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10/27/2024</a:t>
            </a:fld>
            <a:endParaRPr kumimoji="0" lang="en-US" sz="1800" b="0" i="0" u="none" strike="noStrike" kern="1200" cap="none" spc="0" normalizeH="0" baseline="0" noProof="0" dirty="0">
              <a:ln>
                <a:noFill/>
              </a:ln>
              <a:solidFill>
                <a:prstClr val="black"/>
              </a:solidFill>
              <a:effectLst/>
              <a:uLnTx/>
              <a:uFillTx/>
              <a:latin typeface="Fira Sans"/>
              <a:ea typeface="+mn-ea"/>
              <a:cs typeface="+mn-cs"/>
            </a:endParaRPr>
          </a:p>
        </p:txBody>
      </p:sp>
      <p:sp>
        <p:nvSpPr>
          <p:cNvPr id="5" name="Footer Placeholder 4"/>
          <p:cNvSpPr>
            <a:spLocks noGrp="1"/>
          </p:cNvSpPr>
          <p:nvPr>
            <p:ph type="ftr" sz="quarter" idx="11"/>
          </p:nvPr>
        </p:nvSpPr>
        <p:spPr>
          <a:xfrm>
            <a:off x="3577422" y="6672698"/>
            <a:ext cx="3644920" cy="383297"/>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Fira Sans"/>
              <a:ea typeface="+mn-ea"/>
              <a:cs typeface="+mn-cs"/>
            </a:endParaRPr>
          </a:p>
        </p:txBody>
      </p:sp>
      <p:sp>
        <p:nvSpPr>
          <p:cNvPr id="7" name="Slide Number Placeholder 5">
            <a:extLst>
              <a:ext uri="{FF2B5EF4-FFF2-40B4-BE49-F238E27FC236}">
                <a16:creationId xmlns:a16="http://schemas.microsoft.com/office/drawing/2014/main" id="{6D0FB2EC-DCF0-2946-5E30-51B681287660}"/>
              </a:ext>
            </a:extLst>
          </p:cNvPr>
          <p:cNvSpPr>
            <a:spLocks noGrp="1"/>
          </p:cNvSpPr>
          <p:nvPr>
            <p:ph type="sldNum" sz="quarter" idx="4"/>
          </p:nvPr>
        </p:nvSpPr>
        <p:spPr>
          <a:xfrm>
            <a:off x="7789975" y="6674926"/>
            <a:ext cx="2971688" cy="524387"/>
          </a:xfrm>
          <a:prstGeom prst="rect">
            <a:avLst/>
          </a:prstGeom>
        </p:spPr>
        <p:txBody>
          <a:bodyPr vert="horz" lIns="91440" tIns="45720" rIns="91440" bIns="45720" rtlCol="0" anchor="b"/>
          <a:lstStyle>
            <a:lvl1pPr algn="r">
              <a:defRPr sz="3200">
                <a:solidFill>
                  <a:schemeClr val="accent4">
                    <a:lumMod val="20000"/>
                    <a:lumOff val="80000"/>
                  </a:schemeClr>
                </a:solidFill>
                <a:latin typeface="+mj-lt"/>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01E5B819-6909-4CDA-9F8C-527769432568}" type="slidenum">
              <a:rPr kumimoji="0" lang="en-US" sz="3200" b="0" i="0" u="none" strike="noStrike" kern="1200" cap="none" spc="0" normalizeH="0" baseline="0" noProof="0" smtClean="0">
                <a:ln>
                  <a:noFill/>
                </a:ln>
                <a:solidFill>
                  <a:srgbClr val="7F8FA9">
                    <a:lumMod val="20000"/>
                    <a:lumOff val="80000"/>
                  </a:srgbClr>
                </a:solidFill>
                <a:effectLst/>
                <a:uLnTx/>
                <a:uFillTx/>
                <a:latin typeface="Fira Sans SemiBold"/>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‹Nr.›</a:t>
            </a:fld>
            <a:endParaRPr kumimoji="0" lang="en-US" sz="3200" b="0" i="0" u="none" strike="noStrike" kern="1200" cap="none" spc="0" normalizeH="0" baseline="0" noProof="0" dirty="0">
              <a:ln>
                <a:noFill/>
              </a:ln>
              <a:solidFill>
                <a:srgbClr val="7F8FA9">
                  <a:lumMod val="20000"/>
                  <a:lumOff val="80000"/>
                </a:srgbClr>
              </a:solidFill>
              <a:effectLst/>
              <a:uLnTx/>
              <a:uFillTx/>
              <a:latin typeface="Fira Sans SemiBold"/>
              <a:ea typeface="+mn-ea"/>
              <a:cs typeface="+mn-cs"/>
            </a:endParaRPr>
          </a:p>
        </p:txBody>
      </p:sp>
    </p:spTree>
    <p:extLst>
      <p:ext uri="{BB962C8B-B14F-4D97-AF65-F5344CB8AC3E}">
        <p14:creationId xmlns:p14="http://schemas.microsoft.com/office/powerpoint/2010/main" val="31604513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28581" y="383297"/>
            <a:ext cx="2328699" cy="610108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42484" y="383297"/>
            <a:ext cx="6851100" cy="610108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42484" y="6672698"/>
            <a:ext cx="2429947" cy="383297"/>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9DE0C97-4986-4FD5-AC3D-03D16472535E}" type="datetime1">
              <a:rPr kumimoji="0" lang="en-US" sz="1800" b="0" i="0" u="none" strike="noStrike" kern="1200" cap="none" spc="0" normalizeH="0" baseline="0" noProof="0" smtClean="0">
                <a:ln>
                  <a:noFill/>
                </a:ln>
                <a:solidFill>
                  <a:prstClr val="black"/>
                </a:solidFill>
                <a:effectLst/>
                <a:uLnTx/>
                <a:uFillTx/>
                <a:latin typeface="Fira Sans"/>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10/27/2024</a:t>
            </a:fld>
            <a:endParaRPr kumimoji="0" lang="en-US" sz="1800" b="0" i="0" u="none" strike="noStrike" kern="1200" cap="none" spc="0" normalizeH="0" baseline="0" noProof="0" dirty="0">
              <a:ln>
                <a:noFill/>
              </a:ln>
              <a:solidFill>
                <a:prstClr val="black"/>
              </a:solidFill>
              <a:effectLst/>
              <a:uLnTx/>
              <a:uFillTx/>
              <a:latin typeface="Fira Sans"/>
              <a:ea typeface="+mn-ea"/>
              <a:cs typeface="+mn-cs"/>
            </a:endParaRPr>
          </a:p>
        </p:txBody>
      </p:sp>
      <p:sp>
        <p:nvSpPr>
          <p:cNvPr id="5" name="Footer Placeholder 4"/>
          <p:cNvSpPr>
            <a:spLocks noGrp="1"/>
          </p:cNvSpPr>
          <p:nvPr>
            <p:ph type="ftr" sz="quarter" idx="11"/>
          </p:nvPr>
        </p:nvSpPr>
        <p:spPr>
          <a:xfrm>
            <a:off x="3577422" y="6672698"/>
            <a:ext cx="3644920" cy="383297"/>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Fira Sans"/>
              <a:ea typeface="+mn-ea"/>
              <a:cs typeface="+mn-cs"/>
            </a:endParaRPr>
          </a:p>
        </p:txBody>
      </p:sp>
      <p:sp>
        <p:nvSpPr>
          <p:cNvPr id="7" name="Slide Number Placeholder 5">
            <a:extLst>
              <a:ext uri="{FF2B5EF4-FFF2-40B4-BE49-F238E27FC236}">
                <a16:creationId xmlns:a16="http://schemas.microsoft.com/office/drawing/2014/main" id="{C085D826-D296-B9B2-30DB-A215CAC9153F}"/>
              </a:ext>
            </a:extLst>
          </p:cNvPr>
          <p:cNvSpPr>
            <a:spLocks noGrp="1"/>
          </p:cNvSpPr>
          <p:nvPr>
            <p:ph type="sldNum" sz="quarter" idx="4"/>
          </p:nvPr>
        </p:nvSpPr>
        <p:spPr>
          <a:xfrm>
            <a:off x="7789975" y="6674926"/>
            <a:ext cx="2971688" cy="524387"/>
          </a:xfrm>
          <a:prstGeom prst="rect">
            <a:avLst/>
          </a:prstGeom>
        </p:spPr>
        <p:txBody>
          <a:bodyPr vert="horz" lIns="91440" tIns="45720" rIns="91440" bIns="45720" rtlCol="0" anchor="b"/>
          <a:lstStyle>
            <a:lvl1pPr algn="r">
              <a:defRPr sz="3200">
                <a:solidFill>
                  <a:schemeClr val="accent4">
                    <a:lumMod val="20000"/>
                    <a:lumOff val="80000"/>
                  </a:schemeClr>
                </a:solidFill>
                <a:latin typeface="+mj-lt"/>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01E5B819-6909-4CDA-9F8C-527769432568}" type="slidenum">
              <a:rPr kumimoji="0" lang="en-US" sz="3200" b="0" i="0" u="none" strike="noStrike" kern="1200" cap="none" spc="0" normalizeH="0" baseline="0" noProof="0" smtClean="0">
                <a:ln>
                  <a:noFill/>
                </a:ln>
                <a:solidFill>
                  <a:srgbClr val="7F8FA9">
                    <a:lumMod val="20000"/>
                    <a:lumOff val="80000"/>
                  </a:srgbClr>
                </a:solidFill>
                <a:effectLst/>
                <a:uLnTx/>
                <a:uFillTx/>
                <a:latin typeface="Fira Sans SemiBold"/>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‹Nr.›</a:t>
            </a:fld>
            <a:endParaRPr kumimoji="0" lang="en-US" sz="3200" b="0" i="0" u="none" strike="noStrike" kern="1200" cap="none" spc="0" normalizeH="0" baseline="0" noProof="0" dirty="0">
              <a:ln>
                <a:noFill/>
              </a:ln>
              <a:solidFill>
                <a:srgbClr val="7F8FA9">
                  <a:lumMod val="20000"/>
                  <a:lumOff val="80000"/>
                </a:srgbClr>
              </a:solidFill>
              <a:effectLst/>
              <a:uLnTx/>
              <a:uFillTx/>
              <a:latin typeface="Fira Sans SemiBold"/>
              <a:ea typeface="+mn-ea"/>
              <a:cs typeface="+mn-cs"/>
            </a:endParaRPr>
          </a:p>
        </p:txBody>
      </p:sp>
    </p:spTree>
    <p:extLst>
      <p:ext uri="{BB962C8B-B14F-4D97-AF65-F5344CB8AC3E}">
        <p14:creationId xmlns:p14="http://schemas.microsoft.com/office/powerpoint/2010/main" val="13609190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Ohne Titel">
    <p:spTree>
      <p:nvGrpSpPr>
        <p:cNvPr id="1" name=""/>
        <p:cNvGrpSpPr/>
        <p:nvPr/>
      </p:nvGrpSpPr>
      <p:grpSpPr>
        <a:xfrm>
          <a:off x="0" y="0"/>
          <a:ext cx="0" cy="0"/>
          <a:chOff x="0" y="0"/>
          <a:chExt cx="0" cy="0"/>
        </a:xfrm>
      </p:grpSpPr>
      <p:sp>
        <p:nvSpPr>
          <p:cNvPr id="3" name="Content Placeholder 2"/>
          <p:cNvSpPr>
            <a:spLocks noGrp="1"/>
          </p:cNvSpPr>
          <p:nvPr>
            <p:ph idx="1"/>
          </p:nvPr>
        </p:nvSpPr>
        <p:spPr>
          <a:xfrm>
            <a:off x="383822" y="298091"/>
            <a:ext cx="10032120" cy="656555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742484" y="6672698"/>
            <a:ext cx="2429947" cy="383297"/>
          </a:xfrm>
          <a:prstGeom prst="rect">
            <a:avLst/>
          </a:prstGeom>
        </p:spPr>
        <p:txBody>
          <a:bodyPr/>
          <a:lstStyle/>
          <a:p>
            <a:fld id="{E7AC8F7F-FC4E-42BD-B44A-CE61300ABD74}" type="datetime1">
              <a:rPr lang="en-US" smtClean="0"/>
              <a:t>10/27/2024</a:t>
            </a:fld>
            <a:endParaRPr lang="en-US" dirty="0"/>
          </a:p>
        </p:txBody>
      </p:sp>
      <p:sp>
        <p:nvSpPr>
          <p:cNvPr id="5" name="Footer Placeholder 4"/>
          <p:cNvSpPr>
            <a:spLocks noGrp="1"/>
          </p:cNvSpPr>
          <p:nvPr>
            <p:ph type="ftr" sz="quarter" idx="11"/>
          </p:nvPr>
        </p:nvSpPr>
        <p:spPr>
          <a:xfrm>
            <a:off x="3577422" y="6672698"/>
            <a:ext cx="3644920" cy="383297"/>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01E5B819-6909-4CDA-9F8C-527769432568}" type="slidenum">
              <a:rPr lang="en-US" smtClean="0"/>
              <a:t>‹Nr.›</a:t>
            </a:fld>
            <a:endParaRPr lang="en-US" dirty="0"/>
          </a:p>
        </p:txBody>
      </p:sp>
    </p:spTree>
    <p:extLst>
      <p:ext uri="{BB962C8B-B14F-4D97-AF65-F5344CB8AC3E}">
        <p14:creationId xmlns:p14="http://schemas.microsoft.com/office/powerpoint/2010/main" val="20550556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Ohne Titel">
    <p:spTree>
      <p:nvGrpSpPr>
        <p:cNvPr id="1" name=""/>
        <p:cNvGrpSpPr/>
        <p:nvPr/>
      </p:nvGrpSpPr>
      <p:grpSpPr>
        <a:xfrm>
          <a:off x="0" y="0"/>
          <a:ext cx="0" cy="0"/>
          <a:chOff x="0" y="0"/>
          <a:chExt cx="0" cy="0"/>
        </a:xfrm>
      </p:grpSpPr>
      <p:sp>
        <p:nvSpPr>
          <p:cNvPr id="3" name="Content Placeholder 2"/>
          <p:cNvSpPr>
            <a:spLocks noGrp="1"/>
          </p:cNvSpPr>
          <p:nvPr>
            <p:ph idx="1"/>
          </p:nvPr>
        </p:nvSpPr>
        <p:spPr>
          <a:xfrm>
            <a:off x="383822" y="298091"/>
            <a:ext cx="10032120" cy="656555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742484" y="6672698"/>
            <a:ext cx="2429947" cy="383297"/>
          </a:xfrm>
          <a:prstGeom prst="rect">
            <a:avLst/>
          </a:prstGeom>
        </p:spPr>
        <p:txBody>
          <a:bodyPr/>
          <a:lstStyle/>
          <a:p>
            <a:fld id="{E7AC8F7F-FC4E-42BD-B44A-CE61300ABD74}" type="datetime1">
              <a:rPr lang="en-US" smtClean="0"/>
              <a:t>10/27/2024</a:t>
            </a:fld>
            <a:endParaRPr lang="en-US" dirty="0"/>
          </a:p>
        </p:txBody>
      </p:sp>
      <p:sp>
        <p:nvSpPr>
          <p:cNvPr id="5" name="Footer Placeholder 4"/>
          <p:cNvSpPr>
            <a:spLocks noGrp="1"/>
          </p:cNvSpPr>
          <p:nvPr>
            <p:ph type="ftr" sz="quarter" idx="11"/>
          </p:nvPr>
        </p:nvSpPr>
        <p:spPr>
          <a:xfrm>
            <a:off x="3577422" y="6672698"/>
            <a:ext cx="3644920" cy="383297"/>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01E5B819-6909-4CDA-9F8C-527769432568}" type="slidenum">
              <a:rPr lang="en-US" smtClean="0"/>
              <a:t>‹Nr.›</a:t>
            </a:fld>
            <a:endParaRPr lang="en-US" dirty="0"/>
          </a:p>
        </p:txBody>
      </p:sp>
    </p:spTree>
    <p:extLst>
      <p:ext uri="{BB962C8B-B14F-4D97-AF65-F5344CB8AC3E}">
        <p14:creationId xmlns:p14="http://schemas.microsoft.com/office/powerpoint/2010/main" val="3910533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Ohne Titel">
    <p:spTree>
      <p:nvGrpSpPr>
        <p:cNvPr id="1" name=""/>
        <p:cNvGrpSpPr/>
        <p:nvPr/>
      </p:nvGrpSpPr>
      <p:grpSpPr>
        <a:xfrm>
          <a:off x="0" y="0"/>
          <a:ext cx="0" cy="0"/>
          <a:chOff x="0" y="0"/>
          <a:chExt cx="0" cy="0"/>
        </a:xfrm>
      </p:grpSpPr>
      <p:sp>
        <p:nvSpPr>
          <p:cNvPr id="3" name="Content Placeholder 2"/>
          <p:cNvSpPr>
            <a:spLocks noGrp="1"/>
          </p:cNvSpPr>
          <p:nvPr>
            <p:ph idx="1"/>
          </p:nvPr>
        </p:nvSpPr>
        <p:spPr>
          <a:xfrm>
            <a:off x="383822" y="298091"/>
            <a:ext cx="10032120" cy="656555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742484" y="6672698"/>
            <a:ext cx="2429947" cy="383297"/>
          </a:xfrm>
          <a:prstGeom prst="rect">
            <a:avLst/>
          </a:prstGeom>
        </p:spPr>
        <p:txBody>
          <a:bodyPr/>
          <a:lstStyle/>
          <a:p>
            <a:fld id="{E7AC8F7F-FC4E-42BD-B44A-CE61300ABD74}" type="datetime1">
              <a:rPr lang="en-US" smtClean="0"/>
              <a:t>10/27/2024</a:t>
            </a:fld>
            <a:endParaRPr lang="en-US" dirty="0"/>
          </a:p>
        </p:txBody>
      </p:sp>
      <p:sp>
        <p:nvSpPr>
          <p:cNvPr id="5" name="Footer Placeholder 4"/>
          <p:cNvSpPr>
            <a:spLocks noGrp="1"/>
          </p:cNvSpPr>
          <p:nvPr>
            <p:ph type="ftr" sz="quarter" idx="11"/>
          </p:nvPr>
        </p:nvSpPr>
        <p:spPr>
          <a:xfrm>
            <a:off x="3577422" y="6672698"/>
            <a:ext cx="3644920" cy="383297"/>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01E5B819-6909-4CDA-9F8C-527769432568}" type="slidenum">
              <a:rPr lang="en-US" smtClean="0"/>
              <a:t>‹Nr.›</a:t>
            </a:fld>
            <a:endParaRPr lang="en-US" dirty="0"/>
          </a:p>
        </p:txBody>
      </p:sp>
    </p:spTree>
    <p:extLst>
      <p:ext uri="{BB962C8B-B14F-4D97-AF65-F5344CB8AC3E}">
        <p14:creationId xmlns:p14="http://schemas.microsoft.com/office/powerpoint/2010/main" val="19369927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Ohne Titel">
    <p:spTree>
      <p:nvGrpSpPr>
        <p:cNvPr id="1" name=""/>
        <p:cNvGrpSpPr/>
        <p:nvPr/>
      </p:nvGrpSpPr>
      <p:grpSpPr>
        <a:xfrm>
          <a:off x="0" y="0"/>
          <a:ext cx="0" cy="0"/>
          <a:chOff x="0" y="0"/>
          <a:chExt cx="0" cy="0"/>
        </a:xfrm>
      </p:grpSpPr>
      <p:sp>
        <p:nvSpPr>
          <p:cNvPr id="3" name="Content Placeholder 2"/>
          <p:cNvSpPr>
            <a:spLocks noGrp="1"/>
          </p:cNvSpPr>
          <p:nvPr>
            <p:ph idx="1"/>
          </p:nvPr>
        </p:nvSpPr>
        <p:spPr>
          <a:xfrm>
            <a:off x="383822" y="298091"/>
            <a:ext cx="10032120" cy="656555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742484" y="6672698"/>
            <a:ext cx="2429947" cy="383297"/>
          </a:xfrm>
          <a:prstGeom prst="rect">
            <a:avLst/>
          </a:prstGeom>
        </p:spPr>
        <p:txBody>
          <a:bodyPr/>
          <a:lstStyle/>
          <a:p>
            <a:fld id="{E7AC8F7F-FC4E-42BD-B44A-CE61300ABD74}" type="datetime1">
              <a:rPr lang="en-US" smtClean="0"/>
              <a:t>10/27/2024</a:t>
            </a:fld>
            <a:endParaRPr lang="en-US" dirty="0"/>
          </a:p>
        </p:txBody>
      </p:sp>
      <p:sp>
        <p:nvSpPr>
          <p:cNvPr id="5" name="Footer Placeholder 4"/>
          <p:cNvSpPr>
            <a:spLocks noGrp="1"/>
          </p:cNvSpPr>
          <p:nvPr>
            <p:ph type="ftr" sz="quarter" idx="11"/>
          </p:nvPr>
        </p:nvSpPr>
        <p:spPr>
          <a:xfrm>
            <a:off x="3577422" y="6672698"/>
            <a:ext cx="3644920" cy="383297"/>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01E5B819-6909-4CDA-9F8C-527769432568}" type="slidenum">
              <a:rPr lang="en-US" smtClean="0"/>
              <a:t>‹Nr.›</a:t>
            </a:fld>
            <a:endParaRPr lang="en-US" dirty="0"/>
          </a:p>
        </p:txBody>
      </p:sp>
    </p:spTree>
    <p:extLst>
      <p:ext uri="{BB962C8B-B14F-4D97-AF65-F5344CB8AC3E}">
        <p14:creationId xmlns:p14="http://schemas.microsoft.com/office/powerpoint/2010/main" val="3749179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Ohne Titel">
    <p:spTree>
      <p:nvGrpSpPr>
        <p:cNvPr id="1" name=""/>
        <p:cNvGrpSpPr/>
        <p:nvPr/>
      </p:nvGrpSpPr>
      <p:grpSpPr>
        <a:xfrm>
          <a:off x="0" y="0"/>
          <a:ext cx="0" cy="0"/>
          <a:chOff x="0" y="0"/>
          <a:chExt cx="0" cy="0"/>
        </a:xfrm>
      </p:grpSpPr>
      <p:sp>
        <p:nvSpPr>
          <p:cNvPr id="3" name="Content Placeholder 2"/>
          <p:cNvSpPr>
            <a:spLocks noGrp="1"/>
          </p:cNvSpPr>
          <p:nvPr>
            <p:ph idx="1"/>
          </p:nvPr>
        </p:nvSpPr>
        <p:spPr>
          <a:xfrm>
            <a:off x="383822" y="298091"/>
            <a:ext cx="10032120" cy="656555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742484" y="6672698"/>
            <a:ext cx="2429947" cy="383297"/>
          </a:xfrm>
          <a:prstGeom prst="rect">
            <a:avLst/>
          </a:prstGeom>
        </p:spPr>
        <p:txBody>
          <a:bodyPr/>
          <a:lstStyle/>
          <a:p>
            <a:fld id="{E7AC8F7F-FC4E-42BD-B44A-CE61300ABD74}" type="datetime1">
              <a:rPr lang="en-US" smtClean="0"/>
              <a:t>10/27/2024</a:t>
            </a:fld>
            <a:endParaRPr lang="en-US" dirty="0"/>
          </a:p>
        </p:txBody>
      </p:sp>
      <p:sp>
        <p:nvSpPr>
          <p:cNvPr id="5" name="Footer Placeholder 4"/>
          <p:cNvSpPr>
            <a:spLocks noGrp="1"/>
          </p:cNvSpPr>
          <p:nvPr>
            <p:ph type="ftr" sz="quarter" idx="11"/>
          </p:nvPr>
        </p:nvSpPr>
        <p:spPr>
          <a:xfrm>
            <a:off x="3577422" y="6672698"/>
            <a:ext cx="3644920" cy="383297"/>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01E5B819-6909-4CDA-9F8C-527769432568}" type="slidenum">
              <a:rPr lang="en-US" smtClean="0"/>
              <a:t>‹Nr.›</a:t>
            </a:fld>
            <a:endParaRPr lang="en-US" dirty="0"/>
          </a:p>
        </p:txBody>
      </p:sp>
    </p:spTree>
    <p:extLst>
      <p:ext uri="{BB962C8B-B14F-4D97-AF65-F5344CB8AC3E}">
        <p14:creationId xmlns:p14="http://schemas.microsoft.com/office/powerpoint/2010/main" val="6262037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_Ohne Titel">
    <p:spTree>
      <p:nvGrpSpPr>
        <p:cNvPr id="1" name=""/>
        <p:cNvGrpSpPr/>
        <p:nvPr/>
      </p:nvGrpSpPr>
      <p:grpSpPr>
        <a:xfrm>
          <a:off x="0" y="0"/>
          <a:ext cx="0" cy="0"/>
          <a:chOff x="0" y="0"/>
          <a:chExt cx="0" cy="0"/>
        </a:xfrm>
      </p:grpSpPr>
      <p:sp>
        <p:nvSpPr>
          <p:cNvPr id="3" name="Content Placeholder 2"/>
          <p:cNvSpPr>
            <a:spLocks noGrp="1"/>
          </p:cNvSpPr>
          <p:nvPr>
            <p:ph idx="1"/>
          </p:nvPr>
        </p:nvSpPr>
        <p:spPr>
          <a:xfrm>
            <a:off x="383822" y="298091"/>
            <a:ext cx="10032120" cy="656555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742484" y="6672698"/>
            <a:ext cx="2429947" cy="383297"/>
          </a:xfrm>
          <a:prstGeom prst="rect">
            <a:avLst/>
          </a:prstGeom>
        </p:spPr>
        <p:txBody>
          <a:bodyPr/>
          <a:lstStyle/>
          <a:p>
            <a:fld id="{E7AC8F7F-FC4E-42BD-B44A-CE61300ABD74}" type="datetime1">
              <a:rPr lang="en-US" smtClean="0"/>
              <a:t>10/27/2024</a:t>
            </a:fld>
            <a:endParaRPr lang="en-US" dirty="0"/>
          </a:p>
        </p:txBody>
      </p:sp>
      <p:sp>
        <p:nvSpPr>
          <p:cNvPr id="5" name="Footer Placeholder 4"/>
          <p:cNvSpPr>
            <a:spLocks noGrp="1"/>
          </p:cNvSpPr>
          <p:nvPr>
            <p:ph type="ftr" sz="quarter" idx="11"/>
          </p:nvPr>
        </p:nvSpPr>
        <p:spPr>
          <a:xfrm>
            <a:off x="3577422" y="6672698"/>
            <a:ext cx="3644920" cy="383297"/>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01E5B819-6909-4CDA-9F8C-527769432568}" type="slidenum">
              <a:rPr lang="en-US" smtClean="0"/>
              <a:t>‹Nr.›</a:t>
            </a:fld>
            <a:endParaRPr lang="en-US" dirty="0"/>
          </a:p>
        </p:txBody>
      </p:sp>
    </p:spTree>
    <p:extLst>
      <p:ext uri="{BB962C8B-B14F-4D97-AF65-F5344CB8AC3E}">
        <p14:creationId xmlns:p14="http://schemas.microsoft.com/office/powerpoint/2010/main" val="469080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742484" y="6672698"/>
            <a:ext cx="2429947" cy="383297"/>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E7AC8F7F-FC4E-42BD-B44A-CE61300ABD74}" type="datetime1">
              <a:rPr kumimoji="0" lang="en-US" sz="1800" b="0" i="0" u="none" strike="noStrike" kern="1200" cap="none" spc="0" normalizeH="0" baseline="0" noProof="0" smtClean="0">
                <a:ln>
                  <a:noFill/>
                </a:ln>
                <a:solidFill>
                  <a:prstClr val="black"/>
                </a:solidFill>
                <a:effectLst/>
                <a:uLnTx/>
                <a:uFillTx/>
                <a:latin typeface="Fira Sans"/>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10/27/2024</a:t>
            </a:fld>
            <a:endParaRPr kumimoji="0" lang="en-US" sz="1800" b="0" i="0" u="none" strike="noStrike" kern="1200" cap="none" spc="0" normalizeH="0" baseline="0" noProof="0" dirty="0">
              <a:ln>
                <a:noFill/>
              </a:ln>
              <a:solidFill>
                <a:prstClr val="black"/>
              </a:solidFill>
              <a:effectLst/>
              <a:uLnTx/>
              <a:uFillTx/>
              <a:latin typeface="Fira Sans"/>
              <a:ea typeface="+mn-ea"/>
              <a:cs typeface="+mn-cs"/>
            </a:endParaRPr>
          </a:p>
        </p:txBody>
      </p:sp>
      <p:sp>
        <p:nvSpPr>
          <p:cNvPr id="5" name="Footer Placeholder 4"/>
          <p:cNvSpPr>
            <a:spLocks noGrp="1"/>
          </p:cNvSpPr>
          <p:nvPr>
            <p:ph type="ftr" sz="quarter" idx="11"/>
          </p:nvPr>
        </p:nvSpPr>
        <p:spPr>
          <a:xfrm>
            <a:off x="3577422" y="6672698"/>
            <a:ext cx="3644920" cy="383297"/>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Fira Sans"/>
              <a:ea typeface="+mn-ea"/>
              <a:cs typeface="+mn-cs"/>
            </a:endParaRPr>
          </a:p>
        </p:txBody>
      </p:sp>
      <p:sp>
        <p:nvSpPr>
          <p:cNvPr id="8" name="Slide Number Placeholder 5">
            <a:extLst>
              <a:ext uri="{FF2B5EF4-FFF2-40B4-BE49-F238E27FC236}">
                <a16:creationId xmlns:a16="http://schemas.microsoft.com/office/drawing/2014/main" id="{1BBD7030-EC0A-A8E3-F990-0C58D7CE4065}"/>
              </a:ext>
            </a:extLst>
          </p:cNvPr>
          <p:cNvSpPr>
            <a:spLocks noGrp="1"/>
          </p:cNvSpPr>
          <p:nvPr>
            <p:ph type="sldNum" sz="quarter" idx="4"/>
          </p:nvPr>
        </p:nvSpPr>
        <p:spPr>
          <a:xfrm>
            <a:off x="7789975" y="6674926"/>
            <a:ext cx="2971688" cy="524387"/>
          </a:xfrm>
          <a:prstGeom prst="rect">
            <a:avLst/>
          </a:prstGeom>
        </p:spPr>
        <p:txBody>
          <a:bodyPr vert="horz" lIns="91440" tIns="45720" rIns="91440" bIns="45720" rtlCol="0" anchor="b"/>
          <a:lstStyle>
            <a:lvl1pPr algn="r">
              <a:defRPr sz="3200">
                <a:solidFill>
                  <a:schemeClr val="accent4">
                    <a:lumMod val="20000"/>
                    <a:lumOff val="80000"/>
                  </a:schemeClr>
                </a:solidFill>
                <a:latin typeface="+mj-lt"/>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01E5B819-6909-4CDA-9F8C-527769432568}" type="slidenum">
              <a:rPr kumimoji="0" lang="en-US" sz="3200" b="0" i="0" u="none" strike="noStrike" kern="1200" cap="none" spc="0" normalizeH="0" baseline="0" noProof="0" smtClean="0">
                <a:ln>
                  <a:noFill/>
                </a:ln>
                <a:solidFill>
                  <a:srgbClr val="7F8FA9">
                    <a:lumMod val="20000"/>
                    <a:lumOff val="80000"/>
                  </a:srgbClr>
                </a:solidFill>
                <a:effectLst/>
                <a:uLnTx/>
                <a:uFillTx/>
                <a:latin typeface="Fira Sans SemiBold"/>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‹Nr.›</a:t>
            </a:fld>
            <a:endParaRPr kumimoji="0" lang="en-US" sz="3200" b="0" i="0" u="none" strike="noStrike" kern="1200" cap="none" spc="0" normalizeH="0" baseline="0" noProof="0" dirty="0">
              <a:ln>
                <a:noFill/>
              </a:ln>
              <a:solidFill>
                <a:srgbClr val="7F8FA9">
                  <a:lumMod val="20000"/>
                  <a:lumOff val="80000"/>
                </a:srgbClr>
              </a:solidFill>
              <a:effectLst/>
              <a:uLnTx/>
              <a:uFillTx/>
              <a:latin typeface="Fira Sans SemiBold"/>
              <a:ea typeface="+mn-ea"/>
              <a:cs typeface="+mn-cs"/>
            </a:endParaRPr>
          </a:p>
        </p:txBody>
      </p:sp>
    </p:spTree>
    <p:extLst>
      <p:ext uri="{BB962C8B-B14F-4D97-AF65-F5344CB8AC3E}">
        <p14:creationId xmlns:p14="http://schemas.microsoft.com/office/powerpoint/2010/main" val="36923797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Ohne Titel">
    <p:spTree>
      <p:nvGrpSpPr>
        <p:cNvPr id="1" name=""/>
        <p:cNvGrpSpPr/>
        <p:nvPr/>
      </p:nvGrpSpPr>
      <p:grpSpPr>
        <a:xfrm>
          <a:off x="0" y="0"/>
          <a:ext cx="0" cy="0"/>
          <a:chOff x="0" y="0"/>
          <a:chExt cx="0" cy="0"/>
        </a:xfrm>
      </p:grpSpPr>
      <p:sp>
        <p:nvSpPr>
          <p:cNvPr id="3" name="Content Placeholder 2"/>
          <p:cNvSpPr>
            <a:spLocks noGrp="1"/>
          </p:cNvSpPr>
          <p:nvPr>
            <p:ph idx="1"/>
          </p:nvPr>
        </p:nvSpPr>
        <p:spPr>
          <a:xfrm>
            <a:off x="383822" y="298091"/>
            <a:ext cx="10032120" cy="656555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742484" y="6672698"/>
            <a:ext cx="2429947" cy="383297"/>
          </a:xfrm>
          <a:prstGeom prst="rect">
            <a:avLst/>
          </a:prstGeom>
        </p:spPr>
        <p:txBody>
          <a:bodyPr/>
          <a:lstStyle/>
          <a:p>
            <a:fld id="{E7AC8F7F-FC4E-42BD-B44A-CE61300ABD74}" type="datetime1">
              <a:rPr lang="en-US" smtClean="0"/>
              <a:t>10/27/2024</a:t>
            </a:fld>
            <a:endParaRPr lang="en-US" dirty="0"/>
          </a:p>
        </p:txBody>
      </p:sp>
      <p:sp>
        <p:nvSpPr>
          <p:cNvPr id="5" name="Footer Placeholder 4"/>
          <p:cNvSpPr>
            <a:spLocks noGrp="1"/>
          </p:cNvSpPr>
          <p:nvPr>
            <p:ph type="ftr" sz="quarter" idx="11"/>
          </p:nvPr>
        </p:nvSpPr>
        <p:spPr>
          <a:xfrm>
            <a:off x="3577422" y="6672698"/>
            <a:ext cx="3644920" cy="383297"/>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01E5B819-6909-4CDA-9F8C-527769432568}" type="slidenum">
              <a:rPr lang="en-US" smtClean="0"/>
              <a:t>‹Nr.›</a:t>
            </a:fld>
            <a:endParaRPr lang="en-US" dirty="0"/>
          </a:p>
        </p:txBody>
      </p:sp>
    </p:spTree>
    <p:extLst>
      <p:ext uri="{BB962C8B-B14F-4D97-AF65-F5344CB8AC3E}">
        <p14:creationId xmlns:p14="http://schemas.microsoft.com/office/powerpoint/2010/main" val="2977497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hne Titel">
    <p:spTree>
      <p:nvGrpSpPr>
        <p:cNvPr id="1" name=""/>
        <p:cNvGrpSpPr/>
        <p:nvPr/>
      </p:nvGrpSpPr>
      <p:grpSpPr>
        <a:xfrm>
          <a:off x="0" y="0"/>
          <a:ext cx="0" cy="0"/>
          <a:chOff x="0" y="0"/>
          <a:chExt cx="0" cy="0"/>
        </a:xfrm>
      </p:grpSpPr>
      <p:sp>
        <p:nvSpPr>
          <p:cNvPr id="3" name="Content Placeholder 2"/>
          <p:cNvSpPr>
            <a:spLocks noGrp="1"/>
          </p:cNvSpPr>
          <p:nvPr>
            <p:ph idx="1"/>
          </p:nvPr>
        </p:nvSpPr>
        <p:spPr>
          <a:xfrm>
            <a:off x="383822" y="298091"/>
            <a:ext cx="10032120" cy="656555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742484" y="6672698"/>
            <a:ext cx="2429947" cy="383297"/>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E7AC8F7F-FC4E-42BD-B44A-CE61300ABD74}" type="datetime1">
              <a:rPr kumimoji="0" lang="en-US" sz="1800" b="0" i="0" u="none" strike="noStrike" kern="1200" cap="none" spc="0" normalizeH="0" baseline="0" noProof="0" smtClean="0">
                <a:ln>
                  <a:noFill/>
                </a:ln>
                <a:solidFill>
                  <a:prstClr val="black"/>
                </a:solidFill>
                <a:effectLst/>
                <a:uLnTx/>
                <a:uFillTx/>
                <a:latin typeface="Fira Sans"/>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10/27/2024</a:t>
            </a:fld>
            <a:endParaRPr kumimoji="0" lang="en-US" sz="1800" b="0" i="0" u="none" strike="noStrike" kern="1200" cap="none" spc="0" normalizeH="0" baseline="0" noProof="0" dirty="0">
              <a:ln>
                <a:noFill/>
              </a:ln>
              <a:solidFill>
                <a:prstClr val="black"/>
              </a:solidFill>
              <a:effectLst/>
              <a:uLnTx/>
              <a:uFillTx/>
              <a:latin typeface="Fira Sans"/>
              <a:ea typeface="+mn-ea"/>
              <a:cs typeface="+mn-cs"/>
            </a:endParaRPr>
          </a:p>
        </p:txBody>
      </p:sp>
      <p:sp>
        <p:nvSpPr>
          <p:cNvPr id="5" name="Footer Placeholder 4"/>
          <p:cNvSpPr>
            <a:spLocks noGrp="1"/>
          </p:cNvSpPr>
          <p:nvPr>
            <p:ph type="ftr" sz="quarter" idx="11"/>
          </p:nvPr>
        </p:nvSpPr>
        <p:spPr>
          <a:xfrm>
            <a:off x="3577422" y="6672698"/>
            <a:ext cx="3644920" cy="383297"/>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Fira Sans"/>
              <a:ea typeface="+mn-ea"/>
              <a:cs typeface="+mn-cs"/>
            </a:endParaRPr>
          </a:p>
        </p:txBody>
      </p:sp>
      <p:sp>
        <p:nvSpPr>
          <p:cNvPr id="2" name="Slide Number Placeholder 5">
            <a:extLst>
              <a:ext uri="{FF2B5EF4-FFF2-40B4-BE49-F238E27FC236}">
                <a16:creationId xmlns:a16="http://schemas.microsoft.com/office/drawing/2014/main" id="{4CAF5797-A8ED-0C5C-A158-52B6106E2753}"/>
              </a:ext>
            </a:extLst>
          </p:cNvPr>
          <p:cNvSpPr>
            <a:spLocks noGrp="1"/>
          </p:cNvSpPr>
          <p:nvPr>
            <p:ph type="sldNum" sz="quarter" idx="4"/>
          </p:nvPr>
        </p:nvSpPr>
        <p:spPr>
          <a:xfrm>
            <a:off x="7789975" y="6674926"/>
            <a:ext cx="2971688" cy="524387"/>
          </a:xfrm>
          <a:prstGeom prst="rect">
            <a:avLst/>
          </a:prstGeom>
        </p:spPr>
        <p:txBody>
          <a:bodyPr vert="horz" lIns="91440" tIns="45720" rIns="91440" bIns="45720" rtlCol="0" anchor="b"/>
          <a:lstStyle>
            <a:lvl1pPr algn="r">
              <a:defRPr sz="3200">
                <a:solidFill>
                  <a:schemeClr val="accent4">
                    <a:lumMod val="20000"/>
                    <a:lumOff val="80000"/>
                  </a:schemeClr>
                </a:solidFill>
                <a:latin typeface="+mj-lt"/>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01E5B819-6909-4CDA-9F8C-527769432568}" type="slidenum">
              <a:rPr kumimoji="0" lang="en-US" sz="3200" b="0" i="0" u="none" strike="noStrike" kern="1200" cap="none" spc="0" normalizeH="0" baseline="0" noProof="0" smtClean="0">
                <a:ln>
                  <a:noFill/>
                </a:ln>
                <a:solidFill>
                  <a:srgbClr val="7F8FA9">
                    <a:lumMod val="20000"/>
                    <a:lumOff val="80000"/>
                  </a:srgbClr>
                </a:solidFill>
                <a:effectLst/>
                <a:uLnTx/>
                <a:uFillTx/>
                <a:latin typeface="Fira Sans SemiBold"/>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‹Nr.›</a:t>
            </a:fld>
            <a:endParaRPr kumimoji="0" lang="en-US" sz="3200" b="0" i="0" u="none" strike="noStrike" kern="1200" cap="none" spc="0" normalizeH="0" baseline="0" noProof="0" dirty="0">
              <a:ln>
                <a:noFill/>
              </a:ln>
              <a:solidFill>
                <a:srgbClr val="7F8FA9">
                  <a:lumMod val="20000"/>
                  <a:lumOff val="80000"/>
                </a:srgbClr>
              </a:solidFill>
              <a:effectLst/>
              <a:uLnTx/>
              <a:uFillTx/>
              <a:latin typeface="Fira Sans SemiBold"/>
              <a:ea typeface="+mn-ea"/>
              <a:cs typeface="+mn-cs"/>
            </a:endParaRPr>
          </a:p>
        </p:txBody>
      </p:sp>
    </p:spTree>
    <p:extLst>
      <p:ext uri="{BB962C8B-B14F-4D97-AF65-F5344CB8AC3E}">
        <p14:creationId xmlns:p14="http://schemas.microsoft.com/office/powerpoint/2010/main" val="449303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Left">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2622873" y="3183111"/>
            <a:ext cx="6565553" cy="795513"/>
          </a:xfrm>
        </p:spPr>
        <p:txBody>
          <a:bodyPr/>
          <a:lstStyle/>
          <a:p>
            <a:r>
              <a:rPr lang="en-US" dirty="0"/>
              <a:t>Click to edit Master title style</a:t>
            </a:r>
          </a:p>
        </p:txBody>
      </p:sp>
      <p:sp>
        <p:nvSpPr>
          <p:cNvPr id="3" name="Content Placeholder 2"/>
          <p:cNvSpPr>
            <a:spLocks noGrp="1"/>
          </p:cNvSpPr>
          <p:nvPr>
            <p:ph idx="1"/>
          </p:nvPr>
        </p:nvSpPr>
        <p:spPr>
          <a:xfrm>
            <a:off x="1295400" y="298091"/>
            <a:ext cx="9120542" cy="656555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742484" y="6672698"/>
            <a:ext cx="2429947" cy="383297"/>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E7AC8F7F-FC4E-42BD-B44A-CE61300ABD74}" type="datetime1">
              <a:rPr kumimoji="0" lang="en-US" sz="1800" b="0" i="0" u="none" strike="noStrike" kern="1200" cap="none" spc="0" normalizeH="0" baseline="0" noProof="0" smtClean="0">
                <a:ln>
                  <a:noFill/>
                </a:ln>
                <a:solidFill>
                  <a:prstClr val="black"/>
                </a:solidFill>
                <a:effectLst/>
                <a:uLnTx/>
                <a:uFillTx/>
                <a:latin typeface="Fira Sans"/>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10/27/2024</a:t>
            </a:fld>
            <a:endParaRPr kumimoji="0" lang="en-US" sz="1800" b="0" i="0" u="none" strike="noStrike" kern="1200" cap="none" spc="0" normalizeH="0" baseline="0" noProof="0" dirty="0">
              <a:ln>
                <a:noFill/>
              </a:ln>
              <a:solidFill>
                <a:prstClr val="black"/>
              </a:solidFill>
              <a:effectLst/>
              <a:uLnTx/>
              <a:uFillTx/>
              <a:latin typeface="Fira Sans"/>
              <a:ea typeface="+mn-ea"/>
              <a:cs typeface="+mn-cs"/>
            </a:endParaRPr>
          </a:p>
        </p:txBody>
      </p:sp>
      <p:sp>
        <p:nvSpPr>
          <p:cNvPr id="5" name="Footer Placeholder 4"/>
          <p:cNvSpPr>
            <a:spLocks noGrp="1"/>
          </p:cNvSpPr>
          <p:nvPr>
            <p:ph type="ftr" sz="quarter" idx="11"/>
          </p:nvPr>
        </p:nvSpPr>
        <p:spPr>
          <a:xfrm>
            <a:off x="3577422" y="6672698"/>
            <a:ext cx="3644920" cy="383297"/>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Fira Sans"/>
              <a:ea typeface="+mn-ea"/>
              <a:cs typeface="+mn-cs"/>
            </a:endParaRPr>
          </a:p>
        </p:txBody>
      </p:sp>
      <p:sp>
        <p:nvSpPr>
          <p:cNvPr id="7" name="Slide Number Placeholder 5">
            <a:extLst>
              <a:ext uri="{FF2B5EF4-FFF2-40B4-BE49-F238E27FC236}">
                <a16:creationId xmlns:a16="http://schemas.microsoft.com/office/drawing/2014/main" id="{90F65135-C1A8-D530-21F3-A4F54F34E373}"/>
              </a:ext>
            </a:extLst>
          </p:cNvPr>
          <p:cNvSpPr>
            <a:spLocks noGrp="1"/>
          </p:cNvSpPr>
          <p:nvPr>
            <p:ph type="sldNum" sz="quarter" idx="4"/>
          </p:nvPr>
        </p:nvSpPr>
        <p:spPr>
          <a:xfrm>
            <a:off x="7789975" y="6674926"/>
            <a:ext cx="2971688" cy="524387"/>
          </a:xfrm>
          <a:prstGeom prst="rect">
            <a:avLst/>
          </a:prstGeom>
        </p:spPr>
        <p:txBody>
          <a:bodyPr vert="horz" lIns="91440" tIns="45720" rIns="91440" bIns="45720" rtlCol="0" anchor="b"/>
          <a:lstStyle>
            <a:lvl1pPr algn="r">
              <a:defRPr sz="3200">
                <a:solidFill>
                  <a:schemeClr val="accent4">
                    <a:lumMod val="20000"/>
                    <a:lumOff val="80000"/>
                  </a:schemeClr>
                </a:solidFill>
                <a:latin typeface="+mj-lt"/>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01E5B819-6909-4CDA-9F8C-527769432568}" type="slidenum">
              <a:rPr kumimoji="0" lang="en-US" sz="3200" b="0" i="0" u="none" strike="noStrike" kern="1200" cap="none" spc="0" normalizeH="0" baseline="0" noProof="0" smtClean="0">
                <a:ln>
                  <a:noFill/>
                </a:ln>
                <a:solidFill>
                  <a:srgbClr val="7F8FA9">
                    <a:lumMod val="20000"/>
                    <a:lumOff val="80000"/>
                  </a:srgbClr>
                </a:solidFill>
                <a:effectLst/>
                <a:uLnTx/>
                <a:uFillTx/>
                <a:latin typeface="Fira Sans SemiBold"/>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‹Nr.›</a:t>
            </a:fld>
            <a:endParaRPr kumimoji="0" lang="en-US" sz="3200" b="0" i="0" u="none" strike="noStrike" kern="1200" cap="none" spc="0" normalizeH="0" baseline="0" noProof="0" dirty="0">
              <a:ln>
                <a:noFill/>
              </a:ln>
              <a:solidFill>
                <a:srgbClr val="7F8FA9">
                  <a:lumMod val="20000"/>
                  <a:lumOff val="80000"/>
                </a:srgbClr>
              </a:solidFill>
              <a:effectLst/>
              <a:uLnTx/>
              <a:uFillTx/>
              <a:latin typeface="Fira Sans SemiBold"/>
              <a:ea typeface="+mn-ea"/>
              <a:cs typeface="+mn-cs"/>
            </a:endParaRPr>
          </a:p>
        </p:txBody>
      </p:sp>
    </p:spTree>
    <p:extLst>
      <p:ext uri="{BB962C8B-B14F-4D97-AF65-F5344CB8AC3E}">
        <p14:creationId xmlns:p14="http://schemas.microsoft.com/office/powerpoint/2010/main" val="863676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36859" y="701526"/>
            <a:ext cx="9314796" cy="2994714"/>
          </a:xfrm>
        </p:spPr>
        <p:txBody>
          <a:bodyPr anchor="b">
            <a:normAutofit/>
          </a:bodyPr>
          <a:lstStyle>
            <a:lvl1pPr>
              <a:lnSpc>
                <a:spcPct val="120000"/>
              </a:lnSpc>
              <a:defRPr sz="4800"/>
            </a:lvl1pPr>
          </a:lstStyle>
          <a:p>
            <a:r>
              <a:rPr lang="en-US" dirty="0"/>
              <a:t>Click to edit Master title style</a:t>
            </a:r>
          </a:p>
        </p:txBody>
      </p:sp>
      <p:sp>
        <p:nvSpPr>
          <p:cNvPr id="3" name="Text Placeholder 2"/>
          <p:cNvSpPr>
            <a:spLocks noGrp="1"/>
          </p:cNvSpPr>
          <p:nvPr>
            <p:ph type="body" idx="1"/>
          </p:nvPr>
        </p:nvSpPr>
        <p:spPr>
          <a:xfrm>
            <a:off x="736859" y="3724571"/>
            <a:ext cx="9314796" cy="1574849"/>
          </a:xfrm>
        </p:spPr>
        <p:txBody>
          <a:bodyPr/>
          <a:lstStyle>
            <a:lvl1pPr marL="0" indent="0" algn="ctr">
              <a:buNone/>
              <a:defRPr sz="2520">
                <a:solidFill>
                  <a:schemeClr val="tx1"/>
                </a:solidFill>
              </a:defRPr>
            </a:lvl1pPr>
            <a:lvl2pPr marL="479969" indent="0">
              <a:buNone/>
              <a:defRPr sz="2100">
                <a:solidFill>
                  <a:schemeClr val="tx1">
                    <a:tint val="75000"/>
                  </a:schemeClr>
                </a:solidFill>
              </a:defRPr>
            </a:lvl2pPr>
            <a:lvl3pPr marL="959937" indent="0">
              <a:buNone/>
              <a:defRPr sz="1890">
                <a:solidFill>
                  <a:schemeClr val="tx1">
                    <a:tint val="75000"/>
                  </a:schemeClr>
                </a:solidFill>
              </a:defRPr>
            </a:lvl3pPr>
            <a:lvl4pPr marL="1439906" indent="0">
              <a:buNone/>
              <a:defRPr sz="1680">
                <a:solidFill>
                  <a:schemeClr val="tx1">
                    <a:tint val="75000"/>
                  </a:schemeClr>
                </a:solidFill>
              </a:defRPr>
            </a:lvl4pPr>
            <a:lvl5pPr marL="1919874" indent="0">
              <a:buNone/>
              <a:defRPr sz="1680">
                <a:solidFill>
                  <a:schemeClr val="tx1">
                    <a:tint val="75000"/>
                  </a:schemeClr>
                </a:solidFill>
              </a:defRPr>
            </a:lvl5pPr>
            <a:lvl6pPr marL="2399843" indent="0">
              <a:buNone/>
              <a:defRPr sz="1680">
                <a:solidFill>
                  <a:schemeClr val="tx1">
                    <a:tint val="75000"/>
                  </a:schemeClr>
                </a:solidFill>
              </a:defRPr>
            </a:lvl6pPr>
            <a:lvl7pPr marL="2879811" indent="0">
              <a:buNone/>
              <a:defRPr sz="1680">
                <a:solidFill>
                  <a:schemeClr val="tx1">
                    <a:tint val="75000"/>
                  </a:schemeClr>
                </a:solidFill>
              </a:defRPr>
            </a:lvl7pPr>
            <a:lvl8pPr marL="3359780" indent="0">
              <a:buNone/>
              <a:defRPr sz="1680">
                <a:solidFill>
                  <a:schemeClr val="tx1">
                    <a:tint val="75000"/>
                  </a:schemeClr>
                </a:solidFill>
              </a:defRPr>
            </a:lvl8pPr>
            <a:lvl9pPr marL="3839748" indent="0">
              <a:buNone/>
              <a:defRPr sz="168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a:xfrm>
            <a:off x="742484" y="6672698"/>
            <a:ext cx="2429947" cy="383297"/>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939B05D1-9469-40FB-A905-D16DC90A8067}" type="datetime1">
              <a:rPr kumimoji="0" lang="en-US" sz="1800" b="0" i="0" u="none" strike="noStrike" kern="1200" cap="none" spc="0" normalizeH="0" baseline="0" noProof="0" smtClean="0">
                <a:ln>
                  <a:noFill/>
                </a:ln>
                <a:solidFill>
                  <a:prstClr val="black"/>
                </a:solidFill>
                <a:effectLst/>
                <a:uLnTx/>
                <a:uFillTx/>
                <a:latin typeface="Fira Sans"/>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10/27/2024</a:t>
            </a:fld>
            <a:endParaRPr kumimoji="0" lang="en-US" sz="1800" b="0" i="0" u="none" strike="noStrike" kern="1200" cap="none" spc="0" normalizeH="0" baseline="0" noProof="0" dirty="0">
              <a:ln>
                <a:noFill/>
              </a:ln>
              <a:solidFill>
                <a:prstClr val="black"/>
              </a:solidFill>
              <a:effectLst/>
              <a:uLnTx/>
              <a:uFillTx/>
              <a:latin typeface="Fira Sans"/>
              <a:ea typeface="+mn-ea"/>
              <a:cs typeface="+mn-cs"/>
            </a:endParaRPr>
          </a:p>
        </p:txBody>
      </p:sp>
      <p:sp>
        <p:nvSpPr>
          <p:cNvPr id="5" name="Footer Placeholder 4"/>
          <p:cNvSpPr>
            <a:spLocks noGrp="1"/>
          </p:cNvSpPr>
          <p:nvPr>
            <p:ph type="ftr" sz="quarter" idx="11"/>
          </p:nvPr>
        </p:nvSpPr>
        <p:spPr>
          <a:xfrm>
            <a:off x="3577422" y="6672698"/>
            <a:ext cx="3644920" cy="383297"/>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Fira Sans"/>
              <a:ea typeface="+mn-ea"/>
              <a:cs typeface="+mn-cs"/>
            </a:endParaRPr>
          </a:p>
        </p:txBody>
      </p:sp>
      <p:sp>
        <p:nvSpPr>
          <p:cNvPr id="7" name="Slide Number Placeholder 5">
            <a:extLst>
              <a:ext uri="{FF2B5EF4-FFF2-40B4-BE49-F238E27FC236}">
                <a16:creationId xmlns:a16="http://schemas.microsoft.com/office/drawing/2014/main" id="{52F28DA1-9B40-5AFA-14EE-2985F98800B9}"/>
              </a:ext>
            </a:extLst>
          </p:cNvPr>
          <p:cNvSpPr>
            <a:spLocks noGrp="1"/>
          </p:cNvSpPr>
          <p:nvPr>
            <p:ph type="sldNum" sz="quarter" idx="4"/>
          </p:nvPr>
        </p:nvSpPr>
        <p:spPr>
          <a:xfrm>
            <a:off x="7789975" y="6674926"/>
            <a:ext cx="2971688" cy="524387"/>
          </a:xfrm>
          <a:prstGeom prst="rect">
            <a:avLst/>
          </a:prstGeom>
        </p:spPr>
        <p:txBody>
          <a:bodyPr vert="horz" lIns="91440" tIns="45720" rIns="91440" bIns="45720" rtlCol="0" anchor="b"/>
          <a:lstStyle>
            <a:lvl1pPr algn="r">
              <a:defRPr sz="3200">
                <a:solidFill>
                  <a:schemeClr val="accent4">
                    <a:lumMod val="20000"/>
                    <a:lumOff val="80000"/>
                  </a:schemeClr>
                </a:solidFill>
                <a:latin typeface="+mj-lt"/>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01E5B819-6909-4CDA-9F8C-527769432568}" type="slidenum">
              <a:rPr kumimoji="0" lang="en-US" sz="3200" b="0" i="0" u="none" strike="noStrike" kern="1200" cap="none" spc="0" normalizeH="0" baseline="0" noProof="0" smtClean="0">
                <a:ln>
                  <a:noFill/>
                </a:ln>
                <a:solidFill>
                  <a:srgbClr val="7F8FA9">
                    <a:lumMod val="20000"/>
                    <a:lumOff val="80000"/>
                  </a:srgbClr>
                </a:solidFill>
                <a:effectLst/>
                <a:uLnTx/>
                <a:uFillTx/>
                <a:latin typeface="Fira Sans SemiBold"/>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‹Nr.›</a:t>
            </a:fld>
            <a:endParaRPr kumimoji="0" lang="en-US" sz="3200" b="0" i="0" u="none" strike="noStrike" kern="1200" cap="none" spc="0" normalizeH="0" baseline="0" noProof="0" dirty="0">
              <a:ln>
                <a:noFill/>
              </a:ln>
              <a:solidFill>
                <a:srgbClr val="7F8FA9">
                  <a:lumMod val="20000"/>
                  <a:lumOff val="80000"/>
                </a:srgbClr>
              </a:solidFill>
              <a:effectLst/>
              <a:uLnTx/>
              <a:uFillTx/>
              <a:latin typeface="Fira Sans SemiBold"/>
              <a:ea typeface="+mn-ea"/>
              <a:cs typeface="+mn-cs"/>
            </a:endParaRPr>
          </a:p>
        </p:txBody>
      </p:sp>
    </p:spTree>
    <p:extLst>
      <p:ext uri="{BB962C8B-B14F-4D97-AF65-F5344CB8AC3E}">
        <p14:creationId xmlns:p14="http://schemas.microsoft.com/office/powerpoint/2010/main" val="908835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3822" y="1295783"/>
            <a:ext cx="4948561" cy="554856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467381" y="1295783"/>
            <a:ext cx="4948560" cy="554856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42484" y="6672698"/>
            <a:ext cx="2429947" cy="383297"/>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93EB8FBC-43CC-47BE-9942-8CE2CBF365EC}" type="datetime1">
              <a:rPr kumimoji="0" lang="en-US" sz="1800" b="0" i="0" u="none" strike="noStrike" kern="1200" cap="none" spc="0" normalizeH="0" baseline="0" noProof="0" smtClean="0">
                <a:ln>
                  <a:noFill/>
                </a:ln>
                <a:solidFill>
                  <a:prstClr val="black"/>
                </a:solidFill>
                <a:effectLst/>
                <a:uLnTx/>
                <a:uFillTx/>
                <a:latin typeface="Fira Sans"/>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10/27/2024</a:t>
            </a:fld>
            <a:endParaRPr kumimoji="0" lang="en-US" sz="1800" b="0" i="0" u="none" strike="noStrike" kern="1200" cap="none" spc="0" normalizeH="0" baseline="0" noProof="0" dirty="0">
              <a:ln>
                <a:noFill/>
              </a:ln>
              <a:solidFill>
                <a:prstClr val="black"/>
              </a:solidFill>
              <a:effectLst/>
              <a:uLnTx/>
              <a:uFillTx/>
              <a:latin typeface="Fira Sans"/>
              <a:ea typeface="+mn-ea"/>
              <a:cs typeface="+mn-cs"/>
            </a:endParaRPr>
          </a:p>
        </p:txBody>
      </p:sp>
      <p:sp>
        <p:nvSpPr>
          <p:cNvPr id="6" name="Footer Placeholder 5"/>
          <p:cNvSpPr>
            <a:spLocks noGrp="1"/>
          </p:cNvSpPr>
          <p:nvPr>
            <p:ph type="ftr" sz="quarter" idx="11"/>
          </p:nvPr>
        </p:nvSpPr>
        <p:spPr>
          <a:xfrm>
            <a:off x="3577422" y="6672698"/>
            <a:ext cx="3644920" cy="383297"/>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Fira Sans"/>
              <a:ea typeface="+mn-ea"/>
              <a:cs typeface="+mn-cs"/>
            </a:endParaRPr>
          </a:p>
        </p:txBody>
      </p:sp>
      <p:sp>
        <p:nvSpPr>
          <p:cNvPr id="7" name="Slide Number Placeholder 5">
            <a:extLst>
              <a:ext uri="{FF2B5EF4-FFF2-40B4-BE49-F238E27FC236}">
                <a16:creationId xmlns:a16="http://schemas.microsoft.com/office/drawing/2014/main" id="{1008D4EF-7460-FF62-842F-31D33E33E7D9}"/>
              </a:ext>
            </a:extLst>
          </p:cNvPr>
          <p:cNvSpPr>
            <a:spLocks noGrp="1"/>
          </p:cNvSpPr>
          <p:nvPr>
            <p:ph type="sldNum" sz="quarter" idx="4"/>
          </p:nvPr>
        </p:nvSpPr>
        <p:spPr>
          <a:xfrm>
            <a:off x="7789975" y="6674926"/>
            <a:ext cx="2971688" cy="524387"/>
          </a:xfrm>
          <a:prstGeom prst="rect">
            <a:avLst/>
          </a:prstGeom>
        </p:spPr>
        <p:txBody>
          <a:bodyPr vert="horz" lIns="91440" tIns="45720" rIns="91440" bIns="45720" rtlCol="0" anchor="b"/>
          <a:lstStyle>
            <a:lvl1pPr algn="r">
              <a:defRPr sz="3200">
                <a:solidFill>
                  <a:schemeClr val="accent4">
                    <a:lumMod val="20000"/>
                    <a:lumOff val="80000"/>
                  </a:schemeClr>
                </a:solidFill>
                <a:latin typeface="+mj-lt"/>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01E5B819-6909-4CDA-9F8C-527769432568}" type="slidenum">
              <a:rPr kumimoji="0" lang="en-US" sz="3200" b="0" i="0" u="none" strike="noStrike" kern="1200" cap="none" spc="0" normalizeH="0" baseline="0" noProof="0" smtClean="0">
                <a:ln>
                  <a:noFill/>
                </a:ln>
                <a:solidFill>
                  <a:srgbClr val="7F8FA9">
                    <a:lumMod val="20000"/>
                    <a:lumOff val="80000"/>
                  </a:srgbClr>
                </a:solidFill>
                <a:effectLst/>
                <a:uLnTx/>
                <a:uFillTx/>
                <a:latin typeface="Fira Sans SemiBold"/>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‹Nr.›</a:t>
            </a:fld>
            <a:endParaRPr kumimoji="0" lang="en-US" sz="3200" b="0" i="0" u="none" strike="noStrike" kern="1200" cap="none" spc="0" normalizeH="0" baseline="0" noProof="0" dirty="0">
              <a:ln>
                <a:noFill/>
              </a:ln>
              <a:solidFill>
                <a:srgbClr val="7F8FA9">
                  <a:lumMod val="20000"/>
                  <a:lumOff val="80000"/>
                </a:srgbClr>
              </a:solidFill>
              <a:effectLst/>
              <a:uLnTx/>
              <a:uFillTx/>
              <a:latin typeface="Fira Sans SemiBold"/>
              <a:ea typeface="+mn-ea"/>
              <a:cs typeface="+mn-cs"/>
            </a:endParaRPr>
          </a:p>
        </p:txBody>
      </p:sp>
    </p:spTree>
    <p:extLst>
      <p:ext uri="{BB962C8B-B14F-4D97-AF65-F5344CB8AC3E}">
        <p14:creationId xmlns:p14="http://schemas.microsoft.com/office/powerpoint/2010/main" val="3815373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43890" y="383299"/>
            <a:ext cx="9314796" cy="1391534"/>
          </a:xfrm>
        </p:spPr>
        <p:txBody>
          <a:bodyPr/>
          <a:lstStyle/>
          <a:p>
            <a:r>
              <a:rPr lang="en-US"/>
              <a:t>Click to edit Master title style</a:t>
            </a:r>
            <a:endParaRPr lang="en-US" dirty="0"/>
          </a:p>
        </p:txBody>
      </p:sp>
      <p:sp>
        <p:nvSpPr>
          <p:cNvPr id="3" name="Text Placeholder 2"/>
          <p:cNvSpPr>
            <a:spLocks noGrp="1"/>
          </p:cNvSpPr>
          <p:nvPr>
            <p:ph type="body" idx="1"/>
          </p:nvPr>
        </p:nvSpPr>
        <p:spPr>
          <a:xfrm>
            <a:off x="743892" y="1764832"/>
            <a:ext cx="4568805" cy="864917"/>
          </a:xfrm>
        </p:spPr>
        <p:txBody>
          <a:bodyPr anchor="b"/>
          <a:lstStyle>
            <a:lvl1pPr marL="0" indent="0">
              <a:buNone/>
              <a:defRPr sz="2520" b="1"/>
            </a:lvl1pPr>
            <a:lvl2pPr marL="479969" indent="0">
              <a:buNone/>
              <a:defRPr sz="2100" b="1"/>
            </a:lvl2pPr>
            <a:lvl3pPr marL="959937" indent="0">
              <a:buNone/>
              <a:defRPr sz="1890" b="1"/>
            </a:lvl3pPr>
            <a:lvl4pPr marL="1439906" indent="0">
              <a:buNone/>
              <a:defRPr sz="1680" b="1"/>
            </a:lvl4pPr>
            <a:lvl5pPr marL="1919874" indent="0">
              <a:buNone/>
              <a:defRPr sz="1680" b="1"/>
            </a:lvl5pPr>
            <a:lvl6pPr marL="2399843" indent="0">
              <a:buNone/>
              <a:defRPr sz="1680" b="1"/>
            </a:lvl6pPr>
            <a:lvl7pPr marL="2879811" indent="0">
              <a:buNone/>
              <a:defRPr sz="1680" b="1"/>
            </a:lvl7pPr>
            <a:lvl8pPr marL="3359780" indent="0">
              <a:buNone/>
              <a:defRPr sz="1680" b="1"/>
            </a:lvl8pPr>
            <a:lvl9pPr marL="3839748" indent="0">
              <a:buNone/>
              <a:defRPr sz="1680" b="1"/>
            </a:lvl9pPr>
          </a:lstStyle>
          <a:p>
            <a:pPr lvl="0"/>
            <a:r>
              <a:rPr lang="en-US"/>
              <a:t>Edit Master text styles</a:t>
            </a:r>
          </a:p>
        </p:txBody>
      </p:sp>
      <p:sp>
        <p:nvSpPr>
          <p:cNvPr id="4" name="Content Placeholder 3"/>
          <p:cNvSpPr>
            <a:spLocks noGrp="1"/>
          </p:cNvSpPr>
          <p:nvPr>
            <p:ph sz="half" idx="2"/>
          </p:nvPr>
        </p:nvSpPr>
        <p:spPr>
          <a:xfrm>
            <a:off x="743892" y="2629749"/>
            <a:ext cx="4568805" cy="386796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467381" y="1764832"/>
            <a:ext cx="4591306" cy="864917"/>
          </a:xfrm>
        </p:spPr>
        <p:txBody>
          <a:bodyPr anchor="b"/>
          <a:lstStyle>
            <a:lvl1pPr marL="0" indent="0">
              <a:buNone/>
              <a:defRPr sz="2520" b="1"/>
            </a:lvl1pPr>
            <a:lvl2pPr marL="479969" indent="0">
              <a:buNone/>
              <a:defRPr sz="2100" b="1"/>
            </a:lvl2pPr>
            <a:lvl3pPr marL="959937" indent="0">
              <a:buNone/>
              <a:defRPr sz="1890" b="1"/>
            </a:lvl3pPr>
            <a:lvl4pPr marL="1439906" indent="0">
              <a:buNone/>
              <a:defRPr sz="1680" b="1"/>
            </a:lvl4pPr>
            <a:lvl5pPr marL="1919874" indent="0">
              <a:buNone/>
              <a:defRPr sz="1680" b="1"/>
            </a:lvl5pPr>
            <a:lvl6pPr marL="2399843" indent="0">
              <a:buNone/>
              <a:defRPr sz="1680" b="1"/>
            </a:lvl6pPr>
            <a:lvl7pPr marL="2879811" indent="0">
              <a:buNone/>
              <a:defRPr sz="1680" b="1"/>
            </a:lvl7pPr>
            <a:lvl8pPr marL="3359780" indent="0">
              <a:buNone/>
              <a:defRPr sz="1680" b="1"/>
            </a:lvl8pPr>
            <a:lvl9pPr marL="3839748" indent="0">
              <a:buNone/>
              <a:defRPr sz="1680" b="1"/>
            </a:lvl9pPr>
          </a:lstStyle>
          <a:p>
            <a:pPr lvl="0"/>
            <a:r>
              <a:rPr lang="en-US"/>
              <a:t>Edit Master text styles</a:t>
            </a:r>
          </a:p>
        </p:txBody>
      </p:sp>
      <p:sp>
        <p:nvSpPr>
          <p:cNvPr id="6" name="Content Placeholder 5"/>
          <p:cNvSpPr>
            <a:spLocks noGrp="1"/>
          </p:cNvSpPr>
          <p:nvPr>
            <p:ph sz="quarter" idx="4"/>
          </p:nvPr>
        </p:nvSpPr>
        <p:spPr>
          <a:xfrm>
            <a:off x="5467381" y="2629749"/>
            <a:ext cx="4591306" cy="386796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42484" y="6672698"/>
            <a:ext cx="2429947" cy="383297"/>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D792BDE6-177C-48FF-977B-F0D67DA5618C}" type="datetime1">
              <a:rPr kumimoji="0" lang="en-US" sz="1800" b="0" i="0" u="none" strike="noStrike" kern="1200" cap="none" spc="0" normalizeH="0" baseline="0" noProof="0" smtClean="0">
                <a:ln>
                  <a:noFill/>
                </a:ln>
                <a:solidFill>
                  <a:prstClr val="black"/>
                </a:solidFill>
                <a:effectLst/>
                <a:uLnTx/>
                <a:uFillTx/>
                <a:latin typeface="Fira Sans"/>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10/27/2024</a:t>
            </a:fld>
            <a:endParaRPr kumimoji="0" lang="en-US" sz="1800" b="0" i="0" u="none" strike="noStrike" kern="1200" cap="none" spc="0" normalizeH="0" baseline="0" noProof="0" dirty="0">
              <a:ln>
                <a:noFill/>
              </a:ln>
              <a:solidFill>
                <a:prstClr val="black"/>
              </a:solidFill>
              <a:effectLst/>
              <a:uLnTx/>
              <a:uFillTx/>
              <a:latin typeface="Fira Sans"/>
              <a:ea typeface="+mn-ea"/>
              <a:cs typeface="+mn-cs"/>
            </a:endParaRPr>
          </a:p>
        </p:txBody>
      </p:sp>
      <p:sp>
        <p:nvSpPr>
          <p:cNvPr id="8" name="Footer Placeholder 7"/>
          <p:cNvSpPr>
            <a:spLocks noGrp="1"/>
          </p:cNvSpPr>
          <p:nvPr>
            <p:ph type="ftr" sz="quarter" idx="11"/>
          </p:nvPr>
        </p:nvSpPr>
        <p:spPr>
          <a:xfrm>
            <a:off x="3577422" y="6672698"/>
            <a:ext cx="3644920" cy="383297"/>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Fira Sans"/>
              <a:ea typeface="+mn-ea"/>
              <a:cs typeface="+mn-cs"/>
            </a:endParaRPr>
          </a:p>
        </p:txBody>
      </p:sp>
      <p:sp>
        <p:nvSpPr>
          <p:cNvPr id="10" name="Slide Number Placeholder 5">
            <a:extLst>
              <a:ext uri="{FF2B5EF4-FFF2-40B4-BE49-F238E27FC236}">
                <a16:creationId xmlns:a16="http://schemas.microsoft.com/office/drawing/2014/main" id="{5118F868-1D7C-4D33-8AB5-450A80920F91}"/>
              </a:ext>
            </a:extLst>
          </p:cNvPr>
          <p:cNvSpPr>
            <a:spLocks noGrp="1"/>
          </p:cNvSpPr>
          <p:nvPr>
            <p:ph type="sldNum" sz="quarter" idx="12"/>
          </p:nvPr>
        </p:nvSpPr>
        <p:spPr>
          <a:xfrm>
            <a:off x="7789975" y="6674926"/>
            <a:ext cx="2971688" cy="524387"/>
          </a:xfrm>
          <a:prstGeom prst="rect">
            <a:avLst/>
          </a:prstGeom>
        </p:spPr>
        <p:txBody>
          <a:bodyPr vert="horz" lIns="91440" tIns="45720" rIns="91440" bIns="45720" rtlCol="0" anchor="b"/>
          <a:lstStyle>
            <a:lvl1pPr algn="r">
              <a:defRPr sz="3200">
                <a:solidFill>
                  <a:schemeClr val="accent4">
                    <a:lumMod val="20000"/>
                    <a:lumOff val="80000"/>
                  </a:schemeClr>
                </a:solidFill>
                <a:latin typeface="+mj-lt"/>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01E5B819-6909-4CDA-9F8C-527769432568}" type="slidenum">
              <a:rPr kumimoji="0" lang="en-US" sz="3200" b="0" i="0" u="none" strike="noStrike" kern="1200" cap="none" spc="0" normalizeH="0" baseline="0" noProof="0" smtClean="0">
                <a:ln>
                  <a:noFill/>
                </a:ln>
                <a:solidFill>
                  <a:srgbClr val="7F8FA9">
                    <a:lumMod val="20000"/>
                    <a:lumOff val="80000"/>
                  </a:srgbClr>
                </a:solidFill>
                <a:effectLst/>
                <a:uLnTx/>
                <a:uFillTx/>
                <a:latin typeface="Fira Sans SemiBold"/>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‹Nr.›</a:t>
            </a:fld>
            <a:endParaRPr kumimoji="0" lang="en-US" sz="3200" b="0" i="0" u="none" strike="noStrike" kern="1200" cap="none" spc="0" normalizeH="0" baseline="0" noProof="0" dirty="0">
              <a:ln>
                <a:noFill/>
              </a:ln>
              <a:solidFill>
                <a:srgbClr val="7F8FA9">
                  <a:lumMod val="20000"/>
                  <a:lumOff val="80000"/>
                </a:srgbClr>
              </a:solidFill>
              <a:effectLst/>
              <a:uLnTx/>
              <a:uFillTx/>
              <a:latin typeface="Fira Sans SemiBold"/>
              <a:ea typeface="+mn-ea"/>
              <a:cs typeface="+mn-cs"/>
            </a:endParaRPr>
          </a:p>
        </p:txBody>
      </p:sp>
    </p:spTree>
    <p:extLst>
      <p:ext uri="{BB962C8B-B14F-4D97-AF65-F5344CB8AC3E}">
        <p14:creationId xmlns:p14="http://schemas.microsoft.com/office/powerpoint/2010/main" val="1398669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42484" y="6672698"/>
            <a:ext cx="2429947" cy="383297"/>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0F910752-BBCB-42E3-9EDB-28E6932B259C}" type="datetime1">
              <a:rPr kumimoji="0" lang="en-US" sz="1800" b="0" i="0" u="none" strike="noStrike" kern="1200" cap="none" spc="0" normalizeH="0" baseline="0" noProof="0" smtClean="0">
                <a:ln>
                  <a:noFill/>
                </a:ln>
                <a:solidFill>
                  <a:prstClr val="black"/>
                </a:solidFill>
                <a:effectLst/>
                <a:uLnTx/>
                <a:uFillTx/>
                <a:latin typeface="Fira Sans"/>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10/27/2024</a:t>
            </a:fld>
            <a:endParaRPr kumimoji="0" lang="en-US" sz="1800" b="0" i="0" u="none" strike="noStrike" kern="1200" cap="none" spc="0" normalizeH="0" baseline="0" noProof="0" dirty="0">
              <a:ln>
                <a:noFill/>
              </a:ln>
              <a:solidFill>
                <a:prstClr val="black"/>
              </a:solidFill>
              <a:effectLst/>
              <a:uLnTx/>
              <a:uFillTx/>
              <a:latin typeface="Fira Sans"/>
              <a:ea typeface="+mn-ea"/>
              <a:cs typeface="+mn-cs"/>
            </a:endParaRPr>
          </a:p>
        </p:txBody>
      </p:sp>
      <p:sp>
        <p:nvSpPr>
          <p:cNvPr id="4" name="Footer Placeholder 3"/>
          <p:cNvSpPr>
            <a:spLocks noGrp="1"/>
          </p:cNvSpPr>
          <p:nvPr>
            <p:ph type="ftr" sz="quarter" idx="11"/>
          </p:nvPr>
        </p:nvSpPr>
        <p:spPr>
          <a:xfrm>
            <a:off x="3577422" y="6672698"/>
            <a:ext cx="3644920" cy="383297"/>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Fira Sans"/>
              <a:ea typeface="+mn-ea"/>
              <a:cs typeface="+mn-cs"/>
            </a:endParaRPr>
          </a:p>
        </p:txBody>
      </p:sp>
      <p:sp>
        <p:nvSpPr>
          <p:cNvPr id="6" name="Slide Number Placeholder 5">
            <a:extLst>
              <a:ext uri="{FF2B5EF4-FFF2-40B4-BE49-F238E27FC236}">
                <a16:creationId xmlns:a16="http://schemas.microsoft.com/office/drawing/2014/main" id="{DFEE761A-683E-2062-7F61-BAE6F95D6650}"/>
              </a:ext>
            </a:extLst>
          </p:cNvPr>
          <p:cNvSpPr>
            <a:spLocks noGrp="1"/>
          </p:cNvSpPr>
          <p:nvPr>
            <p:ph type="sldNum" sz="quarter" idx="4"/>
          </p:nvPr>
        </p:nvSpPr>
        <p:spPr>
          <a:xfrm>
            <a:off x="7789975" y="6674926"/>
            <a:ext cx="2971688" cy="524387"/>
          </a:xfrm>
          <a:prstGeom prst="rect">
            <a:avLst/>
          </a:prstGeom>
        </p:spPr>
        <p:txBody>
          <a:bodyPr vert="horz" lIns="91440" tIns="45720" rIns="91440" bIns="45720" rtlCol="0" anchor="b"/>
          <a:lstStyle>
            <a:lvl1pPr algn="r">
              <a:defRPr sz="3200">
                <a:solidFill>
                  <a:schemeClr val="accent4">
                    <a:lumMod val="20000"/>
                    <a:lumOff val="80000"/>
                  </a:schemeClr>
                </a:solidFill>
                <a:latin typeface="+mj-lt"/>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01E5B819-6909-4CDA-9F8C-527769432568}" type="slidenum">
              <a:rPr kumimoji="0" lang="en-US" sz="3200" b="0" i="0" u="none" strike="noStrike" kern="1200" cap="none" spc="0" normalizeH="0" baseline="0" noProof="0" smtClean="0">
                <a:ln>
                  <a:noFill/>
                </a:ln>
                <a:solidFill>
                  <a:srgbClr val="7F8FA9">
                    <a:lumMod val="20000"/>
                    <a:lumOff val="80000"/>
                  </a:srgbClr>
                </a:solidFill>
                <a:effectLst/>
                <a:uLnTx/>
                <a:uFillTx/>
                <a:latin typeface="Fira Sans SemiBold"/>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‹Nr.›</a:t>
            </a:fld>
            <a:endParaRPr kumimoji="0" lang="en-US" sz="3200" b="0" i="0" u="none" strike="noStrike" kern="1200" cap="none" spc="0" normalizeH="0" baseline="0" noProof="0" dirty="0">
              <a:ln>
                <a:noFill/>
              </a:ln>
              <a:solidFill>
                <a:srgbClr val="7F8FA9">
                  <a:lumMod val="20000"/>
                  <a:lumOff val="80000"/>
                </a:srgbClr>
              </a:solidFill>
              <a:effectLst/>
              <a:uLnTx/>
              <a:uFillTx/>
              <a:latin typeface="Fira Sans SemiBold"/>
              <a:ea typeface="+mn-ea"/>
              <a:cs typeface="+mn-cs"/>
            </a:endParaRPr>
          </a:p>
        </p:txBody>
      </p:sp>
    </p:spTree>
    <p:extLst>
      <p:ext uri="{BB962C8B-B14F-4D97-AF65-F5344CB8AC3E}">
        <p14:creationId xmlns:p14="http://schemas.microsoft.com/office/powerpoint/2010/main" val="1715780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42484" y="6672698"/>
            <a:ext cx="2429947" cy="383297"/>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F75D695-83E1-48E8-847C-7721847F10E1}" type="datetime1">
              <a:rPr kumimoji="0" lang="en-US" sz="1800" b="0" i="0" u="none" strike="noStrike" kern="1200" cap="none" spc="0" normalizeH="0" baseline="0" noProof="0" smtClean="0">
                <a:ln>
                  <a:noFill/>
                </a:ln>
                <a:solidFill>
                  <a:prstClr val="black"/>
                </a:solidFill>
                <a:effectLst/>
                <a:uLnTx/>
                <a:uFillTx/>
                <a:latin typeface="Fira Sans"/>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10/27/2024</a:t>
            </a:fld>
            <a:endParaRPr kumimoji="0" lang="en-US" sz="1800" b="0" i="0" u="none" strike="noStrike" kern="1200" cap="none" spc="0" normalizeH="0" baseline="0" noProof="0" dirty="0">
              <a:ln>
                <a:noFill/>
              </a:ln>
              <a:solidFill>
                <a:prstClr val="black"/>
              </a:solidFill>
              <a:effectLst/>
              <a:uLnTx/>
              <a:uFillTx/>
              <a:latin typeface="Fira Sans"/>
              <a:ea typeface="+mn-ea"/>
              <a:cs typeface="+mn-cs"/>
            </a:endParaRPr>
          </a:p>
        </p:txBody>
      </p:sp>
      <p:sp>
        <p:nvSpPr>
          <p:cNvPr id="3" name="Footer Placeholder 2"/>
          <p:cNvSpPr>
            <a:spLocks noGrp="1"/>
          </p:cNvSpPr>
          <p:nvPr>
            <p:ph type="ftr" sz="quarter" idx="11"/>
          </p:nvPr>
        </p:nvSpPr>
        <p:spPr>
          <a:xfrm>
            <a:off x="3577422" y="6672698"/>
            <a:ext cx="3644920" cy="383297"/>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Fira Sans"/>
              <a:ea typeface="+mn-ea"/>
              <a:cs typeface="+mn-cs"/>
            </a:endParaRPr>
          </a:p>
        </p:txBody>
      </p:sp>
      <p:sp>
        <p:nvSpPr>
          <p:cNvPr id="5" name="Slide Number Placeholder 5">
            <a:extLst>
              <a:ext uri="{FF2B5EF4-FFF2-40B4-BE49-F238E27FC236}">
                <a16:creationId xmlns:a16="http://schemas.microsoft.com/office/drawing/2014/main" id="{F3A26F96-63DF-BF3B-EB33-61AAFA03EF59}"/>
              </a:ext>
            </a:extLst>
          </p:cNvPr>
          <p:cNvSpPr>
            <a:spLocks noGrp="1"/>
          </p:cNvSpPr>
          <p:nvPr>
            <p:ph type="sldNum" sz="quarter" idx="4"/>
          </p:nvPr>
        </p:nvSpPr>
        <p:spPr>
          <a:xfrm>
            <a:off x="7789975" y="6674926"/>
            <a:ext cx="2971688" cy="524387"/>
          </a:xfrm>
          <a:prstGeom prst="rect">
            <a:avLst/>
          </a:prstGeom>
        </p:spPr>
        <p:txBody>
          <a:bodyPr vert="horz" lIns="91440" tIns="45720" rIns="91440" bIns="45720" rtlCol="0" anchor="b"/>
          <a:lstStyle>
            <a:lvl1pPr algn="r">
              <a:defRPr sz="3200">
                <a:solidFill>
                  <a:schemeClr val="accent4">
                    <a:lumMod val="20000"/>
                    <a:lumOff val="80000"/>
                  </a:schemeClr>
                </a:solidFill>
                <a:latin typeface="+mj-lt"/>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01E5B819-6909-4CDA-9F8C-527769432568}" type="slidenum">
              <a:rPr kumimoji="0" lang="en-US" sz="3200" b="0" i="0" u="none" strike="noStrike" kern="1200" cap="none" spc="0" normalizeH="0" baseline="0" noProof="0" smtClean="0">
                <a:ln>
                  <a:noFill/>
                </a:ln>
                <a:solidFill>
                  <a:srgbClr val="7F8FA9">
                    <a:lumMod val="20000"/>
                    <a:lumOff val="80000"/>
                  </a:srgbClr>
                </a:solidFill>
                <a:effectLst/>
                <a:uLnTx/>
                <a:uFillTx/>
                <a:latin typeface="Fira Sans SemiBold"/>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‹Nr.›</a:t>
            </a:fld>
            <a:endParaRPr kumimoji="0" lang="en-US" sz="3200" b="0" i="0" u="none" strike="noStrike" kern="1200" cap="none" spc="0" normalizeH="0" baseline="0" noProof="0" dirty="0">
              <a:ln>
                <a:noFill/>
              </a:ln>
              <a:solidFill>
                <a:srgbClr val="7F8FA9">
                  <a:lumMod val="20000"/>
                  <a:lumOff val="80000"/>
                </a:srgbClr>
              </a:solidFill>
              <a:effectLst/>
              <a:uLnTx/>
              <a:uFillTx/>
              <a:latin typeface="Fira Sans SemiBold"/>
              <a:ea typeface="+mn-ea"/>
              <a:cs typeface="+mn-cs"/>
            </a:endParaRPr>
          </a:p>
        </p:txBody>
      </p:sp>
    </p:spTree>
    <p:extLst>
      <p:ext uri="{BB962C8B-B14F-4D97-AF65-F5344CB8AC3E}">
        <p14:creationId xmlns:p14="http://schemas.microsoft.com/office/powerpoint/2010/main" val="2534321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7789975" y="6674926"/>
            <a:ext cx="2971688" cy="524387"/>
          </a:xfrm>
          <a:prstGeom prst="rect">
            <a:avLst/>
          </a:prstGeom>
        </p:spPr>
        <p:txBody>
          <a:bodyPr vert="horz" lIns="91440" tIns="45720" rIns="91440" bIns="45720" rtlCol="0" anchor="b"/>
          <a:lstStyle>
            <a:lvl1pPr algn="r">
              <a:defRPr sz="3200">
                <a:solidFill>
                  <a:schemeClr val="accent4">
                    <a:lumMod val="20000"/>
                    <a:lumOff val="80000"/>
                  </a:schemeClr>
                </a:solidFill>
                <a:latin typeface="+mj-lt"/>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01E5B819-6909-4CDA-9F8C-527769432568}" type="slidenum">
              <a:rPr kumimoji="0" lang="en-US" sz="3200" b="0" i="0" u="none" strike="noStrike" kern="1200" cap="none" spc="0" normalizeH="0" baseline="0" noProof="0" smtClean="0">
                <a:ln>
                  <a:noFill/>
                </a:ln>
                <a:solidFill>
                  <a:srgbClr val="7F8FA9">
                    <a:lumMod val="20000"/>
                    <a:lumOff val="80000"/>
                  </a:srgbClr>
                </a:solidFill>
                <a:effectLst/>
                <a:uLnTx/>
                <a:uFillTx/>
                <a:latin typeface="Fira Sans SemiBold"/>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‹Nr.›</a:t>
            </a:fld>
            <a:endParaRPr kumimoji="0" lang="en-US" sz="3200" b="0" i="0" u="none" strike="noStrike" kern="1200" cap="none" spc="0" normalizeH="0" baseline="0" noProof="0" dirty="0">
              <a:ln>
                <a:noFill/>
              </a:ln>
              <a:solidFill>
                <a:srgbClr val="7F8FA9">
                  <a:lumMod val="20000"/>
                  <a:lumOff val="80000"/>
                </a:srgbClr>
              </a:solidFill>
              <a:effectLst/>
              <a:uLnTx/>
              <a:uFillTx/>
              <a:latin typeface="Fira Sans SemiBold"/>
              <a:ea typeface="+mn-ea"/>
              <a:cs typeface="+mn-cs"/>
            </a:endParaRPr>
          </a:p>
        </p:txBody>
      </p:sp>
      <p:sp>
        <p:nvSpPr>
          <p:cNvPr id="2" name="Title Placeholder 1"/>
          <p:cNvSpPr>
            <a:spLocks noGrp="1"/>
          </p:cNvSpPr>
          <p:nvPr>
            <p:ph type="title"/>
          </p:nvPr>
        </p:nvSpPr>
        <p:spPr>
          <a:xfrm>
            <a:off x="383822" y="298091"/>
            <a:ext cx="10032120" cy="79551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83822" y="1304973"/>
            <a:ext cx="10032120" cy="555867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p:txBody>
      </p:sp>
    </p:spTree>
    <p:extLst>
      <p:ext uri="{BB962C8B-B14F-4D97-AF65-F5344CB8AC3E}">
        <p14:creationId xmlns:p14="http://schemas.microsoft.com/office/powerpoint/2010/main" val="11393691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73" r:id="rId20"/>
  </p:sldLayoutIdLst>
  <p:hf hdr="0" ftr="0" dt="0"/>
  <p:txStyles>
    <p:titleStyle>
      <a:lvl1pPr algn="ctr" defTabSz="959937"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0" indent="0" algn="l" defTabSz="959937" rtl="0" eaLnBrk="1" latinLnBrk="0" hangingPunct="1">
        <a:lnSpc>
          <a:spcPct val="120000"/>
        </a:lnSpc>
        <a:spcBef>
          <a:spcPts val="1050"/>
        </a:spcBef>
        <a:buFont typeface="Arial" panose="020B0604020202020204" pitchFamily="34" charset="0"/>
        <a:buNone/>
        <a:defRPr sz="2400" kern="1200">
          <a:solidFill>
            <a:schemeClr val="tx1"/>
          </a:solidFill>
          <a:latin typeface="+mn-lt"/>
          <a:ea typeface="+mn-ea"/>
          <a:cs typeface="+mn-cs"/>
        </a:defRPr>
      </a:lvl1pPr>
      <a:lvl2pPr marL="360363" indent="-273050" algn="l" defTabSz="959937" rtl="0" eaLnBrk="1" latinLnBrk="0" hangingPunct="1">
        <a:lnSpc>
          <a:spcPct val="120000"/>
        </a:lnSpc>
        <a:spcBef>
          <a:spcPts val="525"/>
        </a:spcBef>
        <a:buFont typeface="Arial" panose="020B0604020202020204" pitchFamily="34" charset="0"/>
        <a:buChar char="•"/>
        <a:defRPr sz="2400" kern="1200">
          <a:solidFill>
            <a:schemeClr val="tx1"/>
          </a:solidFill>
          <a:latin typeface="+mn-lt"/>
          <a:ea typeface="+mn-ea"/>
          <a:cs typeface="+mn-cs"/>
        </a:defRPr>
      </a:lvl2pPr>
      <a:lvl3pPr marL="1199921" indent="-239984" algn="l" defTabSz="959937"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79890"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59859"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39827"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19796"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599764"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79733"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59937" rtl="0" eaLnBrk="1" latinLnBrk="0" hangingPunct="1">
        <a:defRPr sz="1890" kern="1200">
          <a:solidFill>
            <a:schemeClr val="tx1"/>
          </a:solidFill>
          <a:latin typeface="+mn-lt"/>
          <a:ea typeface="+mn-ea"/>
          <a:cs typeface="+mn-cs"/>
        </a:defRPr>
      </a:lvl1pPr>
      <a:lvl2pPr marL="479969" algn="l" defTabSz="959937" rtl="0" eaLnBrk="1" latinLnBrk="0" hangingPunct="1">
        <a:defRPr sz="1890" kern="1200">
          <a:solidFill>
            <a:schemeClr val="tx1"/>
          </a:solidFill>
          <a:latin typeface="+mn-lt"/>
          <a:ea typeface="+mn-ea"/>
          <a:cs typeface="+mn-cs"/>
        </a:defRPr>
      </a:lvl2pPr>
      <a:lvl3pPr marL="959937" algn="l" defTabSz="959937" rtl="0" eaLnBrk="1" latinLnBrk="0" hangingPunct="1">
        <a:defRPr sz="1890" kern="1200">
          <a:solidFill>
            <a:schemeClr val="tx1"/>
          </a:solidFill>
          <a:latin typeface="+mn-lt"/>
          <a:ea typeface="+mn-ea"/>
          <a:cs typeface="+mn-cs"/>
        </a:defRPr>
      </a:lvl3pPr>
      <a:lvl4pPr marL="1439906" algn="l" defTabSz="959937" rtl="0" eaLnBrk="1" latinLnBrk="0" hangingPunct="1">
        <a:defRPr sz="1890" kern="1200">
          <a:solidFill>
            <a:schemeClr val="tx1"/>
          </a:solidFill>
          <a:latin typeface="+mn-lt"/>
          <a:ea typeface="+mn-ea"/>
          <a:cs typeface="+mn-cs"/>
        </a:defRPr>
      </a:lvl4pPr>
      <a:lvl5pPr marL="1919874" algn="l" defTabSz="959937" rtl="0" eaLnBrk="1" latinLnBrk="0" hangingPunct="1">
        <a:defRPr sz="1890" kern="1200">
          <a:solidFill>
            <a:schemeClr val="tx1"/>
          </a:solidFill>
          <a:latin typeface="+mn-lt"/>
          <a:ea typeface="+mn-ea"/>
          <a:cs typeface="+mn-cs"/>
        </a:defRPr>
      </a:lvl5pPr>
      <a:lvl6pPr marL="2399843" algn="l" defTabSz="959937" rtl="0" eaLnBrk="1" latinLnBrk="0" hangingPunct="1">
        <a:defRPr sz="1890" kern="1200">
          <a:solidFill>
            <a:schemeClr val="tx1"/>
          </a:solidFill>
          <a:latin typeface="+mn-lt"/>
          <a:ea typeface="+mn-ea"/>
          <a:cs typeface="+mn-cs"/>
        </a:defRPr>
      </a:lvl6pPr>
      <a:lvl7pPr marL="2879811" algn="l" defTabSz="959937" rtl="0" eaLnBrk="1" latinLnBrk="0" hangingPunct="1">
        <a:defRPr sz="1890" kern="1200">
          <a:solidFill>
            <a:schemeClr val="tx1"/>
          </a:solidFill>
          <a:latin typeface="+mn-lt"/>
          <a:ea typeface="+mn-ea"/>
          <a:cs typeface="+mn-cs"/>
        </a:defRPr>
      </a:lvl7pPr>
      <a:lvl8pPr marL="3359780" algn="l" defTabSz="959937" rtl="0" eaLnBrk="1" latinLnBrk="0" hangingPunct="1">
        <a:defRPr sz="1890" kern="1200">
          <a:solidFill>
            <a:schemeClr val="tx1"/>
          </a:solidFill>
          <a:latin typeface="+mn-lt"/>
          <a:ea typeface="+mn-ea"/>
          <a:cs typeface="+mn-cs"/>
        </a:defRPr>
      </a:lvl8pPr>
      <a:lvl9pPr marL="3839748" algn="l" defTabSz="959937"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martinfowler.com/articles/mocksArentStubs.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923E3-4000-4E62-9598-0C0A5C1D38E1}"/>
              </a:ext>
            </a:extLst>
          </p:cNvPr>
          <p:cNvSpPr>
            <a:spLocks noGrp="1"/>
          </p:cNvSpPr>
          <p:nvPr>
            <p:ph type="ctrTitle"/>
          </p:nvPr>
        </p:nvSpPr>
        <p:spPr/>
        <p:txBody>
          <a:bodyPr>
            <a:normAutofit/>
          </a:bodyPr>
          <a:lstStyle/>
          <a:p>
            <a:r>
              <a:rPr kumimoji="0" lang="de-CH" sz="2400" b="0" i="0" u="none" strike="noStrike" kern="1200" cap="none" spc="0" normalizeH="0" baseline="0" noProof="0" dirty="0">
                <a:ln>
                  <a:noFill/>
                </a:ln>
                <a:solidFill>
                  <a:prstClr val="black"/>
                </a:solidFill>
                <a:effectLst/>
                <a:uLnTx/>
                <a:uFillTx/>
                <a:latin typeface="Fira Sans SemiBold"/>
                <a:ea typeface="+mj-ea"/>
                <a:cs typeface="+mj-cs"/>
              </a:rPr>
              <a:t>Web Engineering</a:t>
            </a:r>
            <a:br>
              <a:rPr kumimoji="0" lang="de-CH" sz="2400" b="0" i="0" u="none" strike="noStrike" kern="1200" cap="none" spc="0" normalizeH="0" baseline="0" noProof="0" dirty="0">
                <a:ln>
                  <a:noFill/>
                </a:ln>
                <a:solidFill>
                  <a:prstClr val="black"/>
                </a:solidFill>
                <a:effectLst/>
                <a:uLnTx/>
                <a:uFillTx/>
                <a:latin typeface="Fira Sans SemiBold"/>
                <a:ea typeface="+mj-ea"/>
                <a:cs typeface="+mj-cs"/>
              </a:rPr>
            </a:br>
            <a:br>
              <a:rPr kumimoji="0" lang="de-CH" sz="2800" b="0" i="0" u="none" strike="noStrike" kern="1200" cap="none" spc="0" normalizeH="0" baseline="0" noProof="0" dirty="0">
                <a:ln>
                  <a:noFill/>
                </a:ln>
                <a:solidFill>
                  <a:prstClr val="black"/>
                </a:solidFill>
                <a:effectLst/>
                <a:uLnTx/>
                <a:uFillTx/>
                <a:latin typeface="Fira Sans SemiBold"/>
                <a:ea typeface="+mj-ea"/>
                <a:cs typeface="+mj-cs"/>
              </a:rPr>
            </a:br>
            <a:r>
              <a:rPr kumimoji="0" lang="de-CH" sz="4400" b="0" i="0" u="none" strike="noStrike" kern="1200" cap="none" spc="0" normalizeH="0" baseline="0" noProof="0" dirty="0">
                <a:ln>
                  <a:noFill/>
                </a:ln>
                <a:solidFill>
                  <a:prstClr val="black"/>
                </a:solidFill>
                <a:effectLst/>
                <a:uLnTx/>
                <a:uFillTx/>
                <a:latin typeface="Fira Sans SemiBold"/>
                <a:ea typeface="+mj-ea"/>
                <a:cs typeface="+mj-cs"/>
              </a:rPr>
              <a:t>Integration-</a:t>
            </a:r>
            <a:r>
              <a:rPr kumimoji="0" lang="de-CH" sz="4400" b="0" i="0" u="none" strike="noStrike" kern="1200" cap="none" spc="0" normalizeH="0" baseline="0" noProof="0" dirty="0" err="1">
                <a:ln>
                  <a:noFill/>
                </a:ln>
                <a:solidFill>
                  <a:prstClr val="black"/>
                </a:solidFill>
                <a:effectLst/>
                <a:uLnTx/>
                <a:uFillTx/>
                <a:latin typeface="Fira Sans SemiBold"/>
                <a:ea typeface="+mj-ea"/>
                <a:cs typeface="+mj-cs"/>
              </a:rPr>
              <a:t>Testing</a:t>
            </a:r>
            <a:br>
              <a:rPr lang="de-CH" sz="4400" dirty="0">
                <a:solidFill>
                  <a:prstClr val="black"/>
                </a:solidFill>
                <a:latin typeface="Fira Sans SemiBold"/>
              </a:rPr>
            </a:br>
            <a:r>
              <a:rPr kumimoji="0" lang="de-CH" sz="4400" b="0" i="0" u="none" strike="noStrike" kern="1200" cap="none" spc="0" normalizeH="0" baseline="0" noProof="0" dirty="0">
                <a:ln>
                  <a:noFill/>
                </a:ln>
                <a:solidFill>
                  <a:prstClr val="black"/>
                </a:solidFill>
                <a:effectLst/>
                <a:uLnTx/>
                <a:uFillTx/>
                <a:latin typeface="Fira Sans SemiBold"/>
                <a:ea typeface="+mj-ea"/>
                <a:cs typeface="+mj-cs"/>
              </a:rPr>
              <a:t>&amp; Persistenz </a:t>
            </a:r>
            <a:r>
              <a:rPr lang="de-CH" sz="4400" dirty="0">
                <a:solidFill>
                  <a:prstClr val="black"/>
                </a:solidFill>
                <a:latin typeface="Fira Sans SemiBold"/>
              </a:rPr>
              <a:t>(Teil 2)</a:t>
            </a:r>
            <a:endParaRPr lang="de-CH" dirty="0"/>
          </a:p>
        </p:txBody>
      </p:sp>
      <p:sp>
        <p:nvSpPr>
          <p:cNvPr id="8" name="Subtitle 2">
            <a:extLst>
              <a:ext uri="{FF2B5EF4-FFF2-40B4-BE49-F238E27FC236}">
                <a16:creationId xmlns:a16="http://schemas.microsoft.com/office/drawing/2014/main" id="{DD0AE5EA-8185-CF19-5CA0-70C84872DAFF}"/>
              </a:ext>
            </a:extLst>
          </p:cNvPr>
          <p:cNvSpPr>
            <a:spLocks noGrp="1"/>
          </p:cNvSpPr>
          <p:nvPr>
            <p:ph type="subTitle" idx="1"/>
          </p:nvPr>
        </p:nvSpPr>
        <p:spPr/>
        <p:txBody>
          <a:bodyPr>
            <a:normAutofit/>
          </a:bodyPr>
          <a:lstStyle/>
          <a:p>
            <a:pPr marL="0" marR="0" lvl="0" indent="0" algn="ctr" defTabSz="959937" rtl="0" eaLnBrk="1" fontAlgn="auto" latinLnBrk="0" hangingPunct="1">
              <a:lnSpc>
                <a:spcPct val="110000"/>
              </a:lnSpc>
              <a:spcBef>
                <a:spcPts val="1050"/>
              </a:spcBef>
              <a:spcAft>
                <a:spcPts val="0"/>
              </a:spcAft>
              <a:buClrTx/>
              <a:buSzTx/>
              <a:buFont typeface="Arial" panose="020B0604020202020204" pitchFamily="34" charset="0"/>
              <a:buNone/>
              <a:tabLst/>
              <a:defRPr/>
            </a:pPr>
            <a:r>
              <a:rPr kumimoji="0" lang="de-DE" sz="2400" b="0" i="0" u="none" strike="noStrike" kern="1200" cap="none" spc="0" normalizeH="0" baseline="0" dirty="0">
                <a:ln>
                  <a:noFill/>
                </a:ln>
                <a:solidFill>
                  <a:prstClr val="black"/>
                </a:solidFill>
                <a:effectLst/>
                <a:uLnTx/>
                <a:uFillTx/>
                <a:latin typeface="Fira Sans"/>
                <a:ea typeface="+mn-ea"/>
                <a:cs typeface="+mn-cs"/>
              </a:rPr>
              <a:t>Adrian Herzog</a:t>
            </a:r>
          </a:p>
          <a:p>
            <a:pPr marL="0" marR="0" lvl="0" indent="0" algn="ctr" defTabSz="959937" rtl="0" eaLnBrk="1" fontAlgn="auto" latinLnBrk="0" hangingPunct="1">
              <a:lnSpc>
                <a:spcPct val="110000"/>
              </a:lnSpc>
              <a:spcBef>
                <a:spcPts val="1050"/>
              </a:spcBef>
              <a:spcAft>
                <a:spcPts val="0"/>
              </a:spcAft>
              <a:buClrTx/>
              <a:buSzTx/>
              <a:buFont typeface="Arial" panose="020B0604020202020204" pitchFamily="34" charset="0"/>
              <a:buNone/>
              <a:tabLst/>
              <a:defRPr/>
            </a:pPr>
            <a:endParaRPr kumimoji="0" lang="de-DE" sz="200" b="0" i="0" u="none" strike="noStrike" kern="1200" cap="none" spc="0" normalizeH="0" baseline="0" dirty="0">
              <a:ln>
                <a:noFill/>
              </a:ln>
              <a:solidFill>
                <a:prstClr val="black"/>
              </a:solidFill>
              <a:effectLst/>
              <a:uLnTx/>
              <a:uFillTx/>
              <a:latin typeface="Fira Sans"/>
              <a:ea typeface="+mn-ea"/>
              <a:cs typeface="+mn-cs"/>
            </a:endParaRPr>
          </a:p>
          <a:p>
            <a:pPr marL="0" marR="0" lvl="0" indent="0" algn="ctr" defTabSz="959937" rtl="0" eaLnBrk="1" fontAlgn="auto" latinLnBrk="0" hangingPunct="1">
              <a:lnSpc>
                <a:spcPct val="110000"/>
              </a:lnSpc>
              <a:spcBef>
                <a:spcPts val="1050"/>
              </a:spcBef>
              <a:spcAft>
                <a:spcPts val="0"/>
              </a:spcAft>
              <a:buClrTx/>
              <a:buSzTx/>
              <a:buFont typeface="Arial" panose="020B0604020202020204" pitchFamily="34" charset="0"/>
              <a:buNone/>
              <a:tabLst/>
              <a:defRPr/>
            </a:pPr>
            <a:r>
              <a:rPr kumimoji="0" lang="de-DE" sz="1700" b="0" i="1" u="none" strike="noStrike" kern="1200" cap="none" spc="0" normalizeH="0" baseline="0" dirty="0">
                <a:ln>
                  <a:noFill/>
                </a:ln>
                <a:solidFill>
                  <a:prstClr val="white">
                    <a:lumMod val="65000"/>
                  </a:prstClr>
                </a:solidFill>
                <a:effectLst/>
                <a:uLnTx/>
                <a:uFillTx/>
                <a:latin typeface="Fira Sans"/>
                <a:ea typeface="+mn-ea"/>
                <a:cs typeface="+mn-cs"/>
              </a:rPr>
              <a:t>(basierend auf der Arbeit von Michael </a:t>
            </a:r>
            <a:r>
              <a:rPr kumimoji="0" lang="de-DE" sz="1700" b="0" i="1" u="none" strike="noStrike" kern="1200" cap="none" spc="0" normalizeH="0" baseline="0" dirty="0" err="1">
                <a:ln>
                  <a:noFill/>
                </a:ln>
                <a:solidFill>
                  <a:prstClr val="white">
                    <a:lumMod val="65000"/>
                  </a:prstClr>
                </a:solidFill>
                <a:effectLst/>
                <a:uLnTx/>
                <a:uFillTx/>
                <a:latin typeface="Fira Sans"/>
                <a:ea typeface="+mn-ea"/>
                <a:cs typeface="+mn-cs"/>
              </a:rPr>
              <a:t>Faes</a:t>
            </a:r>
            <a:r>
              <a:rPr kumimoji="0" lang="de-DE" sz="1700" b="0" i="1" u="none" strike="noStrike" kern="1200" cap="none" spc="0" normalizeH="0" baseline="0" dirty="0">
                <a:ln>
                  <a:noFill/>
                </a:ln>
                <a:solidFill>
                  <a:prstClr val="white">
                    <a:lumMod val="65000"/>
                  </a:prstClr>
                </a:solidFill>
                <a:effectLst/>
                <a:uLnTx/>
                <a:uFillTx/>
                <a:latin typeface="Fira Sans"/>
                <a:ea typeface="+mn-ea"/>
                <a:cs typeface="+mn-cs"/>
              </a:rPr>
              <a:t>)</a:t>
            </a:r>
          </a:p>
        </p:txBody>
      </p:sp>
      <p:pic>
        <p:nvPicPr>
          <p:cNvPr id="9" name="Picture 8">
            <a:extLst>
              <a:ext uri="{FF2B5EF4-FFF2-40B4-BE49-F238E27FC236}">
                <a16:creationId xmlns:a16="http://schemas.microsoft.com/office/drawing/2014/main" id="{5EB4E711-188C-43AB-B2DD-F54C5BC970BC}"/>
              </a:ext>
            </a:extLst>
          </p:cNvPr>
          <p:cNvPicPr>
            <a:picLocks noChangeAspect="1"/>
          </p:cNvPicPr>
          <p:nvPr/>
        </p:nvPicPr>
        <p:blipFill rotWithShape="1">
          <a:blip r:embed="rId3">
            <a:extLst>
              <a:ext uri="{28A0092B-C50C-407E-A947-70E740481C1C}">
                <a14:useLocalDpi xmlns:a14="http://schemas.microsoft.com/office/drawing/2010/main" val="0"/>
              </a:ext>
            </a:extLst>
          </a:blip>
          <a:srcRect t="36763"/>
          <a:stretch/>
        </p:blipFill>
        <p:spPr>
          <a:xfrm>
            <a:off x="2984382" y="781029"/>
            <a:ext cx="4831792" cy="1112983"/>
          </a:xfrm>
          <a:prstGeom prst="rect">
            <a:avLst/>
          </a:prstGeom>
        </p:spPr>
      </p:pic>
    </p:spTree>
    <p:extLst>
      <p:ext uri="{BB962C8B-B14F-4D97-AF65-F5344CB8AC3E}">
        <p14:creationId xmlns:p14="http://schemas.microsoft.com/office/powerpoint/2010/main" val="539633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D6F80-D65E-14D7-F7F4-27EDC9069EBE}"/>
              </a:ext>
            </a:extLst>
          </p:cNvPr>
          <p:cNvSpPr>
            <a:spLocks noGrp="1"/>
          </p:cNvSpPr>
          <p:nvPr>
            <p:ph type="title"/>
          </p:nvPr>
        </p:nvSpPr>
        <p:spPr/>
        <p:txBody>
          <a:bodyPr>
            <a:normAutofit/>
          </a:bodyPr>
          <a:lstStyle/>
          <a:p>
            <a:r>
              <a:rPr lang="de-CH" dirty="0"/>
              <a:t>Übung 1: Integration-Testing vs. Stubbing</a:t>
            </a:r>
          </a:p>
        </p:txBody>
      </p:sp>
      <p:sp>
        <p:nvSpPr>
          <p:cNvPr id="3" name="Content Placeholder 2">
            <a:extLst>
              <a:ext uri="{FF2B5EF4-FFF2-40B4-BE49-F238E27FC236}">
                <a16:creationId xmlns:a16="http://schemas.microsoft.com/office/drawing/2014/main" id="{D474F68A-CCDF-29D3-C1D9-0AD5432A9D12}"/>
              </a:ext>
            </a:extLst>
          </p:cNvPr>
          <p:cNvSpPr>
            <a:spLocks noGrp="1"/>
          </p:cNvSpPr>
          <p:nvPr>
            <p:ph idx="1"/>
          </p:nvPr>
        </p:nvSpPr>
        <p:spPr>
          <a:xfrm>
            <a:off x="742484" y="4408097"/>
            <a:ext cx="9673458" cy="2455547"/>
          </a:xfrm>
        </p:spPr>
        <p:txBody>
          <a:bodyPr>
            <a:normAutofit/>
          </a:bodyPr>
          <a:lstStyle/>
          <a:p>
            <a:pPr marL="457200" indent="-457200">
              <a:buFont typeface="+mj-lt"/>
              <a:buAutoNum type="alphaLcParenR"/>
            </a:pPr>
            <a:r>
              <a:rPr lang="de-CH" dirty="0"/>
              <a:t>Kommentiere</a:t>
            </a:r>
            <a:r>
              <a:rPr lang="en-CH" dirty="0"/>
              <a:t> </a:t>
            </a:r>
            <a:r>
              <a:rPr lang="de-CH" dirty="0"/>
              <a:t>den </a:t>
            </a:r>
            <a:r>
              <a:rPr lang="de-CH" sz="2200" dirty="0" err="1">
                <a:solidFill>
                  <a:schemeClr val="accent4">
                    <a:lumMod val="75000"/>
                  </a:schemeClr>
                </a:solidFill>
                <a:latin typeface="Fira Code" panose="020B0809050000020004" pitchFamily="49" charset="0"/>
                <a:ea typeface="Fira Code" panose="020B0809050000020004" pitchFamily="49" charset="0"/>
                <a:cs typeface="Fira Code" panose="020B0809050000020004" pitchFamily="49" charset="0"/>
              </a:rPr>
              <a:t>ContactServiceTest</a:t>
            </a:r>
            <a:r>
              <a:rPr lang="de-CH" dirty="0"/>
              <a:t> im Projekt von letzter Woche ein und ergänze ihn um einen Stub für </a:t>
            </a:r>
            <a:r>
              <a:rPr lang="de-CH" sz="2200" dirty="0" err="1">
                <a:solidFill>
                  <a:schemeClr val="accent4">
                    <a:lumMod val="75000"/>
                  </a:schemeClr>
                </a:solidFill>
                <a:latin typeface="Fira Code" panose="020B0809050000020004" pitchFamily="49" charset="0"/>
                <a:ea typeface="Fira Code" panose="020B0809050000020004" pitchFamily="49" charset="0"/>
                <a:cs typeface="Fira Code" panose="020B0809050000020004" pitchFamily="49" charset="0"/>
              </a:rPr>
              <a:t>ContactRepository</a:t>
            </a:r>
            <a:r>
              <a:rPr lang="de-CH" dirty="0"/>
              <a:t>, sodass die Tests wieder funktionieren.</a:t>
            </a:r>
          </a:p>
          <a:p>
            <a:pPr marL="457200" indent="-457200">
              <a:buFont typeface="+mj-lt"/>
              <a:buAutoNum type="alphaLcParenR"/>
            </a:pPr>
            <a:r>
              <a:rPr lang="de-CH" dirty="0"/>
              <a:t>Kopiere die Testklasse und mache einen Integration-Test mit </a:t>
            </a:r>
            <a:r>
              <a:rPr lang="de-CH" sz="2200" dirty="0">
                <a:solidFill>
                  <a:schemeClr val="accent4">
                    <a:lumMod val="75000"/>
                  </a:schemeClr>
                </a:solidFill>
                <a:latin typeface="Fira Code" panose="020B0809050000020004" pitchFamily="49" charset="0"/>
                <a:ea typeface="Fira Code" panose="020B0809050000020004" pitchFamily="49" charset="0"/>
                <a:cs typeface="Fira Code" panose="020B0809050000020004" pitchFamily="49" charset="0"/>
              </a:rPr>
              <a:t>@DataJpaTest</a:t>
            </a:r>
            <a:r>
              <a:rPr lang="de-CH" dirty="0"/>
              <a:t> daraus.</a:t>
            </a:r>
          </a:p>
        </p:txBody>
      </p:sp>
      <p:sp>
        <p:nvSpPr>
          <p:cNvPr id="4" name="Slide Number Placeholder 3">
            <a:extLst>
              <a:ext uri="{FF2B5EF4-FFF2-40B4-BE49-F238E27FC236}">
                <a16:creationId xmlns:a16="http://schemas.microsoft.com/office/drawing/2014/main" id="{3A8DA45C-537D-4CBA-8A67-235027A2218E}"/>
              </a:ext>
            </a:extLst>
          </p:cNvPr>
          <p:cNvSpPr>
            <a:spLocks noGrp="1"/>
          </p:cNvSpPr>
          <p:nvPr>
            <p:ph type="sldNum" sz="quarter" idx="4"/>
          </p:nvPr>
        </p:nvSpPr>
        <p:spPr/>
        <p:txBody>
          <a:bodyPr/>
          <a:lstStyle/>
          <a:p>
            <a:fld id="{01E5B819-6909-4CDA-9F8C-527769432568}" type="slidenum">
              <a:rPr lang="en-US" smtClean="0"/>
              <a:t>10</a:t>
            </a:fld>
            <a:endParaRPr lang="en-US" dirty="0"/>
          </a:p>
        </p:txBody>
      </p:sp>
      <p:sp>
        <p:nvSpPr>
          <p:cNvPr id="5" name="Content Placeholder 8">
            <a:extLst>
              <a:ext uri="{FF2B5EF4-FFF2-40B4-BE49-F238E27FC236}">
                <a16:creationId xmlns:a16="http://schemas.microsoft.com/office/drawing/2014/main" id="{0E49C1DA-672D-4954-B305-FBEC323961C5}"/>
              </a:ext>
            </a:extLst>
          </p:cNvPr>
          <p:cNvSpPr/>
          <p:nvPr/>
        </p:nvSpPr>
        <p:spPr>
          <a:xfrm>
            <a:off x="4183015" y="1304973"/>
            <a:ext cx="2433732" cy="1946984"/>
          </a:xfrm>
          <a:custGeom>
            <a:avLst/>
            <a:gdLst>
              <a:gd name="connsiteX0" fmla="*/ 2429161 w 6096000"/>
              <a:gd name="connsiteY0" fmla="*/ 2492216 h 4876800"/>
              <a:gd name="connsiteX1" fmla="*/ 2644712 w 6096000"/>
              <a:gd name="connsiteY1" fmla="*/ 2492216 h 4876800"/>
              <a:gd name="connsiteX2" fmla="*/ 2752439 w 6096000"/>
              <a:gd name="connsiteY2" fmla="*/ 2384489 h 4876800"/>
              <a:gd name="connsiteX3" fmla="*/ 2752439 w 6096000"/>
              <a:gd name="connsiteY3" fmla="*/ 2168938 h 4876800"/>
              <a:gd name="connsiteX4" fmla="*/ 2412206 w 6096000"/>
              <a:gd name="connsiteY4" fmla="*/ 1828800 h 4876800"/>
              <a:gd name="connsiteX5" fmla="*/ 2752344 w 6096000"/>
              <a:gd name="connsiteY5" fmla="*/ 1488567 h 4876800"/>
              <a:gd name="connsiteX6" fmla="*/ 2752344 w 6096000"/>
              <a:gd name="connsiteY6" fmla="*/ 1273016 h 4876800"/>
              <a:gd name="connsiteX7" fmla="*/ 2644616 w 6096000"/>
              <a:gd name="connsiteY7" fmla="*/ 1165289 h 4876800"/>
              <a:gd name="connsiteX8" fmla="*/ 2429066 w 6096000"/>
              <a:gd name="connsiteY8" fmla="*/ 1165289 h 4876800"/>
              <a:gd name="connsiteX9" fmla="*/ 1873377 w 6096000"/>
              <a:gd name="connsiteY9" fmla="*/ 1720977 h 4876800"/>
              <a:gd name="connsiteX10" fmla="*/ 1873377 w 6096000"/>
              <a:gd name="connsiteY10" fmla="*/ 1936528 h 4876800"/>
              <a:gd name="connsiteX11" fmla="*/ 2429161 w 6096000"/>
              <a:gd name="connsiteY11" fmla="*/ 2492216 h 4876800"/>
              <a:gd name="connsiteX12" fmla="*/ 3343656 w 6096000"/>
              <a:gd name="connsiteY12" fmla="*/ 2384584 h 4876800"/>
              <a:gd name="connsiteX13" fmla="*/ 3451384 w 6096000"/>
              <a:gd name="connsiteY13" fmla="*/ 2492312 h 4876800"/>
              <a:gd name="connsiteX14" fmla="*/ 3666935 w 6096000"/>
              <a:gd name="connsiteY14" fmla="*/ 2492312 h 4876800"/>
              <a:gd name="connsiteX15" fmla="*/ 4222623 w 6096000"/>
              <a:gd name="connsiteY15" fmla="*/ 1936623 h 4876800"/>
              <a:gd name="connsiteX16" fmla="*/ 4222623 w 6096000"/>
              <a:gd name="connsiteY16" fmla="*/ 1721072 h 4876800"/>
              <a:gd name="connsiteX17" fmla="*/ 3666935 w 6096000"/>
              <a:gd name="connsiteY17" fmla="*/ 1165384 h 4876800"/>
              <a:gd name="connsiteX18" fmla="*/ 3451384 w 6096000"/>
              <a:gd name="connsiteY18" fmla="*/ 1165384 h 4876800"/>
              <a:gd name="connsiteX19" fmla="*/ 3343656 w 6096000"/>
              <a:gd name="connsiteY19" fmla="*/ 1273112 h 4876800"/>
              <a:gd name="connsiteX20" fmla="*/ 3343656 w 6096000"/>
              <a:gd name="connsiteY20" fmla="*/ 1488662 h 4876800"/>
              <a:gd name="connsiteX21" fmla="*/ 3683794 w 6096000"/>
              <a:gd name="connsiteY21" fmla="*/ 1828800 h 4876800"/>
              <a:gd name="connsiteX22" fmla="*/ 3343656 w 6096000"/>
              <a:gd name="connsiteY22" fmla="*/ 2169033 h 4876800"/>
              <a:gd name="connsiteX23" fmla="*/ 3343656 w 6096000"/>
              <a:gd name="connsiteY23" fmla="*/ 2384584 h 4876800"/>
              <a:gd name="connsiteX24" fmla="*/ 5943600 w 6096000"/>
              <a:gd name="connsiteY24" fmla="*/ 3962400 h 4876800"/>
              <a:gd name="connsiteX25" fmla="*/ 3634169 w 6096000"/>
              <a:gd name="connsiteY25" fmla="*/ 3962400 h 4876800"/>
              <a:gd name="connsiteX26" fmla="*/ 3322320 w 6096000"/>
              <a:gd name="connsiteY26" fmla="*/ 4267200 h 4876800"/>
              <a:gd name="connsiteX27" fmla="*/ 2743200 w 6096000"/>
              <a:gd name="connsiteY27" fmla="*/ 4267200 h 4876800"/>
              <a:gd name="connsiteX28" fmla="*/ 2431066 w 6096000"/>
              <a:gd name="connsiteY28" fmla="*/ 3962400 h 4876800"/>
              <a:gd name="connsiteX29" fmla="*/ 152400 w 6096000"/>
              <a:gd name="connsiteY29" fmla="*/ 3962400 h 4876800"/>
              <a:gd name="connsiteX30" fmla="*/ 0 w 6096000"/>
              <a:gd name="connsiteY30" fmla="*/ 4114800 h 4876800"/>
              <a:gd name="connsiteX31" fmla="*/ 0 w 6096000"/>
              <a:gd name="connsiteY31" fmla="*/ 4267200 h 4876800"/>
              <a:gd name="connsiteX32" fmla="*/ 609600 w 6096000"/>
              <a:gd name="connsiteY32" fmla="*/ 4876800 h 4876800"/>
              <a:gd name="connsiteX33" fmla="*/ 5486400 w 6096000"/>
              <a:gd name="connsiteY33" fmla="*/ 4876800 h 4876800"/>
              <a:gd name="connsiteX34" fmla="*/ 6096000 w 6096000"/>
              <a:gd name="connsiteY34" fmla="*/ 4267200 h 4876800"/>
              <a:gd name="connsiteX35" fmla="*/ 6096000 w 6096000"/>
              <a:gd name="connsiteY35" fmla="*/ 4114800 h 4876800"/>
              <a:gd name="connsiteX36" fmla="*/ 5943600 w 6096000"/>
              <a:gd name="connsiteY36" fmla="*/ 3962400 h 4876800"/>
              <a:gd name="connsiteX37" fmla="*/ 5486400 w 6096000"/>
              <a:gd name="connsiteY37" fmla="*/ 457200 h 4876800"/>
              <a:gd name="connsiteX38" fmla="*/ 5029200 w 6096000"/>
              <a:gd name="connsiteY38" fmla="*/ 0 h 4876800"/>
              <a:gd name="connsiteX39" fmla="*/ 1066800 w 6096000"/>
              <a:gd name="connsiteY39" fmla="*/ 0 h 4876800"/>
              <a:gd name="connsiteX40" fmla="*/ 609600 w 6096000"/>
              <a:gd name="connsiteY40" fmla="*/ 457200 h 4876800"/>
              <a:gd name="connsiteX41" fmla="*/ 609600 w 6096000"/>
              <a:gd name="connsiteY41" fmla="*/ 3657600 h 4876800"/>
              <a:gd name="connsiteX42" fmla="*/ 5486400 w 6096000"/>
              <a:gd name="connsiteY42" fmla="*/ 3657600 h 4876800"/>
              <a:gd name="connsiteX43" fmla="*/ 5486400 w 6096000"/>
              <a:gd name="connsiteY43" fmla="*/ 457200 h 4876800"/>
              <a:gd name="connsiteX44" fmla="*/ 4876800 w 6096000"/>
              <a:gd name="connsiteY44" fmla="*/ 3048000 h 4876800"/>
              <a:gd name="connsiteX45" fmla="*/ 1219200 w 6096000"/>
              <a:gd name="connsiteY45" fmla="*/ 3048000 h 4876800"/>
              <a:gd name="connsiteX46" fmla="*/ 1219200 w 6096000"/>
              <a:gd name="connsiteY46" fmla="*/ 609600 h 4876800"/>
              <a:gd name="connsiteX47" fmla="*/ 4876800 w 6096000"/>
              <a:gd name="connsiteY47" fmla="*/ 609600 h 4876800"/>
              <a:gd name="connsiteX48" fmla="*/ 4876800 w 6096000"/>
              <a:gd name="connsiteY48" fmla="*/ 3048000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6096000" h="4876800">
                <a:moveTo>
                  <a:pt x="2429161" y="2492216"/>
                </a:moveTo>
                <a:cubicBezTo>
                  <a:pt x="2488692" y="2551748"/>
                  <a:pt x="2585180" y="2551748"/>
                  <a:pt x="2644712" y="2492216"/>
                </a:cubicBezTo>
                <a:lnTo>
                  <a:pt x="2752439" y="2384489"/>
                </a:lnTo>
                <a:cubicBezTo>
                  <a:pt x="2811971" y="2324957"/>
                  <a:pt x="2811971" y="2228469"/>
                  <a:pt x="2752439" y="2168938"/>
                </a:cubicBezTo>
                <a:lnTo>
                  <a:pt x="2412206" y="1828800"/>
                </a:lnTo>
                <a:lnTo>
                  <a:pt x="2752344" y="1488567"/>
                </a:lnTo>
                <a:cubicBezTo>
                  <a:pt x="2811875" y="1429036"/>
                  <a:pt x="2811875" y="1332548"/>
                  <a:pt x="2752344" y="1273016"/>
                </a:cubicBezTo>
                <a:lnTo>
                  <a:pt x="2644616" y="1165289"/>
                </a:lnTo>
                <a:cubicBezTo>
                  <a:pt x="2585085" y="1105757"/>
                  <a:pt x="2488597" y="1105757"/>
                  <a:pt x="2429066" y="1165289"/>
                </a:cubicBezTo>
                <a:lnTo>
                  <a:pt x="1873377" y="1720977"/>
                </a:lnTo>
                <a:cubicBezTo>
                  <a:pt x="1813846" y="1780508"/>
                  <a:pt x="1813846" y="1876997"/>
                  <a:pt x="1873377" y="1936528"/>
                </a:cubicBezTo>
                <a:lnTo>
                  <a:pt x="2429161" y="2492216"/>
                </a:lnTo>
                <a:close/>
                <a:moveTo>
                  <a:pt x="3343656" y="2384584"/>
                </a:moveTo>
                <a:lnTo>
                  <a:pt x="3451384" y="2492312"/>
                </a:lnTo>
                <a:cubicBezTo>
                  <a:pt x="3510915" y="2551843"/>
                  <a:pt x="3607403" y="2551843"/>
                  <a:pt x="3666935" y="2492312"/>
                </a:cubicBezTo>
                <a:lnTo>
                  <a:pt x="4222623" y="1936623"/>
                </a:lnTo>
                <a:cubicBezTo>
                  <a:pt x="4282155" y="1877092"/>
                  <a:pt x="4282155" y="1780604"/>
                  <a:pt x="4222623" y="1721072"/>
                </a:cubicBezTo>
                <a:lnTo>
                  <a:pt x="3666935" y="1165384"/>
                </a:lnTo>
                <a:cubicBezTo>
                  <a:pt x="3607403" y="1105853"/>
                  <a:pt x="3510915" y="1105853"/>
                  <a:pt x="3451384" y="1165384"/>
                </a:cubicBezTo>
                <a:lnTo>
                  <a:pt x="3343656" y="1273112"/>
                </a:lnTo>
                <a:cubicBezTo>
                  <a:pt x="3284125" y="1332643"/>
                  <a:pt x="3284125" y="1429131"/>
                  <a:pt x="3343656" y="1488662"/>
                </a:cubicBezTo>
                <a:lnTo>
                  <a:pt x="3683794" y="1828800"/>
                </a:lnTo>
                <a:lnTo>
                  <a:pt x="3343656" y="2169033"/>
                </a:lnTo>
                <a:cubicBezTo>
                  <a:pt x="3284125" y="2228564"/>
                  <a:pt x="3284125" y="2325053"/>
                  <a:pt x="3343656" y="2384584"/>
                </a:cubicBezTo>
                <a:close/>
                <a:moveTo>
                  <a:pt x="5943600" y="3962400"/>
                </a:moveTo>
                <a:lnTo>
                  <a:pt x="3634169" y="3962400"/>
                </a:lnTo>
                <a:cubicBezTo>
                  <a:pt x="3627120" y="4151090"/>
                  <a:pt x="3494056" y="4267200"/>
                  <a:pt x="3322320" y="4267200"/>
                </a:cubicBezTo>
                <a:lnTo>
                  <a:pt x="2743200" y="4267200"/>
                </a:lnTo>
                <a:cubicBezTo>
                  <a:pt x="2565178" y="4267200"/>
                  <a:pt x="2428685" y="4100798"/>
                  <a:pt x="2431066" y="3962400"/>
                </a:cubicBezTo>
                <a:lnTo>
                  <a:pt x="152400" y="3962400"/>
                </a:lnTo>
                <a:cubicBezTo>
                  <a:pt x="68580" y="3962400"/>
                  <a:pt x="0" y="4030980"/>
                  <a:pt x="0" y="4114800"/>
                </a:cubicBezTo>
                <a:lnTo>
                  <a:pt x="0" y="4267200"/>
                </a:lnTo>
                <a:cubicBezTo>
                  <a:pt x="0" y="4602480"/>
                  <a:pt x="274320" y="4876800"/>
                  <a:pt x="609600" y="4876800"/>
                </a:cubicBezTo>
                <a:lnTo>
                  <a:pt x="5486400" y="4876800"/>
                </a:lnTo>
                <a:cubicBezTo>
                  <a:pt x="5821680" y="4876800"/>
                  <a:pt x="6096000" y="4602480"/>
                  <a:pt x="6096000" y="4267200"/>
                </a:cubicBezTo>
                <a:lnTo>
                  <a:pt x="6096000" y="4114800"/>
                </a:lnTo>
                <a:cubicBezTo>
                  <a:pt x="6096000" y="4030980"/>
                  <a:pt x="6027420" y="3962400"/>
                  <a:pt x="5943600" y="3962400"/>
                </a:cubicBezTo>
                <a:close/>
                <a:moveTo>
                  <a:pt x="5486400" y="457200"/>
                </a:moveTo>
                <a:cubicBezTo>
                  <a:pt x="5486400" y="205740"/>
                  <a:pt x="5280660" y="0"/>
                  <a:pt x="5029200" y="0"/>
                </a:cubicBezTo>
                <a:lnTo>
                  <a:pt x="1066800" y="0"/>
                </a:lnTo>
                <a:cubicBezTo>
                  <a:pt x="815340" y="0"/>
                  <a:pt x="609600" y="205740"/>
                  <a:pt x="609600" y="457200"/>
                </a:cubicBezTo>
                <a:lnTo>
                  <a:pt x="609600" y="3657600"/>
                </a:lnTo>
                <a:lnTo>
                  <a:pt x="5486400" y="3657600"/>
                </a:lnTo>
                <a:lnTo>
                  <a:pt x="5486400" y="457200"/>
                </a:lnTo>
                <a:close/>
                <a:moveTo>
                  <a:pt x="4876800" y="3048000"/>
                </a:moveTo>
                <a:lnTo>
                  <a:pt x="1219200" y="3048000"/>
                </a:lnTo>
                <a:lnTo>
                  <a:pt x="1219200" y="609600"/>
                </a:lnTo>
                <a:lnTo>
                  <a:pt x="4876800" y="609600"/>
                </a:lnTo>
                <a:lnTo>
                  <a:pt x="4876800" y="3048000"/>
                </a:lnTo>
                <a:close/>
              </a:path>
            </a:pathLst>
          </a:custGeom>
          <a:solidFill>
            <a:schemeClr val="accent4">
              <a:lumMod val="75000"/>
            </a:schemeClr>
          </a:solidFill>
          <a:ln w="9525" cap="flat">
            <a:noFill/>
            <a:prstDash val="solid"/>
            <a:miter/>
          </a:ln>
        </p:spPr>
        <p:txBody>
          <a:bodyPr rtlCol="0" anchor="ctr"/>
          <a:lstStyle/>
          <a:p>
            <a:endParaRPr lang="de-CH"/>
          </a:p>
        </p:txBody>
      </p:sp>
      <p:sp>
        <p:nvSpPr>
          <p:cNvPr id="9" name="TextBox 8">
            <a:extLst>
              <a:ext uri="{FF2B5EF4-FFF2-40B4-BE49-F238E27FC236}">
                <a16:creationId xmlns:a16="http://schemas.microsoft.com/office/drawing/2014/main" id="{9D510985-DFEB-4EB4-BE44-2BA068EFAF76}"/>
              </a:ext>
            </a:extLst>
          </p:cNvPr>
          <p:cNvSpPr txBox="1"/>
          <p:nvPr/>
        </p:nvSpPr>
        <p:spPr>
          <a:xfrm>
            <a:off x="4633490" y="3362021"/>
            <a:ext cx="1532792" cy="782265"/>
          </a:xfrm>
          <a:prstGeom prst="rect">
            <a:avLst/>
          </a:prstGeom>
          <a:noFill/>
        </p:spPr>
        <p:txBody>
          <a:bodyPr wrap="none">
            <a:spAutoFit/>
          </a:bodyPr>
          <a:lstStyle/>
          <a:p>
            <a:pPr marL="0" marR="0" lvl="0" indent="0" algn="ctr" defTabSz="959937" rtl="0" eaLnBrk="1" fontAlgn="auto" latinLnBrk="0" hangingPunct="1">
              <a:lnSpc>
                <a:spcPct val="120000"/>
              </a:lnSpc>
              <a:spcBef>
                <a:spcPts val="1050"/>
              </a:spcBef>
              <a:spcAft>
                <a:spcPts val="0"/>
              </a:spcAft>
              <a:buClrTx/>
              <a:buSzTx/>
              <a:buFont typeface="Arial" panose="020B0604020202020204" pitchFamily="34" charset="0"/>
              <a:buNone/>
              <a:tabLst/>
              <a:defRPr/>
            </a:pPr>
            <a:r>
              <a:rPr kumimoji="0" lang="de-CH" sz="4000" b="0" i="0" u="none" strike="noStrike" kern="1200" cap="none" spc="0" normalizeH="0" baseline="0" noProof="0" dirty="0">
                <a:ln>
                  <a:noFill/>
                </a:ln>
                <a:solidFill>
                  <a:prstClr val="black"/>
                </a:solidFill>
                <a:effectLst/>
                <a:uLnTx/>
                <a:uFillTx/>
                <a:latin typeface="Fira Sans"/>
                <a:ea typeface="+mn-ea"/>
                <a:cs typeface="+mn-cs"/>
              </a:rPr>
              <a:t>Demo</a:t>
            </a:r>
            <a:endParaRPr kumimoji="0" lang="de-CH" sz="2800" b="0" i="0" u="none" strike="noStrike" kern="1200" cap="none" spc="0" normalizeH="0" baseline="0" noProof="0" dirty="0">
              <a:ln>
                <a:noFill/>
              </a:ln>
              <a:solidFill>
                <a:prstClr val="black"/>
              </a:solidFill>
              <a:effectLst/>
              <a:uLnTx/>
              <a:uFillTx/>
              <a:latin typeface="Fira Sans"/>
              <a:ea typeface="+mn-ea"/>
              <a:cs typeface="+mn-cs"/>
            </a:endParaRPr>
          </a:p>
        </p:txBody>
      </p:sp>
    </p:spTree>
    <p:extLst>
      <p:ext uri="{BB962C8B-B14F-4D97-AF65-F5344CB8AC3E}">
        <p14:creationId xmlns:p14="http://schemas.microsoft.com/office/powerpoint/2010/main" val="159821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70015-6F28-2F23-29EA-EE91E19EC142}"/>
              </a:ext>
            </a:extLst>
          </p:cNvPr>
          <p:cNvSpPr>
            <a:spLocks noGrp="1"/>
          </p:cNvSpPr>
          <p:nvPr>
            <p:ph type="title"/>
          </p:nvPr>
        </p:nvSpPr>
        <p:spPr/>
        <p:txBody>
          <a:bodyPr/>
          <a:lstStyle/>
          <a:p>
            <a:r>
              <a:rPr lang="de-CH" dirty="0"/>
              <a:t>Persistenz: Assoziationen</a:t>
            </a:r>
          </a:p>
        </p:txBody>
      </p:sp>
      <p:sp>
        <p:nvSpPr>
          <p:cNvPr id="3" name="Text Placeholder 2">
            <a:extLst>
              <a:ext uri="{FF2B5EF4-FFF2-40B4-BE49-F238E27FC236}">
                <a16:creationId xmlns:a16="http://schemas.microsoft.com/office/drawing/2014/main" id="{7E63DC7B-B359-F9F6-BAE0-982B078D6D27}"/>
              </a:ext>
            </a:extLst>
          </p:cNvPr>
          <p:cNvSpPr>
            <a:spLocks noGrp="1"/>
          </p:cNvSpPr>
          <p:nvPr>
            <p:ph type="body" idx="1"/>
          </p:nvPr>
        </p:nvSpPr>
        <p:spPr/>
        <p:txBody>
          <a:bodyPr/>
          <a:lstStyle/>
          <a:p>
            <a:endParaRPr lang="de-CH"/>
          </a:p>
        </p:txBody>
      </p:sp>
      <p:sp>
        <p:nvSpPr>
          <p:cNvPr id="4" name="Slide Number Placeholder 3">
            <a:extLst>
              <a:ext uri="{FF2B5EF4-FFF2-40B4-BE49-F238E27FC236}">
                <a16:creationId xmlns:a16="http://schemas.microsoft.com/office/drawing/2014/main" id="{30D5D307-BC35-FC11-5D03-F25BA16517EF}"/>
              </a:ext>
            </a:extLst>
          </p:cNvPr>
          <p:cNvSpPr>
            <a:spLocks noGrp="1"/>
          </p:cNvSpPr>
          <p:nvPr>
            <p:ph type="sldNum" sz="quarter" idx="4"/>
          </p:nvPr>
        </p:nvSpPr>
        <p:spPr/>
        <p:txBody>
          <a:bodyPr/>
          <a:lstStyle/>
          <a:p>
            <a:fld id="{01E5B819-6909-4CDA-9F8C-527769432568}" type="slidenum">
              <a:rPr lang="en-US" smtClean="0"/>
              <a:t>11</a:t>
            </a:fld>
            <a:endParaRPr lang="en-US" dirty="0"/>
          </a:p>
        </p:txBody>
      </p:sp>
    </p:spTree>
    <p:extLst>
      <p:ext uri="{BB962C8B-B14F-4D97-AF65-F5344CB8AC3E}">
        <p14:creationId xmlns:p14="http://schemas.microsoft.com/office/powerpoint/2010/main" val="2674717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383AC-EE4E-453C-B4D4-0EC512244776}"/>
              </a:ext>
            </a:extLst>
          </p:cNvPr>
          <p:cNvSpPr>
            <a:spLocks noGrp="1"/>
          </p:cNvSpPr>
          <p:nvPr>
            <p:ph type="title"/>
          </p:nvPr>
        </p:nvSpPr>
        <p:spPr/>
        <p:txBody>
          <a:bodyPr/>
          <a:lstStyle/>
          <a:p>
            <a:r>
              <a:rPr lang="de-CH" dirty="0"/>
              <a:t>1:1-Assoziation</a:t>
            </a:r>
          </a:p>
        </p:txBody>
      </p:sp>
      <p:sp>
        <p:nvSpPr>
          <p:cNvPr id="4" name="Slide Number Placeholder 3">
            <a:extLst>
              <a:ext uri="{FF2B5EF4-FFF2-40B4-BE49-F238E27FC236}">
                <a16:creationId xmlns:a16="http://schemas.microsoft.com/office/drawing/2014/main" id="{CA98D25E-A973-463F-81CD-5268FC760F6E}"/>
              </a:ext>
            </a:extLst>
          </p:cNvPr>
          <p:cNvSpPr>
            <a:spLocks noGrp="1"/>
          </p:cNvSpPr>
          <p:nvPr>
            <p:ph type="sldNum" sz="quarter" idx="4"/>
          </p:nvPr>
        </p:nvSpPr>
        <p:spPr/>
        <p:txBody>
          <a:bodyPr/>
          <a:lstStyle/>
          <a:p>
            <a:fld id="{01E5B819-6909-4CDA-9F8C-527769432568}" type="slidenum">
              <a:rPr lang="en-US" smtClean="0"/>
              <a:t>12</a:t>
            </a:fld>
            <a:endParaRPr lang="en-US" dirty="0"/>
          </a:p>
        </p:txBody>
      </p:sp>
      <p:sp>
        <p:nvSpPr>
          <p:cNvPr id="5" name="Rectangle 4">
            <a:extLst>
              <a:ext uri="{FF2B5EF4-FFF2-40B4-BE49-F238E27FC236}">
                <a16:creationId xmlns:a16="http://schemas.microsoft.com/office/drawing/2014/main" id="{88244E6F-42F5-4D4F-9999-7133BF19662E}"/>
              </a:ext>
            </a:extLst>
          </p:cNvPr>
          <p:cNvSpPr/>
          <p:nvPr/>
        </p:nvSpPr>
        <p:spPr>
          <a:xfrm>
            <a:off x="675890" y="1409476"/>
            <a:ext cx="4124147" cy="2357156"/>
          </a:xfrm>
          <a:prstGeom prst="rect">
            <a:avLst/>
          </a:prstGeom>
          <a:solidFill>
            <a:srgbClr val="000000">
              <a:alpha val="3922"/>
            </a:srgbClr>
          </a:solidFill>
          <a:effectLst/>
        </p:spPr>
        <p:txBody>
          <a:bodyPr wrap="square" lIns="180000" tIns="72000" rIns="180000" bIns="144000" numCol="1" anchor="t">
            <a:spAutoFit/>
          </a:bodyPr>
          <a:lstStyle/>
          <a:p>
            <a:pPr>
              <a:lnSpc>
                <a:spcPct val="125000"/>
              </a:lnSpc>
            </a:pPr>
            <a:r>
              <a:rPr lang="it-IT" sz="1600" dirty="0">
                <a:solidFill>
                  <a:schemeClr val="accent4"/>
                </a:solidFill>
                <a:latin typeface="Fira Code" panose="020B0509050000020004" pitchFamily="49" charset="0"/>
                <a:ea typeface="Fira Code" panose="020B0509050000020004" pitchFamily="49" charset="0"/>
              </a:rPr>
              <a:t>@Entity</a:t>
            </a:r>
          </a:p>
          <a:p>
            <a:pPr>
              <a:lnSpc>
                <a:spcPct val="125000"/>
              </a:lnSpc>
            </a:pPr>
            <a:r>
              <a:rPr lang="it-IT" sz="1600" b="1" dirty="0">
                <a:solidFill>
                  <a:schemeClr val="accent4">
                    <a:lumMod val="75000"/>
                  </a:schemeClr>
                </a:solidFill>
                <a:latin typeface="Fira Code" panose="020B0509050000020004" pitchFamily="49" charset="0"/>
                <a:ea typeface="Fira Code" panose="020B0509050000020004" pitchFamily="49" charset="0"/>
              </a:rPr>
              <a:t>public</a:t>
            </a:r>
            <a:r>
              <a:rPr lang="it-IT" sz="1600" dirty="0">
                <a:latin typeface="Fira Code" panose="020B0509050000020004" pitchFamily="49" charset="0"/>
                <a:ea typeface="Fira Code" panose="020B0509050000020004" pitchFamily="49" charset="0"/>
              </a:rPr>
              <a:t> </a:t>
            </a:r>
            <a:r>
              <a:rPr lang="it-IT" sz="1600" b="1" dirty="0">
                <a:solidFill>
                  <a:schemeClr val="accent4">
                    <a:lumMod val="75000"/>
                  </a:schemeClr>
                </a:solidFill>
                <a:latin typeface="Fira Code" panose="020B0509050000020004" pitchFamily="49" charset="0"/>
                <a:ea typeface="Fira Code" panose="020B0509050000020004" pitchFamily="49" charset="0"/>
              </a:rPr>
              <a:t>class</a:t>
            </a:r>
            <a:r>
              <a:rPr lang="it-IT" sz="1600" dirty="0">
                <a:latin typeface="Fira Code" panose="020B0509050000020004" pitchFamily="49" charset="0"/>
                <a:ea typeface="Fira Code" panose="020B0509050000020004" pitchFamily="49" charset="0"/>
              </a:rPr>
              <a:t> </a:t>
            </a:r>
            <a:r>
              <a:rPr lang="it-IT" sz="1600" dirty="0" err="1">
                <a:latin typeface="Fira Code" panose="020B0509050000020004" pitchFamily="49" charset="0"/>
                <a:ea typeface="Fira Code" panose="020B0509050000020004" pitchFamily="49" charset="0"/>
              </a:rPr>
              <a:t>Contact</a:t>
            </a:r>
            <a:r>
              <a:rPr lang="it-IT" sz="1600" dirty="0">
                <a:latin typeface="Fira Code" panose="020B0509050000020004" pitchFamily="49" charset="0"/>
                <a:ea typeface="Fira Code" panose="020B0509050000020004" pitchFamily="49" charset="0"/>
              </a:rPr>
              <a:t> {</a:t>
            </a:r>
          </a:p>
          <a:p>
            <a:pPr>
              <a:lnSpc>
                <a:spcPct val="125000"/>
              </a:lnSpc>
            </a:pPr>
            <a:endParaRPr lang="it-IT" sz="800" dirty="0">
              <a:latin typeface="Fira Code" panose="020B0509050000020004" pitchFamily="49" charset="0"/>
              <a:ea typeface="Fira Code" panose="020B0509050000020004" pitchFamily="49" charset="0"/>
            </a:endParaRPr>
          </a:p>
          <a:p>
            <a:pPr>
              <a:lnSpc>
                <a:spcPct val="125000"/>
              </a:lnSpc>
            </a:pPr>
            <a:r>
              <a:rPr lang="it-IT" sz="1600" dirty="0">
                <a:latin typeface="Fira Code" panose="020B0509050000020004" pitchFamily="49" charset="0"/>
                <a:ea typeface="Fira Code" panose="020B0509050000020004" pitchFamily="49" charset="0"/>
              </a:rPr>
              <a:t>   </a:t>
            </a:r>
            <a:r>
              <a:rPr lang="it-IT" sz="1600" dirty="0">
                <a:solidFill>
                  <a:srgbClr val="7030A0"/>
                </a:solidFill>
                <a:latin typeface="Fira Code" panose="020B0509050000020004" pitchFamily="49" charset="0"/>
                <a:ea typeface="Fira Code" panose="020B0509050000020004" pitchFamily="49" charset="0"/>
              </a:rPr>
              <a:t>@OneToOne</a:t>
            </a:r>
          </a:p>
          <a:p>
            <a:pPr>
              <a:lnSpc>
                <a:spcPct val="125000"/>
              </a:lnSpc>
            </a:pPr>
            <a:r>
              <a:rPr lang="it-IT" sz="1600" dirty="0">
                <a:latin typeface="Fira Code" panose="020B0509050000020004" pitchFamily="49" charset="0"/>
                <a:ea typeface="Fira Code" panose="020B0509050000020004" pitchFamily="49" charset="0"/>
              </a:rPr>
              <a:t>   </a:t>
            </a:r>
            <a:r>
              <a:rPr lang="it-IT" sz="1600" b="1" dirty="0">
                <a:solidFill>
                  <a:schemeClr val="accent4">
                    <a:lumMod val="75000"/>
                  </a:schemeClr>
                </a:solidFill>
                <a:latin typeface="Fira Code" panose="020B0509050000020004" pitchFamily="49" charset="0"/>
                <a:ea typeface="Fira Code" panose="020B0509050000020004" pitchFamily="49" charset="0"/>
              </a:rPr>
              <a:t>private</a:t>
            </a:r>
            <a:r>
              <a:rPr lang="it-IT" sz="1600" dirty="0">
                <a:latin typeface="Fira Code" panose="020B0509050000020004" pitchFamily="49" charset="0"/>
                <a:ea typeface="Fira Code" panose="020B0509050000020004" pitchFamily="49" charset="0"/>
              </a:rPr>
              <a:t> </a:t>
            </a:r>
            <a:r>
              <a:rPr lang="it-IT" sz="1600" dirty="0" err="1">
                <a:latin typeface="Fira Code" panose="020B0509050000020004" pitchFamily="49" charset="0"/>
                <a:ea typeface="Fira Code" panose="020B0509050000020004" pitchFamily="49" charset="0"/>
              </a:rPr>
              <a:t>Address</a:t>
            </a:r>
            <a:r>
              <a:rPr lang="it-IT" sz="1600" dirty="0">
                <a:latin typeface="Fira Code" panose="020B0509050000020004" pitchFamily="49" charset="0"/>
                <a:ea typeface="Fira Code" panose="020B0509050000020004" pitchFamily="49" charset="0"/>
              </a:rPr>
              <a:t> </a:t>
            </a:r>
            <a:r>
              <a:rPr lang="it-IT" sz="1600" dirty="0" err="1">
                <a:solidFill>
                  <a:schemeClr val="accent3">
                    <a:lumMod val="75000"/>
                  </a:schemeClr>
                </a:solidFill>
                <a:latin typeface="Fira Code" panose="020B0509050000020004" pitchFamily="49" charset="0"/>
                <a:ea typeface="Fira Code" panose="020B0509050000020004" pitchFamily="49" charset="0"/>
              </a:rPr>
              <a:t>address</a:t>
            </a:r>
            <a:r>
              <a:rPr lang="it-IT" sz="1600" dirty="0">
                <a:latin typeface="Fira Code" panose="020B0509050000020004" pitchFamily="49" charset="0"/>
                <a:ea typeface="Fira Code" panose="020B0509050000020004" pitchFamily="49" charset="0"/>
              </a:rPr>
              <a:t>;</a:t>
            </a:r>
            <a:endParaRPr lang="it-IT" sz="1600" dirty="0">
              <a:solidFill>
                <a:schemeClr val="accent4"/>
              </a:solidFill>
              <a:latin typeface="Fira Code" panose="020B0509050000020004" pitchFamily="49" charset="0"/>
              <a:ea typeface="Fira Code" panose="020B0509050000020004" pitchFamily="49" charset="0"/>
            </a:endParaRPr>
          </a:p>
          <a:p>
            <a:pPr>
              <a:lnSpc>
                <a:spcPct val="125000"/>
              </a:lnSpc>
            </a:pPr>
            <a:endParaRPr lang="it-IT" sz="800" dirty="0">
              <a:latin typeface="Fira Code" panose="020B0509050000020004" pitchFamily="49" charset="0"/>
              <a:ea typeface="Fira Code" panose="020B0509050000020004" pitchFamily="49" charset="0"/>
            </a:endParaRPr>
          </a:p>
          <a:p>
            <a:pPr>
              <a:lnSpc>
                <a:spcPct val="125000"/>
              </a:lnSpc>
            </a:pPr>
            <a:r>
              <a:rPr lang="it-IT" sz="1600" dirty="0">
                <a:latin typeface="Fira Code" panose="020B0509050000020004" pitchFamily="49" charset="0"/>
                <a:ea typeface="Fira Code" panose="020B0509050000020004" pitchFamily="49" charset="0"/>
              </a:rPr>
              <a:t>   </a:t>
            </a:r>
            <a:r>
              <a:rPr lang="it-IT" sz="1600" dirty="0">
                <a:solidFill>
                  <a:schemeClr val="bg1">
                    <a:lumMod val="65000"/>
                  </a:schemeClr>
                </a:solidFill>
                <a:latin typeface="Fira Code" panose="020B0509050000020004" pitchFamily="49" charset="0"/>
                <a:ea typeface="Fira Code" panose="020B0509050000020004" pitchFamily="49" charset="0"/>
              </a:rPr>
              <a:t>...</a:t>
            </a:r>
          </a:p>
          <a:p>
            <a:pPr>
              <a:lnSpc>
                <a:spcPct val="125000"/>
              </a:lnSpc>
            </a:pPr>
            <a:r>
              <a:rPr lang="it-IT" sz="1600" dirty="0">
                <a:latin typeface="Fira Code" panose="020B0509050000020004" pitchFamily="49" charset="0"/>
                <a:ea typeface="Fira Code" panose="020B0509050000020004" pitchFamily="49" charset="0"/>
              </a:rPr>
              <a:t>}</a:t>
            </a:r>
            <a:endParaRPr lang="en-US" sz="1600" dirty="0">
              <a:solidFill>
                <a:schemeClr val="bg1">
                  <a:lumMod val="65000"/>
                </a:schemeClr>
              </a:solidFill>
              <a:latin typeface="Fira Code" panose="020B0509050000020004" pitchFamily="49" charset="0"/>
              <a:ea typeface="Fira Code" panose="020B0509050000020004" pitchFamily="49" charset="0"/>
            </a:endParaRPr>
          </a:p>
        </p:txBody>
      </p:sp>
      <p:cxnSp>
        <p:nvCxnSpPr>
          <p:cNvPr id="8" name="Straight Connector 7">
            <a:extLst>
              <a:ext uri="{FF2B5EF4-FFF2-40B4-BE49-F238E27FC236}">
                <a16:creationId xmlns:a16="http://schemas.microsoft.com/office/drawing/2014/main" id="{30E68BA8-0CEF-4E69-88DA-6DB28699B736}"/>
              </a:ext>
            </a:extLst>
          </p:cNvPr>
          <p:cNvCxnSpPr>
            <a:cxnSpLocks/>
          </p:cNvCxnSpPr>
          <p:nvPr/>
        </p:nvCxnSpPr>
        <p:spPr>
          <a:xfrm>
            <a:off x="5399882" y="1295783"/>
            <a:ext cx="0" cy="5451183"/>
          </a:xfrm>
          <a:prstGeom prst="line">
            <a:avLst/>
          </a:prstGeom>
          <a:ln w="57150">
            <a:solidFill>
              <a:schemeClr val="accent4">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E0821FCD-D1D0-4A9D-89D2-76EDC1BBC8E7}"/>
              </a:ext>
            </a:extLst>
          </p:cNvPr>
          <p:cNvGrpSpPr/>
          <p:nvPr/>
        </p:nvGrpSpPr>
        <p:grpSpPr>
          <a:xfrm>
            <a:off x="6203617" y="1574990"/>
            <a:ext cx="3716382" cy="1410634"/>
            <a:chOff x="6203617" y="4571263"/>
            <a:chExt cx="3716382" cy="1410634"/>
          </a:xfrm>
        </p:grpSpPr>
        <p:graphicFrame>
          <p:nvGraphicFramePr>
            <p:cNvPr id="7" name="Content Placeholder 5">
              <a:extLst>
                <a:ext uri="{FF2B5EF4-FFF2-40B4-BE49-F238E27FC236}">
                  <a16:creationId xmlns:a16="http://schemas.microsoft.com/office/drawing/2014/main" id="{A2056784-14FC-478D-82F3-EE0D22D6343F}"/>
                </a:ext>
              </a:extLst>
            </p:cNvPr>
            <p:cNvGraphicFramePr>
              <a:graphicFrameLocks/>
            </p:cNvGraphicFramePr>
            <p:nvPr/>
          </p:nvGraphicFramePr>
          <p:xfrm>
            <a:off x="6203617" y="4909817"/>
            <a:ext cx="3716382" cy="1072080"/>
          </p:xfrm>
          <a:graphic>
            <a:graphicData uri="http://schemas.openxmlformats.org/drawingml/2006/table">
              <a:tbl>
                <a:tblPr firstRow="1" bandRow="1">
                  <a:effectLst>
                    <a:outerShdw blurRad="241300" dist="63500" dir="5400000" algn="ctr" rotWithShape="0">
                      <a:srgbClr val="000000">
                        <a:alpha val="35000"/>
                      </a:srgbClr>
                    </a:outerShdw>
                  </a:effectLst>
                  <a:tableStyleId>{00A15C55-8517-42AA-B614-E9B94910E393}</a:tableStyleId>
                </a:tblPr>
                <a:tblGrid>
                  <a:gridCol w="609165">
                    <a:extLst>
                      <a:ext uri="{9D8B030D-6E8A-4147-A177-3AD203B41FA5}">
                        <a16:colId xmlns:a16="http://schemas.microsoft.com/office/drawing/2014/main" val="3660660064"/>
                      </a:ext>
                    </a:extLst>
                  </a:gridCol>
                  <a:gridCol w="1302518">
                    <a:extLst>
                      <a:ext uri="{9D8B030D-6E8A-4147-A177-3AD203B41FA5}">
                        <a16:colId xmlns:a16="http://schemas.microsoft.com/office/drawing/2014/main" val="3060758703"/>
                      </a:ext>
                    </a:extLst>
                  </a:gridCol>
                  <a:gridCol w="1804699">
                    <a:extLst>
                      <a:ext uri="{9D8B030D-6E8A-4147-A177-3AD203B41FA5}">
                        <a16:colId xmlns:a16="http://schemas.microsoft.com/office/drawing/2014/main" val="3007024679"/>
                      </a:ext>
                    </a:extLst>
                  </a:gridCol>
                </a:tblGrid>
                <a:tr h="315000">
                  <a:tc>
                    <a:txBody>
                      <a:bodyPr/>
                      <a:lstStyle/>
                      <a:p>
                        <a:pPr algn="ctr"/>
                        <a:r>
                          <a:rPr lang="de-CH" sz="1400" b="0" dirty="0">
                            <a:latin typeface="Fira Code" panose="020B0809050000020004" pitchFamily="49" charset="0"/>
                            <a:ea typeface="Fira Code" panose="020B0809050000020004" pitchFamily="49" charset="0"/>
                            <a:cs typeface="Fira Code" panose="020B0809050000020004" pitchFamily="49" charset="0"/>
                          </a:rPr>
                          <a:t>ID</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en-US" sz="1400" b="0" dirty="0">
                            <a:latin typeface="Fira Code" panose="020B0809050000020004" pitchFamily="49" charset="0"/>
                            <a:ea typeface="Fira Code" panose="020B0809050000020004" pitchFamily="49" charset="0"/>
                            <a:cs typeface="Fira Code" panose="020B0809050000020004" pitchFamily="49" charset="0"/>
                          </a:rPr>
                          <a:t>NAME</a:t>
                        </a:r>
                        <a:endParaRPr lang="de-CH" sz="1400" b="0" dirty="0">
                          <a:latin typeface="Fira Code" panose="020B0809050000020004" pitchFamily="49" charset="0"/>
                          <a:ea typeface="Fira Code" panose="020B0809050000020004" pitchFamily="49" charset="0"/>
                          <a:cs typeface="Fira Code" panose="020B0809050000020004" pitchFamily="49" charset="0"/>
                        </a:endParaRP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en-US" sz="1400" b="0" dirty="0">
                            <a:latin typeface="Fira Code" panose="020B0809050000020004" pitchFamily="49" charset="0"/>
                            <a:ea typeface="Fira Code" panose="020B0809050000020004" pitchFamily="49" charset="0"/>
                            <a:cs typeface="Fira Code" panose="020B0809050000020004" pitchFamily="49" charset="0"/>
                          </a:rPr>
                          <a:t>ADDRESS_ID</a:t>
                        </a:r>
                        <a:endParaRPr lang="de-CH" sz="1400" b="0" dirty="0">
                          <a:latin typeface="Fira Code" panose="020B0809050000020004" pitchFamily="49" charset="0"/>
                          <a:ea typeface="Fira Code" panose="020B0809050000020004" pitchFamily="49" charset="0"/>
                          <a:cs typeface="Fira Code" panose="020B0809050000020004" pitchFamily="49" charset="0"/>
                        </a:endParaRP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2166942910"/>
                    </a:ext>
                  </a:extLst>
                </a:tr>
                <a:tr h="315000">
                  <a:tc>
                    <a:txBody>
                      <a:bodyPr/>
                      <a:lstStyle/>
                      <a:p>
                        <a:pPr algn="ctr"/>
                        <a:r>
                          <a:rPr lang="de-CH" sz="1400" dirty="0"/>
                          <a:t>1</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en-US" sz="1400" dirty="0"/>
                          <a:t>Sarah</a:t>
                        </a:r>
                        <a:endParaRPr lang="de-CH" sz="1400" dirty="0"/>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de-CH" sz="1400" noProof="0" dirty="0">
                            <a:solidFill>
                              <a:srgbClr val="7030A0"/>
                            </a:solidFill>
                          </a:rPr>
                          <a:t>13</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765432799"/>
                    </a:ext>
                  </a:extLst>
                </a:tr>
                <a:tr h="315000">
                  <a:tc>
                    <a:txBody>
                      <a:bodyPr/>
                      <a:lstStyle/>
                      <a:p>
                        <a:pPr algn="ctr"/>
                        <a:r>
                          <a:rPr lang="de-CH" sz="1400" dirty="0"/>
                          <a:t>2</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en-US" sz="1400" dirty="0"/>
                          <a:t>Mike</a:t>
                        </a:r>
                        <a:endParaRPr lang="de-CH" sz="1400" dirty="0"/>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de-CH" sz="1400" dirty="0">
                            <a:solidFill>
                              <a:srgbClr val="7030A0"/>
                            </a:solidFill>
                          </a:rPr>
                          <a:t>17</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703851674"/>
                    </a:ext>
                  </a:extLst>
                </a:tr>
              </a:tbl>
            </a:graphicData>
          </a:graphic>
        </p:graphicFrame>
        <p:sp>
          <p:nvSpPr>
            <p:cNvPr id="11" name="TextBox 10">
              <a:extLst>
                <a:ext uri="{FF2B5EF4-FFF2-40B4-BE49-F238E27FC236}">
                  <a16:creationId xmlns:a16="http://schemas.microsoft.com/office/drawing/2014/main" id="{AEF95D4C-6915-4395-BCD3-DE0188AFF466}"/>
                </a:ext>
              </a:extLst>
            </p:cNvPr>
            <p:cNvSpPr txBox="1"/>
            <p:nvPr/>
          </p:nvSpPr>
          <p:spPr>
            <a:xfrm>
              <a:off x="7526244" y="4571263"/>
              <a:ext cx="1071127" cy="338554"/>
            </a:xfrm>
            <a:prstGeom prst="rect">
              <a:avLst/>
            </a:prstGeom>
            <a:noFill/>
          </p:spPr>
          <p:txBody>
            <a:bodyPr wrap="none" rtlCol="0" anchor="b">
              <a:spAutoFit/>
            </a:bodyPr>
            <a:lstStyle/>
            <a:p>
              <a:pPr algn="ctr"/>
              <a:r>
                <a:rPr lang="de-CH" sz="1600" dirty="0">
                  <a:latin typeface="Fira Code" panose="020B0809050000020004" pitchFamily="49" charset="0"/>
                  <a:ea typeface="Fira Code" panose="020B0809050000020004" pitchFamily="49" charset="0"/>
                  <a:cs typeface="Fira Code" panose="020B0809050000020004" pitchFamily="49" charset="0"/>
                </a:rPr>
                <a:t>CONTACT</a:t>
              </a:r>
            </a:p>
          </p:txBody>
        </p:sp>
      </p:grpSp>
      <p:sp>
        <p:nvSpPr>
          <p:cNvPr id="15" name="Rectangle 14">
            <a:extLst>
              <a:ext uri="{FF2B5EF4-FFF2-40B4-BE49-F238E27FC236}">
                <a16:creationId xmlns:a16="http://schemas.microsoft.com/office/drawing/2014/main" id="{0C65DA1F-E2AE-4C00-B8DA-66E4805A8377}"/>
              </a:ext>
            </a:extLst>
          </p:cNvPr>
          <p:cNvSpPr/>
          <p:nvPr/>
        </p:nvSpPr>
        <p:spPr>
          <a:xfrm>
            <a:off x="675890" y="4257766"/>
            <a:ext cx="4124147" cy="1587715"/>
          </a:xfrm>
          <a:prstGeom prst="rect">
            <a:avLst/>
          </a:prstGeom>
          <a:solidFill>
            <a:srgbClr val="000000">
              <a:alpha val="3922"/>
            </a:srgbClr>
          </a:solidFill>
          <a:effectLst/>
        </p:spPr>
        <p:txBody>
          <a:bodyPr wrap="square" lIns="180000" tIns="72000" rIns="180000" bIns="144000" numCol="1" anchor="t">
            <a:spAutoFit/>
          </a:bodyPr>
          <a:lstStyle/>
          <a:p>
            <a:pPr>
              <a:lnSpc>
                <a:spcPct val="125000"/>
              </a:lnSpc>
            </a:pPr>
            <a:r>
              <a:rPr lang="it-IT" sz="1600" dirty="0">
                <a:solidFill>
                  <a:schemeClr val="accent4"/>
                </a:solidFill>
                <a:latin typeface="Fira Code" panose="020B0509050000020004" pitchFamily="49" charset="0"/>
                <a:ea typeface="Fira Code" panose="020B0509050000020004" pitchFamily="49" charset="0"/>
              </a:rPr>
              <a:t>@Entity</a:t>
            </a:r>
          </a:p>
          <a:p>
            <a:pPr>
              <a:lnSpc>
                <a:spcPct val="125000"/>
              </a:lnSpc>
            </a:pPr>
            <a:r>
              <a:rPr lang="it-IT" sz="1600" b="1" dirty="0">
                <a:solidFill>
                  <a:schemeClr val="accent4">
                    <a:lumMod val="75000"/>
                  </a:schemeClr>
                </a:solidFill>
                <a:latin typeface="Fira Code" panose="020B0509050000020004" pitchFamily="49" charset="0"/>
                <a:ea typeface="Fira Code" panose="020B0509050000020004" pitchFamily="49" charset="0"/>
              </a:rPr>
              <a:t>public</a:t>
            </a:r>
            <a:r>
              <a:rPr lang="it-IT" sz="1600" dirty="0">
                <a:latin typeface="Fira Code" panose="020B0509050000020004" pitchFamily="49" charset="0"/>
                <a:ea typeface="Fira Code" panose="020B0509050000020004" pitchFamily="49" charset="0"/>
              </a:rPr>
              <a:t> </a:t>
            </a:r>
            <a:r>
              <a:rPr lang="it-IT" sz="1600" b="1" dirty="0">
                <a:solidFill>
                  <a:schemeClr val="accent4">
                    <a:lumMod val="75000"/>
                  </a:schemeClr>
                </a:solidFill>
                <a:latin typeface="Fira Code" panose="020B0509050000020004" pitchFamily="49" charset="0"/>
                <a:ea typeface="Fira Code" panose="020B0509050000020004" pitchFamily="49" charset="0"/>
              </a:rPr>
              <a:t>class</a:t>
            </a:r>
            <a:r>
              <a:rPr lang="it-IT" sz="1600" dirty="0">
                <a:latin typeface="Fira Code" panose="020B0509050000020004" pitchFamily="49" charset="0"/>
                <a:ea typeface="Fira Code" panose="020B0509050000020004" pitchFamily="49" charset="0"/>
              </a:rPr>
              <a:t> </a:t>
            </a:r>
            <a:r>
              <a:rPr lang="it-IT" sz="1600" dirty="0" err="1">
                <a:latin typeface="Fira Code" panose="020B0509050000020004" pitchFamily="49" charset="0"/>
                <a:ea typeface="Fira Code" panose="020B0509050000020004" pitchFamily="49" charset="0"/>
              </a:rPr>
              <a:t>Address</a:t>
            </a:r>
            <a:r>
              <a:rPr lang="it-IT" sz="1600" dirty="0">
                <a:latin typeface="Fira Code" panose="020B0509050000020004" pitchFamily="49" charset="0"/>
                <a:ea typeface="Fira Code" panose="020B0509050000020004" pitchFamily="49" charset="0"/>
              </a:rPr>
              <a:t> {</a:t>
            </a:r>
          </a:p>
          <a:p>
            <a:pPr>
              <a:lnSpc>
                <a:spcPct val="125000"/>
              </a:lnSpc>
            </a:pPr>
            <a:endParaRPr lang="it-IT" sz="800" dirty="0">
              <a:latin typeface="Fira Code" panose="020B0509050000020004" pitchFamily="49" charset="0"/>
              <a:ea typeface="Fira Code" panose="020B0509050000020004" pitchFamily="49" charset="0"/>
            </a:endParaRPr>
          </a:p>
          <a:p>
            <a:pPr>
              <a:lnSpc>
                <a:spcPct val="125000"/>
              </a:lnSpc>
            </a:pPr>
            <a:r>
              <a:rPr lang="it-IT" sz="1600" dirty="0">
                <a:latin typeface="Fira Code" panose="020B0509050000020004" pitchFamily="49" charset="0"/>
                <a:ea typeface="Fira Code" panose="020B0509050000020004" pitchFamily="49" charset="0"/>
              </a:rPr>
              <a:t>   </a:t>
            </a:r>
            <a:r>
              <a:rPr lang="it-IT" sz="1600" dirty="0">
                <a:solidFill>
                  <a:schemeClr val="bg1">
                    <a:lumMod val="65000"/>
                  </a:schemeClr>
                </a:solidFill>
                <a:latin typeface="Fira Code" panose="020B0509050000020004" pitchFamily="49" charset="0"/>
                <a:ea typeface="Fira Code" panose="020B0509050000020004" pitchFamily="49" charset="0"/>
              </a:rPr>
              <a:t>...</a:t>
            </a:r>
          </a:p>
          <a:p>
            <a:pPr>
              <a:lnSpc>
                <a:spcPct val="125000"/>
              </a:lnSpc>
            </a:pPr>
            <a:r>
              <a:rPr lang="it-IT" sz="1600" dirty="0">
                <a:latin typeface="Fira Code" panose="020B0509050000020004" pitchFamily="49" charset="0"/>
                <a:ea typeface="Fira Code" panose="020B0509050000020004" pitchFamily="49" charset="0"/>
              </a:rPr>
              <a:t>}</a:t>
            </a:r>
            <a:endParaRPr lang="en-US" sz="1600" dirty="0">
              <a:solidFill>
                <a:schemeClr val="bg1">
                  <a:lumMod val="65000"/>
                </a:schemeClr>
              </a:solidFill>
              <a:latin typeface="Fira Code" panose="020B0509050000020004" pitchFamily="49" charset="0"/>
              <a:ea typeface="Fira Code" panose="020B0509050000020004" pitchFamily="49" charset="0"/>
            </a:endParaRPr>
          </a:p>
        </p:txBody>
      </p:sp>
      <p:grpSp>
        <p:nvGrpSpPr>
          <p:cNvPr id="16" name="Group 15">
            <a:extLst>
              <a:ext uri="{FF2B5EF4-FFF2-40B4-BE49-F238E27FC236}">
                <a16:creationId xmlns:a16="http://schemas.microsoft.com/office/drawing/2014/main" id="{07243828-CD9C-4D78-9FD7-82FA8240F337}"/>
              </a:ext>
            </a:extLst>
          </p:cNvPr>
          <p:cNvGrpSpPr/>
          <p:nvPr/>
        </p:nvGrpSpPr>
        <p:grpSpPr>
          <a:xfrm>
            <a:off x="6203617" y="3928225"/>
            <a:ext cx="3716382" cy="1410634"/>
            <a:chOff x="6203617" y="4571263"/>
            <a:chExt cx="3716382" cy="1410634"/>
          </a:xfrm>
        </p:grpSpPr>
        <p:graphicFrame>
          <p:nvGraphicFramePr>
            <p:cNvPr id="17" name="Content Placeholder 5">
              <a:extLst>
                <a:ext uri="{FF2B5EF4-FFF2-40B4-BE49-F238E27FC236}">
                  <a16:creationId xmlns:a16="http://schemas.microsoft.com/office/drawing/2014/main" id="{0EAD5DCA-52F6-48B6-9FE7-59C7CFFBE432}"/>
                </a:ext>
              </a:extLst>
            </p:cNvPr>
            <p:cNvGraphicFramePr>
              <a:graphicFrameLocks/>
            </p:cNvGraphicFramePr>
            <p:nvPr/>
          </p:nvGraphicFramePr>
          <p:xfrm>
            <a:off x="6203617" y="4909817"/>
            <a:ext cx="3716382" cy="1072080"/>
          </p:xfrm>
          <a:graphic>
            <a:graphicData uri="http://schemas.openxmlformats.org/drawingml/2006/table">
              <a:tbl>
                <a:tblPr firstRow="1" bandRow="1">
                  <a:effectLst>
                    <a:outerShdw blurRad="241300" dist="63500" dir="5400000" algn="ctr" rotWithShape="0">
                      <a:srgbClr val="000000">
                        <a:alpha val="35000"/>
                      </a:srgbClr>
                    </a:outerShdw>
                  </a:effectLst>
                  <a:tableStyleId>{00A15C55-8517-42AA-B614-E9B94910E393}</a:tableStyleId>
                </a:tblPr>
                <a:tblGrid>
                  <a:gridCol w="609165">
                    <a:extLst>
                      <a:ext uri="{9D8B030D-6E8A-4147-A177-3AD203B41FA5}">
                        <a16:colId xmlns:a16="http://schemas.microsoft.com/office/drawing/2014/main" val="3660660064"/>
                      </a:ext>
                    </a:extLst>
                  </a:gridCol>
                  <a:gridCol w="1497500">
                    <a:extLst>
                      <a:ext uri="{9D8B030D-6E8A-4147-A177-3AD203B41FA5}">
                        <a16:colId xmlns:a16="http://schemas.microsoft.com/office/drawing/2014/main" val="3060758703"/>
                      </a:ext>
                    </a:extLst>
                  </a:gridCol>
                  <a:gridCol w="1609717">
                    <a:extLst>
                      <a:ext uri="{9D8B030D-6E8A-4147-A177-3AD203B41FA5}">
                        <a16:colId xmlns:a16="http://schemas.microsoft.com/office/drawing/2014/main" val="3007024679"/>
                      </a:ext>
                    </a:extLst>
                  </a:gridCol>
                </a:tblGrid>
                <a:tr h="315000">
                  <a:tc>
                    <a:txBody>
                      <a:bodyPr/>
                      <a:lstStyle/>
                      <a:p>
                        <a:pPr algn="ctr"/>
                        <a:r>
                          <a:rPr lang="de-CH" sz="1400" b="0" dirty="0">
                            <a:latin typeface="Fira Code" panose="020B0809050000020004" pitchFamily="49" charset="0"/>
                            <a:ea typeface="Fira Code" panose="020B0809050000020004" pitchFamily="49" charset="0"/>
                            <a:cs typeface="Fira Code" panose="020B0809050000020004" pitchFamily="49" charset="0"/>
                          </a:rPr>
                          <a:t>ID</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en-US" sz="1400" b="0" dirty="0">
                            <a:latin typeface="Fira Code" panose="020B0809050000020004" pitchFamily="49" charset="0"/>
                            <a:ea typeface="Fira Code" panose="020B0809050000020004" pitchFamily="49" charset="0"/>
                            <a:cs typeface="Fira Code" panose="020B0809050000020004" pitchFamily="49" charset="0"/>
                          </a:rPr>
                          <a:t>STREET_NO</a:t>
                        </a:r>
                        <a:endParaRPr lang="de-CH" sz="1400" b="0" dirty="0">
                          <a:latin typeface="Fira Code" panose="020B0809050000020004" pitchFamily="49" charset="0"/>
                          <a:ea typeface="Fira Code" panose="020B0809050000020004" pitchFamily="49" charset="0"/>
                          <a:cs typeface="Fira Code" panose="020B0809050000020004" pitchFamily="49" charset="0"/>
                        </a:endParaRP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en-US" sz="1400" b="0" dirty="0">
                            <a:latin typeface="Fira Code" panose="020B0809050000020004" pitchFamily="49" charset="0"/>
                            <a:ea typeface="Fira Code" panose="020B0809050000020004" pitchFamily="49" charset="0"/>
                            <a:cs typeface="Fira Code" panose="020B0809050000020004" pitchFamily="49" charset="0"/>
                          </a:rPr>
                          <a:t>CITY</a:t>
                        </a:r>
                        <a:endParaRPr lang="de-CH" sz="1400" b="0" dirty="0">
                          <a:latin typeface="Fira Code" panose="020B0809050000020004" pitchFamily="49" charset="0"/>
                          <a:ea typeface="Fira Code" panose="020B0809050000020004" pitchFamily="49" charset="0"/>
                          <a:cs typeface="Fira Code" panose="020B0809050000020004" pitchFamily="49" charset="0"/>
                        </a:endParaRP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2166942910"/>
                    </a:ext>
                  </a:extLst>
                </a:tr>
                <a:tr h="315000">
                  <a:tc>
                    <a:txBody>
                      <a:bodyPr/>
                      <a:lstStyle/>
                      <a:p>
                        <a:pPr algn="ctr"/>
                        <a:r>
                          <a:rPr lang="de-CH" sz="1400" dirty="0">
                            <a:solidFill>
                              <a:srgbClr val="7030A0"/>
                            </a:solidFill>
                          </a:rPr>
                          <a:t>13</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en-US" sz="1400" dirty="0" err="1"/>
                          <a:t>Hauptstrasse</a:t>
                        </a:r>
                        <a:r>
                          <a:rPr lang="en-US" sz="1400" dirty="0"/>
                          <a:t> 0</a:t>
                        </a:r>
                        <a:endParaRPr lang="de-CH" sz="1400" dirty="0"/>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de-CH" sz="1400" noProof="0" dirty="0" err="1"/>
                          <a:t>Gümlingen</a:t>
                        </a:r>
                        <a:endParaRPr lang="de-CH" sz="1400" noProof="0" dirty="0"/>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765432799"/>
                    </a:ext>
                  </a:extLst>
                </a:tr>
                <a:tr h="315000">
                  <a:tc>
                    <a:txBody>
                      <a:bodyPr/>
                      <a:lstStyle/>
                      <a:p>
                        <a:pPr algn="ctr"/>
                        <a:r>
                          <a:rPr lang="de-CH" sz="1400" dirty="0">
                            <a:solidFill>
                              <a:srgbClr val="7030A0"/>
                            </a:solidFill>
                          </a:rPr>
                          <a:t>17</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en-US" sz="1400" dirty="0" err="1"/>
                          <a:t>Elchweg</a:t>
                        </a:r>
                        <a:r>
                          <a:rPr lang="en-US" sz="1400" dirty="0"/>
                          <a:t> 33</a:t>
                        </a:r>
                        <a:endParaRPr lang="de-CH" sz="1400" dirty="0"/>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de-CH" sz="1400" dirty="0"/>
                          <a:t>Oberdorf</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703851674"/>
                    </a:ext>
                  </a:extLst>
                </a:tr>
              </a:tbl>
            </a:graphicData>
          </a:graphic>
        </p:graphicFrame>
        <p:sp>
          <p:nvSpPr>
            <p:cNvPr id="18" name="TextBox 17">
              <a:extLst>
                <a:ext uri="{FF2B5EF4-FFF2-40B4-BE49-F238E27FC236}">
                  <a16:creationId xmlns:a16="http://schemas.microsoft.com/office/drawing/2014/main" id="{816D1B78-D2B2-4875-84A4-B0DA2ACA1DDE}"/>
                </a:ext>
              </a:extLst>
            </p:cNvPr>
            <p:cNvSpPr txBox="1"/>
            <p:nvPr/>
          </p:nvSpPr>
          <p:spPr>
            <a:xfrm>
              <a:off x="7526246" y="4571263"/>
              <a:ext cx="1071127" cy="338554"/>
            </a:xfrm>
            <a:prstGeom prst="rect">
              <a:avLst/>
            </a:prstGeom>
            <a:noFill/>
          </p:spPr>
          <p:txBody>
            <a:bodyPr wrap="none" rtlCol="0" anchor="b">
              <a:spAutoFit/>
            </a:bodyPr>
            <a:lstStyle/>
            <a:p>
              <a:pPr algn="ctr"/>
              <a:r>
                <a:rPr lang="de-CH" sz="1600" dirty="0">
                  <a:latin typeface="Fira Code" panose="020B0809050000020004" pitchFamily="49" charset="0"/>
                  <a:ea typeface="Fira Code" panose="020B0809050000020004" pitchFamily="49" charset="0"/>
                  <a:cs typeface="Fira Code" panose="020B0809050000020004" pitchFamily="49" charset="0"/>
                </a:rPr>
                <a:t>ADDRESS</a:t>
              </a:r>
            </a:p>
          </p:txBody>
        </p:sp>
      </p:grpSp>
    </p:spTree>
    <p:extLst>
      <p:ext uri="{BB962C8B-B14F-4D97-AF65-F5344CB8AC3E}">
        <p14:creationId xmlns:p14="http://schemas.microsoft.com/office/powerpoint/2010/main" val="931584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383AC-EE4E-453C-B4D4-0EC512244776}"/>
              </a:ext>
            </a:extLst>
          </p:cNvPr>
          <p:cNvSpPr>
            <a:spLocks noGrp="1"/>
          </p:cNvSpPr>
          <p:nvPr>
            <p:ph type="title"/>
          </p:nvPr>
        </p:nvSpPr>
        <p:spPr/>
        <p:txBody>
          <a:bodyPr/>
          <a:lstStyle/>
          <a:p>
            <a:r>
              <a:rPr lang="de-CH" dirty="0"/>
              <a:t>1:N-Assoziation (</a:t>
            </a:r>
            <a:r>
              <a:rPr lang="de-CH" dirty="0" err="1"/>
              <a:t>default</a:t>
            </a:r>
            <a:r>
              <a:rPr lang="de-CH" dirty="0"/>
              <a:t>)</a:t>
            </a:r>
          </a:p>
        </p:txBody>
      </p:sp>
      <p:sp>
        <p:nvSpPr>
          <p:cNvPr id="4" name="Slide Number Placeholder 3">
            <a:extLst>
              <a:ext uri="{FF2B5EF4-FFF2-40B4-BE49-F238E27FC236}">
                <a16:creationId xmlns:a16="http://schemas.microsoft.com/office/drawing/2014/main" id="{CA98D25E-A973-463F-81CD-5268FC760F6E}"/>
              </a:ext>
            </a:extLst>
          </p:cNvPr>
          <p:cNvSpPr>
            <a:spLocks noGrp="1"/>
          </p:cNvSpPr>
          <p:nvPr>
            <p:ph type="sldNum" sz="quarter" idx="4"/>
          </p:nvPr>
        </p:nvSpPr>
        <p:spPr/>
        <p:txBody>
          <a:bodyPr/>
          <a:lstStyle/>
          <a:p>
            <a:fld id="{01E5B819-6909-4CDA-9F8C-527769432568}" type="slidenum">
              <a:rPr lang="en-US" smtClean="0"/>
              <a:t>13</a:t>
            </a:fld>
            <a:endParaRPr lang="en-US" dirty="0"/>
          </a:p>
        </p:txBody>
      </p:sp>
      <p:sp>
        <p:nvSpPr>
          <p:cNvPr id="5" name="Rectangle 4">
            <a:extLst>
              <a:ext uri="{FF2B5EF4-FFF2-40B4-BE49-F238E27FC236}">
                <a16:creationId xmlns:a16="http://schemas.microsoft.com/office/drawing/2014/main" id="{88244E6F-42F5-4D4F-9999-7133BF19662E}"/>
              </a:ext>
            </a:extLst>
          </p:cNvPr>
          <p:cNvSpPr/>
          <p:nvPr/>
        </p:nvSpPr>
        <p:spPr>
          <a:xfrm>
            <a:off x="594932" y="1409476"/>
            <a:ext cx="4286064" cy="2357156"/>
          </a:xfrm>
          <a:prstGeom prst="rect">
            <a:avLst/>
          </a:prstGeom>
          <a:solidFill>
            <a:srgbClr val="000000">
              <a:alpha val="3922"/>
            </a:srgbClr>
          </a:solidFill>
          <a:effectLst/>
        </p:spPr>
        <p:txBody>
          <a:bodyPr wrap="square" lIns="180000" tIns="72000" rIns="180000" bIns="144000" numCol="1" anchor="t">
            <a:spAutoFit/>
          </a:bodyPr>
          <a:lstStyle/>
          <a:p>
            <a:pPr>
              <a:lnSpc>
                <a:spcPct val="125000"/>
              </a:lnSpc>
            </a:pPr>
            <a:r>
              <a:rPr lang="it-IT" sz="1600" dirty="0">
                <a:solidFill>
                  <a:schemeClr val="accent4"/>
                </a:solidFill>
                <a:latin typeface="Fira Code" panose="020B0509050000020004" pitchFamily="49" charset="0"/>
                <a:ea typeface="Fira Code" panose="020B0509050000020004" pitchFamily="49" charset="0"/>
              </a:rPr>
              <a:t>@Entity</a:t>
            </a:r>
          </a:p>
          <a:p>
            <a:pPr>
              <a:lnSpc>
                <a:spcPct val="125000"/>
              </a:lnSpc>
            </a:pPr>
            <a:r>
              <a:rPr lang="it-IT" sz="1600" b="1" dirty="0">
                <a:solidFill>
                  <a:schemeClr val="accent4">
                    <a:lumMod val="75000"/>
                  </a:schemeClr>
                </a:solidFill>
                <a:latin typeface="Fira Code" panose="020B0509050000020004" pitchFamily="49" charset="0"/>
                <a:ea typeface="Fira Code" panose="020B0509050000020004" pitchFamily="49" charset="0"/>
              </a:rPr>
              <a:t>public</a:t>
            </a:r>
            <a:r>
              <a:rPr lang="it-IT" sz="1600" dirty="0">
                <a:latin typeface="Fira Code" panose="020B0509050000020004" pitchFamily="49" charset="0"/>
                <a:ea typeface="Fira Code" panose="020B0509050000020004" pitchFamily="49" charset="0"/>
              </a:rPr>
              <a:t> </a:t>
            </a:r>
            <a:r>
              <a:rPr lang="it-IT" sz="1600" b="1" dirty="0">
                <a:solidFill>
                  <a:schemeClr val="accent4">
                    <a:lumMod val="75000"/>
                  </a:schemeClr>
                </a:solidFill>
                <a:latin typeface="Fira Code" panose="020B0509050000020004" pitchFamily="49" charset="0"/>
                <a:ea typeface="Fira Code" panose="020B0509050000020004" pitchFamily="49" charset="0"/>
              </a:rPr>
              <a:t>class</a:t>
            </a:r>
            <a:r>
              <a:rPr lang="it-IT" sz="1600" dirty="0">
                <a:latin typeface="Fira Code" panose="020B0509050000020004" pitchFamily="49" charset="0"/>
                <a:ea typeface="Fira Code" panose="020B0509050000020004" pitchFamily="49" charset="0"/>
              </a:rPr>
              <a:t> </a:t>
            </a:r>
            <a:r>
              <a:rPr lang="it-IT" sz="1600" dirty="0" err="1">
                <a:latin typeface="Fira Code" panose="020B0509050000020004" pitchFamily="49" charset="0"/>
                <a:ea typeface="Fira Code" panose="020B0509050000020004" pitchFamily="49" charset="0"/>
              </a:rPr>
              <a:t>Contact</a:t>
            </a:r>
            <a:r>
              <a:rPr lang="it-IT" sz="1600" dirty="0">
                <a:latin typeface="Fira Code" panose="020B0509050000020004" pitchFamily="49" charset="0"/>
                <a:ea typeface="Fira Code" panose="020B0509050000020004" pitchFamily="49" charset="0"/>
              </a:rPr>
              <a:t> {</a:t>
            </a:r>
          </a:p>
          <a:p>
            <a:pPr>
              <a:lnSpc>
                <a:spcPct val="125000"/>
              </a:lnSpc>
            </a:pPr>
            <a:endParaRPr lang="it-IT" sz="800" dirty="0">
              <a:latin typeface="Fira Code" panose="020B0509050000020004" pitchFamily="49" charset="0"/>
              <a:ea typeface="Fira Code" panose="020B0509050000020004" pitchFamily="49" charset="0"/>
            </a:endParaRPr>
          </a:p>
          <a:p>
            <a:pPr>
              <a:lnSpc>
                <a:spcPct val="125000"/>
              </a:lnSpc>
            </a:pPr>
            <a:r>
              <a:rPr lang="it-IT" sz="1600" dirty="0">
                <a:latin typeface="Fira Code" panose="020B0509050000020004" pitchFamily="49" charset="0"/>
                <a:ea typeface="Fira Code" panose="020B0509050000020004" pitchFamily="49" charset="0"/>
              </a:rPr>
              <a:t>   </a:t>
            </a:r>
            <a:r>
              <a:rPr lang="it-IT" sz="1600" dirty="0">
                <a:solidFill>
                  <a:srgbClr val="7030A0"/>
                </a:solidFill>
                <a:latin typeface="Fira Code" panose="020B0509050000020004" pitchFamily="49" charset="0"/>
                <a:ea typeface="Fira Code" panose="020B0509050000020004" pitchFamily="49" charset="0"/>
              </a:rPr>
              <a:t>@OneToMany</a:t>
            </a:r>
          </a:p>
          <a:p>
            <a:pPr>
              <a:lnSpc>
                <a:spcPct val="125000"/>
              </a:lnSpc>
            </a:pPr>
            <a:r>
              <a:rPr lang="it-IT" sz="1600" dirty="0">
                <a:latin typeface="Fira Code" panose="020B0509050000020004" pitchFamily="49" charset="0"/>
                <a:ea typeface="Fira Code" panose="020B0509050000020004" pitchFamily="49" charset="0"/>
              </a:rPr>
              <a:t>   </a:t>
            </a:r>
            <a:r>
              <a:rPr lang="it-IT" sz="1600" b="1" dirty="0" err="1">
                <a:solidFill>
                  <a:schemeClr val="accent4">
                    <a:lumMod val="75000"/>
                  </a:schemeClr>
                </a:solidFill>
                <a:latin typeface="Fira Code" panose="020B0509050000020004" pitchFamily="49" charset="0"/>
                <a:ea typeface="Fira Code" panose="020B0509050000020004" pitchFamily="49" charset="0"/>
              </a:rPr>
              <a:t>pr</a:t>
            </a:r>
            <a:r>
              <a:rPr lang="it-IT" sz="1600" dirty="0">
                <a:solidFill>
                  <a:schemeClr val="bg1">
                    <a:lumMod val="65000"/>
                  </a:schemeClr>
                </a:solidFill>
                <a:latin typeface="Fira Code" panose="020B0509050000020004" pitchFamily="49" charset="0"/>
                <a:ea typeface="Fira Code" panose="020B0509050000020004" pitchFamily="49" charset="0"/>
              </a:rPr>
              <a:t>…</a:t>
            </a:r>
            <a:r>
              <a:rPr lang="it-IT" sz="1600" dirty="0">
                <a:latin typeface="Fira Code" panose="020B0509050000020004" pitchFamily="49" charset="0"/>
                <a:ea typeface="Fira Code" panose="020B0509050000020004" pitchFamily="49" charset="0"/>
              </a:rPr>
              <a:t> List&lt;</a:t>
            </a:r>
            <a:r>
              <a:rPr lang="it-IT" sz="1600" dirty="0" err="1">
                <a:latin typeface="Fira Code" panose="020B0509050000020004" pitchFamily="49" charset="0"/>
                <a:ea typeface="Fira Code" panose="020B0509050000020004" pitchFamily="49" charset="0"/>
              </a:rPr>
              <a:t>Address</a:t>
            </a:r>
            <a:r>
              <a:rPr lang="it-IT" sz="1600" dirty="0">
                <a:latin typeface="Fira Code" panose="020B0509050000020004" pitchFamily="49" charset="0"/>
                <a:ea typeface="Fira Code" panose="020B0509050000020004" pitchFamily="49" charset="0"/>
              </a:rPr>
              <a:t>&gt; </a:t>
            </a:r>
            <a:r>
              <a:rPr lang="it-IT" sz="1600" dirty="0" err="1">
                <a:solidFill>
                  <a:schemeClr val="accent3">
                    <a:lumMod val="75000"/>
                  </a:schemeClr>
                </a:solidFill>
                <a:latin typeface="Fira Code" panose="020B0509050000020004" pitchFamily="49" charset="0"/>
                <a:ea typeface="Fira Code" panose="020B0509050000020004" pitchFamily="49" charset="0"/>
              </a:rPr>
              <a:t>addresses</a:t>
            </a:r>
            <a:r>
              <a:rPr lang="it-IT" sz="1600" dirty="0">
                <a:latin typeface="Fira Code" panose="020B0509050000020004" pitchFamily="49" charset="0"/>
                <a:ea typeface="Fira Code" panose="020B0509050000020004" pitchFamily="49" charset="0"/>
              </a:rPr>
              <a:t>;</a:t>
            </a:r>
            <a:endParaRPr lang="it-IT" sz="1600" dirty="0">
              <a:solidFill>
                <a:schemeClr val="accent4"/>
              </a:solidFill>
              <a:latin typeface="Fira Code" panose="020B0509050000020004" pitchFamily="49" charset="0"/>
              <a:ea typeface="Fira Code" panose="020B0509050000020004" pitchFamily="49" charset="0"/>
            </a:endParaRPr>
          </a:p>
          <a:p>
            <a:pPr>
              <a:lnSpc>
                <a:spcPct val="125000"/>
              </a:lnSpc>
            </a:pPr>
            <a:endParaRPr lang="it-IT" sz="800" dirty="0">
              <a:latin typeface="Fira Code" panose="020B0509050000020004" pitchFamily="49" charset="0"/>
              <a:ea typeface="Fira Code" panose="020B0509050000020004" pitchFamily="49" charset="0"/>
            </a:endParaRPr>
          </a:p>
          <a:p>
            <a:pPr>
              <a:lnSpc>
                <a:spcPct val="125000"/>
              </a:lnSpc>
            </a:pPr>
            <a:r>
              <a:rPr lang="it-IT" sz="1600" dirty="0">
                <a:latin typeface="Fira Code" panose="020B0509050000020004" pitchFamily="49" charset="0"/>
                <a:ea typeface="Fira Code" panose="020B0509050000020004" pitchFamily="49" charset="0"/>
              </a:rPr>
              <a:t>   </a:t>
            </a:r>
            <a:r>
              <a:rPr lang="it-IT" sz="1600" dirty="0">
                <a:solidFill>
                  <a:schemeClr val="bg1">
                    <a:lumMod val="65000"/>
                  </a:schemeClr>
                </a:solidFill>
                <a:latin typeface="Fira Code" panose="020B0509050000020004" pitchFamily="49" charset="0"/>
                <a:ea typeface="Fira Code" panose="020B0509050000020004" pitchFamily="49" charset="0"/>
              </a:rPr>
              <a:t>...</a:t>
            </a:r>
          </a:p>
          <a:p>
            <a:pPr>
              <a:lnSpc>
                <a:spcPct val="125000"/>
              </a:lnSpc>
            </a:pPr>
            <a:r>
              <a:rPr lang="it-IT" sz="1600" dirty="0">
                <a:latin typeface="Fira Code" panose="020B0509050000020004" pitchFamily="49" charset="0"/>
                <a:ea typeface="Fira Code" panose="020B0509050000020004" pitchFamily="49" charset="0"/>
              </a:rPr>
              <a:t>}</a:t>
            </a:r>
            <a:endParaRPr lang="en-US" sz="1600" dirty="0">
              <a:solidFill>
                <a:schemeClr val="bg1">
                  <a:lumMod val="65000"/>
                </a:schemeClr>
              </a:solidFill>
              <a:latin typeface="Fira Code" panose="020B0509050000020004" pitchFamily="49" charset="0"/>
              <a:ea typeface="Fira Code" panose="020B0509050000020004" pitchFamily="49" charset="0"/>
            </a:endParaRPr>
          </a:p>
        </p:txBody>
      </p:sp>
      <p:cxnSp>
        <p:nvCxnSpPr>
          <p:cNvPr id="8" name="Straight Connector 7">
            <a:extLst>
              <a:ext uri="{FF2B5EF4-FFF2-40B4-BE49-F238E27FC236}">
                <a16:creationId xmlns:a16="http://schemas.microsoft.com/office/drawing/2014/main" id="{30E68BA8-0CEF-4E69-88DA-6DB28699B736}"/>
              </a:ext>
            </a:extLst>
          </p:cNvPr>
          <p:cNvCxnSpPr>
            <a:cxnSpLocks/>
          </p:cNvCxnSpPr>
          <p:nvPr/>
        </p:nvCxnSpPr>
        <p:spPr>
          <a:xfrm>
            <a:off x="5399882" y="1295783"/>
            <a:ext cx="0" cy="5451183"/>
          </a:xfrm>
          <a:prstGeom prst="line">
            <a:avLst/>
          </a:prstGeom>
          <a:ln w="57150">
            <a:solidFill>
              <a:schemeClr val="accent4">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E0821FCD-D1D0-4A9D-89D2-76EDC1BBC8E7}"/>
              </a:ext>
            </a:extLst>
          </p:cNvPr>
          <p:cNvGrpSpPr/>
          <p:nvPr/>
        </p:nvGrpSpPr>
        <p:grpSpPr>
          <a:xfrm>
            <a:off x="6203617" y="1234377"/>
            <a:ext cx="3716375" cy="1410634"/>
            <a:chOff x="6203617" y="4571263"/>
            <a:chExt cx="3716375" cy="1410634"/>
          </a:xfrm>
        </p:grpSpPr>
        <p:graphicFrame>
          <p:nvGraphicFramePr>
            <p:cNvPr id="7" name="Content Placeholder 5">
              <a:extLst>
                <a:ext uri="{FF2B5EF4-FFF2-40B4-BE49-F238E27FC236}">
                  <a16:creationId xmlns:a16="http://schemas.microsoft.com/office/drawing/2014/main" id="{A2056784-14FC-478D-82F3-EE0D22D6343F}"/>
                </a:ext>
              </a:extLst>
            </p:cNvPr>
            <p:cNvGraphicFramePr>
              <a:graphicFrameLocks/>
            </p:cNvGraphicFramePr>
            <p:nvPr/>
          </p:nvGraphicFramePr>
          <p:xfrm>
            <a:off x="6203617" y="4909817"/>
            <a:ext cx="3716375" cy="1072080"/>
          </p:xfrm>
          <a:graphic>
            <a:graphicData uri="http://schemas.openxmlformats.org/drawingml/2006/table">
              <a:tbl>
                <a:tblPr firstRow="1" bandRow="1">
                  <a:effectLst>
                    <a:outerShdw blurRad="241300" dist="63500" dir="5400000" algn="ctr" rotWithShape="0">
                      <a:srgbClr val="000000">
                        <a:alpha val="35000"/>
                      </a:srgbClr>
                    </a:outerShdw>
                  </a:effectLst>
                  <a:tableStyleId>{00A15C55-8517-42AA-B614-E9B94910E393}</a:tableStyleId>
                </a:tblPr>
                <a:tblGrid>
                  <a:gridCol w="1864618">
                    <a:extLst>
                      <a:ext uri="{9D8B030D-6E8A-4147-A177-3AD203B41FA5}">
                        <a16:colId xmlns:a16="http://schemas.microsoft.com/office/drawing/2014/main" val="3660660064"/>
                      </a:ext>
                    </a:extLst>
                  </a:gridCol>
                  <a:gridCol w="1851757">
                    <a:extLst>
                      <a:ext uri="{9D8B030D-6E8A-4147-A177-3AD203B41FA5}">
                        <a16:colId xmlns:a16="http://schemas.microsoft.com/office/drawing/2014/main" val="3060758703"/>
                      </a:ext>
                    </a:extLst>
                  </a:gridCol>
                </a:tblGrid>
                <a:tr h="315000">
                  <a:tc>
                    <a:txBody>
                      <a:bodyPr/>
                      <a:lstStyle/>
                      <a:p>
                        <a:pPr algn="ctr"/>
                        <a:r>
                          <a:rPr lang="de-CH" sz="1400" b="0" dirty="0">
                            <a:latin typeface="Fira Code" panose="020B0809050000020004" pitchFamily="49" charset="0"/>
                            <a:ea typeface="Fira Code" panose="020B0809050000020004" pitchFamily="49" charset="0"/>
                            <a:cs typeface="Fira Code" panose="020B0809050000020004" pitchFamily="49" charset="0"/>
                          </a:rPr>
                          <a:t>ID</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en-US" sz="1400" b="0" dirty="0">
                            <a:latin typeface="Fira Code" panose="020B0809050000020004" pitchFamily="49" charset="0"/>
                            <a:ea typeface="Fira Code" panose="020B0809050000020004" pitchFamily="49" charset="0"/>
                            <a:cs typeface="Fira Code" panose="020B0809050000020004" pitchFamily="49" charset="0"/>
                          </a:rPr>
                          <a:t>NAME</a:t>
                        </a:r>
                        <a:endParaRPr lang="de-CH" sz="1400" b="0" dirty="0">
                          <a:latin typeface="Fira Code" panose="020B0809050000020004" pitchFamily="49" charset="0"/>
                          <a:ea typeface="Fira Code" panose="020B0809050000020004" pitchFamily="49" charset="0"/>
                          <a:cs typeface="Fira Code" panose="020B0809050000020004" pitchFamily="49" charset="0"/>
                        </a:endParaRP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2166942910"/>
                    </a:ext>
                  </a:extLst>
                </a:tr>
                <a:tr h="315000">
                  <a:tc>
                    <a:txBody>
                      <a:bodyPr/>
                      <a:lstStyle/>
                      <a:p>
                        <a:pPr algn="ctr"/>
                        <a:r>
                          <a:rPr lang="de-CH" sz="1400" dirty="0">
                            <a:solidFill>
                              <a:srgbClr val="7030A0"/>
                            </a:solidFill>
                          </a:rPr>
                          <a:t>1</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en-US" sz="1400" dirty="0"/>
                          <a:t>Sarah</a:t>
                        </a:r>
                        <a:endParaRPr lang="de-CH" sz="1400" dirty="0"/>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765432799"/>
                    </a:ext>
                  </a:extLst>
                </a:tr>
                <a:tr h="315000">
                  <a:tc>
                    <a:txBody>
                      <a:bodyPr/>
                      <a:lstStyle/>
                      <a:p>
                        <a:pPr algn="ctr"/>
                        <a:r>
                          <a:rPr lang="de-CH" sz="1400" dirty="0">
                            <a:solidFill>
                              <a:srgbClr val="7030A0"/>
                            </a:solidFill>
                          </a:rPr>
                          <a:t>2</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en-US" sz="1400" dirty="0"/>
                          <a:t>Mike</a:t>
                        </a:r>
                        <a:endParaRPr lang="de-CH" sz="1400" dirty="0"/>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703851674"/>
                    </a:ext>
                  </a:extLst>
                </a:tr>
              </a:tbl>
            </a:graphicData>
          </a:graphic>
        </p:graphicFrame>
        <p:sp>
          <p:nvSpPr>
            <p:cNvPr id="11" name="TextBox 10">
              <a:extLst>
                <a:ext uri="{FF2B5EF4-FFF2-40B4-BE49-F238E27FC236}">
                  <a16:creationId xmlns:a16="http://schemas.microsoft.com/office/drawing/2014/main" id="{AEF95D4C-6915-4395-BCD3-DE0188AFF466}"/>
                </a:ext>
              </a:extLst>
            </p:cNvPr>
            <p:cNvSpPr txBox="1"/>
            <p:nvPr/>
          </p:nvSpPr>
          <p:spPr>
            <a:xfrm>
              <a:off x="7526244" y="4571263"/>
              <a:ext cx="1071127" cy="338554"/>
            </a:xfrm>
            <a:prstGeom prst="rect">
              <a:avLst/>
            </a:prstGeom>
            <a:noFill/>
          </p:spPr>
          <p:txBody>
            <a:bodyPr wrap="none" rtlCol="0" anchor="b">
              <a:spAutoFit/>
            </a:bodyPr>
            <a:lstStyle/>
            <a:p>
              <a:pPr algn="ctr"/>
              <a:r>
                <a:rPr lang="de-CH" sz="1600" dirty="0">
                  <a:latin typeface="Fira Code" panose="020B0809050000020004" pitchFamily="49" charset="0"/>
                  <a:ea typeface="Fira Code" panose="020B0809050000020004" pitchFamily="49" charset="0"/>
                  <a:cs typeface="Fira Code" panose="020B0809050000020004" pitchFamily="49" charset="0"/>
                </a:rPr>
                <a:t>CONTACT</a:t>
              </a:r>
            </a:p>
          </p:txBody>
        </p:sp>
      </p:grpSp>
      <p:sp>
        <p:nvSpPr>
          <p:cNvPr id="15" name="Rectangle 14">
            <a:extLst>
              <a:ext uri="{FF2B5EF4-FFF2-40B4-BE49-F238E27FC236}">
                <a16:creationId xmlns:a16="http://schemas.microsoft.com/office/drawing/2014/main" id="{0C65DA1F-E2AE-4C00-B8DA-66E4805A8377}"/>
              </a:ext>
            </a:extLst>
          </p:cNvPr>
          <p:cNvSpPr/>
          <p:nvPr/>
        </p:nvSpPr>
        <p:spPr>
          <a:xfrm>
            <a:off x="594937" y="4257766"/>
            <a:ext cx="4286054" cy="1587715"/>
          </a:xfrm>
          <a:prstGeom prst="rect">
            <a:avLst/>
          </a:prstGeom>
          <a:solidFill>
            <a:srgbClr val="000000">
              <a:alpha val="3922"/>
            </a:srgbClr>
          </a:solidFill>
          <a:effectLst/>
        </p:spPr>
        <p:txBody>
          <a:bodyPr wrap="square" lIns="180000" tIns="72000" rIns="180000" bIns="144000" numCol="1" anchor="t">
            <a:spAutoFit/>
          </a:bodyPr>
          <a:lstStyle/>
          <a:p>
            <a:pPr>
              <a:lnSpc>
                <a:spcPct val="125000"/>
              </a:lnSpc>
            </a:pPr>
            <a:r>
              <a:rPr lang="it-IT" sz="1600" dirty="0">
                <a:solidFill>
                  <a:schemeClr val="accent4"/>
                </a:solidFill>
                <a:latin typeface="Fira Code" panose="020B0509050000020004" pitchFamily="49" charset="0"/>
                <a:ea typeface="Fira Code" panose="020B0509050000020004" pitchFamily="49" charset="0"/>
              </a:rPr>
              <a:t>@Entity</a:t>
            </a:r>
          </a:p>
          <a:p>
            <a:pPr>
              <a:lnSpc>
                <a:spcPct val="125000"/>
              </a:lnSpc>
            </a:pPr>
            <a:r>
              <a:rPr lang="it-IT" sz="1600" b="1" dirty="0">
                <a:solidFill>
                  <a:schemeClr val="accent4">
                    <a:lumMod val="75000"/>
                  </a:schemeClr>
                </a:solidFill>
                <a:latin typeface="Fira Code" panose="020B0509050000020004" pitchFamily="49" charset="0"/>
                <a:ea typeface="Fira Code" panose="020B0509050000020004" pitchFamily="49" charset="0"/>
              </a:rPr>
              <a:t>public</a:t>
            </a:r>
            <a:r>
              <a:rPr lang="it-IT" sz="1600" dirty="0">
                <a:latin typeface="Fira Code" panose="020B0509050000020004" pitchFamily="49" charset="0"/>
                <a:ea typeface="Fira Code" panose="020B0509050000020004" pitchFamily="49" charset="0"/>
              </a:rPr>
              <a:t> </a:t>
            </a:r>
            <a:r>
              <a:rPr lang="it-IT" sz="1600" b="1" dirty="0">
                <a:solidFill>
                  <a:schemeClr val="accent4">
                    <a:lumMod val="75000"/>
                  </a:schemeClr>
                </a:solidFill>
                <a:latin typeface="Fira Code" panose="020B0509050000020004" pitchFamily="49" charset="0"/>
                <a:ea typeface="Fira Code" panose="020B0509050000020004" pitchFamily="49" charset="0"/>
              </a:rPr>
              <a:t>class</a:t>
            </a:r>
            <a:r>
              <a:rPr lang="it-IT" sz="1600" dirty="0">
                <a:latin typeface="Fira Code" panose="020B0509050000020004" pitchFamily="49" charset="0"/>
                <a:ea typeface="Fira Code" panose="020B0509050000020004" pitchFamily="49" charset="0"/>
              </a:rPr>
              <a:t> </a:t>
            </a:r>
            <a:r>
              <a:rPr lang="it-IT" sz="1600" dirty="0" err="1">
                <a:latin typeface="Fira Code" panose="020B0509050000020004" pitchFamily="49" charset="0"/>
                <a:ea typeface="Fira Code" panose="020B0509050000020004" pitchFamily="49" charset="0"/>
              </a:rPr>
              <a:t>Address</a:t>
            </a:r>
            <a:r>
              <a:rPr lang="it-IT" sz="1600" dirty="0">
                <a:latin typeface="Fira Code" panose="020B0509050000020004" pitchFamily="49" charset="0"/>
                <a:ea typeface="Fira Code" panose="020B0509050000020004" pitchFamily="49" charset="0"/>
              </a:rPr>
              <a:t> {</a:t>
            </a:r>
          </a:p>
          <a:p>
            <a:pPr>
              <a:lnSpc>
                <a:spcPct val="125000"/>
              </a:lnSpc>
            </a:pPr>
            <a:endParaRPr lang="it-IT" sz="800" dirty="0">
              <a:latin typeface="Fira Code" panose="020B0509050000020004" pitchFamily="49" charset="0"/>
              <a:ea typeface="Fira Code" panose="020B0509050000020004" pitchFamily="49" charset="0"/>
            </a:endParaRPr>
          </a:p>
          <a:p>
            <a:pPr>
              <a:lnSpc>
                <a:spcPct val="125000"/>
              </a:lnSpc>
            </a:pPr>
            <a:r>
              <a:rPr lang="it-IT" sz="1600" dirty="0">
                <a:latin typeface="Fira Code" panose="020B0509050000020004" pitchFamily="49" charset="0"/>
                <a:ea typeface="Fira Code" panose="020B0509050000020004" pitchFamily="49" charset="0"/>
              </a:rPr>
              <a:t>    </a:t>
            </a:r>
            <a:r>
              <a:rPr lang="it-IT" sz="1600" dirty="0">
                <a:solidFill>
                  <a:schemeClr val="bg1">
                    <a:lumMod val="65000"/>
                  </a:schemeClr>
                </a:solidFill>
                <a:latin typeface="Fira Code" panose="020B0509050000020004" pitchFamily="49" charset="0"/>
                <a:ea typeface="Fira Code" panose="020B0509050000020004" pitchFamily="49" charset="0"/>
              </a:rPr>
              <a:t>...</a:t>
            </a:r>
          </a:p>
          <a:p>
            <a:pPr>
              <a:lnSpc>
                <a:spcPct val="125000"/>
              </a:lnSpc>
            </a:pPr>
            <a:r>
              <a:rPr lang="it-IT" sz="1600" dirty="0">
                <a:latin typeface="Fira Code" panose="020B0509050000020004" pitchFamily="49" charset="0"/>
                <a:ea typeface="Fira Code" panose="020B0509050000020004" pitchFamily="49" charset="0"/>
              </a:rPr>
              <a:t>}</a:t>
            </a:r>
            <a:endParaRPr lang="en-US" sz="1600" dirty="0">
              <a:solidFill>
                <a:schemeClr val="bg1">
                  <a:lumMod val="65000"/>
                </a:schemeClr>
              </a:solidFill>
              <a:latin typeface="Fira Code" panose="020B0509050000020004" pitchFamily="49" charset="0"/>
              <a:ea typeface="Fira Code" panose="020B0509050000020004" pitchFamily="49" charset="0"/>
            </a:endParaRPr>
          </a:p>
        </p:txBody>
      </p:sp>
      <p:grpSp>
        <p:nvGrpSpPr>
          <p:cNvPr id="16" name="Group 15">
            <a:extLst>
              <a:ext uri="{FF2B5EF4-FFF2-40B4-BE49-F238E27FC236}">
                <a16:creationId xmlns:a16="http://schemas.microsoft.com/office/drawing/2014/main" id="{07243828-CD9C-4D78-9FD7-82FA8240F337}"/>
              </a:ext>
            </a:extLst>
          </p:cNvPr>
          <p:cNvGrpSpPr/>
          <p:nvPr/>
        </p:nvGrpSpPr>
        <p:grpSpPr>
          <a:xfrm>
            <a:off x="6203617" y="4742385"/>
            <a:ext cx="3716382" cy="1767994"/>
            <a:chOff x="6203617" y="4571263"/>
            <a:chExt cx="3716382" cy="1767994"/>
          </a:xfrm>
        </p:grpSpPr>
        <p:graphicFrame>
          <p:nvGraphicFramePr>
            <p:cNvPr id="17" name="Content Placeholder 5">
              <a:extLst>
                <a:ext uri="{FF2B5EF4-FFF2-40B4-BE49-F238E27FC236}">
                  <a16:creationId xmlns:a16="http://schemas.microsoft.com/office/drawing/2014/main" id="{0EAD5DCA-52F6-48B6-9FE7-59C7CFFBE432}"/>
                </a:ext>
              </a:extLst>
            </p:cNvPr>
            <p:cNvGraphicFramePr>
              <a:graphicFrameLocks/>
            </p:cNvGraphicFramePr>
            <p:nvPr/>
          </p:nvGraphicFramePr>
          <p:xfrm>
            <a:off x="6203617" y="4909817"/>
            <a:ext cx="3716382" cy="1429440"/>
          </p:xfrm>
          <a:graphic>
            <a:graphicData uri="http://schemas.openxmlformats.org/drawingml/2006/table">
              <a:tbl>
                <a:tblPr firstRow="1" bandRow="1">
                  <a:effectLst>
                    <a:outerShdw blurRad="241300" dist="63500" dir="5400000" algn="ctr" rotWithShape="0">
                      <a:srgbClr val="000000">
                        <a:alpha val="35000"/>
                      </a:srgbClr>
                    </a:outerShdw>
                  </a:effectLst>
                  <a:tableStyleId>{00A15C55-8517-42AA-B614-E9B94910E393}</a:tableStyleId>
                </a:tblPr>
                <a:tblGrid>
                  <a:gridCol w="609165">
                    <a:extLst>
                      <a:ext uri="{9D8B030D-6E8A-4147-A177-3AD203B41FA5}">
                        <a16:colId xmlns:a16="http://schemas.microsoft.com/office/drawing/2014/main" val="3660660064"/>
                      </a:ext>
                    </a:extLst>
                  </a:gridCol>
                  <a:gridCol w="1497500">
                    <a:extLst>
                      <a:ext uri="{9D8B030D-6E8A-4147-A177-3AD203B41FA5}">
                        <a16:colId xmlns:a16="http://schemas.microsoft.com/office/drawing/2014/main" val="3060758703"/>
                      </a:ext>
                    </a:extLst>
                  </a:gridCol>
                  <a:gridCol w="1609717">
                    <a:extLst>
                      <a:ext uri="{9D8B030D-6E8A-4147-A177-3AD203B41FA5}">
                        <a16:colId xmlns:a16="http://schemas.microsoft.com/office/drawing/2014/main" val="3007024679"/>
                      </a:ext>
                    </a:extLst>
                  </a:gridCol>
                </a:tblGrid>
                <a:tr h="315000">
                  <a:tc>
                    <a:txBody>
                      <a:bodyPr/>
                      <a:lstStyle/>
                      <a:p>
                        <a:pPr algn="ctr"/>
                        <a:r>
                          <a:rPr lang="de-CH" sz="1400" b="0" dirty="0">
                            <a:latin typeface="Fira Code" panose="020B0809050000020004" pitchFamily="49" charset="0"/>
                            <a:ea typeface="Fira Code" panose="020B0809050000020004" pitchFamily="49" charset="0"/>
                            <a:cs typeface="Fira Code" panose="020B0809050000020004" pitchFamily="49" charset="0"/>
                          </a:rPr>
                          <a:t>ID</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en-US" sz="1400" b="0" dirty="0">
                            <a:latin typeface="Fira Code" panose="020B0809050000020004" pitchFamily="49" charset="0"/>
                            <a:ea typeface="Fira Code" panose="020B0809050000020004" pitchFamily="49" charset="0"/>
                            <a:cs typeface="Fira Code" panose="020B0809050000020004" pitchFamily="49" charset="0"/>
                          </a:rPr>
                          <a:t>STREET_NO</a:t>
                        </a:r>
                        <a:endParaRPr lang="de-CH" sz="1400" b="0" dirty="0">
                          <a:latin typeface="Fira Code" panose="020B0809050000020004" pitchFamily="49" charset="0"/>
                          <a:ea typeface="Fira Code" panose="020B0809050000020004" pitchFamily="49" charset="0"/>
                          <a:cs typeface="Fira Code" panose="020B0809050000020004" pitchFamily="49" charset="0"/>
                        </a:endParaRP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en-US" sz="1400" b="0" dirty="0">
                            <a:latin typeface="Fira Code" panose="020B0809050000020004" pitchFamily="49" charset="0"/>
                            <a:ea typeface="Fira Code" panose="020B0809050000020004" pitchFamily="49" charset="0"/>
                            <a:cs typeface="Fira Code" panose="020B0809050000020004" pitchFamily="49" charset="0"/>
                          </a:rPr>
                          <a:t>CITY</a:t>
                        </a:r>
                        <a:endParaRPr lang="de-CH" sz="1400" b="0" dirty="0">
                          <a:latin typeface="Fira Code" panose="020B0809050000020004" pitchFamily="49" charset="0"/>
                          <a:ea typeface="Fira Code" panose="020B0809050000020004" pitchFamily="49" charset="0"/>
                          <a:cs typeface="Fira Code" panose="020B0809050000020004" pitchFamily="49" charset="0"/>
                        </a:endParaRP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2166942910"/>
                    </a:ext>
                  </a:extLst>
                </a:tr>
                <a:tr h="315000">
                  <a:tc>
                    <a:txBody>
                      <a:bodyPr/>
                      <a:lstStyle/>
                      <a:p>
                        <a:pPr algn="ctr"/>
                        <a:r>
                          <a:rPr lang="de-CH" sz="1400" dirty="0">
                            <a:solidFill>
                              <a:schemeClr val="accent3"/>
                            </a:solidFill>
                          </a:rPr>
                          <a:t>13</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en-US" sz="1400" dirty="0" err="1"/>
                          <a:t>Hauptstrasse</a:t>
                        </a:r>
                        <a:r>
                          <a:rPr lang="en-US" sz="1400" dirty="0"/>
                          <a:t> 0</a:t>
                        </a:r>
                        <a:endParaRPr lang="de-CH" sz="1400" dirty="0"/>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de-CH" sz="1400" noProof="0" dirty="0" err="1"/>
                          <a:t>Gümlingen</a:t>
                        </a:r>
                        <a:endParaRPr lang="de-CH" sz="1400" noProof="0" dirty="0"/>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765432799"/>
                    </a:ext>
                  </a:extLst>
                </a:tr>
                <a:tr h="315000">
                  <a:tc>
                    <a:txBody>
                      <a:bodyPr/>
                      <a:lstStyle/>
                      <a:p>
                        <a:pPr algn="ctr"/>
                        <a:r>
                          <a:rPr lang="de-CH" sz="1400" dirty="0">
                            <a:solidFill>
                              <a:schemeClr val="accent3"/>
                            </a:solidFill>
                          </a:rPr>
                          <a:t>17</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en-US" sz="1400" dirty="0" err="1"/>
                          <a:t>Elchweg</a:t>
                        </a:r>
                        <a:r>
                          <a:rPr lang="en-US" sz="1400" dirty="0"/>
                          <a:t> 33</a:t>
                        </a:r>
                        <a:endParaRPr lang="de-CH" sz="1400" dirty="0"/>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de-CH" sz="1400" dirty="0"/>
                          <a:t>Oberdorf</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703851674"/>
                    </a:ext>
                  </a:extLst>
                </a:tr>
                <a:tr h="315000">
                  <a:tc>
                    <a:txBody>
                      <a:bodyPr/>
                      <a:lstStyle/>
                      <a:p>
                        <a:pPr algn="ctr"/>
                        <a:r>
                          <a:rPr lang="de-CH" sz="1400" dirty="0">
                            <a:solidFill>
                              <a:schemeClr val="accent3"/>
                            </a:solidFill>
                          </a:rPr>
                          <a:t>18</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de-CH" sz="1400" dirty="0"/>
                          <a:t>Mattenweg 4</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de-CH" sz="1400" dirty="0"/>
                          <a:t>Unterdorf</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556810506"/>
                    </a:ext>
                  </a:extLst>
                </a:tr>
              </a:tbl>
            </a:graphicData>
          </a:graphic>
        </p:graphicFrame>
        <p:sp>
          <p:nvSpPr>
            <p:cNvPr id="18" name="TextBox 17">
              <a:extLst>
                <a:ext uri="{FF2B5EF4-FFF2-40B4-BE49-F238E27FC236}">
                  <a16:creationId xmlns:a16="http://schemas.microsoft.com/office/drawing/2014/main" id="{816D1B78-D2B2-4875-84A4-B0DA2ACA1DDE}"/>
                </a:ext>
              </a:extLst>
            </p:cNvPr>
            <p:cNvSpPr txBox="1"/>
            <p:nvPr/>
          </p:nvSpPr>
          <p:spPr>
            <a:xfrm>
              <a:off x="7526246" y="4571263"/>
              <a:ext cx="1071127" cy="338554"/>
            </a:xfrm>
            <a:prstGeom prst="rect">
              <a:avLst/>
            </a:prstGeom>
            <a:noFill/>
          </p:spPr>
          <p:txBody>
            <a:bodyPr wrap="none" rtlCol="0" anchor="b">
              <a:spAutoFit/>
            </a:bodyPr>
            <a:lstStyle/>
            <a:p>
              <a:pPr algn="ctr"/>
              <a:r>
                <a:rPr lang="de-CH" sz="1600" dirty="0">
                  <a:latin typeface="Fira Code" panose="020B0809050000020004" pitchFamily="49" charset="0"/>
                  <a:ea typeface="Fira Code" panose="020B0809050000020004" pitchFamily="49" charset="0"/>
                  <a:cs typeface="Fira Code" panose="020B0809050000020004" pitchFamily="49" charset="0"/>
                </a:rPr>
                <a:t>ADDRESS</a:t>
              </a:r>
            </a:p>
          </p:txBody>
        </p:sp>
      </p:grpSp>
      <p:grpSp>
        <p:nvGrpSpPr>
          <p:cNvPr id="13" name="Group 12">
            <a:extLst>
              <a:ext uri="{FF2B5EF4-FFF2-40B4-BE49-F238E27FC236}">
                <a16:creationId xmlns:a16="http://schemas.microsoft.com/office/drawing/2014/main" id="{8462DF91-6AD1-4804-88E3-6CE5E4886A86}"/>
              </a:ext>
            </a:extLst>
          </p:cNvPr>
          <p:cNvGrpSpPr/>
          <p:nvPr/>
        </p:nvGrpSpPr>
        <p:grpSpPr>
          <a:xfrm>
            <a:off x="6203616" y="2807055"/>
            <a:ext cx="3716371" cy="1767994"/>
            <a:chOff x="6203616" y="4571263"/>
            <a:chExt cx="3716371" cy="1767994"/>
          </a:xfrm>
        </p:grpSpPr>
        <p:graphicFrame>
          <p:nvGraphicFramePr>
            <p:cNvPr id="14" name="Content Placeholder 5">
              <a:extLst>
                <a:ext uri="{FF2B5EF4-FFF2-40B4-BE49-F238E27FC236}">
                  <a16:creationId xmlns:a16="http://schemas.microsoft.com/office/drawing/2014/main" id="{9E6B3089-2EB2-4DA2-8EFF-F4C1652DC247}"/>
                </a:ext>
              </a:extLst>
            </p:cNvPr>
            <p:cNvGraphicFramePr>
              <a:graphicFrameLocks/>
            </p:cNvGraphicFramePr>
            <p:nvPr/>
          </p:nvGraphicFramePr>
          <p:xfrm>
            <a:off x="6203616" y="4909817"/>
            <a:ext cx="3716371" cy="1429440"/>
          </p:xfrm>
          <a:graphic>
            <a:graphicData uri="http://schemas.openxmlformats.org/drawingml/2006/table">
              <a:tbl>
                <a:tblPr firstRow="1" bandRow="1">
                  <a:effectLst>
                    <a:outerShdw blurRad="241300" dist="63500" dir="5400000" algn="ctr" rotWithShape="0">
                      <a:srgbClr val="000000">
                        <a:alpha val="35000"/>
                      </a:srgbClr>
                    </a:outerShdw>
                  </a:effectLst>
                  <a:tableStyleId>{00A15C55-8517-42AA-B614-E9B94910E393}</a:tableStyleId>
                </a:tblPr>
                <a:tblGrid>
                  <a:gridCol w="1857896">
                    <a:extLst>
                      <a:ext uri="{9D8B030D-6E8A-4147-A177-3AD203B41FA5}">
                        <a16:colId xmlns:a16="http://schemas.microsoft.com/office/drawing/2014/main" val="3660660064"/>
                      </a:ext>
                    </a:extLst>
                  </a:gridCol>
                  <a:gridCol w="1858475">
                    <a:extLst>
                      <a:ext uri="{9D8B030D-6E8A-4147-A177-3AD203B41FA5}">
                        <a16:colId xmlns:a16="http://schemas.microsoft.com/office/drawing/2014/main" val="3007024679"/>
                      </a:ext>
                    </a:extLst>
                  </a:gridCol>
                </a:tblGrid>
                <a:tr h="315000">
                  <a:tc>
                    <a:txBody>
                      <a:bodyPr/>
                      <a:lstStyle/>
                      <a:p>
                        <a:pPr algn="ctr"/>
                        <a:r>
                          <a:rPr lang="de-CH" sz="1400" b="0" dirty="0">
                            <a:latin typeface="Fira Code" panose="020B0809050000020004" pitchFamily="49" charset="0"/>
                            <a:ea typeface="Fira Code" panose="020B0809050000020004" pitchFamily="49" charset="0"/>
                            <a:cs typeface="Fira Code" panose="020B0809050000020004" pitchFamily="49" charset="0"/>
                          </a:rPr>
                          <a:t>CONTACT_ID</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sz="1400" b="0" dirty="0">
                            <a:latin typeface="Fira Code" panose="020B0809050000020004" pitchFamily="49" charset="0"/>
                            <a:ea typeface="Fira Code" panose="020B0809050000020004" pitchFamily="49" charset="0"/>
                            <a:cs typeface="Fira Code" panose="020B0809050000020004" pitchFamily="49" charset="0"/>
                          </a:rPr>
                          <a:t>ADDRESS_ID</a:t>
                        </a:r>
                        <a:endParaRPr lang="de-CH" sz="1400" b="0" dirty="0">
                          <a:latin typeface="Fira Code" panose="020B0809050000020004" pitchFamily="49" charset="0"/>
                          <a:ea typeface="Fira Code" panose="020B0809050000020004" pitchFamily="49" charset="0"/>
                          <a:cs typeface="Fira Code" panose="020B0809050000020004" pitchFamily="49" charset="0"/>
                        </a:endParaRP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2166942910"/>
                    </a:ext>
                  </a:extLst>
                </a:tr>
                <a:tr h="315000">
                  <a:tc>
                    <a:txBody>
                      <a:bodyPr/>
                      <a:lstStyle/>
                      <a:p>
                        <a:pPr algn="ctr"/>
                        <a:r>
                          <a:rPr lang="de-CH" sz="1400" dirty="0">
                            <a:solidFill>
                              <a:srgbClr val="7030A0"/>
                            </a:solidFill>
                          </a:rPr>
                          <a:t>1</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de-CH" sz="1400" noProof="0" dirty="0">
                            <a:solidFill>
                              <a:schemeClr val="accent3"/>
                            </a:solidFill>
                          </a:rPr>
                          <a:t>13</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765432799"/>
                    </a:ext>
                  </a:extLst>
                </a:tr>
                <a:tr h="315000">
                  <a:tc>
                    <a:txBody>
                      <a:bodyPr/>
                      <a:lstStyle/>
                      <a:p>
                        <a:pPr algn="ctr"/>
                        <a:r>
                          <a:rPr lang="de-CH" sz="1400" dirty="0">
                            <a:solidFill>
                              <a:srgbClr val="7030A0"/>
                            </a:solidFill>
                          </a:rPr>
                          <a:t>2</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de-CH" sz="1400" dirty="0">
                            <a:solidFill>
                              <a:schemeClr val="accent3"/>
                            </a:solidFill>
                          </a:rPr>
                          <a:t>17</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703851674"/>
                    </a:ext>
                  </a:extLst>
                </a:tr>
                <a:tr h="315000">
                  <a:tc>
                    <a:txBody>
                      <a:bodyPr/>
                      <a:lstStyle/>
                      <a:p>
                        <a:pPr algn="ctr"/>
                        <a:r>
                          <a:rPr lang="de-CH" sz="1400" dirty="0">
                            <a:solidFill>
                              <a:srgbClr val="7030A0"/>
                            </a:solidFill>
                          </a:rPr>
                          <a:t>2</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de-CH" sz="1400" dirty="0">
                            <a:solidFill>
                              <a:schemeClr val="accent3"/>
                            </a:solidFill>
                          </a:rPr>
                          <a:t>18</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219265178"/>
                    </a:ext>
                  </a:extLst>
                </a:tr>
              </a:tbl>
            </a:graphicData>
          </a:graphic>
        </p:graphicFrame>
        <p:sp>
          <p:nvSpPr>
            <p:cNvPr id="19" name="TextBox 18">
              <a:extLst>
                <a:ext uri="{FF2B5EF4-FFF2-40B4-BE49-F238E27FC236}">
                  <a16:creationId xmlns:a16="http://schemas.microsoft.com/office/drawing/2014/main" id="{BB38A6E7-9D63-4253-90E0-9CDAF2423178}"/>
                </a:ext>
              </a:extLst>
            </p:cNvPr>
            <p:cNvSpPr txBox="1"/>
            <p:nvPr/>
          </p:nvSpPr>
          <p:spPr>
            <a:xfrm>
              <a:off x="6893064" y="4571263"/>
              <a:ext cx="2337499" cy="338554"/>
            </a:xfrm>
            <a:prstGeom prst="rect">
              <a:avLst/>
            </a:prstGeom>
            <a:noFill/>
          </p:spPr>
          <p:txBody>
            <a:bodyPr wrap="none" rtlCol="0" anchor="b">
              <a:spAutoFit/>
            </a:bodyPr>
            <a:lstStyle/>
            <a:p>
              <a:pPr algn="ctr"/>
              <a:r>
                <a:rPr lang="de-CH" sz="1600" dirty="0">
                  <a:latin typeface="Fira Code" panose="020B0809050000020004" pitchFamily="49" charset="0"/>
                  <a:ea typeface="Fira Code" panose="020B0809050000020004" pitchFamily="49" charset="0"/>
                  <a:cs typeface="Fira Code" panose="020B0809050000020004" pitchFamily="49" charset="0"/>
                </a:rPr>
                <a:t>CONTACT_ADDRESSES</a:t>
              </a:r>
            </a:p>
          </p:txBody>
        </p:sp>
      </p:grpSp>
      <p:sp>
        <p:nvSpPr>
          <p:cNvPr id="3" name="Graphic 11">
            <a:extLst>
              <a:ext uri="{FF2B5EF4-FFF2-40B4-BE49-F238E27FC236}">
                <a16:creationId xmlns:a16="http://schemas.microsoft.com/office/drawing/2014/main" id="{B732C1D0-FF4A-560C-00F0-601EE885640A}"/>
              </a:ext>
            </a:extLst>
          </p:cNvPr>
          <p:cNvSpPr/>
          <p:nvPr/>
        </p:nvSpPr>
        <p:spPr>
          <a:xfrm>
            <a:off x="9263435" y="2421233"/>
            <a:ext cx="1354798" cy="609600"/>
          </a:xfrm>
          <a:custGeom>
            <a:avLst/>
            <a:gdLst>
              <a:gd name="connsiteX0" fmla="*/ 2438400 w 4876800"/>
              <a:gd name="connsiteY0" fmla="*/ 0 h 4267200"/>
              <a:gd name="connsiteX1" fmla="*/ 0 w 4876800"/>
              <a:gd name="connsiteY1" fmla="*/ 1981200 h 4267200"/>
              <a:gd name="connsiteX2" fmla="*/ 542925 w 4876800"/>
              <a:gd name="connsiteY2" fmla="*/ 3226118 h 4267200"/>
              <a:gd name="connsiteX3" fmla="*/ 20955 w 4876800"/>
              <a:gd name="connsiteY3" fmla="*/ 4138613 h 4267200"/>
              <a:gd name="connsiteX4" fmla="*/ 6668 w 4876800"/>
              <a:gd name="connsiteY4" fmla="*/ 4221480 h 4267200"/>
              <a:gd name="connsiteX5" fmla="*/ 76200 w 4876800"/>
              <a:gd name="connsiteY5" fmla="*/ 4267200 h 4267200"/>
              <a:gd name="connsiteX6" fmla="*/ 1415415 w 4876800"/>
              <a:gd name="connsiteY6" fmla="*/ 3777615 h 4267200"/>
              <a:gd name="connsiteX7" fmla="*/ 2438400 w 4876800"/>
              <a:gd name="connsiteY7" fmla="*/ 3962400 h 4267200"/>
              <a:gd name="connsiteX8" fmla="*/ 4876800 w 4876800"/>
              <a:gd name="connsiteY8" fmla="*/ 1981200 h 4267200"/>
              <a:gd name="connsiteX9" fmla="*/ 2438400 w 4876800"/>
              <a:gd name="connsiteY9" fmla="*/ 0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76800" h="4267200">
                <a:moveTo>
                  <a:pt x="2438400" y="0"/>
                </a:moveTo>
                <a:cubicBezTo>
                  <a:pt x="1091565" y="0"/>
                  <a:pt x="0" y="886778"/>
                  <a:pt x="0" y="1981200"/>
                </a:cubicBezTo>
                <a:cubicBezTo>
                  <a:pt x="0" y="2453640"/>
                  <a:pt x="203835" y="2886075"/>
                  <a:pt x="542925" y="3226118"/>
                </a:cubicBezTo>
                <a:cubicBezTo>
                  <a:pt x="423863" y="3706178"/>
                  <a:pt x="25718" y="4133850"/>
                  <a:pt x="20955" y="4138613"/>
                </a:cubicBezTo>
                <a:cubicBezTo>
                  <a:pt x="0" y="4160520"/>
                  <a:pt x="-5715" y="4192905"/>
                  <a:pt x="6668" y="4221480"/>
                </a:cubicBezTo>
                <a:cubicBezTo>
                  <a:pt x="19050" y="4250055"/>
                  <a:pt x="45720" y="4267200"/>
                  <a:pt x="76200" y="4267200"/>
                </a:cubicBezTo>
                <a:cubicBezTo>
                  <a:pt x="707708" y="4267200"/>
                  <a:pt x="1181100" y="3964305"/>
                  <a:pt x="1415415" y="3777615"/>
                </a:cubicBezTo>
                <a:cubicBezTo>
                  <a:pt x="1726883" y="3894773"/>
                  <a:pt x="2072640" y="3962400"/>
                  <a:pt x="2438400" y="3962400"/>
                </a:cubicBezTo>
                <a:cubicBezTo>
                  <a:pt x="3785235" y="3962400"/>
                  <a:pt x="4876800" y="3075623"/>
                  <a:pt x="4876800" y="1981200"/>
                </a:cubicBezTo>
                <a:cubicBezTo>
                  <a:pt x="4876800" y="886778"/>
                  <a:pt x="3785235" y="0"/>
                  <a:pt x="2438400" y="0"/>
                </a:cubicBezTo>
                <a:close/>
              </a:path>
            </a:pathLst>
          </a:custGeom>
          <a:solidFill>
            <a:srgbClr val="000000"/>
          </a:solidFill>
          <a:ln w="9525" cap="flat">
            <a:noFill/>
            <a:prstDash val="solid"/>
            <a:miter/>
          </a:ln>
        </p:spPr>
        <p:txBody>
          <a:bodyPr vert="horz" tIns="0" bIns="36000" rtlCol="0" anchor="ctr"/>
          <a:lstStyle/>
          <a:p>
            <a:pPr algn="ctr"/>
            <a:r>
              <a:rPr lang="de-CH" sz="1600" dirty="0">
                <a:solidFill>
                  <a:schemeClr val="bg1"/>
                </a:solidFill>
              </a:rPr>
              <a:t>«</a:t>
            </a:r>
            <a:r>
              <a:rPr lang="de-CH" sz="1600" dirty="0" err="1">
                <a:solidFill>
                  <a:schemeClr val="bg1"/>
                </a:solidFill>
              </a:rPr>
              <a:t>Join</a:t>
            </a:r>
            <a:r>
              <a:rPr lang="de-CH" sz="1600" dirty="0">
                <a:solidFill>
                  <a:schemeClr val="bg1"/>
                </a:solidFill>
              </a:rPr>
              <a:t> Table»</a:t>
            </a:r>
          </a:p>
        </p:txBody>
      </p:sp>
    </p:spTree>
    <p:extLst>
      <p:ext uri="{BB962C8B-B14F-4D97-AF65-F5344CB8AC3E}">
        <p14:creationId xmlns:p14="http://schemas.microsoft.com/office/powerpoint/2010/main" val="1112941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383AC-EE4E-453C-B4D4-0EC512244776}"/>
              </a:ext>
            </a:extLst>
          </p:cNvPr>
          <p:cNvSpPr>
            <a:spLocks noGrp="1"/>
          </p:cNvSpPr>
          <p:nvPr>
            <p:ph type="title"/>
          </p:nvPr>
        </p:nvSpPr>
        <p:spPr/>
        <p:txBody>
          <a:bodyPr/>
          <a:lstStyle/>
          <a:p>
            <a:r>
              <a:rPr lang="de-CH" dirty="0"/>
              <a:t>1:N-Assoziation (optimiert)</a:t>
            </a:r>
          </a:p>
        </p:txBody>
      </p:sp>
      <p:sp>
        <p:nvSpPr>
          <p:cNvPr id="4" name="Slide Number Placeholder 3">
            <a:extLst>
              <a:ext uri="{FF2B5EF4-FFF2-40B4-BE49-F238E27FC236}">
                <a16:creationId xmlns:a16="http://schemas.microsoft.com/office/drawing/2014/main" id="{CA98D25E-A973-463F-81CD-5268FC760F6E}"/>
              </a:ext>
            </a:extLst>
          </p:cNvPr>
          <p:cNvSpPr>
            <a:spLocks noGrp="1"/>
          </p:cNvSpPr>
          <p:nvPr>
            <p:ph type="sldNum" sz="quarter" idx="4"/>
          </p:nvPr>
        </p:nvSpPr>
        <p:spPr/>
        <p:txBody>
          <a:bodyPr/>
          <a:lstStyle/>
          <a:p>
            <a:fld id="{01E5B819-6909-4CDA-9F8C-527769432568}" type="slidenum">
              <a:rPr lang="en-US" smtClean="0"/>
              <a:t>14</a:t>
            </a:fld>
            <a:endParaRPr lang="en-US" dirty="0"/>
          </a:p>
        </p:txBody>
      </p:sp>
      <p:sp>
        <p:nvSpPr>
          <p:cNvPr id="5" name="Rectangle 4">
            <a:extLst>
              <a:ext uri="{FF2B5EF4-FFF2-40B4-BE49-F238E27FC236}">
                <a16:creationId xmlns:a16="http://schemas.microsoft.com/office/drawing/2014/main" id="{88244E6F-42F5-4D4F-9999-7133BF19662E}"/>
              </a:ext>
            </a:extLst>
          </p:cNvPr>
          <p:cNvSpPr/>
          <p:nvPr/>
        </p:nvSpPr>
        <p:spPr>
          <a:xfrm>
            <a:off x="594936" y="1409476"/>
            <a:ext cx="4286056" cy="2664933"/>
          </a:xfrm>
          <a:prstGeom prst="rect">
            <a:avLst/>
          </a:prstGeom>
          <a:solidFill>
            <a:srgbClr val="000000">
              <a:alpha val="3922"/>
            </a:srgbClr>
          </a:solidFill>
          <a:effectLst/>
        </p:spPr>
        <p:txBody>
          <a:bodyPr wrap="square" lIns="180000" tIns="72000" rIns="180000" bIns="144000" numCol="1" anchor="t">
            <a:spAutoFit/>
          </a:bodyPr>
          <a:lstStyle/>
          <a:p>
            <a:pPr>
              <a:lnSpc>
                <a:spcPct val="125000"/>
              </a:lnSpc>
            </a:pPr>
            <a:r>
              <a:rPr lang="it-IT" sz="1600" dirty="0">
                <a:solidFill>
                  <a:schemeClr val="accent4"/>
                </a:solidFill>
                <a:latin typeface="Fira Code" panose="020B0509050000020004" pitchFamily="49" charset="0"/>
                <a:ea typeface="Fira Code" panose="020B0509050000020004" pitchFamily="49" charset="0"/>
              </a:rPr>
              <a:t>@Entity</a:t>
            </a:r>
          </a:p>
          <a:p>
            <a:pPr>
              <a:lnSpc>
                <a:spcPct val="125000"/>
              </a:lnSpc>
            </a:pPr>
            <a:r>
              <a:rPr lang="it-IT" sz="1600" b="1" dirty="0">
                <a:solidFill>
                  <a:schemeClr val="accent4">
                    <a:lumMod val="75000"/>
                  </a:schemeClr>
                </a:solidFill>
                <a:latin typeface="Fira Code" panose="020B0509050000020004" pitchFamily="49" charset="0"/>
                <a:ea typeface="Fira Code" panose="020B0509050000020004" pitchFamily="49" charset="0"/>
              </a:rPr>
              <a:t>public</a:t>
            </a:r>
            <a:r>
              <a:rPr lang="it-IT" sz="1600" dirty="0">
                <a:latin typeface="Fira Code" panose="020B0509050000020004" pitchFamily="49" charset="0"/>
                <a:ea typeface="Fira Code" panose="020B0509050000020004" pitchFamily="49" charset="0"/>
              </a:rPr>
              <a:t> </a:t>
            </a:r>
            <a:r>
              <a:rPr lang="it-IT" sz="1600" b="1" dirty="0">
                <a:solidFill>
                  <a:schemeClr val="accent4">
                    <a:lumMod val="75000"/>
                  </a:schemeClr>
                </a:solidFill>
                <a:latin typeface="Fira Code" panose="020B0509050000020004" pitchFamily="49" charset="0"/>
                <a:ea typeface="Fira Code" panose="020B0509050000020004" pitchFamily="49" charset="0"/>
              </a:rPr>
              <a:t>class</a:t>
            </a:r>
            <a:r>
              <a:rPr lang="it-IT" sz="1600" dirty="0">
                <a:latin typeface="Fira Code" panose="020B0509050000020004" pitchFamily="49" charset="0"/>
                <a:ea typeface="Fira Code" panose="020B0509050000020004" pitchFamily="49" charset="0"/>
              </a:rPr>
              <a:t> </a:t>
            </a:r>
            <a:r>
              <a:rPr lang="it-IT" sz="1600" dirty="0" err="1">
                <a:latin typeface="Fira Code" panose="020B0509050000020004" pitchFamily="49" charset="0"/>
                <a:ea typeface="Fira Code" panose="020B0509050000020004" pitchFamily="49" charset="0"/>
              </a:rPr>
              <a:t>Contact</a:t>
            </a:r>
            <a:r>
              <a:rPr lang="it-IT" sz="1600" dirty="0">
                <a:latin typeface="Fira Code" panose="020B0509050000020004" pitchFamily="49" charset="0"/>
                <a:ea typeface="Fira Code" panose="020B0509050000020004" pitchFamily="49" charset="0"/>
              </a:rPr>
              <a:t> {</a:t>
            </a:r>
          </a:p>
          <a:p>
            <a:pPr>
              <a:lnSpc>
                <a:spcPct val="125000"/>
              </a:lnSpc>
            </a:pPr>
            <a:endParaRPr lang="it-IT" sz="800" dirty="0">
              <a:latin typeface="Fira Code" panose="020B0509050000020004" pitchFamily="49" charset="0"/>
              <a:ea typeface="Fira Code" panose="020B0509050000020004" pitchFamily="49" charset="0"/>
            </a:endParaRPr>
          </a:p>
          <a:p>
            <a:pPr>
              <a:lnSpc>
                <a:spcPct val="125000"/>
              </a:lnSpc>
            </a:pPr>
            <a:r>
              <a:rPr lang="it-IT" sz="1600" dirty="0">
                <a:latin typeface="Fira Code" panose="020B0509050000020004" pitchFamily="49" charset="0"/>
                <a:ea typeface="Fira Code" panose="020B0509050000020004" pitchFamily="49" charset="0"/>
              </a:rPr>
              <a:t>   </a:t>
            </a:r>
            <a:r>
              <a:rPr lang="it-IT" sz="1600" dirty="0">
                <a:solidFill>
                  <a:schemeClr val="accent4"/>
                </a:solidFill>
                <a:latin typeface="Fira Code" panose="020B0509050000020004" pitchFamily="49" charset="0"/>
                <a:ea typeface="Fira Code" panose="020B0509050000020004" pitchFamily="49" charset="0"/>
              </a:rPr>
              <a:t>@OneToMany</a:t>
            </a:r>
          </a:p>
          <a:p>
            <a:pPr>
              <a:lnSpc>
                <a:spcPct val="125000"/>
              </a:lnSpc>
            </a:pPr>
            <a:r>
              <a:rPr lang="it-IT" sz="1600" dirty="0">
                <a:solidFill>
                  <a:srgbClr val="7030A0"/>
                </a:solidFill>
                <a:latin typeface="Fira Code" panose="020B0509050000020004" pitchFamily="49" charset="0"/>
                <a:ea typeface="Fira Code" panose="020B0509050000020004" pitchFamily="49" charset="0"/>
              </a:rPr>
              <a:t>   @JoinColumn(name="CONTACT")</a:t>
            </a:r>
          </a:p>
          <a:p>
            <a:pPr>
              <a:lnSpc>
                <a:spcPct val="125000"/>
              </a:lnSpc>
            </a:pPr>
            <a:r>
              <a:rPr lang="it-IT" sz="1600" dirty="0">
                <a:latin typeface="Fira Code" panose="020B0509050000020004" pitchFamily="49" charset="0"/>
                <a:ea typeface="Fira Code" panose="020B0509050000020004" pitchFamily="49" charset="0"/>
              </a:rPr>
              <a:t>   </a:t>
            </a:r>
            <a:r>
              <a:rPr lang="it-IT" sz="1600" b="1" dirty="0" err="1">
                <a:solidFill>
                  <a:schemeClr val="accent4">
                    <a:lumMod val="75000"/>
                  </a:schemeClr>
                </a:solidFill>
                <a:latin typeface="Fira Code" panose="020B0509050000020004" pitchFamily="49" charset="0"/>
                <a:ea typeface="Fira Code" panose="020B0509050000020004" pitchFamily="49" charset="0"/>
              </a:rPr>
              <a:t>pr</a:t>
            </a:r>
            <a:r>
              <a:rPr lang="it-IT" sz="1600" dirty="0">
                <a:solidFill>
                  <a:schemeClr val="bg1">
                    <a:lumMod val="65000"/>
                  </a:schemeClr>
                </a:solidFill>
                <a:latin typeface="Fira Code" panose="020B0509050000020004" pitchFamily="49" charset="0"/>
                <a:ea typeface="Fira Code" panose="020B0509050000020004" pitchFamily="49" charset="0"/>
              </a:rPr>
              <a:t>…</a:t>
            </a:r>
            <a:r>
              <a:rPr lang="it-IT" sz="1600" dirty="0">
                <a:latin typeface="Fira Code" panose="020B0509050000020004" pitchFamily="49" charset="0"/>
                <a:ea typeface="Fira Code" panose="020B0509050000020004" pitchFamily="49" charset="0"/>
              </a:rPr>
              <a:t> List&lt;</a:t>
            </a:r>
            <a:r>
              <a:rPr lang="it-IT" sz="1600" dirty="0" err="1">
                <a:latin typeface="Fira Code" panose="020B0509050000020004" pitchFamily="49" charset="0"/>
                <a:ea typeface="Fira Code" panose="020B0509050000020004" pitchFamily="49" charset="0"/>
              </a:rPr>
              <a:t>Address</a:t>
            </a:r>
            <a:r>
              <a:rPr lang="it-IT" sz="1600" dirty="0">
                <a:latin typeface="Fira Code" panose="020B0509050000020004" pitchFamily="49" charset="0"/>
                <a:ea typeface="Fira Code" panose="020B0509050000020004" pitchFamily="49" charset="0"/>
              </a:rPr>
              <a:t>&gt; </a:t>
            </a:r>
            <a:r>
              <a:rPr lang="it-IT" sz="1600" dirty="0" err="1">
                <a:solidFill>
                  <a:schemeClr val="accent3">
                    <a:lumMod val="75000"/>
                  </a:schemeClr>
                </a:solidFill>
                <a:latin typeface="Fira Code" panose="020B0509050000020004" pitchFamily="49" charset="0"/>
                <a:ea typeface="Fira Code" panose="020B0509050000020004" pitchFamily="49" charset="0"/>
              </a:rPr>
              <a:t>addresses</a:t>
            </a:r>
            <a:r>
              <a:rPr lang="it-IT" sz="1600" dirty="0">
                <a:latin typeface="Fira Code" panose="020B0509050000020004" pitchFamily="49" charset="0"/>
                <a:ea typeface="Fira Code" panose="020B0509050000020004" pitchFamily="49" charset="0"/>
              </a:rPr>
              <a:t>;</a:t>
            </a:r>
            <a:endParaRPr lang="it-IT" sz="1600" dirty="0">
              <a:solidFill>
                <a:schemeClr val="accent4"/>
              </a:solidFill>
              <a:latin typeface="Fira Code" panose="020B0509050000020004" pitchFamily="49" charset="0"/>
              <a:ea typeface="Fira Code" panose="020B0509050000020004" pitchFamily="49" charset="0"/>
            </a:endParaRPr>
          </a:p>
          <a:p>
            <a:pPr>
              <a:lnSpc>
                <a:spcPct val="125000"/>
              </a:lnSpc>
            </a:pPr>
            <a:endParaRPr lang="it-IT" sz="800" dirty="0">
              <a:latin typeface="Fira Code" panose="020B0509050000020004" pitchFamily="49" charset="0"/>
              <a:ea typeface="Fira Code" panose="020B0509050000020004" pitchFamily="49" charset="0"/>
            </a:endParaRPr>
          </a:p>
          <a:p>
            <a:pPr>
              <a:lnSpc>
                <a:spcPct val="125000"/>
              </a:lnSpc>
            </a:pPr>
            <a:r>
              <a:rPr lang="it-IT" sz="1600" dirty="0">
                <a:latin typeface="Fira Code" panose="020B0509050000020004" pitchFamily="49" charset="0"/>
                <a:ea typeface="Fira Code" panose="020B0509050000020004" pitchFamily="49" charset="0"/>
              </a:rPr>
              <a:t>   </a:t>
            </a:r>
            <a:r>
              <a:rPr lang="it-IT" sz="1600" dirty="0">
                <a:solidFill>
                  <a:schemeClr val="bg1">
                    <a:lumMod val="65000"/>
                  </a:schemeClr>
                </a:solidFill>
                <a:latin typeface="Fira Code" panose="020B0509050000020004" pitchFamily="49" charset="0"/>
                <a:ea typeface="Fira Code" panose="020B0509050000020004" pitchFamily="49" charset="0"/>
              </a:rPr>
              <a:t>...</a:t>
            </a:r>
          </a:p>
          <a:p>
            <a:pPr>
              <a:lnSpc>
                <a:spcPct val="125000"/>
              </a:lnSpc>
            </a:pPr>
            <a:r>
              <a:rPr lang="it-IT" sz="1600" dirty="0">
                <a:latin typeface="Fira Code" panose="020B0509050000020004" pitchFamily="49" charset="0"/>
                <a:ea typeface="Fira Code" panose="020B0509050000020004" pitchFamily="49" charset="0"/>
              </a:rPr>
              <a:t>}</a:t>
            </a:r>
            <a:endParaRPr lang="en-US" sz="1600" dirty="0">
              <a:solidFill>
                <a:schemeClr val="bg1">
                  <a:lumMod val="65000"/>
                </a:schemeClr>
              </a:solidFill>
              <a:latin typeface="Fira Code" panose="020B0509050000020004" pitchFamily="49" charset="0"/>
              <a:ea typeface="Fira Code" panose="020B0509050000020004" pitchFamily="49" charset="0"/>
            </a:endParaRPr>
          </a:p>
        </p:txBody>
      </p:sp>
      <p:cxnSp>
        <p:nvCxnSpPr>
          <p:cNvPr id="8" name="Straight Connector 7">
            <a:extLst>
              <a:ext uri="{FF2B5EF4-FFF2-40B4-BE49-F238E27FC236}">
                <a16:creationId xmlns:a16="http://schemas.microsoft.com/office/drawing/2014/main" id="{30E68BA8-0CEF-4E69-88DA-6DB28699B736}"/>
              </a:ext>
            </a:extLst>
          </p:cNvPr>
          <p:cNvCxnSpPr>
            <a:cxnSpLocks/>
          </p:cNvCxnSpPr>
          <p:nvPr/>
        </p:nvCxnSpPr>
        <p:spPr>
          <a:xfrm>
            <a:off x="5399882" y="1295783"/>
            <a:ext cx="0" cy="5451183"/>
          </a:xfrm>
          <a:prstGeom prst="line">
            <a:avLst/>
          </a:prstGeom>
          <a:ln w="57150">
            <a:solidFill>
              <a:schemeClr val="accent4">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E0821FCD-D1D0-4A9D-89D2-76EDC1BBC8E7}"/>
              </a:ext>
            </a:extLst>
          </p:cNvPr>
          <p:cNvGrpSpPr/>
          <p:nvPr/>
        </p:nvGrpSpPr>
        <p:grpSpPr>
          <a:xfrm>
            <a:off x="6203617" y="1574990"/>
            <a:ext cx="3716375" cy="1410634"/>
            <a:chOff x="6203617" y="4571263"/>
            <a:chExt cx="3716375" cy="1410634"/>
          </a:xfrm>
        </p:grpSpPr>
        <p:graphicFrame>
          <p:nvGraphicFramePr>
            <p:cNvPr id="7" name="Content Placeholder 5">
              <a:extLst>
                <a:ext uri="{FF2B5EF4-FFF2-40B4-BE49-F238E27FC236}">
                  <a16:creationId xmlns:a16="http://schemas.microsoft.com/office/drawing/2014/main" id="{A2056784-14FC-478D-82F3-EE0D22D6343F}"/>
                </a:ext>
              </a:extLst>
            </p:cNvPr>
            <p:cNvGraphicFramePr>
              <a:graphicFrameLocks/>
            </p:cNvGraphicFramePr>
            <p:nvPr/>
          </p:nvGraphicFramePr>
          <p:xfrm>
            <a:off x="6203617" y="4909817"/>
            <a:ext cx="3716375" cy="1072080"/>
          </p:xfrm>
          <a:graphic>
            <a:graphicData uri="http://schemas.openxmlformats.org/drawingml/2006/table">
              <a:tbl>
                <a:tblPr firstRow="1" bandRow="1">
                  <a:effectLst>
                    <a:outerShdw blurRad="241300" dist="63500" dir="5400000" algn="ctr" rotWithShape="0">
                      <a:srgbClr val="000000">
                        <a:alpha val="35000"/>
                      </a:srgbClr>
                    </a:outerShdw>
                  </a:effectLst>
                  <a:tableStyleId>{00A15C55-8517-42AA-B614-E9B94910E393}</a:tableStyleId>
                </a:tblPr>
                <a:tblGrid>
                  <a:gridCol w="1184237">
                    <a:extLst>
                      <a:ext uri="{9D8B030D-6E8A-4147-A177-3AD203B41FA5}">
                        <a16:colId xmlns:a16="http://schemas.microsoft.com/office/drawing/2014/main" val="3660660064"/>
                      </a:ext>
                    </a:extLst>
                  </a:gridCol>
                  <a:gridCol w="2532138">
                    <a:extLst>
                      <a:ext uri="{9D8B030D-6E8A-4147-A177-3AD203B41FA5}">
                        <a16:colId xmlns:a16="http://schemas.microsoft.com/office/drawing/2014/main" val="3060758703"/>
                      </a:ext>
                    </a:extLst>
                  </a:gridCol>
                </a:tblGrid>
                <a:tr h="315000">
                  <a:tc>
                    <a:txBody>
                      <a:bodyPr/>
                      <a:lstStyle/>
                      <a:p>
                        <a:pPr algn="ctr"/>
                        <a:r>
                          <a:rPr lang="de-CH" sz="1400" b="0" dirty="0">
                            <a:latin typeface="Fira Code" panose="020B0809050000020004" pitchFamily="49" charset="0"/>
                            <a:ea typeface="Fira Code" panose="020B0809050000020004" pitchFamily="49" charset="0"/>
                            <a:cs typeface="Fira Code" panose="020B0809050000020004" pitchFamily="49" charset="0"/>
                          </a:rPr>
                          <a:t>ID</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en-US" sz="1400" b="0" dirty="0">
                            <a:latin typeface="Fira Code" panose="020B0809050000020004" pitchFamily="49" charset="0"/>
                            <a:ea typeface="Fira Code" panose="020B0809050000020004" pitchFamily="49" charset="0"/>
                            <a:cs typeface="Fira Code" panose="020B0809050000020004" pitchFamily="49" charset="0"/>
                          </a:rPr>
                          <a:t>NAME</a:t>
                        </a:r>
                        <a:endParaRPr lang="de-CH" sz="1400" b="0" dirty="0">
                          <a:latin typeface="Fira Code" panose="020B0809050000020004" pitchFamily="49" charset="0"/>
                          <a:ea typeface="Fira Code" panose="020B0809050000020004" pitchFamily="49" charset="0"/>
                          <a:cs typeface="Fira Code" panose="020B0809050000020004" pitchFamily="49" charset="0"/>
                        </a:endParaRP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2166942910"/>
                    </a:ext>
                  </a:extLst>
                </a:tr>
                <a:tr h="315000">
                  <a:tc>
                    <a:txBody>
                      <a:bodyPr/>
                      <a:lstStyle/>
                      <a:p>
                        <a:pPr algn="ctr"/>
                        <a:r>
                          <a:rPr lang="de-CH" sz="1400" dirty="0">
                            <a:solidFill>
                              <a:srgbClr val="7030A0"/>
                            </a:solidFill>
                          </a:rPr>
                          <a:t>1</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en-US" sz="1400" dirty="0"/>
                          <a:t>Sarah</a:t>
                        </a:r>
                        <a:endParaRPr lang="de-CH" sz="1400" dirty="0"/>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765432799"/>
                    </a:ext>
                  </a:extLst>
                </a:tr>
                <a:tr h="315000">
                  <a:tc>
                    <a:txBody>
                      <a:bodyPr/>
                      <a:lstStyle/>
                      <a:p>
                        <a:pPr algn="ctr"/>
                        <a:r>
                          <a:rPr lang="de-CH" sz="1400" dirty="0">
                            <a:solidFill>
                              <a:srgbClr val="7030A0"/>
                            </a:solidFill>
                          </a:rPr>
                          <a:t>2</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en-US" sz="1400" dirty="0"/>
                          <a:t>Mike</a:t>
                        </a:r>
                        <a:endParaRPr lang="de-CH" sz="1400" dirty="0"/>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703851674"/>
                    </a:ext>
                  </a:extLst>
                </a:tr>
              </a:tbl>
            </a:graphicData>
          </a:graphic>
        </p:graphicFrame>
        <p:sp>
          <p:nvSpPr>
            <p:cNvPr id="11" name="TextBox 10">
              <a:extLst>
                <a:ext uri="{FF2B5EF4-FFF2-40B4-BE49-F238E27FC236}">
                  <a16:creationId xmlns:a16="http://schemas.microsoft.com/office/drawing/2014/main" id="{AEF95D4C-6915-4395-BCD3-DE0188AFF466}"/>
                </a:ext>
              </a:extLst>
            </p:cNvPr>
            <p:cNvSpPr txBox="1"/>
            <p:nvPr/>
          </p:nvSpPr>
          <p:spPr>
            <a:xfrm>
              <a:off x="7526244" y="4571263"/>
              <a:ext cx="1071127" cy="338554"/>
            </a:xfrm>
            <a:prstGeom prst="rect">
              <a:avLst/>
            </a:prstGeom>
            <a:noFill/>
          </p:spPr>
          <p:txBody>
            <a:bodyPr wrap="none" rtlCol="0" anchor="b">
              <a:spAutoFit/>
            </a:bodyPr>
            <a:lstStyle/>
            <a:p>
              <a:pPr algn="ctr"/>
              <a:r>
                <a:rPr lang="de-CH" sz="1600" dirty="0">
                  <a:latin typeface="Fira Code" panose="020B0809050000020004" pitchFamily="49" charset="0"/>
                  <a:ea typeface="Fira Code" panose="020B0809050000020004" pitchFamily="49" charset="0"/>
                  <a:cs typeface="Fira Code" panose="020B0809050000020004" pitchFamily="49" charset="0"/>
                </a:rPr>
                <a:t>CONTACT</a:t>
              </a:r>
            </a:p>
          </p:txBody>
        </p:sp>
      </p:grpSp>
      <p:sp>
        <p:nvSpPr>
          <p:cNvPr id="15" name="Rectangle 14">
            <a:extLst>
              <a:ext uri="{FF2B5EF4-FFF2-40B4-BE49-F238E27FC236}">
                <a16:creationId xmlns:a16="http://schemas.microsoft.com/office/drawing/2014/main" id="{0C65DA1F-E2AE-4C00-B8DA-66E4805A8377}"/>
              </a:ext>
            </a:extLst>
          </p:cNvPr>
          <p:cNvSpPr/>
          <p:nvPr/>
        </p:nvSpPr>
        <p:spPr>
          <a:xfrm>
            <a:off x="594936" y="4257766"/>
            <a:ext cx="4286056" cy="1587715"/>
          </a:xfrm>
          <a:prstGeom prst="rect">
            <a:avLst/>
          </a:prstGeom>
          <a:solidFill>
            <a:srgbClr val="000000">
              <a:alpha val="3922"/>
            </a:srgbClr>
          </a:solidFill>
          <a:effectLst/>
        </p:spPr>
        <p:txBody>
          <a:bodyPr wrap="square" lIns="180000" tIns="72000" rIns="180000" bIns="144000" numCol="1" anchor="t">
            <a:spAutoFit/>
          </a:bodyPr>
          <a:lstStyle/>
          <a:p>
            <a:pPr>
              <a:lnSpc>
                <a:spcPct val="125000"/>
              </a:lnSpc>
            </a:pPr>
            <a:r>
              <a:rPr lang="it-IT" sz="1600" dirty="0">
                <a:solidFill>
                  <a:schemeClr val="accent4"/>
                </a:solidFill>
                <a:latin typeface="Fira Code" panose="020B0509050000020004" pitchFamily="49" charset="0"/>
                <a:ea typeface="Fira Code" panose="020B0509050000020004" pitchFamily="49" charset="0"/>
              </a:rPr>
              <a:t>@Entity</a:t>
            </a:r>
          </a:p>
          <a:p>
            <a:pPr>
              <a:lnSpc>
                <a:spcPct val="125000"/>
              </a:lnSpc>
            </a:pPr>
            <a:r>
              <a:rPr lang="it-IT" sz="1600" b="1" dirty="0">
                <a:solidFill>
                  <a:schemeClr val="accent4">
                    <a:lumMod val="75000"/>
                  </a:schemeClr>
                </a:solidFill>
                <a:latin typeface="Fira Code" panose="020B0509050000020004" pitchFamily="49" charset="0"/>
                <a:ea typeface="Fira Code" panose="020B0509050000020004" pitchFamily="49" charset="0"/>
              </a:rPr>
              <a:t>public</a:t>
            </a:r>
            <a:r>
              <a:rPr lang="it-IT" sz="1600" dirty="0">
                <a:latin typeface="Fira Code" panose="020B0509050000020004" pitchFamily="49" charset="0"/>
                <a:ea typeface="Fira Code" panose="020B0509050000020004" pitchFamily="49" charset="0"/>
              </a:rPr>
              <a:t> </a:t>
            </a:r>
            <a:r>
              <a:rPr lang="it-IT" sz="1600" b="1" dirty="0">
                <a:solidFill>
                  <a:schemeClr val="accent4">
                    <a:lumMod val="75000"/>
                  </a:schemeClr>
                </a:solidFill>
                <a:latin typeface="Fira Code" panose="020B0509050000020004" pitchFamily="49" charset="0"/>
                <a:ea typeface="Fira Code" panose="020B0509050000020004" pitchFamily="49" charset="0"/>
              </a:rPr>
              <a:t>class</a:t>
            </a:r>
            <a:r>
              <a:rPr lang="it-IT" sz="1600" dirty="0">
                <a:latin typeface="Fira Code" panose="020B0509050000020004" pitchFamily="49" charset="0"/>
                <a:ea typeface="Fira Code" panose="020B0509050000020004" pitchFamily="49" charset="0"/>
              </a:rPr>
              <a:t> </a:t>
            </a:r>
            <a:r>
              <a:rPr lang="it-IT" sz="1600" dirty="0" err="1">
                <a:latin typeface="Fira Code" panose="020B0509050000020004" pitchFamily="49" charset="0"/>
                <a:ea typeface="Fira Code" panose="020B0509050000020004" pitchFamily="49" charset="0"/>
              </a:rPr>
              <a:t>Address</a:t>
            </a:r>
            <a:r>
              <a:rPr lang="it-IT" sz="1600" dirty="0">
                <a:latin typeface="Fira Code" panose="020B0509050000020004" pitchFamily="49" charset="0"/>
                <a:ea typeface="Fira Code" panose="020B0509050000020004" pitchFamily="49" charset="0"/>
              </a:rPr>
              <a:t> {</a:t>
            </a:r>
          </a:p>
          <a:p>
            <a:pPr>
              <a:lnSpc>
                <a:spcPct val="125000"/>
              </a:lnSpc>
            </a:pPr>
            <a:endParaRPr lang="it-IT" sz="800" dirty="0">
              <a:latin typeface="Fira Code" panose="020B0509050000020004" pitchFamily="49" charset="0"/>
              <a:ea typeface="Fira Code" panose="020B0509050000020004" pitchFamily="49" charset="0"/>
            </a:endParaRPr>
          </a:p>
          <a:p>
            <a:pPr>
              <a:lnSpc>
                <a:spcPct val="125000"/>
              </a:lnSpc>
            </a:pPr>
            <a:r>
              <a:rPr lang="it-IT" sz="1600" dirty="0">
                <a:latin typeface="Fira Code" panose="020B0509050000020004" pitchFamily="49" charset="0"/>
                <a:ea typeface="Fira Code" panose="020B0509050000020004" pitchFamily="49" charset="0"/>
              </a:rPr>
              <a:t>   </a:t>
            </a:r>
            <a:r>
              <a:rPr lang="it-IT" sz="1600" dirty="0">
                <a:solidFill>
                  <a:schemeClr val="bg1">
                    <a:lumMod val="65000"/>
                  </a:schemeClr>
                </a:solidFill>
                <a:latin typeface="Fira Code" panose="020B0509050000020004" pitchFamily="49" charset="0"/>
                <a:ea typeface="Fira Code" panose="020B0509050000020004" pitchFamily="49" charset="0"/>
              </a:rPr>
              <a:t>...</a:t>
            </a:r>
          </a:p>
          <a:p>
            <a:pPr>
              <a:lnSpc>
                <a:spcPct val="125000"/>
              </a:lnSpc>
            </a:pPr>
            <a:r>
              <a:rPr lang="it-IT" sz="1600" dirty="0">
                <a:latin typeface="Fira Code" panose="020B0509050000020004" pitchFamily="49" charset="0"/>
                <a:ea typeface="Fira Code" panose="020B0509050000020004" pitchFamily="49" charset="0"/>
              </a:rPr>
              <a:t>}</a:t>
            </a:r>
            <a:endParaRPr lang="en-US" sz="1600" dirty="0">
              <a:solidFill>
                <a:schemeClr val="bg1">
                  <a:lumMod val="65000"/>
                </a:schemeClr>
              </a:solidFill>
              <a:latin typeface="Fira Code" panose="020B0509050000020004" pitchFamily="49" charset="0"/>
              <a:ea typeface="Fira Code" panose="020B0509050000020004" pitchFamily="49" charset="0"/>
            </a:endParaRPr>
          </a:p>
        </p:txBody>
      </p:sp>
      <p:grpSp>
        <p:nvGrpSpPr>
          <p:cNvPr id="16" name="Group 15">
            <a:extLst>
              <a:ext uri="{FF2B5EF4-FFF2-40B4-BE49-F238E27FC236}">
                <a16:creationId xmlns:a16="http://schemas.microsoft.com/office/drawing/2014/main" id="{07243828-CD9C-4D78-9FD7-82FA8240F337}"/>
              </a:ext>
            </a:extLst>
          </p:cNvPr>
          <p:cNvGrpSpPr/>
          <p:nvPr/>
        </p:nvGrpSpPr>
        <p:grpSpPr>
          <a:xfrm>
            <a:off x="6203617" y="3928225"/>
            <a:ext cx="3716382" cy="1767994"/>
            <a:chOff x="6203617" y="4571263"/>
            <a:chExt cx="3716382" cy="1767994"/>
          </a:xfrm>
        </p:grpSpPr>
        <p:graphicFrame>
          <p:nvGraphicFramePr>
            <p:cNvPr id="17" name="Content Placeholder 5">
              <a:extLst>
                <a:ext uri="{FF2B5EF4-FFF2-40B4-BE49-F238E27FC236}">
                  <a16:creationId xmlns:a16="http://schemas.microsoft.com/office/drawing/2014/main" id="{0EAD5DCA-52F6-48B6-9FE7-59C7CFFBE432}"/>
                </a:ext>
              </a:extLst>
            </p:cNvPr>
            <p:cNvGraphicFramePr>
              <a:graphicFrameLocks/>
            </p:cNvGraphicFramePr>
            <p:nvPr/>
          </p:nvGraphicFramePr>
          <p:xfrm>
            <a:off x="6203617" y="4909817"/>
            <a:ext cx="3716382" cy="1429440"/>
          </p:xfrm>
          <a:graphic>
            <a:graphicData uri="http://schemas.openxmlformats.org/drawingml/2006/table">
              <a:tbl>
                <a:tblPr firstRow="1" bandRow="1">
                  <a:effectLst>
                    <a:outerShdw blurRad="241300" dist="63500" dir="5400000" algn="ctr" rotWithShape="0">
                      <a:srgbClr val="000000">
                        <a:alpha val="35000"/>
                      </a:srgbClr>
                    </a:outerShdw>
                  </a:effectLst>
                  <a:tableStyleId>{00A15C55-8517-42AA-B614-E9B94910E393}</a:tableStyleId>
                </a:tblPr>
                <a:tblGrid>
                  <a:gridCol w="634212">
                    <a:extLst>
                      <a:ext uri="{9D8B030D-6E8A-4147-A177-3AD203B41FA5}">
                        <a16:colId xmlns:a16="http://schemas.microsoft.com/office/drawing/2014/main" val="1390595273"/>
                      </a:ext>
                    </a:extLst>
                  </a:gridCol>
                  <a:gridCol w="1075765">
                    <a:extLst>
                      <a:ext uri="{9D8B030D-6E8A-4147-A177-3AD203B41FA5}">
                        <a16:colId xmlns:a16="http://schemas.microsoft.com/office/drawing/2014/main" val="3660660064"/>
                      </a:ext>
                    </a:extLst>
                  </a:gridCol>
                  <a:gridCol w="1578771">
                    <a:extLst>
                      <a:ext uri="{9D8B030D-6E8A-4147-A177-3AD203B41FA5}">
                        <a16:colId xmlns:a16="http://schemas.microsoft.com/office/drawing/2014/main" val="3060758703"/>
                      </a:ext>
                    </a:extLst>
                  </a:gridCol>
                  <a:gridCol w="427634">
                    <a:extLst>
                      <a:ext uri="{9D8B030D-6E8A-4147-A177-3AD203B41FA5}">
                        <a16:colId xmlns:a16="http://schemas.microsoft.com/office/drawing/2014/main" val="3007024679"/>
                      </a:ext>
                    </a:extLst>
                  </a:gridCol>
                </a:tblGrid>
                <a:tr h="315000">
                  <a:tc>
                    <a:txBody>
                      <a:bodyPr/>
                      <a:lstStyle/>
                      <a:p>
                        <a:pPr algn="ctr"/>
                        <a:r>
                          <a:rPr lang="de-CH" sz="1400" b="0" dirty="0">
                            <a:latin typeface="Fira Code" panose="020B0809050000020004" pitchFamily="49" charset="0"/>
                            <a:ea typeface="Fira Code" panose="020B0809050000020004" pitchFamily="49" charset="0"/>
                            <a:cs typeface="Fira Code" panose="020B0809050000020004" pitchFamily="49" charset="0"/>
                          </a:rPr>
                          <a:t>ID</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de-CH" sz="1400" b="0" dirty="0">
                            <a:latin typeface="Fira Code" panose="020B0809050000020004" pitchFamily="49" charset="0"/>
                            <a:ea typeface="Fira Code" panose="020B0809050000020004" pitchFamily="49" charset="0"/>
                            <a:cs typeface="Fira Code" panose="020B0809050000020004" pitchFamily="49" charset="0"/>
                          </a:rPr>
                          <a:t>CONTACT</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en-US" sz="1400" b="0" dirty="0">
                            <a:latin typeface="Fira Code" panose="020B0809050000020004" pitchFamily="49" charset="0"/>
                            <a:ea typeface="Fira Code" panose="020B0809050000020004" pitchFamily="49" charset="0"/>
                            <a:cs typeface="Fira Code" panose="020B0809050000020004" pitchFamily="49" charset="0"/>
                          </a:rPr>
                          <a:t>STREET_NO</a:t>
                        </a:r>
                        <a:endParaRPr lang="de-CH" sz="1400" b="0" dirty="0">
                          <a:latin typeface="Fira Code" panose="020B0809050000020004" pitchFamily="49" charset="0"/>
                          <a:ea typeface="Fira Code" panose="020B0809050000020004" pitchFamily="49" charset="0"/>
                          <a:cs typeface="Fira Code" panose="020B0809050000020004" pitchFamily="49" charset="0"/>
                        </a:endParaRP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de-CH" sz="1400" b="0" dirty="0">
                            <a:latin typeface="Fira Code" panose="020B0809050000020004" pitchFamily="49" charset="0"/>
                            <a:ea typeface="Fira Code" panose="020B0809050000020004" pitchFamily="49" charset="0"/>
                            <a:cs typeface="Fira Code" panose="020B0809050000020004" pitchFamily="49" charset="0"/>
                          </a:rPr>
                          <a:t>…</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2166942910"/>
                    </a:ext>
                  </a:extLst>
                </a:tr>
                <a:tr h="315000">
                  <a:tc>
                    <a:txBody>
                      <a:bodyPr/>
                      <a:lstStyle/>
                      <a:p>
                        <a:pPr algn="ctr"/>
                        <a:r>
                          <a:rPr lang="de-CH" sz="1400" dirty="0">
                            <a:solidFill>
                              <a:schemeClr val="tx1"/>
                            </a:solidFill>
                          </a:rPr>
                          <a:t>13</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de-CH" sz="1400" dirty="0">
                            <a:solidFill>
                              <a:srgbClr val="7030A0"/>
                            </a:solidFill>
                          </a:rPr>
                          <a:t>1</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en-US" sz="1400" dirty="0" err="1"/>
                          <a:t>Hauptstrasse</a:t>
                        </a:r>
                        <a:r>
                          <a:rPr lang="en-US" sz="1400" dirty="0"/>
                          <a:t> 0</a:t>
                        </a:r>
                        <a:endParaRPr lang="de-CH" sz="1400" dirty="0"/>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de-CH" sz="1400" noProof="0" dirty="0"/>
                          <a:t>…</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765432799"/>
                    </a:ext>
                  </a:extLst>
                </a:tr>
                <a:tr h="315000">
                  <a:tc>
                    <a:txBody>
                      <a:bodyPr/>
                      <a:lstStyle/>
                      <a:p>
                        <a:pPr algn="ctr"/>
                        <a:r>
                          <a:rPr lang="de-CH" sz="1400" dirty="0">
                            <a:solidFill>
                              <a:schemeClr val="tx1"/>
                            </a:solidFill>
                          </a:rPr>
                          <a:t>17</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de-CH" sz="1400" dirty="0">
                            <a:solidFill>
                              <a:srgbClr val="7030A0"/>
                            </a:solidFill>
                          </a:rPr>
                          <a:t>2</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en-US" sz="1400" dirty="0" err="1"/>
                          <a:t>Elchweg</a:t>
                        </a:r>
                        <a:r>
                          <a:rPr lang="en-US" sz="1400" dirty="0"/>
                          <a:t> 33</a:t>
                        </a:r>
                        <a:endParaRPr lang="de-CH" sz="1400" dirty="0"/>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de-CH" sz="1400" dirty="0"/>
                          <a:t>…</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703851674"/>
                    </a:ext>
                  </a:extLst>
                </a:tr>
                <a:tr h="315000">
                  <a:tc>
                    <a:txBody>
                      <a:bodyPr/>
                      <a:lstStyle/>
                      <a:p>
                        <a:pPr algn="ctr"/>
                        <a:r>
                          <a:rPr lang="de-CH" sz="1400" dirty="0">
                            <a:solidFill>
                              <a:schemeClr val="tx1"/>
                            </a:solidFill>
                          </a:rPr>
                          <a:t>18</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de-CH" sz="1400" dirty="0">
                            <a:solidFill>
                              <a:srgbClr val="7030A0"/>
                            </a:solidFill>
                          </a:rPr>
                          <a:t>2</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de-CH" sz="1400" dirty="0"/>
                          <a:t>Mattenweg 4</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de-CH" sz="1400" dirty="0"/>
                          <a:t>…</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2941850174"/>
                    </a:ext>
                  </a:extLst>
                </a:tr>
              </a:tbl>
            </a:graphicData>
          </a:graphic>
        </p:graphicFrame>
        <p:sp>
          <p:nvSpPr>
            <p:cNvPr id="18" name="TextBox 17">
              <a:extLst>
                <a:ext uri="{FF2B5EF4-FFF2-40B4-BE49-F238E27FC236}">
                  <a16:creationId xmlns:a16="http://schemas.microsoft.com/office/drawing/2014/main" id="{816D1B78-D2B2-4875-84A4-B0DA2ACA1DDE}"/>
                </a:ext>
              </a:extLst>
            </p:cNvPr>
            <p:cNvSpPr txBox="1"/>
            <p:nvPr/>
          </p:nvSpPr>
          <p:spPr>
            <a:xfrm>
              <a:off x="7526246" y="4571263"/>
              <a:ext cx="1071127" cy="338554"/>
            </a:xfrm>
            <a:prstGeom prst="rect">
              <a:avLst/>
            </a:prstGeom>
            <a:noFill/>
          </p:spPr>
          <p:txBody>
            <a:bodyPr wrap="none" rtlCol="0" anchor="b">
              <a:spAutoFit/>
            </a:bodyPr>
            <a:lstStyle/>
            <a:p>
              <a:pPr algn="ctr"/>
              <a:r>
                <a:rPr lang="de-CH" sz="1600" dirty="0">
                  <a:latin typeface="Fira Code" panose="020B0809050000020004" pitchFamily="49" charset="0"/>
                  <a:ea typeface="Fira Code" panose="020B0809050000020004" pitchFamily="49" charset="0"/>
                  <a:cs typeface="Fira Code" panose="020B0809050000020004" pitchFamily="49" charset="0"/>
                </a:rPr>
                <a:t>ADDRESS</a:t>
              </a:r>
            </a:p>
          </p:txBody>
        </p:sp>
      </p:grpSp>
    </p:spTree>
    <p:extLst>
      <p:ext uri="{BB962C8B-B14F-4D97-AF65-F5344CB8AC3E}">
        <p14:creationId xmlns:p14="http://schemas.microsoft.com/office/powerpoint/2010/main" val="2817377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383AC-EE4E-453C-B4D4-0EC512244776}"/>
              </a:ext>
            </a:extLst>
          </p:cNvPr>
          <p:cNvSpPr>
            <a:spLocks noGrp="1"/>
          </p:cNvSpPr>
          <p:nvPr>
            <p:ph type="title"/>
          </p:nvPr>
        </p:nvSpPr>
        <p:spPr/>
        <p:txBody>
          <a:bodyPr/>
          <a:lstStyle/>
          <a:p>
            <a:r>
              <a:rPr lang="de-CH" dirty="0"/>
              <a:t>N:1-Assoziation</a:t>
            </a:r>
          </a:p>
        </p:txBody>
      </p:sp>
      <p:sp>
        <p:nvSpPr>
          <p:cNvPr id="4" name="Slide Number Placeholder 3">
            <a:extLst>
              <a:ext uri="{FF2B5EF4-FFF2-40B4-BE49-F238E27FC236}">
                <a16:creationId xmlns:a16="http://schemas.microsoft.com/office/drawing/2014/main" id="{CA98D25E-A973-463F-81CD-5268FC760F6E}"/>
              </a:ext>
            </a:extLst>
          </p:cNvPr>
          <p:cNvSpPr>
            <a:spLocks noGrp="1"/>
          </p:cNvSpPr>
          <p:nvPr>
            <p:ph type="sldNum" sz="quarter" idx="4"/>
          </p:nvPr>
        </p:nvSpPr>
        <p:spPr/>
        <p:txBody>
          <a:bodyPr/>
          <a:lstStyle/>
          <a:p>
            <a:fld id="{01E5B819-6909-4CDA-9F8C-527769432568}" type="slidenum">
              <a:rPr lang="en-US" smtClean="0"/>
              <a:t>15</a:t>
            </a:fld>
            <a:endParaRPr lang="en-US" dirty="0"/>
          </a:p>
        </p:txBody>
      </p:sp>
      <p:sp>
        <p:nvSpPr>
          <p:cNvPr id="5" name="Rectangle 4">
            <a:extLst>
              <a:ext uri="{FF2B5EF4-FFF2-40B4-BE49-F238E27FC236}">
                <a16:creationId xmlns:a16="http://schemas.microsoft.com/office/drawing/2014/main" id="{88244E6F-42F5-4D4F-9999-7133BF19662E}"/>
              </a:ext>
            </a:extLst>
          </p:cNvPr>
          <p:cNvSpPr/>
          <p:nvPr/>
        </p:nvSpPr>
        <p:spPr>
          <a:xfrm>
            <a:off x="675890" y="1409476"/>
            <a:ext cx="4124147" cy="1587715"/>
          </a:xfrm>
          <a:prstGeom prst="rect">
            <a:avLst/>
          </a:prstGeom>
          <a:solidFill>
            <a:srgbClr val="000000">
              <a:alpha val="3922"/>
            </a:srgbClr>
          </a:solidFill>
          <a:effectLst/>
        </p:spPr>
        <p:txBody>
          <a:bodyPr wrap="square" lIns="180000" tIns="72000" rIns="180000" bIns="144000" numCol="1" anchor="t">
            <a:spAutoFit/>
          </a:bodyPr>
          <a:lstStyle/>
          <a:p>
            <a:pPr>
              <a:lnSpc>
                <a:spcPct val="125000"/>
              </a:lnSpc>
            </a:pPr>
            <a:r>
              <a:rPr lang="it-IT" sz="1600" dirty="0">
                <a:solidFill>
                  <a:schemeClr val="accent4"/>
                </a:solidFill>
                <a:latin typeface="Fira Code" panose="020B0509050000020004" pitchFamily="49" charset="0"/>
                <a:ea typeface="Fira Code" panose="020B0509050000020004" pitchFamily="49" charset="0"/>
              </a:rPr>
              <a:t>@Entity</a:t>
            </a:r>
          </a:p>
          <a:p>
            <a:pPr>
              <a:lnSpc>
                <a:spcPct val="125000"/>
              </a:lnSpc>
            </a:pPr>
            <a:r>
              <a:rPr lang="it-IT" sz="1600" b="1" dirty="0">
                <a:solidFill>
                  <a:schemeClr val="accent4">
                    <a:lumMod val="75000"/>
                  </a:schemeClr>
                </a:solidFill>
                <a:latin typeface="Fira Code" panose="020B0509050000020004" pitchFamily="49" charset="0"/>
                <a:ea typeface="Fira Code" panose="020B0509050000020004" pitchFamily="49" charset="0"/>
              </a:rPr>
              <a:t>public</a:t>
            </a:r>
            <a:r>
              <a:rPr lang="it-IT" sz="1600" dirty="0">
                <a:latin typeface="Fira Code" panose="020B0509050000020004" pitchFamily="49" charset="0"/>
                <a:ea typeface="Fira Code" panose="020B0509050000020004" pitchFamily="49" charset="0"/>
              </a:rPr>
              <a:t> </a:t>
            </a:r>
            <a:r>
              <a:rPr lang="it-IT" sz="1600" b="1" dirty="0">
                <a:solidFill>
                  <a:schemeClr val="accent4">
                    <a:lumMod val="75000"/>
                  </a:schemeClr>
                </a:solidFill>
                <a:latin typeface="Fira Code" panose="020B0509050000020004" pitchFamily="49" charset="0"/>
                <a:ea typeface="Fira Code" panose="020B0509050000020004" pitchFamily="49" charset="0"/>
              </a:rPr>
              <a:t>class</a:t>
            </a:r>
            <a:r>
              <a:rPr lang="it-IT" sz="1600" dirty="0">
                <a:latin typeface="Fira Code" panose="020B0509050000020004" pitchFamily="49" charset="0"/>
                <a:ea typeface="Fira Code" panose="020B0509050000020004" pitchFamily="49" charset="0"/>
              </a:rPr>
              <a:t> </a:t>
            </a:r>
            <a:r>
              <a:rPr lang="it-IT" sz="1600" dirty="0" err="1">
                <a:latin typeface="Fira Code" panose="020B0509050000020004" pitchFamily="49" charset="0"/>
                <a:ea typeface="Fira Code" panose="020B0509050000020004" pitchFamily="49" charset="0"/>
              </a:rPr>
              <a:t>Contact</a:t>
            </a:r>
            <a:r>
              <a:rPr lang="it-IT" sz="1600" dirty="0">
                <a:latin typeface="Fira Code" panose="020B0509050000020004" pitchFamily="49" charset="0"/>
                <a:ea typeface="Fira Code" panose="020B0509050000020004" pitchFamily="49" charset="0"/>
              </a:rPr>
              <a:t> {</a:t>
            </a:r>
          </a:p>
          <a:p>
            <a:pPr>
              <a:lnSpc>
                <a:spcPct val="125000"/>
              </a:lnSpc>
            </a:pPr>
            <a:endParaRPr lang="it-IT" sz="800" dirty="0">
              <a:latin typeface="Fira Code" panose="020B0509050000020004" pitchFamily="49" charset="0"/>
              <a:ea typeface="Fira Code" panose="020B0509050000020004" pitchFamily="49" charset="0"/>
            </a:endParaRPr>
          </a:p>
          <a:p>
            <a:pPr>
              <a:lnSpc>
                <a:spcPct val="125000"/>
              </a:lnSpc>
            </a:pPr>
            <a:r>
              <a:rPr lang="it-IT" sz="1600" dirty="0">
                <a:latin typeface="Fira Code" panose="020B0509050000020004" pitchFamily="49" charset="0"/>
                <a:ea typeface="Fira Code" panose="020B0509050000020004" pitchFamily="49" charset="0"/>
              </a:rPr>
              <a:t>   </a:t>
            </a:r>
            <a:r>
              <a:rPr lang="it-IT" sz="1600" dirty="0">
                <a:solidFill>
                  <a:schemeClr val="bg1">
                    <a:lumMod val="65000"/>
                  </a:schemeClr>
                </a:solidFill>
                <a:latin typeface="Fira Code" panose="020B0509050000020004" pitchFamily="49" charset="0"/>
                <a:ea typeface="Fira Code" panose="020B0509050000020004" pitchFamily="49" charset="0"/>
              </a:rPr>
              <a:t>...</a:t>
            </a:r>
          </a:p>
          <a:p>
            <a:pPr>
              <a:lnSpc>
                <a:spcPct val="125000"/>
              </a:lnSpc>
            </a:pPr>
            <a:r>
              <a:rPr lang="it-IT" sz="1600" dirty="0">
                <a:latin typeface="Fira Code" panose="020B0509050000020004" pitchFamily="49" charset="0"/>
                <a:ea typeface="Fira Code" panose="020B0509050000020004" pitchFamily="49" charset="0"/>
              </a:rPr>
              <a:t>}</a:t>
            </a:r>
            <a:endParaRPr lang="en-US" sz="1600" dirty="0">
              <a:solidFill>
                <a:schemeClr val="bg1">
                  <a:lumMod val="65000"/>
                </a:schemeClr>
              </a:solidFill>
              <a:latin typeface="Fira Code" panose="020B0509050000020004" pitchFamily="49" charset="0"/>
              <a:ea typeface="Fira Code" panose="020B0509050000020004" pitchFamily="49" charset="0"/>
            </a:endParaRPr>
          </a:p>
        </p:txBody>
      </p:sp>
      <p:cxnSp>
        <p:nvCxnSpPr>
          <p:cNvPr id="8" name="Straight Connector 7">
            <a:extLst>
              <a:ext uri="{FF2B5EF4-FFF2-40B4-BE49-F238E27FC236}">
                <a16:creationId xmlns:a16="http://schemas.microsoft.com/office/drawing/2014/main" id="{30E68BA8-0CEF-4E69-88DA-6DB28699B736}"/>
              </a:ext>
            </a:extLst>
          </p:cNvPr>
          <p:cNvCxnSpPr>
            <a:cxnSpLocks/>
          </p:cNvCxnSpPr>
          <p:nvPr/>
        </p:nvCxnSpPr>
        <p:spPr>
          <a:xfrm>
            <a:off x="5399882" y="1295783"/>
            <a:ext cx="0" cy="5451183"/>
          </a:xfrm>
          <a:prstGeom prst="line">
            <a:avLst/>
          </a:prstGeom>
          <a:ln w="57150">
            <a:solidFill>
              <a:schemeClr val="accent4">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E0821FCD-D1D0-4A9D-89D2-76EDC1BBC8E7}"/>
              </a:ext>
            </a:extLst>
          </p:cNvPr>
          <p:cNvGrpSpPr/>
          <p:nvPr/>
        </p:nvGrpSpPr>
        <p:grpSpPr>
          <a:xfrm>
            <a:off x="6203617" y="1574990"/>
            <a:ext cx="3716375" cy="1410634"/>
            <a:chOff x="6203617" y="4571263"/>
            <a:chExt cx="3716375" cy="1410634"/>
          </a:xfrm>
        </p:grpSpPr>
        <p:graphicFrame>
          <p:nvGraphicFramePr>
            <p:cNvPr id="7" name="Content Placeholder 5">
              <a:extLst>
                <a:ext uri="{FF2B5EF4-FFF2-40B4-BE49-F238E27FC236}">
                  <a16:creationId xmlns:a16="http://schemas.microsoft.com/office/drawing/2014/main" id="{A2056784-14FC-478D-82F3-EE0D22D6343F}"/>
                </a:ext>
              </a:extLst>
            </p:cNvPr>
            <p:cNvGraphicFramePr>
              <a:graphicFrameLocks/>
            </p:cNvGraphicFramePr>
            <p:nvPr/>
          </p:nvGraphicFramePr>
          <p:xfrm>
            <a:off x="6203617" y="4909817"/>
            <a:ext cx="3716375" cy="1072080"/>
          </p:xfrm>
          <a:graphic>
            <a:graphicData uri="http://schemas.openxmlformats.org/drawingml/2006/table">
              <a:tbl>
                <a:tblPr firstRow="1" bandRow="1">
                  <a:effectLst>
                    <a:outerShdw blurRad="241300" dist="63500" dir="5400000" algn="ctr" rotWithShape="0">
                      <a:srgbClr val="000000">
                        <a:alpha val="35000"/>
                      </a:srgbClr>
                    </a:outerShdw>
                  </a:effectLst>
                  <a:tableStyleId>{00A15C55-8517-42AA-B614-E9B94910E393}</a:tableStyleId>
                </a:tblPr>
                <a:tblGrid>
                  <a:gridCol w="1184237">
                    <a:extLst>
                      <a:ext uri="{9D8B030D-6E8A-4147-A177-3AD203B41FA5}">
                        <a16:colId xmlns:a16="http://schemas.microsoft.com/office/drawing/2014/main" val="3660660064"/>
                      </a:ext>
                    </a:extLst>
                  </a:gridCol>
                  <a:gridCol w="2532138">
                    <a:extLst>
                      <a:ext uri="{9D8B030D-6E8A-4147-A177-3AD203B41FA5}">
                        <a16:colId xmlns:a16="http://schemas.microsoft.com/office/drawing/2014/main" val="3060758703"/>
                      </a:ext>
                    </a:extLst>
                  </a:gridCol>
                </a:tblGrid>
                <a:tr h="315000">
                  <a:tc>
                    <a:txBody>
                      <a:bodyPr/>
                      <a:lstStyle/>
                      <a:p>
                        <a:pPr algn="ctr"/>
                        <a:r>
                          <a:rPr lang="de-CH" sz="1400" b="0" dirty="0">
                            <a:latin typeface="Fira Code" panose="020B0809050000020004" pitchFamily="49" charset="0"/>
                            <a:ea typeface="Fira Code" panose="020B0809050000020004" pitchFamily="49" charset="0"/>
                            <a:cs typeface="Fira Code" panose="020B0809050000020004" pitchFamily="49" charset="0"/>
                          </a:rPr>
                          <a:t>ID</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en-US" sz="1400" b="0" dirty="0">
                            <a:latin typeface="Fira Code" panose="020B0809050000020004" pitchFamily="49" charset="0"/>
                            <a:ea typeface="Fira Code" panose="020B0809050000020004" pitchFamily="49" charset="0"/>
                            <a:cs typeface="Fira Code" panose="020B0809050000020004" pitchFamily="49" charset="0"/>
                          </a:rPr>
                          <a:t>NAME</a:t>
                        </a:r>
                        <a:endParaRPr lang="de-CH" sz="1400" b="0" dirty="0">
                          <a:latin typeface="Fira Code" panose="020B0809050000020004" pitchFamily="49" charset="0"/>
                          <a:ea typeface="Fira Code" panose="020B0809050000020004" pitchFamily="49" charset="0"/>
                          <a:cs typeface="Fira Code" panose="020B0809050000020004" pitchFamily="49" charset="0"/>
                        </a:endParaRP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2166942910"/>
                    </a:ext>
                  </a:extLst>
                </a:tr>
                <a:tr h="315000">
                  <a:tc>
                    <a:txBody>
                      <a:bodyPr/>
                      <a:lstStyle/>
                      <a:p>
                        <a:pPr algn="ctr"/>
                        <a:r>
                          <a:rPr lang="de-CH" sz="1400" dirty="0">
                            <a:solidFill>
                              <a:srgbClr val="7030A0"/>
                            </a:solidFill>
                          </a:rPr>
                          <a:t>1</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en-US" sz="1400" dirty="0"/>
                          <a:t>Sarah</a:t>
                        </a:r>
                        <a:endParaRPr lang="de-CH" sz="1400" dirty="0"/>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765432799"/>
                    </a:ext>
                  </a:extLst>
                </a:tr>
                <a:tr h="315000">
                  <a:tc>
                    <a:txBody>
                      <a:bodyPr/>
                      <a:lstStyle/>
                      <a:p>
                        <a:pPr algn="ctr"/>
                        <a:r>
                          <a:rPr lang="de-CH" sz="1400" dirty="0">
                            <a:solidFill>
                              <a:srgbClr val="7030A0"/>
                            </a:solidFill>
                          </a:rPr>
                          <a:t>2</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en-US" sz="1400" dirty="0"/>
                          <a:t>Mike</a:t>
                        </a:r>
                        <a:endParaRPr lang="de-CH" sz="1400" dirty="0"/>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703851674"/>
                    </a:ext>
                  </a:extLst>
                </a:tr>
              </a:tbl>
            </a:graphicData>
          </a:graphic>
        </p:graphicFrame>
        <p:sp>
          <p:nvSpPr>
            <p:cNvPr id="11" name="TextBox 10">
              <a:extLst>
                <a:ext uri="{FF2B5EF4-FFF2-40B4-BE49-F238E27FC236}">
                  <a16:creationId xmlns:a16="http://schemas.microsoft.com/office/drawing/2014/main" id="{AEF95D4C-6915-4395-BCD3-DE0188AFF466}"/>
                </a:ext>
              </a:extLst>
            </p:cNvPr>
            <p:cNvSpPr txBox="1"/>
            <p:nvPr/>
          </p:nvSpPr>
          <p:spPr>
            <a:xfrm>
              <a:off x="7526244" y="4571263"/>
              <a:ext cx="1071127" cy="338554"/>
            </a:xfrm>
            <a:prstGeom prst="rect">
              <a:avLst/>
            </a:prstGeom>
            <a:noFill/>
          </p:spPr>
          <p:txBody>
            <a:bodyPr wrap="none" rtlCol="0" anchor="b">
              <a:spAutoFit/>
            </a:bodyPr>
            <a:lstStyle/>
            <a:p>
              <a:pPr algn="ctr"/>
              <a:r>
                <a:rPr lang="de-CH" sz="1600" dirty="0">
                  <a:latin typeface="Fira Code" panose="020B0809050000020004" pitchFamily="49" charset="0"/>
                  <a:ea typeface="Fira Code" panose="020B0809050000020004" pitchFamily="49" charset="0"/>
                  <a:cs typeface="Fira Code" panose="020B0809050000020004" pitchFamily="49" charset="0"/>
                </a:rPr>
                <a:t>CONTACT</a:t>
              </a:r>
            </a:p>
          </p:txBody>
        </p:sp>
      </p:grpSp>
      <p:sp>
        <p:nvSpPr>
          <p:cNvPr id="15" name="Rectangle 14">
            <a:extLst>
              <a:ext uri="{FF2B5EF4-FFF2-40B4-BE49-F238E27FC236}">
                <a16:creationId xmlns:a16="http://schemas.microsoft.com/office/drawing/2014/main" id="{0C65DA1F-E2AE-4C00-B8DA-66E4805A8377}"/>
              </a:ext>
            </a:extLst>
          </p:cNvPr>
          <p:cNvSpPr/>
          <p:nvPr/>
        </p:nvSpPr>
        <p:spPr>
          <a:xfrm>
            <a:off x="675890" y="3488325"/>
            <a:ext cx="4124147" cy="2357156"/>
          </a:xfrm>
          <a:prstGeom prst="rect">
            <a:avLst/>
          </a:prstGeom>
          <a:solidFill>
            <a:srgbClr val="000000">
              <a:alpha val="3922"/>
            </a:srgbClr>
          </a:solidFill>
          <a:effectLst/>
        </p:spPr>
        <p:txBody>
          <a:bodyPr wrap="square" lIns="180000" tIns="72000" rIns="180000" bIns="144000" numCol="1" anchor="b">
            <a:spAutoFit/>
          </a:bodyPr>
          <a:lstStyle/>
          <a:p>
            <a:pPr>
              <a:lnSpc>
                <a:spcPct val="125000"/>
              </a:lnSpc>
            </a:pPr>
            <a:r>
              <a:rPr lang="it-IT" sz="1600" dirty="0">
                <a:solidFill>
                  <a:schemeClr val="accent4"/>
                </a:solidFill>
                <a:latin typeface="Fira Code" panose="020B0509050000020004" pitchFamily="49" charset="0"/>
                <a:ea typeface="Fira Code" panose="020B0509050000020004" pitchFamily="49" charset="0"/>
              </a:rPr>
              <a:t>@Entity</a:t>
            </a:r>
          </a:p>
          <a:p>
            <a:pPr>
              <a:lnSpc>
                <a:spcPct val="125000"/>
              </a:lnSpc>
            </a:pPr>
            <a:r>
              <a:rPr lang="it-IT" sz="1600" b="1" dirty="0">
                <a:solidFill>
                  <a:schemeClr val="accent4">
                    <a:lumMod val="75000"/>
                  </a:schemeClr>
                </a:solidFill>
                <a:latin typeface="Fira Code" panose="020B0509050000020004" pitchFamily="49" charset="0"/>
                <a:ea typeface="Fira Code" panose="020B0509050000020004" pitchFamily="49" charset="0"/>
              </a:rPr>
              <a:t>public</a:t>
            </a:r>
            <a:r>
              <a:rPr lang="it-IT" sz="1600" dirty="0">
                <a:latin typeface="Fira Code" panose="020B0509050000020004" pitchFamily="49" charset="0"/>
                <a:ea typeface="Fira Code" panose="020B0509050000020004" pitchFamily="49" charset="0"/>
              </a:rPr>
              <a:t> </a:t>
            </a:r>
            <a:r>
              <a:rPr lang="it-IT" sz="1600" b="1" dirty="0">
                <a:solidFill>
                  <a:schemeClr val="accent4">
                    <a:lumMod val="75000"/>
                  </a:schemeClr>
                </a:solidFill>
                <a:latin typeface="Fira Code" panose="020B0509050000020004" pitchFamily="49" charset="0"/>
                <a:ea typeface="Fira Code" panose="020B0509050000020004" pitchFamily="49" charset="0"/>
              </a:rPr>
              <a:t>class</a:t>
            </a:r>
            <a:r>
              <a:rPr lang="it-IT" sz="1600" dirty="0">
                <a:latin typeface="Fira Code" panose="020B0509050000020004" pitchFamily="49" charset="0"/>
                <a:ea typeface="Fira Code" panose="020B0509050000020004" pitchFamily="49" charset="0"/>
              </a:rPr>
              <a:t> </a:t>
            </a:r>
            <a:r>
              <a:rPr lang="it-IT" sz="1600" dirty="0" err="1">
                <a:latin typeface="Fira Code" panose="020B0509050000020004" pitchFamily="49" charset="0"/>
                <a:ea typeface="Fira Code" panose="020B0509050000020004" pitchFamily="49" charset="0"/>
              </a:rPr>
              <a:t>Address</a:t>
            </a:r>
            <a:r>
              <a:rPr lang="it-IT" sz="1600" dirty="0">
                <a:latin typeface="Fira Code" panose="020B0509050000020004" pitchFamily="49" charset="0"/>
                <a:ea typeface="Fira Code" panose="020B0509050000020004" pitchFamily="49" charset="0"/>
              </a:rPr>
              <a:t> {</a:t>
            </a:r>
          </a:p>
          <a:p>
            <a:pPr>
              <a:lnSpc>
                <a:spcPct val="125000"/>
              </a:lnSpc>
            </a:pPr>
            <a:endParaRPr lang="it-IT" sz="800" dirty="0">
              <a:latin typeface="Fira Code" panose="020B0509050000020004" pitchFamily="49" charset="0"/>
              <a:ea typeface="Fira Code" panose="020B0509050000020004" pitchFamily="49" charset="0"/>
            </a:endParaRPr>
          </a:p>
          <a:p>
            <a:pPr>
              <a:lnSpc>
                <a:spcPct val="125000"/>
              </a:lnSpc>
            </a:pPr>
            <a:r>
              <a:rPr lang="it-IT" sz="1600" dirty="0">
                <a:latin typeface="Fira Code" panose="020B0509050000020004" pitchFamily="49" charset="0"/>
                <a:ea typeface="Fira Code" panose="020B0509050000020004" pitchFamily="49" charset="0"/>
              </a:rPr>
              <a:t>   </a:t>
            </a:r>
            <a:r>
              <a:rPr lang="it-IT" sz="1600" dirty="0">
                <a:solidFill>
                  <a:srgbClr val="7030A0"/>
                </a:solidFill>
                <a:latin typeface="Fira Code" panose="020B0509050000020004" pitchFamily="49" charset="0"/>
                <a:ea typeface="Fira Code" panose="020B0509050000020004" pitchFamily="49" charset="0"/>
              </a:rPr>
              <a:t>@ManyToOne</a:t>
            </a:r>
          </a:p>
          <a:p>
            <a:pPr>
              <a:lnSpc>
                <a:spcPct val="125000"/>
              </a:lnSpc>
            </a:pPr>
            <a:r>
              <a:rPr lang="it-IT" sz="1600" b="1" dirty="0">
                <a:solidFill>
                  <a:schemeClr val="accent4">
                    <a:lumMod val="75000"/>
                  </a:schemeClr>
                </a:solidFill>
                <a:latin typeface="Fira Code" panose="020B0509050000020004" pitchFamily="49" charset="0"/>
                <a:ea typeface="Fira Code" panose="020B0509050000020004" pitchFamily="49" charset="0"/>
              </a:rPr>
              <a:t>   private</a:t>
            </a:r>
            <a:r>
              <a:rPr lang="it-IT" sz="1600" dirty="0">
                <a:latin typeface="Fira Code" panose="020B0509050000020004" pitchFamily="49" charset="0"/>
                <a:ea typeface="Fira Code" panose="020B0509050000020004" pitchFamily="49" charset="0"/>
              </a:rPr>
              <a:t> </a:t>
            </a:r>
            <a:r>
              <a:rPr lang="it-IT" sz="1600" dirty="0" err="1">
                <a:latin typeface="Fira Code" panose="020B0509050000020004" pitchFamily="49" charset="0"/>
                <a:ea typeface="Fira Code" panose="020B0509050000020004" pitchFamily="49" charset="0"/>
              </a:rPr>
              <a:t>Contact</a:t>
            </a:r>
            <a:r>
              <a:rPr lang="it-IT" sz="1600" dirty="0">
                <a:latin typeface="Fira Code" panose="020B0509050000020004" pitchFamily="49" charset="0"/>
                <a:ea typeface="Fira Code" panose="020B0509050000020004" pitchFamily="49" charset="0"/>
              </a:rPr>
              <a:t> </a:t>
            </a:r>
            <a:r>
              <a:rPr lang="it-IT" sz="1600" dirty="0" err="1">
                <a:solidFill>
                  <a:schemeClr val="accent3">
                    <a:lumMod val="75000"/>
                  </a:schemeClr>
                </a:solidFill>
                <a:latin typeface="Fira Code" panose="020B0509050000020004" pitchFamily="49" charset="0"/>
                <a:ea typeface="Fira Code" panose="020B0509050000020004" pitchFamily="49" charset="0"/>
              </a:rPr>
              <a:t>contact</a:t>
            </a:r>
            <a:r>
              <a:rPr lang="it-IT" sz="1600" dirty="0">
                <a:latin typeface="Fira Code" panose="020B0509050000020004" pitchFamily="49" charset="0"/>
                <a:ea typeface="Fira Code" panose="020B0509050000020004" pitchFamily="49" charset="0"/>
              </a:rPr>
              <a:t>;</a:t>
            </a:r>
            <a:endParaRPr lang="it-IT" sz="1600" dirty="0">
              <a:solidFill>
                <a:schemeClr val="accent4"/>
              </a:solidFill>
              <a:latin typeface="Fira Code" panose="020B0509050000020004" pitchFamily="49" charset="0"/>
              <a:ea typeface="Fira Code" panose="020B0509050000020004" pitchFamily="49" charset="0"/>
            </a:endParaRPr>
          </a:p>
          <a:p>
            <a:pPr>
              <a:lnSpc>
                <a:spcPct val="125000"/>
              </a:lnSpc>
            </a:pPr>
            <a:endParaRPr lang="it-IT" sz="800" dirty="0">
              <a:latin typeface="Fira Code" panose="020B0509050000020004" pitchFamily="49" charset="0"/>
              <a:ea typeface="Fira Code" panose="020B0509050000020004" pitchFamily="49" charset="0"/>
            </a:endParaRPr>
          </a:p>
          <a:p>
            <a:pPr>
              <a:lnSpc>
                <a:spcPct val="125000"/>
              </a:lnSpc>
            </a:pPr>
            <a:r>
              <a:rPr lang="it-IT" sz="1600" dirty="0">
                <a:solidFill>
                  <a:schemeClr val="bg1">
                    <a:lumMod val="65000"/>
                  </a:schemeClr>
                </a:solidFill>
                <a:latin typeface="Fira Code" panose="020B0509050000020004" pitchFamily="49" charset="0"/>
                <a:ea typeface="Fira Code" panose="020B0509050000020004" pitchFamily="49" charset="0"/>
              </a:rPr>
              <a:t>   ...</a:t>
            </a:r>
          </a:p>
          <a:p>
            <a:pPr>
              <a:lnSpc>
                <a:spcPct val="125000"/>
              </a:lnSpc>
            </a:pPr>
            <a:r>
              <a:rPr lang="it-IT" sz="1600" dirty="0">
                <a:latin typeface="Fira Code" panose="020B0509050000020004" pitchFamily="49" charset="0"/>
                <a:ea typeface="Fira Code" panose="020B0509050000020004" pitchFamily="49" charset="0"/>
              </a:rPr>
              <a:t>}</a:t>
            </a:r>
            <a:endParaRPr lang="en-US" sz="1600" dirty="0">
              <a:solidFill>
                <a:schemeClr val="bg1">
                  <a:lumMod val="65000"/>
                </a:schemeClr>
              </a:solidFill>
              <a:latin typeface="Fira Code" panose="020B0509050000020004" pitchFamily="49" charset="0"/>
              <a:ea typeface="Fira Code" panose="020B0509050000020004" pitchFamily="49" charset="0"/>
            </a:endParaRPr>
          </a:p>
        </p:txBody>
      </p:sp>
      <p:grpSp>
        <p:nvGrpSpPr>
          <p:cNvPr id="16" name="Group 15">
            <a:extLst>
              <a:ext uri="{FF2B5EF4-FFF2-40B4-BE49-F238E27FC236}">
                <a16:creationId xmlns:a16="http://schemas.microsoft.com/office/drawing/2014/main" id="{07243828-CD9C-4D78-9FD7-82FA8240F337}"/>
              </a:ext>
            </a:extLst>
          </p:cNvPr>
          <p:cNvGrpSpPr/>
          <p:nvPr/>
        </p:nvGrpSpPr>
        <p:grpSpPr>
          <a:xfrm>
            <a:off x="6203617" y="3928225"/>
            <a:ext cx="3716382" cy="1767994"/>
            <a:chOff x="6203617" y="4571263"/>
            <a:chExt cx="3716382" cy="1767994"/>
          </a:xfrm>
        </p:grpSpPr>
        <p:graphicFrame>
          <p:nvGraphicFramePr>
            <p:cNvPr id="17" name="Content Placeholder 5">
              <a:extLst>
                <a:ext uri="{FF2B5EF4-FFF2-40B4-BE49-F238E27FC236}">
                  <a16:creationId xmlns:a16="http://schemas.microsoft.com/office/drawing/2014/main" id="{0EAD5DCA-52F6-48B6-9FE7-59C7CFFBE432}"/>
                </a:ext>
              </a:extLst>
            </p:cNvPr>
            <p:cNvGraphicFramePr>
              <a:graphicFrameLocks/>
            </p:cNvGraphicFramePr>
            <p:nvPr/>
          </p:nvGraphicFramePr>
          <p:xfrm>
            <a:off x="6203617" y="4909817"/>
            <a:ext cx="3716382" cy="1429440"/>
          </p:xfrm>
          <a:graphic>
            <a:graphicData uri="http://schemas.openxmlformats.org/drawingml/2006/table">
              <a:tbl>
                <a:tblPr firstRow="1" bandRow="1">
                  <a:effectLst>
                    <a:outerShdw blurRad="241300" dist="63500" dir="5400000" algn="ctr" rotWithShape="0">
                      <a:srgbClr val="000000">
                        <a:alpha val="35000"/>
                      </a:srgbClr>
                    </a:outerShdw>
                  </a:effectLst>
                  <a:tableStyleId>{00A15C55-8517-42AA-B614-E9B94910E393}</a:tableStyleId>
                </a:tblPr>
                <a:tblGrid>
                  <a:gridCol w="499742">
                    <a:extLst>
                      <a:ext uri="{9D8B030D-6E8A-4147-A177-3AD203B41FA5}">
                        <a16:colId xmlns:a16="http://schemas.microsoft.com/office/drawing/2014/main" val="1390595273"/>
                      </a:ext>
                    </a:extLst>
                  </a:gridCol>
                  <a:gridCol w="1385047">
                    <a:extLst>
                      <a:ext uri="{9D8B030D-6E8A-4147-A177-3AD203B41FA5}">
                        <a16:colId xmlns:a16="http://schemas.microsoft.com/office/drawing/2014/main" val="3660660064"/>
                      </a:ext>
                    </a:extLst>
                  </a:gridCol>
                  <a:gridCol w="1485900">
                    <a:extLst>
                      <a:ext uri="{9D8B030D-6E8A-4147-A177-3AD203B41FA5}">
                        <a16:colId xmlns:a16="http://schemas.microsoft.com/office/drawing/2014/main" val="3060758703"/>
                      </a:ext>
                    </a:extLst>
                  </a:gridCol>
                  <a:gridCol w="345693">
                    <a:extLst>
                      <a:ext uri="{9D8B030D-6E8A-4147-A177-3AD203B41FA5}">
                        <a16:colId xmlns:a16="http://schemas.microsoft.com/office/drawing/2014/main" val="3007024679"/>
                      </a:ext>
                    </a:extLst>
                  </a:gridCol>
                </a:tblGrid>
                <a:tr h="315000">
                  <a:tc>
                    <a:txBody>
                      <a:bodyPr/>
                      <a:lstStyle/>
                      <a:p>
                        <a:pPr algn="ctr"/>
                        <a:r>
                          <a:rPr lang="de-CH" sz="1400" b="0" dirty="0">
                            <a:latin typeface="Fira Code" panose="020B0809050000020004" pitchFamily="49" charset="0"/>
                            <a:ea typeface="Fira Code" panose="020B0809050000020004" pitchFamily="49" charset="0"/>
                            <a:cs typeface="Fira Code" panose="020B0809050000020004" pitchFamily="49" charset="0"/>
                          </a:rPr>
                          <a:t>ID</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de-CH" sz="1400" b="0" dirty="0">
                            <a:latin typeface="Fira Code" panose="020B0809050000020004" pitchFamily="49" charset="0"/>
                            <a:ea typeface="Fira Code" panose="020B0809050000020004" pitchFamily="49" charset="0"/>
                            <a:cs typeface="Fira Code" panose="020B0809050000020004" pitchFamily="49" charset="0"/>
                          </a:rPr>
                          <a:t>CONTACT_ID</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en-US" sz="1400" b="0" dirty="0">
                            <a:latin typeface="Fira Code" panose="020B0809050000020004" pitchFamily="49" charset="0"/>
                            <a:ea typeface="Fira Code" panose="020B0809050000020004" pitchFamily="49" charset="0"/>
                            <a:cs typeface="Fira Code" panose="020B0809050000020004" pitchFamily="49" charset="0"/>
                          </a:rPr>
                          <a:t>STREET_NO</a:t>
                        </a:r>
                        <a:endParaRPr lang="de-CH" sz="1400" b="0" dirty="0">
                          <a:latin typeface="Fira Code" panose="020B0809050000020004" pitchFamily="49" charset="0"/>
                          <a:ea typeface="Fira Code" panose="020B0809050000020004" pitchFamily="49" charset="0"/>
                          <a:cs typeface="Fira Code" panose="020B0809050000020004" pitchFamily="49" charset="0"/>
                        </a:endParaRP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de-CH" sz="1400" b="0" dirty="0">
                            <a:latin typeface="Fira Code" panose="020B0809050000020004" pitchFamily="49" charset="0"/>
                            <a:ea typeface="Fira Code" panose="020B0809050000020004" pitchFamily="49" charset="0"/>
                            <a:cs typeface="Fira Code" panose="020B0809050000020004" pitchFamily="49" charset="0"/>
                          </a:rPr>
                          <a:t>…</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2166942910"/>
                    </a:ext>
                  </a:extLst>
                </a:tr>
                <a:tr h="315000">
                  <a:tc>
                    <a:txBody>
                      <a:bodyPr/>
                      <a:lstStyle/>
                      <a:p>
                        <a:pPr algn="ctr"/>
                        <a:r>
                          <a:rPr lang="de-CH" sz="1400" dirty="0">
                            <a:solidFill>
                              <a:schemeClr val="tx1"/>
                            </a:solidFill>
                          </a:rPr>
                          <a:t>13</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de-CH" sz="1400" dirty="0">
                            <a:solidFill>
                              <a:srgbClr val="7030A0"/>
                            </a:solidFill>
                          </a:rPr>
                          <a:t>1</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en-US" sz="1400" dirty="0" err="1"/>
                          <a:t>Hauptstrasse</a:t>
                        </a:r>
                        <a:r>
                          <a:rPr lang="en-US" sz="1400" dirty="0"/>
                          <a:t> 0</a:t>
                        </a:r>
                        <a:endParaRPr lang="de-CH" sz="1400" dirty="0"/>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de-CH" sz="1400" noProof="0" dirty="0"/>
                          <a:t>…</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765432799"/>
                    </a:ext>
                  </a:extLst>
                </a:tr>
                <a:tr h="315000">
                  <a:tc>
                    <a:txBody>
                      <a:bodyPr/>
                      <a:lstStyle/>
                      <a:p>
                        <a:pPr algn="ctr"/>
                        <a:r>
                          <a:rPr lang="de-CH" sz="1400" dirty="0">
                            <a:solidFill>
                              <a:schemeClr val="tx1"/>
                            </a:solidFill>
                          </a:rPr>
                          <a:t>17</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de-CH" sz="1400" dirty="0">
                            <a:solidFill>
                              <a:srgbClr val="7030A0"/>
                            </a:solidFill>
                          </a:rPr>
                          <a:t>2</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en-US" sz="1400" dirty="0" err="1"/>
                          <a:t>Elchweg</a:t>
                        </a:r>
                        <a:r>
                          <a:rPr lang="en-US" sz="1400" dirty="0"/>
                          <a:t> 33</a:t>
                        </a:r>
                        <a:endParaRPr lang="de-CH" sz="1400" dirty="0"/>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de-CH" sz="1400" dirty="0"/>
                          <a:t>…</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703851674"/>
                    </a:ext>
                  </a:extLst>
                </a:tr>
                <a:tr h="315000">
                  <a:tc>
                    <a:txBody>
                      <a:bodyPr/>
                      <a:lstStyle/>
                      <a:p>
                        <a:pPr algn="ctr"/>
                        <a:r>
                          <a:rPr lang="de-CH" sz="1400" dirty="0">
                            <a:solidFill>
                              <a:schemeClr val="tx1"/>
                            </a:solidFill>
                          </a:rPr>
                          <a:t>18</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de-CH" sz="1400" dirty="0">
                            <a:solidFill>
                              <a:srgbClr val="7030A0"/>
                            </a:solidFill>
                          </a:rPr>
                          <a:t>2</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en-US" sz="1400" dirty="0" err="1"/>
                          <a:t>Mattenweg</a:t>
                        </a:r>
                        <a:r>
                          <a:rPr lang="en-US" sz="1400" dirty="0"/>
                          <a:t> 4</a:t>
                        </a:r>
                        <a:endParaRPr lang="de-CH" sz="1400" dirty="0"/>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de-CH" sz="1400" dirty="0"/>
                          <a:t>…</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802970421"/>
                    </a:ext>
                  </a:extLst>
                </a:tr>
              </a:tbl>
            </a:graphicData>
          </a:graphic>
        </p:graphicFrame>
        <p:sp>
          <p:nvSpPr>
            <p:cNvPr id="18" name="TextBox 17">
              <a:extLst>
                <a:ext uri="{FF2B5EF4-FFF2-40B4-BE49-F238E27FC236}">
                  <a16:creationId xmlns:a16="http://schemas.microsoft.com/office/drawing/2014/main" id="{816D1B78-D2B2-4875-84A4-B0DA2ACA1DDE}"/>
                </a:ext>
              </a:extLst>
            </p:cNvPr>
            <p:cNvSpPr txBox="1"/>
            <p:nvPr/>
          </p:nvSpPr>
          <p:spPr>
            <a:xfrm>
              <a:off x="7526246" y="4571263"/>
              <a:ext cx="1071127" cy="338554"/>
            </a:xfrm>
            <a:prstGeom prst="rect">
              <a:avLst/>
            </a:prstGeom>
            <a:noFill/>
          </p:spPr>
          <p:txBody>
            <a:bodyPr wrap="none" rtlCol="0" anchor="b">
              <a:spAutoFit/>
            </a:bodyPr>
            <a:lstStyle/>
            <a:p>
              <a:pPr algn="ctr"/>
              <a:r>
                <a:rPr lang="de-CH" sz="1600" dirty="0">
                  <a:latin typeface="Fira Code" panose="020B0809050000020004" pitchFamily="49" charset="0"/>
                  <a:ea typeface="Fira Code" panose="020B0809050000020004" pitchFamily="49" charset="0"/>
                  <a:cs typeface="Fira Code" panose="020B0809050000020004" pitchFamily="49" charset="0"/>
                </a:rPr>
                <a:t>ADDRESS</a:t>
              </a:r>
            </a:p>
          </p:txBody>
        </p:sp>
      </p:grpSp>
    </p:spTree>
    <p:extLst>
      <p:ext uri="{BB962C8B-B14F-4D97-AF65-F5344CB8AC3E}">
        <p14:creationId xmlns:p14="http://schemas.microsoft.com/office/powerpoint/2010/main" val="2949927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383AC-EE4E-453C-B4D4-0EC512244776}"/>
              </a:ext>
            </a:extLst>
          </p:cNvPr>
          <p:cNvSpPr>
            <a:spLocks noGrp="1"/>
          </p:cNvSpPr>
          <p:nvPr>
            <p:ph type="title"/>
          </p:nvPr>
        </p:nvSpPr>
        <p:spPr/>
        <p:txBody>
          <a:bodyPr/>
          <a:lstStyle/>
          <a:p>
            <a:r>
              <a:rPr lang="de-CH" dirty="0"/>
              <a:t>1:N/N:1 Bidirektional</a:t>
            </a:r>
          </a:p>
        </p:txBody>
      </p:sp>
      <p:sp>
        <p:nvSpPr>
          <p:cNvPr id="4" name="Slide Number Placeholder 3">
            <a:extLst>
              <a:ext uri="{FF2B5EF4-FFF2-40B4-BE49-F238E27FC236}">
                <a16:creationId xmlns:a16="http://schemas.microsoft.com/office/drawing/2014/main" id="{CA98D25E-A973-463F-81CD-5268FC760F6E}"/>
              </a:ext>
            </a:extLst>
          </p:cNvPr>
          <p:cNvSpPr>
            <a:spLocks noGrp="1"/>
          </p:cNvSpPr>
          <p:nvPr>
            <p:ph type="sldNum" sz="quarter" idx="4"/>
          </p:nvPr>
        </p:nvSpPr>
        <p:spPr/>
        <p:txBody>
          <a:bodyPr/>
          <a:lstStyle/>
          <a:p>
            <a:fld id="{01E5B819-6909-4CDA-9F8C-527769432568}" type="slidenum">
              <a:rPr lang="en-US" smtClean="0"/>
              <a:t>16</a:t>
            </a:fld>
            <a:endParaRPr lang="en-US" dirty="0"/>
          </a:p>
        </p:txBody>
      </p:sp>
      <p:sp>
        <p:nvSpPr>
          <p:cNvPr id="5" name="Rectangle 4">
            <a:extLst>
              <a:ext uri="{FF2B5EF4-FFF2-40B4-BE49-F238E27FC236}">
                <a16:creationId xmlns:a16="http://schemas.microsoft.com/office/drawing/2014/main" id="{88244E6F-42F5-4D4F-9999-7133BF19662E}"/>
              </a:ext>
            </a:extLst>
          </p:cNvPr>
          <p:cNvSpPr/>
          <p:nvPr/>
        </p:nvSpPr>
        <p:spPr>
          <a:xfrm>
            <a:off x="487069" y="1409476"/>
            <a:ext cx="4501790" cy="2357156"/>
          </a:xfrm>
          <a:prstGeom prst="rect">
            <a:avLst/>
          </a:prstGeom>
          <a:solidFill>
            <a:srgbClr val="000000">
              <a:alpha val="3922"/>
            </a:srgbClr>
          </a:solidFill>
          <a:effectLst/>
        </p:spPr>
        <p:txBody>
          <a:bodyPr wrap="square" lIns="180000" tIns="72000" rIns="180000" bIns="144000" numCol="1" anchor="t">
            <a:spAutoFit/>
          </a:bodyPr>
          <a:lstStyle/>
          <a:p>
            <a:pPr>
              <a:lnSpc>
                <a:spcPct val="125000"/>
              </a:lnSpc>
            </a:pPr>
            <a:r>
              <a:rPr lang="it-IT" sz="1600" dirty="0">
                <a:solidFill>
                  <a:schemeClr val="accent4"/>
                </a:solidFill>
                <a:latin typeface="Fira Code" panose="020B0509050000020004" pitchFamily="49" charset="0"/>
                <a:ea typeface="Fira Code" panose="020B0509050000020004" pitchFamily="49" charset="0"/>
              </a:rPr>
              <a:t>@Entity</a:t>
            </a:r>
          </a:p>
          <a:p>
            <a:pPr>
              <a:lnSpc>
                <a:spcPct val="125000"/>
              </a:lnSpc>
            </a:pPr>
            <a:r>
              <a:rPr lang="it-IT" sz="1600" b="1" dirty="0">
                <a:solidFill>
                  <a:schemeClr val="accent4">
                    <a:lumMod val="75000"/>
                  </a:schemeClr>
                </a:solidFill>
                <a:latin typeface="Fira Code" panose="020B0509050000020004" pitchFamily="49" charset="0"/>
                <a:ea typeface="Fira Code" panose="020B0509050000020004" pitchFamily="49" charset="0"/>
              </a:rPr>
              <a:t>public</a:t>
            </a:r>
            <a:r>
              <a:rPr lang="it-IT" sz="1600" dirty="0">
                <a:latin typeface="Fira Code" panose="020B0509050000020004" pitchFamily="49" charset="0"/>
                <a:ea typeface="Fira Code" panose="020B0509050000020004" pitchFamily="49" charset="0"/>
              </a:rPr>
              <a:t> </a:t>
            </a:r>
            <a:r>
              <a:rPr lang="it-IT" sz="1600" b="1" dirty="0">
                <a:solidFill>
                  <a:schemeClr val="accent4">
                    <a:lumMod val="75000"/>
                  </a:schemeClr>
                </a:solidFill>
                <a:latin typeface="Fira Code" panose="020B0509050000020004" pitchFamily="49" charset="0"/>
                <a:ea typeface="Fira Code" panose="020B0509050000020004" pitchFamily="49" charset="0"/>
              </a:rPr>
              <a:t>class</a:t>
            </a:r>
            <a:r>
              <a:rPr lang="it-IT" sz="1600" dirty="0">
                <a:latin typeface="Fira Code" panose="020B0509050000020004" pitchFamily="49" charset="0"/>
                <a:ea typeface="Fira Code" panose="020B0509050000020004" pitchFamily="49" charset="0"/>
              </a:rPr>
              <a:t> </a:t>
            </a:r>
            <a:r>
              <a:rPr lang="it-IT" sz="1600" dirty="0" err="1">
                <a:latin typeface="Fira Code" panose="020B0509050000020004" pitchFamily="49" charset="0"/>
                <a:ea typeface="Fira Code" panose="020B0509050000020004" pitchFamily="49" charset="0"/>
              </a:rPr>
              <a:t>Contact</a:t>
            </a:r>
            <a:r>
              <a:rPr lang="it-IT" sz="1600" dirty="0">
                <a:latin typeface="Fira Code" panose="020B0509050000020004" pitchFamily="49" charset="0"/>
                <a:ea typeface="Fira Code" panose="020B0509050000020004" pitchFamily="49" charset="0"/>
              </a:rPr>
              <a:t> {</a:t>
            </a:r>
          </a:p>
          <a:p>
            <a:pPr>
              <a:lnSpc>
                <a:spcPct val="125000"/>
              </a:lnSpc>
            </a:pPr>
            <a:endParaRPr lang="it-IT" sz="800" dirty="0">
              <a:latin typeface="Fira Code" panose="020B0509050000020004" pitchFamily="49" charset="0"/>
              <a:ea typeface="Fira Code" panose="020B0509050000020004" pitchFamily="49" charset="0"/>
            </a:endParaRPr>
          </a:p>
          <a:p>
            <a:pPr>
              <a:lnSpc>
                <a:spcPct val="125000"/>
              </a:lnSpc>
            </a:pPr>
            <a:r>
              <a:rPr lang="it-IT" sz="1600" dirty="0">
                <a:latin typeface="Fira Code" panose="020B0509050000020004" pitchFamily="49" charset="0"/>
                <a:ea typeface="Fira Code" panose="020B0509050000020004" pitchFamily="49" charset="0"/>
              </a:rPr>
              <a:t>   </a:t>
            </a:r>
            <a:r>
              <a:rPr lang="it-IT" sz="1600" dirty="0">
                <a:solidFill>
                  <a:srgbClr val="7030A0"/>
                </a:solidFill>
                <a:latin typeface="Fira Code" panose="020B0509050000020004" pitchFamily="49" charset="0"/>
                <a:ea typeface="Fira Code" panose="020B0509050000020004" pitchFamily="49" charset="0"/>
              </a:rPr>
              <a:t>@OneToMany(mappedBy="contact")</a:t>
            </a:r>
          </a:p>
          <a:p>
            <a:pPr>
              <a:lnSpc>
                <a:spcPct val="125000"/>
              </a:lnSpc>
            </a:pPr>
            <a:r>
              <a:rPr lang="it-IT" sz="1600" dirty="0">
                <a:latin typeface="Fira Code" panose="020B0509050000020004" pitchFamily="49" charset="0"/>
                <a:ea typeface="Fira Code" panose="020B0509050000020004" pitchFamily="49" charset="0"/>
              </a:rPr>
              <a:t>   </a:t>
            </a:r>
            <a:r>
              <a:rPr lang="it-IT" sz="1600" b="1" dirty="0" err="1">
                <a:solidFill>
                  <a:schemeClr val="accent4">
                    <a:lumMod val="75000"/>
                  </a:schemeClr>
                </a:solidFill>
                <a:latin typeface="Fira Code" panose="020B0509050000020004" pitchFamily="49" charset="0"/>
                <a:ea typeface="Fira Code" panose="020B0509050000020004" pitchFamily="49" charset="0"/>
              </a:rPr>
              <a:t>pr</a:t>
            </a:r>
            <a:r>
              <a:rPr lang="it-IT" sz="1600" dirty="0">
                <a:solidFill>
                  <a:schemeClr val="bg1">
                    <a:lumMod val="65000"/>
                  </a:schemeClr>
                </a:solidFill>
                <a:latin typeface="Fira Code" panose="020B0509050000020004" pitchFamily="49" charset="0"/>
                <a:ea typeface="Fira Code" panose="020B0509050000020004" pitchFamily="49" charset="0"/>
              </a:rPr>
              <a:t>…</a:t>
            </a:r>
            <a:r>
              <a:rPr lang="it-IT" sz="1600" dirty="0">
                <a:latin typeface="Fira Code" panose="020B0509050000020004" pitchFamily="49" charset="0"/>
                <a:ea typeface="Fira Code" panose="020B0509050000020004" pitchFamily="49" charset="0"/>
              </a:rPr>
              <a:t> List&lt;</a:t>
            </a:r>
            <a:r>
              <a:rPr lang="it-IT" sz="1600" dirty="0" err="1">
                <a:latin typeface="Fira Code" panose="020B0509050000020004" pitchFamily="49" charset="0"/>
                <a:ea typeface="Fira Code" panose="020B0509050000020004" pitchFamily="49" charset="0"/>
              </a:rPr>
              <a:t>Address</a:t>
            </a:r>
            <a:r>
              <a:rPr lang="it-IT" sz="1600" dirty="0">
                <a:latin typeface="Fira Code" panose="020B0509050000020004" pitchFamily="49" charset="0"/>
                <a:ea typeface="Fira Code" panose="020B0509050000020004" pitchFamily="49" charset="0"/>
              </a:rPr>
              <a:t>&gt; </a:t>
            </a:r>
            <a:r>
              <a:rPr lang="it-IT" sz="1600" dirty="0" err="1">
                <a:solidFill>
                  <a:schemeClr val="accent3">
                    <a:lumMod val="75000"/>
                  </a:schemeClr>
                </a:solidFill>
                <a:latin typeface="Fira Code" panose="020B0509050000020004" pitchFamily="49" charset="0"/>
                <a:ea typeface="Fira Code" panose="020B0509050000020004" pitchFamily="49" charset="0"/>
              </a:rPr>
              <a:t>addresses</a:t>
            </a:r>
            <a:r>
              <a:rPr lang="it-IT" sz="1600" dirty="0">
                <a:latin typeface="Fira Code" panose="020B0509050000020004" pitchFamily="49" charset="0"/>
                <a:ea typeface="Fira Code" panose="020B0509050000020004" pitchFamily="49" charset="0"/>
              </a:rPr>
              <a:t>;</a:t>
            </a:r>
            <a:endParaRPr lang="it-IT" sz="1600" dirty="0">
              <a:solidFill>
                <a:schemeClr val="accent4"/>
              </a:solidFill>
              <a:latin typeface="Fira Code" panose="020B0509050000020004" pitchFamily="49" charset="0"/>
              <a:ea typeface="Fira Code" panose="020B0509050000020004" pitchFamily="49" charset="0"/>
            </a:endParaRPr>
          </a:p>
          <a:p>
            <a:pPr>
              <a:lnSpc>
                <a:spcPct val="125000"/>
              </a:lnSpc>
            </a:pPr>
            <a:endParaRPr lang="it-IT" sz="800" dirty="0">
              <a:latin typeface="Fira Code" panose="020B0509050000020004" pitchFamily="49" charset="0"/>
              <a:ea typeface="Fira Code" panose="020B0509050000020004" pitchFamily="49" charset="0"/>
            </a:endParaRPr>
          </a:p>
          <a:p>
            <a:pPr>
              <a:lnSpc>
                <a:spcPct val="125000"/>
              </a:lnSpc>
            </a:pPr>
            <a:r>
              <a:rPr lang="it-IT" sz="1600" dirty="0">
                <a:latin typeface="Fira Code" panose="020B0509050000020004" pitchFamily="49" charset="0"/>
                <a:ea typeface="Fira Code" panose="020B0509050000020004" pitchFamily="49" charset="0"/>
              </a:rPr>
              <a:t>   </a:t>
            </a:r>
            <a:r>
              <a:rPr lang="it-IT" sz="1600" dirty="0">
                <a:solidFill>
                  <a:schemeClr val="bg1">
                    <a:lumMod val="65000"/>
                  </a:schemeClr>
                </a:solidFill>
                <a:latin typeface="Fira Code" panose="020B0509050000020004" pitchFamily="49" charset="0"/>
                <a:ea typeface="Fira Code" panose="020B0509050000020004" pitchFamily="49" charset="0"/>
              </a:rPr>
              <a:t>...</a:t>
            </a:r>
          </a:p>
          <a:p>
            <a:pPr>
              <a:lnSpc>
                <a:spcPct val="125000"/>
              </a:lnSpc>
            </a:pPr>
            <a:r>
              <a:rPr lang="it-IT" sz="1600" dirty="0">
                <a:latin typeface="Fira Code" panose="020B0509050000020004" pitchFamily="49" charset="0"/>
                <a:ea typeface="Fira Code" panose="020B0509050000020004" pitchFamily="49" charset="0"/>
              </a:rPr>
              <a:t>}</a:t>
            </a:r>
            <a:endParaRPr lang="en-US" sz="1600" dirty="0">
              <a:solidFill>
                <a:schemeClr val="bg1">
                  <a:lumMod val="65000"/>
                </a:schemeClr>
              </a:solidFill>
              <a:latin typeface="Fira Code" panose="020B0509050000020004" pitchFamily="49" charset="0"/>
              <a:ea typeface="Fira Code" panose="020B0509050000020004" pitchFamily="49" charset="0"/>
            </a:endParaRPr>
          </a:p>
        </p:txBody>
      </p:sp>
      <p:cxnSp>
        <p:nvCxnSpPr>
          <p:cNvPr id="8" name="Straight Connector 7">
            <a:extLst>
              <a:ext uri="{FF2B5EF4-FFF2-40B4-BE49-F238E27FC236}">
                <a16:creationId xmlns:a16="http://schemas.microsoft.com/office/drawing/2014/main" id="{30E68BA8-0CEF-4E69-88DA-6DB28699B736}"/>
              </a:ext>
            </a:extLst>
          </p:cNvPr>
          <p:cNvCxnSpPr>
            <a:cxnSpLocks/>
          </p:cNvCxnSpPr>
          <p:nvPr/>
        </p:nvCxnSpPr>
        <p:spPr>
          <a:xfrm>
            <a:off x="5399882" y="1295783"/>
            <a:ext cx="0" cy="5451183"/>
          </a:xfrm>
          <a:prstGeom prst="line">
            <a:avLst/>
          </a:prstGeom>
          <a:ln w="57150">
            <a:solidFill>
              <a:schemeClr val="accent4">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E0821FCD-D1D0-4A9D-89D2-76EDC1BBC8E7}"/>
              </a:ext>
            </a:extLst>
          </p:cNvPr>
          <p:cNvGrpSpPr/>
          <p:nvPr/>
        </p:nvGrpSpPr>
        <p:grpSpPr>
          <a:xfrm>
            <a:off x="6203617" y="1574990"/>
            <a:ext cx="3716375" cy="1410634"/>
            <a:chOff x="6203617" y="4571263"/>
            <a:chExt cx="3716375" cy="1410634"/>
          </a:xfrm>
        </p:grpSpPr>
        <p:graphicFrame>
          <p:nvGraphicFramePr>
            <p:cNvPr id="7" name="Content Placeholder 5">
              <a:extLst>
                <a:ext uri="{FF2B5EF4-FFF2-40B4-BE49-F238E27FC236}">
                  <a16:creationId xmlns:a16="http://schemas.microsoft.com/office/drawing/2014/main" id="{A2056784-14FC-478D-82F3-EE0D22D6343F}"/>
                </a:ext>
              </a:extLst>
            </p:cNvPr>
            <p:cNvGraphicFramePr>
              <a:graphicFrameLocks/>
            </p:cNvGraphicFramePr>
            <p:nvPr/>
          </p:nvGraphicFramePr>
          <p:xfrm>
            <a:off x="6203617" y="4909817"/>
            <a:ext cx="3716375" cy="1072080"/>
          </p:xfrm>
          <a:graphic>
            <a:graphicData uri="http://schemas.openxmlformats.org/drawingml/2006/table">
              <a:tbl>
                <a:tblPr firstRow="1" bandRow="1">
                  <a:effectLst>
                    <a:outerShdw blurRad="241300" dist="63500" dir="5400000" algn="ctr" rotWithShape="0">
                      <a:srgbClr val="000000">
                        <a:alpha val="35000"/>
                      </a:srgbClr>
                    </a:outerShdw>
                  </a:effectLst>
                  <a:tableStyleId>{00A15C55-8517-42AA-B614-E9B94910E393}</a:tableStyleId>
                </a:tblPr>
                <a:tblGrid>
                  <a:gridCol w="1184237">
                    <a:extLst>
                      <a:ext uri="{9D8B030D-6E8A-4147-A177-3AD203B41FA5}">
                        <a16:colId xmlns:a16="http://schemas.microsoft.com/office/drawing/2014/main" val="3660660064"/>
                      </a:ext>
                    </a:extLst>
                  </a:gridCol>
                  <a:gridCol w="2532138">
                    <a:extLst>
                      <a:ext uri="{9D8B030D-6E8A-4147-A177-3AD203B41FA5}">
                        <a16:colId xmlns:a16="http://schemas.microsoft.com/office/drawing/2014/main" val="3060758703"/>
                      </a:ext>
                    </a:extLst>
                  </a:gridCol>
                </a:tblGrid>
                <a:tr h="315000">
                  <a:tc>
                    <a:txBody>
                      <a:bodyPr/>
                      <a:lstStyle/>
                      <a:p>
                        <a:pPr algn="ctr"/>
                        <a:r>
                          <a:rPr lang="de-CH" sz="1400" b="0" dirty="0">
                            <a:latin typeface="Fira Code" panose="020B0809050000020004" pitchFamily="49" charset="0"/>
                            <a:ea typeface="Fira Code" panose="020B0809050000020004" pitchFamily="49" charset="0"/>
                            <a:cs typeface="Fira Code" panose="020B0809050000020004" pitchFamily="49" charset="0"/>
                          </a:rPr>
                          <a:t>ID</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en-US" sz="1400" b="0" dirty="0">
                            <a:latin typeface="Fira Code" panose="020B0809050000020004" pitchFamily="49" charset="0"/>
                            <a:ea typeface="Fira Code" panose="020B0809050000020004" pitchFamily="49" charset="0"/>
                            <a:cs typeface="Fira Code" panose="020B0809050000020004" pitchFamily="49" charset="0"/>
                          </a:rPr>
                          <a:t>NAME</a:t>
                        </a:r>
                        <a:endParaRPr lang="de-CH" sz="1400" b="0" dirty="0">
                          <a:latin typeface="Fira Code" panose="020B0809050000020004" pitchFamily="49" charset="0"/>
                          <a:ea typeface="Fira Code" panose="020B0809050000020004" pitchFamily="49" charset="0"/>
                          <a:cs typeface="Fira Code" panose="020B0809050000020004" pitchFamily="49" charset="0"/>
                        </a:endParaRP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2166942910"/>
                    </a:ext>
                  </a:extLst>
                </a:tr>
                <a:tr h="315000">
                  <a:tc>
                    <a:txBody>
                      <a:bodyPr/>
                      <a:lstStyle/>
                      <a:p>
                        <a:pPr algn="ctr"/>
                        <a:r>
                          <a:rPr lang="de-CH" sz="1400" dirty="0">
                            <a:solidFill>
                              <a:srgbClr val="7030A0"/>
                            </a:solidFill>
                          </a:rPr>
                          <a:t>1</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en-US" sz="1400" dirty="0"/>
                          <a:t>Sarah</a:t>
                        </a:r>
                        <a:endParaRPr lang="de-CH" sz="1400" dirty="0"/>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765432799"/>
                    </a:ext>
                  </a:extLst>
                </a:tr>
                <a:tr h="315000">
                  <a:tc>
                    <a:txBody>
                      <a:bodyPr/>
                      <a:lstStyle/>
                      <a:p>
                        <a:pPr algn="ctr"/>
                        <a:r>
                          <a:rPr lang="de-CH" sz="1400" dirty="0">
                            <a:solidFill>
                              <a:srgbClr val="7030A0"/>
                            </a:solidFill>
                          </a:rPr>
                          <a:t>2</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en-US" sz="1400" dirty="0"/>
                          <a:t>Mike</a:t>
                        </a:r>
                        <a:endParaRPr lang="de-CH" sz="1400" dirty="0"/>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703851674"/>
                    </a:ext>
                  </a:extLst>
                </a:tr>
              </a:tbl>
            </a:graphicData>
          </a:graphic>
        </p:graphicFrame>
        <p:sp>
          <p:nvSpPr>
            <p:cNvPr id="11" name="TextBox 10">
              <a:extLst>
                <a:ext uri="{FF2B5EF4-FFF2-40B4-BE49-F238E27FC236}">
                  <a16:creationId xmlns:a16="http://schemas.microsoft.com/office/drawing/2014/main" id="{AEF95D4C-6915-4395-BCD3-DE0188AFF466}"/>
                </a:ext>
              </a:extLst>
            </p:cNvPr>
            <p:cNvSpPr txBox="1"/>
            <p:nvPr/>
          </p:nvSpPr>
          <p:spPr>
            <a:xfrm>
              <a:off x="7526244" y="4571263"/>
              <a:ext cx="1071127" cy="338554"/>
            </a:xfrm>
            <a:prstGeom prst="rect">
              <a:avLst/>
            </a:prstGeom>
            <a:noFill/>
          </p:spPr>
          <p:txBody>
            <a:bodyPr wrap="none" rtlCol="0" anchor="b">
              <a:spAutoFit/>
            </a:bodyPr>
            <a:lstStyle/>
            <a:p>
              <a:pPr algn="ctr"/>
              <a:r>
                <a:rPr lang="de-CH" sz="1600" dirty="0">
                  <a:latin typeface="Fira Code" panose="020B0809050000020004" pitchFamily="49" charset="0"/>
                  <a:ea typeface="Fira Code" panose="020B0809050000020004" pitchFamily="49" charset="0"/>
                  <a:cs typeface="Fira Code" panose="020B0809050000020004" pitchFamily="49" charset="0"/>
                </a:rPr>
                <a:t>CONTACT</a:t>
              </a:r>
            </a:p>
          </p:txBody>
        </p:sp>
      </p:grpSp>
      <p:sp>
        <p:nvSpPr>
          <p:cNvPr id="15" name="Rectangle 14">
            <a:extLst>
              <a:ext uri="{FF2B5EF4-FFF2-40B4-BE49-F238E27FC236}">
                <a16:creationId xmlns:a16="http://schemas.microsoft.com/office/drawing/2014/main" id="{0C65DA1F-E2AE-4C00-B8DA-66E4805A8377}"/>
              </a:ext>
            </a:extLst>
          </p:cNvPr>
          <p:cNvSpPr/>
          <p:nvPr/>
        </p:nvSpPr>
        <p:spPr>
          <a:xfrm>
            <a:off x="487069" y="3982101"/>
            <a:ext cx="4501790" cy="2357156"/>
          </a:xfrm>
          <a:prstGeom prst="rect">
            <a:avLst/>
          </a:prstGeom>
          <a:solidFill>
            <a:srgbClr val="000000">
              <a:alpha val="3922"/>
            </a:srgbClr>
          </a:solidFill>
          <a:effectLst/>
        </p:spPr>
        <p:txBody>
          <a:bodyPr wrap="square" lIns="180000" tIns="72000" rIns="180000" bIns="144000" numCol="1" anchor="b">
            <a:spAutoFit/>
          </a:bodyPr>
          <a:lstStyle/>
          <a:p>
            <a:pPr>
              <a:lnSpc>
                <a:spcPct val="125000"/>
              </a:lnSpc>
            </a:pPr>
            <a:r>
              <a:rPr lang="it-IT" sz="1600" dirty="0">
                <a:solidFill>
                  <a:schemeClr val="accent4"/>
                </a:solidFill>
                <a:latin typeface="Fira Code" panose="020B0509050000020004" pitchFamily="49" charset="0"/>
                <a:ea typeface="Fira Code" panose="020B0509050000020004" pitchFamily="49" charset="0"/>
              </a:rPr>
              <a:t>@Entity</a:t>
            </a:r>
          </a:p>
          <a:p>
            <a:pPr>
              <a:lnSpc>
                <a:spcPct val="125000"/>
              </a:lnSpc>
            </a:pPr>
            <a:r>
              <a:rPr lang="it-IT" sz="1600" b="1" dirty="0">
                <a:solidFill>
                  <a:schemeClr val="accent4">
                    <a:lumMod val="75000"/>
                  </a:schemeClr>
                </a:solidFill>
                <a:latin typeface="Fira Code" panose="020B0509050000020004" pitchFamily="49" charset="0"/>
                <a:ea typeface="Fira Code" panose="020B0509050000020004" pitchFamily="49" charset="0"/>
              </a:rPr>
              <a:t>public</a:t>
            </a:r>
            <a:r>
              <a:rPr lang="it-IT" sz="1600" dirty="0">
                <a:latin typeface="Fira Code" panose="020B0509050000020004" pitchFamily="49" charset="0"/>
                <a:ea typeface="Fira Code" panose="020B0509050000020004" pitchFamily="49" charset="0"/>
              </a:rPr>
              <a:t> </a:t>
            </a:r>
            <a:r>
              <a:rPr lang="it-IT" sz="1600" b="1" dirty="0">
                <a:solidFill>
                  <a:schemeClr val="accent4">
                    <a:lumMod val="75000"/>
                  </a:schemeClr>
                </a:solidFill>
                <a:latin typeface="Fira Code" panose="020B0509050000020004" pitchFamily="49" charset="0"/>
                <a:ea typeface="Fira Code" panose="020B0509050000020004" pitchFamily="49" charset="0"/>
              </a:rPr>
              <a:t>class</a:t>
            </a:r>
            <a:r>
              <a:rPr lang="it-IT" sz="1600" dirty="0">
                <a:latin typeface="Fira Code" panose="020B0509050000020004" pitchFamily="49" charset="0"/>
                <a:ea typeface="Fira Code" panose="020B0509050000020004" pitchFamily="49" charset="0"/>
              </a:rPr>
              <a:t> </a:t>
            </a:r>
            <a:r>
              <a:rPr lang="it-IT" sz="1600" dirty="0" err="1">
                <a:latin typeface="Fira Code" panose="020B0509050000020004" pitchFamily="49" charset="0"/>
                <a:ea typeface="Fira Code" panose="020B0509050000020004" pitchFamily="49" charset="0"/>
              </a:rPr>
              <a:t>Address</a:t>
            </a:r>
            <a:r>
              <a:rPr lang="it-IT" sz="1600" dirty="0">
                <a:latin typeface="Fira Code" panose="020B0509050000020004" pitchFamily="49" charset="0"/>
                <a:ea typeface="Fira Code" panose="020B0509050000020004" pitchFamily="49" charset="0"/>
              </a:rPr>
              <a:t> {</a:t>
            </a:r>
          </a:p>
          <a:p>
            <a:pPr>
              <a:lnSpc>
                <a:spcPct val="125000"/>
              </a:lnSpc>
            </a:pPr>
            <a:endParaRPr lang="it-IT" sz="800" dirty="0">
              <a:latin typeface="Fira Code" panose="020B0509050000020004" pitchFamily="49" charset="0"/>
              <a:ea typeface="Fira Code" panose="020B0509050000020004" pitchFamily="49" charset="0"/>
            </a:endParaRPr>
          </a:p>
          <a:p>
            <a:pPr>
              <a:lnSpc>
                <a:spcPct val="125000"/>
              </a:lnSpc>
            </a:pPr>
            <a:r>
              <a:rPr lang="it-IT" sz="1600" dirty="0">
                <a:latin typeface="Fira Code" panose="020B0509050000020004" pitchFamily="49" charset="0"/>
                <a:ea typeface="Fira Code" panose="020B0509050000020004" pitchFamily="49" charset="0"/>
              </a:rPr>
              <a:t>   </a:t>
            </a:r>
            <a:r>
              <a:rPr lang="it-IT" sz="1600" dirty="0">
                <a:solidFill>
                  <a:srgbClr val="7030A0"/>
                </a:solidFill>
                <a:latin typeface="Fira Code" panose="020B0509050000020004" pitchFamily="49" charset="0"/>
                <a:ea typeface="Fira Code" panose="020B0509050000020004" pitchFamily="49" charset="0"/>
              </a:rPr>
              <a:t>@ManyToOne</a:t>
            </a:r>
          </a:p>
          <a:p>
            <a:pPr>
              <a:lnSpc>
                <a:spcPct val="125000"/>
              </a:lnSpc>
            </a:pPr>
            <a:r>
              <a:rPr lang="it-IT" sz="1600" b="1" dirty="0">
                <a:solidFill>
                  <a:schemeClr val="accent4">
                    <a:lumMod val="75000"/>
                  </a:schemeClr>
                </a:solidFill>
                <a:latin typeface="Fira Code" panose="020B0509050000020004" pitchFamily="49" charset="0"/>
                <a:ea typeface="Fira Code" panose="020B0509050000020004" pitchFamily="49" charset="0"/>
              </a:rPr>
              <a:t>   private</a:t>
            </a:r>
            <a:r>
              <a:rPr lang="it-IT" sz="1600" dirty="0">
                <a:latin typeface="Fira Code" panose="020B0509050000020004" pitchFamily="49" charset="0"/>
                <a:ea typeface="Fira Code" panose="020B0509050000020004" pitchFamily="49" charset="0"/>
              </a:rPr>
              <a:t> </a:t>
            </a:r>
            <a:r>
              <a:rPr lang="it-IT" sz="1600" dirty="0" err="1">
                <a:latin typeface="Fira Code" panose="020B0509050000020004" pitchFamily="49" charset="0"/>
                <a:ea typeface="Fira Code" panose="020B0509050000020004" pitchFamily="49" charset="0"/>
              </a:rPr>
              <a:t>Contact</a:t>
            </a:r>
            <a:r>
              <a:rPr lang="it-IT" sz="1600" dirty="0">
                <a:latin typeface="Fira Code" panose="020B0509050000020004" pitchFamily="49" charset="0"/>
                <a:ea typeface="Fira Code" panose="020B0509050000020004" pitchFamily="49" charset="0"/>
              </a:rPr>
              <a:t> </a:t>
            </a:r>
            <a:r>
              <a:rPr lang="it-IT" sz="1600" dirty="0" err="1">
                <a:solidFill>
                  <a:schemeClr val="accent3">
                    <a:lumMod val="75000"/>
                  </a:schemeClr>
                </a:solidFill>
                <a:latin typeface="Fira Code" panose="020B0509050000020004" pitchFamily="49" charset="0"/>
                <a:ea typeface="Fira Code" panose="020B0509050000020004" pitchFamily="49" charset="0"/>
              </a:rPr>
              <a:t>contact</a:t>
            </a:r>
            <a:r>
              <a:rPr lang="it-IT" sz="1600" dirty="0">
                <a:latin typeface="Fira Code" panose="020B0509050000020004" pitchFamily="49" charset="0"/>
                <a:ea typeface="Fira Code" panose="020B0509050000020004" pitchFamily="49" charset="0"/>
              </a:rPr>
              <a:t>;</a:t>
            </a:r>
            <a:endParaRPr lang="it-IT" sz="1600" dirty="0">
              <a:solidFill>
                <a:schemeClr val="accent4"/>
              </a:solidFill>
              <a:latin typeface="Fira Code" panose="020B0509050000020004" pitchFamily="49" charset="0"/>
              <a:ea typeface="Fira Code" panose="020B0509050000020004" pitchFamily="49" charset="0"/>
            </a:endParaRPr>
          </a:p>
          <a:p>
            <a:pPr>
              <a:lnSpc>
                <a:spcPct val="125000"/>
              </a:lnSpc>
            </a:pPr>
            <a:endParaRPr lang="it-IT" sz="800" dirty="0">
              <a:latin typeface="Fira Code" panose="020B0509050000020004" pitchFamily="49" charset="0"/>
              <a:ea typeface="Fira Code" panose="020B0509050000020004" pitchFamily="49" charset="0"/>
            </a:endParaRPr>
          </a:p>
          <a:p>
            <a:pPr>
              <a:lnSpc>
                <a:spcPct val="125000"/>
              </a:lnSpc>
            </a:pPr>
            <a:r>
              <a:rPr lang="it-IT" sz="1600" dirty="0">
                <a:solidFill>
                  <a:schemeClr val="bg1">
                    <a:lumMod val="65000"/>
                  </a:schemeClr>
                </a:solidFill>
                <a:latin typeface="Fira Code" panose="020B0509050000020004" pitchFamily="49" charset="0"/>
                <a:ea typeface="Fira Code" panose="020B0509050000020004" pitchFamily="49" charset="0"/>
              </a:rPr>
              <a:t>   ...</a:t>
            </a:r>
          </a:p>
          <a:p>
            <a:pPr>
              <a:lnSpc>
                <a:spcPct val="125000"/>
              </a:lnSpc>
            </a:pPr>
            <a:r>
              <a:rPr lang="it-IT" sz="1600" dirty="0">
                <a:latin typeface="Fira Code" panose="020B0509050000020004" pitchFamily="49" charset="0"/>
                <a:ea typeface="Fira Code" panose="020B0509050000020004" pitchFamily="49" charset="0"/>
              </a:rPr>
              <a:t>}</a:t>
            </a:r>
            <a:endParaRPr lang="en-US" sz="1600" dirty="0">
              <a:solidFill>
                <a:schemeClr val="bg1">
                  <a:lumMod val="65000"/>
                </a:schemeClr>
              </a:solidFill>
              <a:latin typeface="Fira Code" panose="020B0509050000020004" pitchFamily="49" charset="0"/>
              <a:ea typeface="Fira Code" panose="020B0509050000020004" pitchFamily="49" charset="0"/>
            </a:endParaRPr>
          </a:p>
        </p:txBody>
      </p:sp>
      <p:grpSp>
        <p:nvGrpSpPr>
          <p:cNvPr id="16" name="Group 15">
            <a:extLst>
              <a:ext uri="{FF2B5EF4-FFF2-40B4-BE49-F238E27FC236}">
                <a16:creationId xmlns:a16="http://schemas.microsoft.com/office/drawing/2014/main" id="{07243828-CD9C-4D78-9FD7-82FA8240F337}"/>
              </a:ext>
            </a:extLst>
          </p:cNvPr>
          <p:cNvGrpSpPr/>
          <p:nvPr/>
        </p:nvGrpSpPr>
        <p:grpSpPr>
          <a:xfrm>
            <a:off x="6203617" y="3928225"/>
            <a:ext cx="3716382" cy="1767994"/>
            <a:chOff x="6203617" y="4571263"/>
            <a:chExt cx="3716382" cy="1767994"/>
          </a:xfrm>
        </p:grpSpPr>
        <p:graphicFrame>
          <p:nvGraphicFramePr>
            <p:cNvPr id="17" name="Content Placeholder 5">
              <a:extLst>
                <a:ext uri="{FF2B5EF4-FFF2-40B4-BE49-F238E27FC236}">
                  <a16:creationId xmlns:a16="http://schemas.microsoft.com/office/drawing/2014/main" id="{0EAD5DCA-52F6-48B6-9FE7-59C7CFFBE432}"/>
                </a:ext>
              </a:extLst>
            </p:cNvPr>
            <p:cNvGraphicFramePr>
              <a:graphicFrameLocks/>
            </p:cNvGraphicFramePr>
            <p:nvPr/>
          </p:nvGraphicFramePr>
          <p:xfrm>
            <a:off x="6203617" y="4909817"/>
            <a:ext cx="3716382" cy="1429440"/>
          </p:xfrm>
          <a:graphic>
            <a:graphicData uri="http://schemas.openxmlformats.org/drawingml/2006/table">
              <a:tbl>
                <a:tblPr firstRow="1" bandRow="1">
                  <a:effectLst>
                    <a:outerShdw blurRad="241300" dist="63500" dir="5400000" algn="ctr" rotWithShape="0">
                      <a:srgbClr val="000000">
                        <a:alpha val="35000"/>
                      </a:srgbClr>
                    </a:outerShdw>
                  </a:effectLst>
                  <a:tableStyleId>{00A15C55-8517-42AA-B614-E9B94910E393}</a:tableStyleId>
                </a:tblPr>
                <a:tblGrid>
                  <a:gridCol w="499742">
                    <a:extLst>
                      <a:ext uri="{9D8B030D-6E8A-4147-A177-3AD203B41FA5}">
                        <a16:colId xmlns:a16="http://schemas.microsoft.com/office/drawing/2014/main" val="1390595273"/>
                      </a:ext>
                    </a:extLst>
                  </a:gridCol>
                  <a:gridCol w="1385047">
                    <a:extLst>
                      <a:ext uri="{9D8B030D-6E8A-4147-A177-3AD203B41FA5}">
                        <a16:colId xmlns:a16="http://schemas.microsoft.com/office/drawing/2014/main" val="3660660064"/>
                      </a:ext>
                    </a:extLst>
                  </a:gridCol>
                  <a:gridCol w="1485900">
                    <a:extLst>
                      <a:ext uri="{9D8B030D-6E8A-4147-A177-3AD203B41FA5}">
                        <a16:colId xmlns:a16="http://schemas.microsoft.com/office/drawing/2014/main" val="3060758703"/>
                      </a:ext>
                    </a:extLst>
                  </a:gridCol>
                  <a:gridCol w="345693">
                    <a:extLst>
                      <a:ext uri="{9D8B030D-6E8A-4147-A177-3AD203B41FA5}">
                        <a16:colId xmlns:a16="http://schemas.microsoft.com/office/drawing/2014/main" val="3007024679"/>
                      </a:ext>
                    </a:extLst>
                  </a:gridCol>
                </a:tblGrid>
                <a:tr h="315000">
                  <a:tc>
                    <a:txBody>
                      <a:bodyPr/>
                      <a:lstStyle/>
                      <a:p>
                        <a:pPr algn="ctr"/>
                        <a:r>
                          <a:rPr lang="de-CH" sz="1400" b="0" dirty="0">
                            <a:latin typeface="Fira Code" panose="020B0809050000020004" pitchFamily="49" charset="0"/>
                            <a:ea typeface="Fira Code" panose="020B0809050000020004" pitchFamily="49" charset="0"/>
                            <a:cs typeface="Fira Code" panose="020B0809050000020004" pitchFamily="49" charset="0"/>
                          </a:rPr>
                          <a:t>ID</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de-CH" sz="1400" b="0" dirty="0">
                            <a:latin typeface="Fira Code" panose="020B0809050000020004" pitchFamily="49" charset="0"/>
                            <a:ea typeface="Fira Code" panose="020B0809050000020004" pitchFamily="49" charset="0"/>
                            <a:cs typeface="Fira Code" panose="020B0809050000020004" pitchFamily="49" charset="0"/>
                          </a:rPr>
                          <a:t>CONTACT_ID</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en-US" sz="1400" b="0" dirty="0">
                            <a:latin typeface="Fira Code" panose="020B0809050000020004" pitchFamily="49" charset="0"/>
                            <a:ea typeface="Fira Code" panose="020B0809050000020004" pitchFamily="49" charset="0"/>
                            <a:cs typeface="Fira Code" panose="020B0809050000020004" pitchFamily="49" charset="0"/>
                          </a:rPr>
                          <a:t>STREET_NO</a:t>
                        </a:r>
                        <a:endParaRPr lang="de-CH" sz="1400" b="0" dirty="0">
                          <a:latin typeface="Fira Code" panose="020B0809050000020004" pitchFamily="49" charset="0"/>
                          <a:ea typeface="Fira Code" panose="020B0809050000020004" pitchFamily="49" charset="0"/>
                          <a:cs typeface="Fira Code" panose="020B0809050000020004" pitchFamily="49" charset="0"/>
                        </a:endParaRP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de-CH" sz="1400" b="0" dirty="0">
                            <a:latin typeface="Fira Code" panose="020B0809050000020004" pitchFamily="49" charset="0"/>
                            <a:ea typeface="Fira Code" panose="020B0809050000020004" pitchFamily="49" charset="0"/>
                            <a:cs typeface="Fira Code" panose="020B0809050000020004" pitchFamily="49" charset="0"/>
                          </a:rPr>
                          <a:t>…</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2166942910"/>
                    </a:ext>
                  </a:extLst>
                </a:tr>
                <a:tr h="315000">
                  <a:tc>
                    <a:txBody>
                      <a:bodyPr/>
                      <a:lstStyle/>
                      <a:p>
                        <a:pPr algn="ctr"/>
                        <a:r>
                          <a:rPr lang="de-CH" sz="1400" dirty="0">
                            <a:solidFill>
                              <a:schemeClr val="tx1"/>
                            </a:solidFill>
                          </a:rPr>
                          <a:t>13</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de-CH" sz="1400" dirty="0">
                            <a:solidFill>
                              <a:srgbClr val="7030A0"/>
                            </a:solidFill>
                          </a:rPr>
                          <a:t>1</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en-US" sz="1400" dirty="0" err="1"/>
                          <a:t>Hauptstrasse</a:t>
                        </a:r>
                        <a:r>
                          <a:rPr lang="en-US" sz="1400" dirty="0"/>
                          <a:t> 0</a:t>
                        </a:r>
                        <a:endParaRPr lang="de-CH" sz="1400" dirty="0"/>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de-CH" sz="1400" noProof="0" dirty="0"/>
                          <a:t>…</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765432799"/>
                    </a:ext>
                  </a:extLst>
                </a:tr>
                <a:tr h="315000">
                  <a:tc>
                    <a:txBody>
                      <a:bodyPr/>
                      <a:lstStyle/>
                      <a:p>
                        <a:pPr algn="ctr"/>
                        <a:r>
                          <a:rPr lang="de-CH" sz="1400" dirty="0">
                            <a:solidFill>
                              <a:schemeClr val="tx1"/>
                            </a:solidFill>
                          </a:rPr>
                          <a:t>17</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de-CH" sz="1400" dirty="0">
                            <a:solidFill>
                              <a:srgbClr val="7030A0"/>
                            </a:solidFill>
                          </a:rPr>
                          <a:t>2</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en-US" sz="1400" dirty="0" err="1"/>
                          <a:t>Elchweg</a:t>
                        </a:r>
                        <a:r>
                          <a:rPr lang="en-US" sz="1400" dirty="0"/>
                          <a:t> 33</a:t>
                        </a:r>
                        <a:endParaRPr lang="de-CH" sz="1400" dirty="0"/>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de-CH" sz="1400" dirty="0"/>
                          <a:t>…</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703851674"/>
                    </a:ext>
                  </a:extLst>
                </a:tr>
                <a:tr h="315000">
                  <a:tc>
                    <a:txBody>
                      <a:bodyPr/>
                      <a:lstStyle/>
                      <a:p>
                        <a:pPr algn="ctr"/>
                        <a:r>
                          <a:rPr lang="de-CH" sz="1400" dirty="0">
                            <a:solidFill>
                              <a:schemeClr val="tx1"/>
                            </a:solidFill>
                          </a:rPr>
                          <a:t>18</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de-CH" sz="1400" dirty="0">
                            <a:solidFill>
                              <a:srgbClr val="7030A0"/>
                            </a:solidFill>
                          </a:rPr>
                          <a:t>2</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en-US" sz="1400" dirty="0" err="1"/>
                          <a:t>Mattenweg</a:t>
                        </a:r>
                        <a:r>
                          <a:rPr lang="en-US" sz="1400" dirty="0"/>
                          <a:t> 4</a:t>
                        </a:r>
                        <a:endParaRPr lang="de-CH" sz="1400" dirty="0"/>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de-CH" sz="1400" dirty="0"/>
                          <a:t>…</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802970421"/>
                    </a:ext>
                  </a:extLst>
                </a:tr>
              </a:tbl>
            </a:graphicData>
          </a:graphic>
        </p:graphicFrame>
        <p:sp>
          <p:nvSpPr>
            <p:cNvPr id="18" name="TextBox 17">
              <a:extLst>
                <a:ext uri="{FF2B5EF4-FFF2-40B4-BE49-F238E27FC236}">
                  <a16:creationId xmlns:a16="http://schemas.microsoft.com/office/drawing/2014/main" id="{816D1B78-D2B2-4875-84A4-B0DA2ACA1DDE}"/>
                </a:ext>
              </a:extLst>
            </p:cNvPr>
            <p:cNvSpPr txBox="1"/>
            <p:nvPr/>
          </p:nvSpPr>
          <p:spPr>
            <a:xfrm>
              <a:off x="7526246" y="4571263"/>
              <a:ext cx="1071127" cy="338554"/>
            </a:xfrm>
            <a:prstGeom prst="rect">
              <a:avLst/>
            </a:prstGeom>
            <a:noFill/>
          </p:spPr>
          <p:txBody>
            <a:bodyPr wrap="none" rtlCol="0" anchor="b">
              <a:spAutoFit/>
            </a:bodyPr>
            <a:lstStyle/>
            <a:p>
              <a:pPr algn="ctr"/>
              <a:r>
                <a:rPr lang="de-CH" sz="1600" dirty="0">
                  <a:latin typeface="Fira Code" panose="020B0809050000020004" pitchFamily="49" charset="0"/>
                  <a:ea typeface="Fira Code" panose="020B0809050000020004" pitchFamily="49" charset="0"/>
                  <a:cs typeface="Fira Code" panose="020B0809050000020004" pitchFamily="49" charset="0"/>
                </a:rPr>
                <a:t>ADDRESS</a:t>
              </a:r>
            </a:p>
          </p:txBody>
        </p:sp>
      </p:grpSp>
    </p:spTree>
    <p:extLst>
      <p:ext uri="{BB962C8B-B14F-4D97-AF65-F5344CB8AC3E}">
        <p14:creationId xmlns:p14="http://schemas.microsoft.com/office/powerpoint/2010/main" val="903360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383AC-EE4E-453C-B4D4-0EC512244776}"/>
              </a:ext>
            </a:extLst>
          </p:cNvPr>
          <p:cNvSpPr>
            <a:spLocks noGrp="1"/>
          </p:cNvSpPr>
          <p:nvPr>
            <p:ph type="title"/>
          </p:nvPr>
        </p:nvSpPr>
        <p:spPr/>
        <p:txBody>
          <a:bodyPr/>
          <a:lstStyle/>
          <a:p>
            <a:r>
              <a:rPr lang="de-CH" dirty="0"/>
              <a:t>M:N-Assoziation</a:t>
            </a:r>
          </a:p>
        </p:txBody>
      </p:sp>
      <p:sp>
        <p:nvSpPr>
          <p:cNvPr id="4" name="Slide Number Placeholder 3">
            <a:extLst>
              <a:ext uri="{FF2B5EF4-FFF2-40B4-BE49-F238E27FC236}">
                <a16:creationId xmlns:a16="http://schemas.microsoft.com/office/drawing/2014/main" id="{CA98D25E-A973-463F-81CD-5268FC760F6E}"/>
              </a:ext>
            </a:extLst>
          </p:cNvPr>
          <p:cNvSpPr>
            <a:spLocks noGrp="1"/>
          </p:cNvSpPr>
          <p:nvPr>
            <p:ph type="sldNum" sz="quarter" idx="4"/>
          </p:nvPr>
        </p:nvSpPr>
        <p:spPr/>
        <p:txBody>
          <a:bodyPr/>
          <a:lstStyle/>
          <a:p>
            <a:fld id="{01E5B819-6909-4CDA-9F8C-527769432568}" type="slidenum">
              <a:rPr lang="en-US" smtClean="0"/>
              <a:t>17</a:t>
            </a:fld>
            <a:endParaRPr lang="en-US" dirty="0"/>
          </a:p>
        </p:txBody>
      </p:sp>
      <p:sp>
        <p:nvSpPr>
          <p:cNvPr id="5" name="Rectangle 4">
            <a:extLst>
              <a:ext uri="{FF2B5EF4-FFF2-40B4-BE49-F238E27FC236}">
                <a16:creationId xmlns:a16="http://schemas.microsoft.com/office/drawing/2014/main" id="{88244E6F-42F5-4D4F-9999-7133BF19662E}"/>
              </a:ext>
            </a:extLst>
          </p:cNvPr>
          <p:cNvSpPr/>
          <p:nvPr/>
        </p:nvSpPr>
        <p:spPr>
          <a:xfrm>
            <a:off x="594932" y="1409476"/>
            <a:ext cx="4286064" cy="2357156"/>
          </a:xfrm>
          <a:prstGeom prst="rect">
            <a:avLst/>
          </a:prstGeom>
          <a:solidFill>
            <a:srgbClr val="000000">
              <a:alpha val="3922"/>
            </a:srgbClr>
          </a:solidFill>
          <a:effectLst/>
        </p:spPr>
        <p:txBody>
          <a:bodyPr wrap="square" lIns="180000" tIns="72000" rIns="180000" bIns="144000" numCol="1" anchor="t">
            <a:spAutoFit/>
          </a:bodyPr>
          <a:lstStyle/>
          <a:p>
            <a:pPr>
              <a:lnSpc>
                <a:spcPct val="125000"/>
              </a:lnSpc>
            </a:pPr>
            <a:r>
              <a:rPr lang="it-IT" sz="1600" dirty="0">
                <a:solidFill>
                  <a:schemeClr val="accent4"/>
                </a:solidFill>
                <a:latin typeface="Fira Code" panose="020B0509050000020004" pitchFamily="49" charset="0"/>
                <a:ea typeface="Fira Code" panose="020B0509050000020004" pitchFamily="49" charset="0"/>
              </a:rPr>
              <a:t>@Entity</a:t>
            </a:r>
          </a:p>
          <a:p>
            <a:pPr>
              <a:lnSpc>
                <a:spcPct val="125000"/>
              </a:lnSpc>
            </a:pPr>
            <a:r>
              <a:rPr lang="it-IT" sz="1600" b="1" dirty="0">
                <a:solidFill>
                  <a:schemeClr val="accent4">
                    <a:lumMod val="75000"/>
                  </a:schemeClr>
                </a:solidFill>
                <a:latin typeface="Fira Code" panose="020B0509050000020004" pitchFamily="49" charset="0"/>
                <a:ea typeface="Fira Code" panose="020B0509050000020004" pitchFamily="49" charset="0"/>
              </a:rPr>
              <a:t>public</a:t>
            </a:r>
            <a:r>
              <a:rPr lang="it-IT" sz="1600" dirty="0">
                <a:latin typeface="Fira Code" panose="020B0509050000020004" pitchFamily="49" charset="0"/>
                <a:ea typeface="Fira Code" panose="020B0509050000020004" pitchFamily="49" charset="0"/>
              </a:rPr>
              <a:t> </a:t>
            </a:r>
            <a:r>
              <a:rPr lang="it-IT" sz="1600" b="1" dirty="0">
                <a:solidFill>
                  <a:schemeClr val="accent4">
                    <a:lumMod val="75000"/>
                  </a:schemeClr>
                </a:solidFill>
                <a:latin typeface="Fira Code" panose="020B0509050000020004" pitchFamily="49" charset="0"/>
                <a:ea typeface="Fira Code" panose="020B0509050000020004" pitchFamily="49" charset="0"/>
              </a:rPr>
              <a:t>class</a:t>
            </a:r>
            <a:r>
              <a:rPr lang="it-IT" sz="1600" dirty="0">
                <a:latin typeface="Fira Code" panose="020B0509050000020004" pitchFamily="49" charset="0"/>
                <a:ea typeface="Fira Code" panose="020B0509050000020004" pitchFamily="49" charset="0"/>
              </a:rPr>
              <a:t> </a:t>
            </a:r>
            <a:r>
              <a:rPr lang="it-IT" sz="1600" dirty="0" err="1">
                <a:latin typeface="Fira Code" panose="020B0509050000020004" pitchFamily="49" charset="0"/>
                <a:ea typeface="Fira Code" panose="020B0509050000020004" pitchFamily="49" charset="0"/>
              </a:rPr>
              <a:t>Contact</a:t>
            </a:r>
            <a:r>
              <a:rPr lang="it-IT" sz="1600" dirty="0">
                <a:latin typeface="Fira Code" panose="020B0509050000020004" pitchFamily="49" charset="0"/>
                <a:ea typeface="Fira Code" panose="020B0509050000020004" pitchFamily="49" charset="0"/>
              </a:rPr>
              <a:t> {</a:t>
            </a:r>
          </a:p>
          <a:p>
            <a:pPr>
              <a:lnSpc>
                <a:spcPct val="125000"/>
              </a:lnSpc>
            </a:pPr>
            <a:endParaRPr lang="it-IT" sz="800" dirty="0">
              <a:latin typeface="Fira Code" panose="020B0509050000020004" pitchFamily="49" charset="0"/>
              <a:ea typeface="Fira Code" panose="020B0509050000020004" pitchFamily="49" charset="0"/>
            </a:endParaRPr>
          </a:p>
          <a:p>
            <a:pPr>
              <a:lnSpc>
                <a:spcPct val="125000"/>
              </a:lnSpc>
            </a:pPr>
            <a:r>
              <a:rPr lang="it-IT" sz="1600" dirty="0">
                <a:latin typeface="Fira Code" panose="020B0509050000020004" pitchFamily="49" charset="0"/>
                <a:ea typeface="Fira Code" panose="020B0509050000020004" pitchFamily="49" charset="0"/>
              </a:rPr>
              <a:t>   </a:t>
            </a:r>
            <a:r>
              <a:rPr lang="it-IT" sz="1600" dirty="0">
                <a:solidFill>
                  <a:srgbClr val="7030A0"/>
                </a:solidFill>
                <a:latin typeface="Fira Code" panose="020B0509050000020004" pitchFamily="49" charset="0"/>
                <a:ea typeface="Fira Code" panose="020B0509050000020004" pitchFamily="49" charset="0"/>
              </a:rPr>
              <a:t>@ManyToMany</a:t>
            </a:r>
          </a:p>
          <a:p>
            <a:pPr>
              <a:lnSpc>
                <a:spcPct val="125000"/>
              </a:lnSpc>
            </a:pPr>
            <a:r>
              <a:rPr lang="it-IT" sz="1600" dirty="0">
                <a:latin typeface="Fira Code" panose="020B0509050000020004" pitchFamily="49" charset="0"/>
                <a:ea typeface="Fira Code" panose="020B0509050000020004" pitchFamily="49" charset="0"/>
              </a:rPr>
              <a:t>   </a:t>
            </a:r>
            <a:r>
              <a:rPr lang="it-IT" sz="1600" b="1" dirty="0" err="1">
                <a:solidFill>
                  <a:schemeClr val="accent4">
                    <a:lumMod val="75000"/>
                  </a:schemeClr>
                </a:solidFill>
                <a:latin typeface="Fira Code" panose="020B0509050000020004" pitchFamily="49" charset="0"/>
                <a:ea typeface="Fira Code" panose="020B0509050000020004" pitchFamily="49" charset="0"/>
              </a:rPr>
              <a:t>pr</a:t>
            </a:r>
            <a:r>
              <a:rPr lang="it-IT" sz="1600" dirty="0">
                <a:solidFill>
                  <a:schemeClr val="bg1">
                    <a:lumMod val="65000"/>
                  </a:schemeClr>
                </a:solidFill>
                <a:latin typeface="Fira Code" panose="020B0509050000020004" pitchFamily="49" charset="0"/>
                <a:ea typeface="Fira Code" panose="020B0509050000020004" pitchFamily="49" charset="0"/>
              </a:rPr>
              <a:t>…</a:t>
            </a:r>
            <a:r>
              <a:rPr lang="it-IT" sz="1600" dirty="0">
                <a:latin typeface="Fira Code" panose="020B0509050000020004" pitchFamily="49" charset="0"/>
                <a:ea typeface="Fira Code" panose="020B0509050000020004" pitchFamily="49" charset="0"/>
              </a:rPr>
              <a:t> List&lt;</a:t>
            </a:r>
            <a:r>
              <a:rPr lang="it-IT" sz="1600" dirty="0" err="1">
                <a:latin typeface="Fira Code" panose="020B0509050000020004" pitchFamily="49" charset="0"/>
                <a:ea typeface="Fira Code" panose="020B0509050000020004" pitchFamily="49" charset="0"/>
              </a:rPr>
              <a:t>Address</a:t>
            </a:r>
            <a:r>
              <a:rPr lang="it-IT" sz="1600" dirty="0">
                <a:latin typeface="Fira Code" panose="020B0509050000020004" pitchFamily="49" charset="0"/>
                <a:ea typeface="Fira Code" panose="020B0509050000020004" pitchFamily="49" charset="0"/>
              </a:rPr>
              <a:t>&gt; </a:t>
            </a:r>
            <a:r>
              <a:rPr lang="it-IT" sz="1600" dirty="0" err="1">
                <a:solidFill>
                  <a:schemeClr val="accent3">
                    <a:lumMod val="75000"/>
                  </a:schemeClr>
                </a:solidFill>
                <a:latin typeface="Fira Code" panose="020B0509050000020004" pitchFamily="49" charset="0"/>
                <a:ea typeface="Fira Code" panose="020B0509050000020004" pitchFamily="49" charset="0"/>
              </a:rPr>
              <a:t>addresses</a:t>
            </a:r>
            <a:r>
              <a:rPr lang="it-IT" sz="1600" dirty="0">
                <a:latin typeface="Fira Code" panose="020B0509050000020004" pitchFamily="49" charset="0"/>
                <a:ea typeface="Fira Code" panose="020B0509050000020004" pitchFamily="49" charset="0"/>
              </a:rPr>
              <a:t>;</a:t>
            </a:r>
            <a:endParaRPr lang="it-IT" sz="1600" dirty="0">
              <a:solidFill>
                <a:schemeClr val="accent4"/>
              </a:solidFill>
              <a:latin typeface="Fira Code" panose="020B0509050000020004" pitchFamily="49" charset="0"/>
              <a:ea typeface="Fira Code" panose="020B0509050000020004" pitchFamily="49" charset="0"/>
            </a:endParaRPr>
          </a:p>
          <a:p>
            <a:pPr>
              <a:lnSpc>
                <a:spcPct val="125000"/>
              </a:lnSpc>
            </a:pPr>
            <a:endParaRPr lang="it-IT" sz="800" dirty="0">
              <a:latin typeface="Fira Code" panose="020B0509050000020004" pitchFamily="49" charset="0"/>
              <a:ea typeface="Fira Code" panose="020B0509050000020004" pitchFamily="49" charset="0"/>
            </a:endParaRPr>
          </a:p>
          <a:p>
            <a:pPr>
              <a:lnSpc>
                <a:spcPct val="125000"/>
              </a:lnSpc>
            </a:pPr>
            <a:r>
              <a:rPr lang="it-IT" sz="1600" dirty="0">
                <a:latin typeface="Fira Code" panose="020B0509050000020004" pitchFamily="49" charset="0"/>
                <a:ea typeface="Fira Code" panose="020B0509050000020004" pitchFamily="49" charset="0"/>
              </a:rPr>
              <a:t>   </a:t>
            </a:r>
            <a:r>
              <a:rPr lang="it-IT" sz="1600" dirty="0">
                <a:solidFill>
                  <a:schemeClr val="bg1">
                    <a:lumMod val="65000"/>
                  </a:schemeClr>
                </a:solidFill>
                <a:latin typeface="Fira Code" panose="020B0509050000020004" pitchFamily="49" charset="0"/>
                <a:ea typeface="Fira Code" panose="020B0509050000020004" pitchFamily="49" charset="0"/>
              </a:rPr>
              <a:t>...</a:t>
            </a:r>
          </a:p>
          <a:p>
            <a:pPr>
              <a:lnSpc>
                <a:spcPct val="125000"/>
              </a:lnSpc>
            </a:pPr>
            <a:r>
              <a:rPr lang="it-IT" sz="1600" dirty="0">
                <a:latin typeface="Fira Code" panose="020B0509050000020004" pitchFamily="49" charset="0"/>
                <a:ea typeface="Fira Code" panose="020B0509050000020004" pitchFamily="49" charset="0"/>
              </a:rPr>
              <a:t>}</a:t>
            </a:r>
            <a:endParaRPr lang="en-US" sz="1600" dirty="0">
              <a:solidFill>
                <a:schemeClr val="bg1">
                  <a:lumMod val="65000"/>
                </a:schemeClr>
              </a:solidFill>
              <a:latin typeface="Fira Code" panose="020B0509050000020004" pitchFamily="49" charset="0"/>
              <a:ea typeface="Fira Code" panose="020B0509050000020004" pitchFamily="49" charset="0"/>
            </a:endParaRPr>
          </a:p>
        </p:txBody>
      </p:sp>
      <p:cxnSp>
        <p:nvCxnSpPr>
          <p:cNvPr id="8" name="Straight Connector 7">
            <a:extLst>
              <a:ext uri="{FF2B5EF4-FFF2-40B4-BE49-F238E27FC236}">
                <a16:creationId xmlns:a16="http://schemas.microsoft.com/office/drawing/2014/main" id="{30E68BA8-0CEF-4E69-88DA-6DB28699B736}"/>
              </a:ext>
            </a:extLst>
          </p:cNvPr>
          <p:cNvCxnSpPr>
            <a:cxnSpLocks/>
          </p:cNvCxnSpPr>
          <p:nvPr/>
        </p:nvCxnSpPr>
        <p:spPr>
          <a:xfrm>
            <a:off x="5399882" y="1295783"/>
            <a:ext cx="0" cy="5451183"/>
          </a:xfrm>
          <a:prstGeom prst="line">
            <a:avLst/>
          </a:prstGeom>
          <a:ln w="57150">
            <a:solidFill>
              <a:schemeClr val="accent4">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E0821FCD-D1D0-4A9D-89D2-76EDC1BBC8E7}"/>
              </a:ext>
            </a:extLst>
          </p:cNvPr>
          <p:cNvGrpSpPr/>
          <p:nvPr/>
        </p:nvGrpSpPr>
        <p:grpSpPr>
          <a:xfrm>
            <a:off x="6203617" y="1234377"/>
            <a:ext cx="3716375" cy="1410634"/>
            <a:chOff x="6203617" y="4571263"/>
            <a:chExt cx="3716375" cy="1410634"/>
          </a:xfrm>
        </p:grpSpPr>
        <p:graphicFrame>
          <p:nvGraphicFramePr>
            <p:cNvPr id="7" name="Content Placeholder 5">
              <a:extLst>
                <a:ext uri="{FF2B5EF4-FFF2-40B4-BE49-F238E27FC236}">
                  <a16:creationId xmlns:a16="http://schemas.microsoft.com/office/drawing/2014/main" id="{A2056784-14FC-478D-82F3-EE0D22D6343F}"/>
                </a:ext>
              </a:extLst>
            </p:cNvPr>
            <p:cNvGraphicFramePr>
              <a:graphicFrameLocks/>
            </p:cNvGraphicFramePr>
            <p:nvPr/>
          </p:nvGraphicFramePr>
          <p:xfrm>
            <a:off x="6203617" y="4909817"/>
            <a:ext cx="3716375" cy="1072080"/>
          </p:xfrm>
          <a:graphic>
            <a:graphicData uri="http://schemas.openxmlformats.org/drawingml/2006/table">
              <a:tbl>
                <a:tblPr firstRow="1" bandRow="1">
                  <a:effectLst>
                    <a:outerShdw blurRad="241300" dist="63500" dir="5400000" algn="ctr" rotWithShape="0">
                      <a:srgbClr val="000000">
                        <a:alpha val="35000"/>
                      </a:srgbClr>
                    </a:outerShdw>
                  </a:effectLst>
                  <a:tableStyleId>{00A15C55-8517-42AA-B614-E9B94910E393}</a:tableStyleId>
                </a:tblPr>
                <a:tblGrid>
                  <a:gridCol w="1864618">
                    <a:extLst>
                      <a:ext uri="{9D8B030D-6E8A-4147-A177-3AD203B41FA5}">
                        <a16:colId xmlns:a16="http://schemas.microsoft.com/office/drawing/2014/main" val="3660660064"/>
                      </a:ext>
                    </a:extLst>
                  </a:gridCol>
                  <a:gridCol w="1851757">
                    <a:extLst>
                      <a:ext uri="{9D8B030D-6E8A-4147-A177-3AD203B41FA5}">
                        <a16:colId xmlns:a16="http://schemas.microsoft.com/office/drawing/2014/main" val="3060758703"/>
                      </a:ext>
                    </a:extLst>
                  </a:gridCol>
                </a:tblGrid>
                <a:tr h="315000">
                  <a:tc>
                    <a:txBody>
                      <a:bodyPr/>
                      <a:lstStyle/>
                      <a:p>
                        <a:pPr algn="ctr"/>
                        <a:r>
                          <a:rPr lang="de-CH" sz="1400" b="0" dirty="0">
                            <a:latin typeface="Fira Code" panose="020B0809050000020004" pitchFamily="49" charset="0"/>
                            <a:ea typeface="Fira Code" panose="020B0809050000020004" pitchFamily="49" charset="0"/>
                            <a:cs typeface="Fira Code" panose="020B0809050000020004" pitchFamily="49" charset="0"/>
                          </a:rPr>
                          <a:t>ID</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en-US" sz="1400" b="0" dirty="0">
                            <a:latin typeface="Fira Code" panose="020B0809050000020004" pitchFamily="49" charset="0"/>
                            <a:ea typeface="Fira Code" panose="020B0809050000020004" pitchFamily="49" charset="0"/>
                            <a:cs typeface="Fira Code" panose="020B0809050000020004" pitchFamily="49" charset="0"/>
                          </a:rPr>
                          <a:t>NAME</a:t>
                        </a:r>
                        <a:endParaRPr lang="de-CH" sz="1400" b="0" dirty="0">
                          <a:latin typeface="Fira Code" panose="020B0809050000020004" pitchFamily="49" charset="0"/>
                          <a:ea typeface="Fira Code" panose="020B0809050000020004" pitchFamily="49" charset="0"/>
                          <a:cs typeface="Fira Code" panose="020B0809050000020004" pitchFamily="49" charset="0"/>
                        </a:endParaRP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2166942910"/>
                    </a:ext>
                  </a:extLst>
                </a:tr>
                <a:tr h="315000">
                  <a:tc>
                    <a:txBody>
                      <a:bodyPr/>
                      <a:lstStyle/>
                      <a:p>
                        <a:pPr algn="ctr"/>
                        <a:r>
                          <a:rPr lang="de-CH" sz="1400" dirty="0">
                            <a:solidFill>
                              <a:srgbClr val="7030A0"/>
                            </a:solidFill>
                          </a:rPr>
                          <a:t>1</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en-US" sz="1400" dirty="0"/>
                          <a:t>Sarah</a:t>
                        </a:r>
                        <a:endParaRPr lang="de-CH" sz="1400" dirty="0"/>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765432799"/>
                    </a:ext>
                  </a:extLst>
                </a:tr>
                <a:tr h="315000">
                  <a:tc>
                    <a:txBody>
                      <a:bodyPr/>
                      <a:lstStyle/>
                      <a:p>
                        <a:pPr algn="ctr"/>
                        <a:r>
                          <a:rPr lang="de-CH" sz="1400" dirty="0">
                            <a:solidFill>
                              <a:srgbClr val="7030A0"/>
                            </a:solidFill>
                          </a:rPr>
                          <a:t>2</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en-US" sz="1400" dirty="0"/>
                          <a:t>Mike</a:t>
                        </a:r>
                        <a:endParaRPr lang="de-CH" sz="1400" dirty="0"/>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703851674"/>
                    </a:ext>
                  </a:extLst>
                </a:tr>
              </a:tbl>
            </a:graphicData>
          </a:graphic>
        </p:graphicFrame>
        <p:sp>
          <p:nvSpPr>
            <p:cNvPr id="11" name="TextBox 10">
              <a:extLst>
                <a:ext uri="{FF2B5EF4-FFF2-40B4-BE49-F238E27FC236}">
                  <a16:creationId xmlns:a16="http://schemas.microsoft.com/office/drawing/2014/main" id="{AEF95D4C-6915-4395-BCD3-DE0188AFF466}"/>
                </a:ext>
              </a:extLst>
            </p:cNvPr>
            <p:cNvSpPr txBox="1"/>
            <p:nvPr/>
          </p:nvSpPr>
          <p:spPr>
            <a:xfrm>
              <a:off x="7526244" y="4571263"/>
              <a:ext cx="1071127" cy="338554"/>
            </a:xfrm>
            <a:prstGeom prst="rect">
              <a:avLst/>
            </a:prstGeom>
            <a:noFill/>
          </p:spPr>
          <p:txBody>
            <a:bodyPr wrap="none" rtlCol="0" anchor="b">
              <a:spAutoFit/>
            </a:bodyPr>
            <a:lstStyle/>
            <a:p>
              <a:pPr algn="ctr"/>
              <a:r>
                <a:rPr lang="de-CH" sz="1600" dirty="0">
                  <a:latin typeface="Fira Code" panose="020B0809050000020004" pitchFamily="49" charset="0"/>
                  <a:ea typeface="Fira Code" panose="020B0809050000020004" pitchFamily="49" charset="0"/>
                  <a:cs typeface="Fira Code" panose="020B0809050000020004" pitchFamily="49" charset="0"/>
                </a:rPr>
                <a:t>CONTACT</a:t>
              </a:r>
            </a:p>
          </p:txBody>
        </p:sp>
      </p:grpSp>
      <p:sp>
        <p:nvSpPr>
          <p:cNvPr id="15" name="Rectangle 14">
            <a:extLst>
              <a:ext uri="{FF2B5EF4-FFF2-40B4-BE49-F238E27FC236}">
                <a16:creationId xmlns:a16="http://schemas.microsoft.com/office/drawing/2014/main" id="{0C65DA1F-E2AE-4C00-B8DA-66E4805A8377}"/>
              </a:ext>
            </a:extLst>
          </p:cNvPr>
          <p:cNvSpPr/>
          <p:nvPr/>
        </p:nvSpPr>
        <p:spPr>
          <a:xfrm>
            <a:off x="594937" y="4257766"/>
            <a:ext cx="4286054" cy="1587715"/>
          </a:xfrm>
          <a:prstGeom prst="rect">
            <a:avLst/>
          </a:prstGeom>
          <a:solidFill>
            <a:srgbClr val="000000">
              <a:alpha val="3922"/>
            </a:srgbClr>
          </a:solidFill>
          <a:effectLst/>
        </p:spPr>
        <p:txBody>
          <a:bodyPr wrap="square" lIns="180000" tIns="72000" rIns="180000" bIns="144000" numCol="1" anchor="t">
            <a:spAutoFit/>
          </a:bodyPr>
          <a:lstStyle/>
          <a:p>
            <a:pPr>
              <a:lnSpc>
                <a:spcPct val="125000"/>
              </a:lnSpc>
            </a:pPr>
            <a:r>
              <a:rPr lang="it-IT" sz="1600" dirty="0">
                <a:solidFill>
                  <a:schemeClr val="accent4"/>
                </a:solidFill>
                <a:latin typeface="Fira Code" panose="020B0509050000020004" pitchFamily="49" charset="0"/>
                <a:ea typeface="Fira Code" panose="020B0509050000020004" pitchFamily="49" charset="0"/>
              </a:rPr>
              <a:t>@Entity</a:t>
            </a:r>
          </a:p>
          <a:p>
            <a:pPr>
              <a:lnSpc>
                <a:spcPct val="125000"/>
              </a:lnSpc>
            </a:pPr>
            <a:r>
              <a:rPr lang="it-IT" sz="1600" b="1" dirty="0">
                <a:solidFill>
                  <a:schemeClr val="accent4">
                    <a:lumMod val="75000"/>
                  </a:schemeClr>
                </a:solidFill>
                <a:latin typeface="Fira Code" panose="020B0509050000020004" pitchFamily="49" charset="0"/>
                <a:ea typeface="Fira Code" panose="020B0509050000020004" pitchFamily="49" charset="0"/>
              </a:rPr>
              <a:t>public</a:t>
            </a:r>
            <a:r>
              <a:rPr lang="it-IT" sz="1600" dirty="0">
                <a:latin typeface="Fira Code" panose="020B0509050000020004" pitchFamily="49" charset="0"/>
                <a:ea typeface="Fira Code" panose="020B0509050000020004" pitchFamily="49" charset="0"/>
              </a:rPr>
              <a:t> </a:t>
            </a:r>
            <a:r>
              <a:rPr lang="it-IT" sz="1600" b="1" dirty="0">
                <a:solidFill>
                  <a:schemeClr val="accent4">
                    <a:lumMod val="75000"/>
                  </a:schemeClr>
                </a:solidFill>
                <a:latin typeface="Fira Code" panose="020B0509050000020004" pitchFamily="49" charset="0"/>
                <a:ea typeface="Fira Code" panose="020B0509050000020004" pitchFamily="49" charset="0"/>
              </a:rPr>
              <a:t>class</a:t>
            </a:r>
            <a:r>
              <a:rPr lang="it-IT" sz="1600" dirty="0">
                <a:latin typeface="Fira Code" panose="020B0509050000020004" pitchFamily="49" charset="0"/>
                <a:ea typeface="Fira Code" panose="020B0509050000020004" pitchFamily="49" charset="0"/>
              </a:rPr>
              <a:t> </a:t>
            </a:r>
            <a:r>
              <a:rPr lang="it-IT" sz="1600" dirty="0" err="1">
                <a:latin typeface="Fira Code" panose="020B0509050000020004" pitchFamily="49" charset="0"/>
                <a:ea typeface="Fira Code" panose="020B0509050000020004" pitchFamily="49" charset="0"/>
              </a:rPr>
              <a:t>Address</a:t>
            </a:r>
            <a:r>
              <a:rPr lang="it-IT" sz="1600" dirty="0">
                <a:latin typeface="Fira Code" panose="020B0509050000020004" pitchFamily="49" charset="0"/>
                <a:ea typeface="Fira Code" panose="020B0509050000020004" pitchFamily="49" charset="0"/>
              </a:rPr>
              <a:t> {</a:t>
            </a:r>
          </a:p>
          <a:p>
            <a:pPr>
              <a:lnSpc>
                <a:spcPct val="125000"/>
              </a:lnSpc>
            </a:pPr>
            <a:endParaRPr lang="it-IT" sz="800" dirty="0">
              <a:latin typeface="Fira Code" panose="020B0509050000020004" pitchFamily="49" charset="0"/>
              <a:ea typeface="Fira Code" panose="020B0509050000020004" pitchFamily="49" charset="0"/>
            </a:endParaRPr>
          </a:p>
          <a:p>
            <a:pPr>
              <a:lnSpc>
                <a:spcPct val="125000"/>
              </a:lnSpc>
            </a:pPr>
            <a:r>
              <a:rPr lang="it-IT" sz="1600" dirty="0">
                <a:latin typeface="Fira Code" panose="020B0509050000020004" pitchFamily="49" charset="0"/>
                <a:ea typeface="Fira Code" panose="020B0509050000020004" pitchFamily="49" charset="0"/>
              </a:rPr>
              <a:t>    </a:t>
            </a:r>
            <a:r>
              <a:rPr lang="it-IT" sz="1600" dirty="0">
                <a:solidFill>
                  <a:schemeClr val="bg1">
                    <a:lumMod val="65000"/>
                  </a:schemeClr>
                </a:solidFill>
                <a:latin typeface="Fira Code" panose="020B0509050000020004" pitchFamily="49" charset="0"/>
                <a:ea typeface="Fira Code" panose="020B0509050000020004" pitchFamily="49" charset="0"/>
              </a:rPr>
              <a:t>...</a:t>
            </a:r>
          </a:p>
          <a:p>
            <a:pPr>
              <a:lnSpc>
                <a:spcPct val="125000"/>
              </a:lnSpc>
            </a:pPr>
            <a:r>
              <a:rPr lang="it-IT" sz="1600" dirty="0">
                <a:latin typeface="Fira Code" panose="020B0509050000020004" pitchFamily="49" charset="0"/>
                <a:ea typeface="Fira Code" panose="020B0509050000020004" pitchFamily="49" charset="0"/>
              </a:rPr>
              <a:t>}</a:t>
            </a:r>
            <a:endParaRPr lang="en-US" sz="1600" dirty="0">
              <a:solidFill>
                <a:schemeClr val="bg1">
                  <a:lumMod val="65000"/>
                </a:schemeClr>
              </a:solidFill>
              <a:latin typeface="Fira Code" panose="020B0509050000020004" pitchFamily="49" charset="0"/>
              <a:ea typeface="Fira Code" panose="020B0509050000020004" pitchFamily="49" charset="0"/>
            </a:endParaRPr>
          </a:p>
        </p:txBody>
      </p:sp>
      <p:grpSp>
        <p:nvGrpSpPr>
          <p:cNvPr id="16" name="Group 15">
            <a:extLst>
              <a:ext uri="{FF2B5EF4-FFF2-40B4-BE49-F238E27FC236}">
                <a16:creationId xmlns:a16="http://schemas.microsoft.com/office/drawing/2014/main" id="{07243828-CD9C-4D78-9FD7-82FA8240F337}"/>
              </a:ext>
            </a:extLst>
          </p:cNvPr>
          <p:cNvGrpSpPr/>
          <p:nvPr/>
        </p:nvGrpSpPr>
        <p:grpSpPr>
          <a:xfrm>
            <a:off x="6203617" y="4742385"/>
            <a:ext cx="3716382" cy="1767994"/>
            <a:chOff x="6203617" y="4571263"/>
            <a:chExt cx="3716382" cy="1767994"/>
          </a:xfrm>
        </p:grpSpPr>
        <p:graphicFrame>
          <p:nvGraphicFramePr>
            <p:cNvPr id="17" name="Content Placeholder 5">
              <a:extLst>
                <a:ext uri="{FF2B5EF4-FFF2-40B4-BE49-F238E27FC236}">
                  <a16:creationId xmlns:a16="http://schemas.microsoft.com/office/drawing/2014/main" id="{0EAD5DCA-52F6-48B6-9FE7-59C7CFFBE432}"/>
                </a:ext>
              </a:extLst>
            </p:cNvPr>
            <p:cNvGraphicFramePr>
              <a:graphicFrameLocks/>
            </p:cNvGraphicFramePr>
            <p:nvPr/>
          </p:nvGraphicFramePr>
          <p:xfrm>
            <a:off x="6203617" y="4909817"/>
            <a:ext cx="3716382" cy="1429440"/>
          </p:xfrm>
          <a:graphic>
            <a:graphicData uri="http://schemas.openxmlformats.org/drawingml/2006/table">
              <a:tbl>
                <a:tblPr firstRow="1" bandRow="1">
                  <a:effectLst>
                    <a:outerShdw blurRad="241300" dist="63500" dir="5400000" algn="ctr" rotWithShape="0">
                      <a:srgbClr val="000000">
                        <a:alpha val="35000"/>
                      </a:srgbClr>
                    </a:outerShdw>
                  </a:effectLst>
                  <a:tableStyleId>{00A15C55-8517-42AA-B614-E9B94910E393}</a:tableStyleId>
                </a:tblPr>
                <a:tblGrid>
                  <a:gridCol w="609165">
                    <a:extLst>
                      <a:ext uri="{9D8B030D-6E8A-4147-A177-3AD203B41FA5}">
                        <a16:colId xmlns:a16="http://schemas.microsoft.com/office/drawing/2014/main" val="3660660064"/>
                      </a:ext>
                    </a:extLst>
                  </a:gridCol>
                  <a:gridCol w="1497500">
                    <a:extLst>
                      <a:ext uri="{9D8B030D-6E8A-4147-A177-3AD203B41FA5}">
                        <a16:colId xmlns:a16="http://schemas.microsoft.com/office/drawing/2014/main" val="3060758703"/>
                      </a:ext>
                    </a:extLst>
                  </a:gridCol>
                  <a:gridCol w="1609717">
                    <a:extLst>
                      <a:ext uri="{9D8B030D-6E8A-4147-A177-3AD203B41FA5}">
                        <a16:colId xmlns:a16="http://schemas.microsoft.com/office/drawing/2014/main" val="3007024679"/>
                      </a:ext>
                    </a:extLst>
                  </a:gridCol>
                </a:tblGrid>
                <a:tr h="315000">
                  <a:tc>
                    <a:txBody>
                      <a:bodyPr/>
                      <a:lstStyle/>
                      <a:p>
                        <a:pPr algn="ctr"/>
                        <a:r>
                          <a:rPr lang="de-CH" sz="1400" b="0" dirty="0">
                            <a:latin typeface="Fira Code" panose="020B0809050000020004" pitchFamily="49" charset="0"/>
                            <a:ea typeface="Fira Code" panose="020B0809050000020004" pitchFamily="49" charset="0"/>
                            <a:cs typeface="Fira Code" panose="020B0809050000020004" pitchFamily="49" charset="0"/>
                          </a:rPr>
                          <a:t>ID</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en-US" sz="1400" b="0" dirty="0">
                            <a:latin typeface="Fira Code" panose="020B0809050000020004" pitchFamily="49" charset="0"/>
                            <a:ea typeface="Fira Code" panose="020B0809050000020004" pitchFamily="49" charset="0"/>
                            <a:cs typeface="Fira Code" panose="020B0809050000020004" pitchFamily="49" charset="0"/>
                          </a:rPr>
                          <a:t>STREET_NO</a:t>
                        </a:r>
                        <a:endParaRPr lang="de-CH" sz="1400" b="0" dirty="0">
                          <a:latin typeface="Fira Code" panose="020B0809050000020004" pitchFamily="49" charset="0"/>
                          <a:ea typeface="Fira Code" panose="020B0809050000020004" pitchFamily="49" charset="0"/>
                          <a:cs typeface="Fira Code" panose="020B0809050000020004" pitchFamily="49" charset="0"/>
                        </a:endParaRP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en-US" sz="1400" b="0" dirty="0">
                            <a:latin typeface="Fira Code" panose="020B0809050000020004" pitchFamily="49" charset="0"/>
                            <a:ea typeface="Fira Code" panose="020B0809050000020004" pitchFamily="49" charset="0"/>
                            <a:cs typeface="Fira Code" panose="020B0809050000020004" pitchFamily="49" charset="0"/>
                          </a:rPr>
                          <a:t>CITY</a:t>
                        </a:r>
                        <a:endParaRPr lang="de-CH" sz="1400" b="0" dirty="0">
                          <a:latin typeface="Fira Code" panose="020B0809050000020004" pitchFamily="49" charset="0"/>
                          <a:ea typeface="Fira Code" panose="020B0809050000020004" pitchFamily="49" charset="0"/>
                          <a:cs typeface="Fira Code" panose="020B0809050000020004" pitchFamily="49" charset="0"/>
                        </a:endParaRP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2166942910"/>
                    </a:ext>
                  </a:extLst>
                </a:tr>
                <a:tr h="315000">
                  <a:tc>
                    <a:txBody>
                      <a:bodyPr/>
                      <a:lstStyle/>
                      <a:p>
                        <a:pPr algn="ctr"/>
                        <a:r>
                          <a:rPr lang="de-CH" sz="1400" dirty="0">
                            <a:solidFill>
                              <a:schemeClr val="accent3"/>
                            </a:solidFill>
                          </a:rPr>
                          <a:t>13</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en-US" sz="1400" dirty="0" err="1"/>
                          <a:t>Hauptstrasse</a:t>
                        </a:r>
                        <a:r>
                          <a:rPr lang="en-US" sz="1400" dirty="0"/>
                          <a:t> 0</a:t>
                        </a:r>
                        <a:endParaRPr lang="de-CH" sz="1400" dirty="0"/>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de-CH" sz="1400" noProof="0" dirty="0" err="1"/>
                          <a:t>Gümlingen</a:t>
                        </a:r>
                        <a:endParaRPr lang="de-CH" sz="1400" noProof="0" dirty="0"/>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765432799"/>
                    </a:ext>
                  </a:extLst>
                </a:tr>
                <a:tr h="315000">
                  <a:tc>
                    <a:txBody>
                      <a:bodyPr/>
                      <a:lstStyle/>
                      <a:p>
                        <a:pPr algn="ctr"/>
                        <a:r>
                          <a:rPr lang="de-CH" sz="1400" dirty="0">
                            <a:solidFill>
                              <a:schemeClr val="accent3"/>
                            </a:solidFill>
                          </a:rPr>
                          <a:t>17</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en-US" sz="1400" dirty="0" err="1"/>
                          <a:t>Elchweg</a:t>
                        </a:r>
                        <a:r>
                          <a:rPr lang="en-US" sz="1400" dirty="0"/>
                          <a:t> 33</a:t>
                        </a:r>
                        <a:endParaRPr lang="de-CH" sz="1400" dirty="0"/>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de-CH" sz="1400" dirty="0"/>
                          <a:t>Oberdorf</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703851674"/>
                    </a:ext>
                  </a:extLst>
                </a:tr>
                <a:tr h="315000">
                  <a:tc>
                    <a:txBody>
                      <a:bodyPr/>
                      <a:lstStyle/>
                      <a:p>
                        <a:pPr algn="ctr"/>
                        <a:r>
                          <a:rPr lang="de-CH" sz="1400" dirty="0">
                            <a:solidFill>
                              <a:schemeClr val="accent3"/>
                            </a:solidFill>
                          </a:rPr>
                          <a:t>18</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de-CH" sz="1400" dirty="0"/>
                          <a:t>Mattenweg 4</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de-CH" sz="1400" dirty="0"/>
                          <a:t>Unterdorf</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556810506"/>
                    </a:ext>
                  </a:extLst>
                </a:tr>
              </a:tbl>
            </a:graphicData>
          </a:graphic>
        </p:graphicFrame>
        <p:sp>
          <p:nvSpPr>
            <p:cNvPr id="18" name="TextBox 17">
              <a:extLst>
                <a:ext uri="{FF2B5EF4-FFF2-40B4-BE49-F238E27FC236}">
                  <a16:creationId xmlns:a16="http://schemas.microsoft.com/office/drawing/2014/main" id="{816D1B78-D2B2-4875-84A4-B0DA2ACA1DDE}"/>
                </a:ext>
              </a:extLst>
            </p:cNvPr>
            <p:cNvSpPr txBox="1"/>
            <p:nvPr/>
          </p:nvSpPr>
          <p:spPr>
            <a:xfrm>
              <a:off x="7526246" y="4571263"/>
              <a:ext cx="1071127" cy="338554"/>
            </a:xfrm>
            <a:prstGeom prst="rect">
              <a:avLst/>
            </a:prstGeom>
            <a:noFill/>
          </p:spPr>
          <p:txBody>
            <a:bodyPr wrap="none" rtlCol="0" anchor="b">
              <a:spAutoFit/>
            </a:bodyPr>
            <a:lstStyle/>
            <a:p>
              <a:pPr algn="ctr"/>
              <a:r>
                <a:rPr lang="de-CH" sz="1600" dirty="0">
                  <a:latin typeface="Fira Code" panose="020B0809050000020004" pitchFamily="49" charset="0"/>
                  <a:ea typeface="Fira Code" panose="020B0809050000020004" pitchFamily="49" charset="0"/>
                  <a:cs typeface="Fira Code" panose="020B0809050000020004" pitchFamily="49" charset="0"/>
                </a:rPr>
                <a:t>ADDRESS</a:t>
              </a:r>
            </a:p>
          </p:txBody>
        </p:sp>
      </p:grpSp>
      <p:grpSp>
        <p:nvGrpSpPr>
          <p:cNvPr id="13" name="Group 12">
            <a:extLst>
              <a:ext uri="{FF2B5EF4-FFF2-40B4-BE49-F238E27FC236}">
                <a16:creationId xmlns:a16="http://schemas.microsoft.com/office/drawing/2014/main" id="{8462DF91-6AD1-4804-88E3-6CE5E4886A86}"/>
              </a:ext>
            </a:extLst>
          </p:cNvPr>
          <p:cNvGrpSpPr/>
          <p:nvPr/>
        </p:nvGrpSpPr>
        <p:grpSpPr>
          <a:xfrm>
            <a:off x="6203616" y="2807055"/>
            <a:ext cx="3716371" cy="1767994"/>
            <a:chOff x="6203616" y="4571263"/>
            <a:chExt cx="3716371" cy="1767994"/>
          </a:xfrm>
        </p:grpSpPr>
        <p:graphicFrame>
          <p:nvGraphicFramePr>
            <p:cNvPr id="14" name="Content Placeholder 5">
              <a:extLst>
                <a:ext uri="{FF2B5EF4-FFF2-40B4-BE49-F238E27FC236}">
                  <a16:creationId xmlns:a16="http://schemas.microsoft.com/office/drawing/2014/main" id="{9E6B3089-2EB2-4DA2-8EFF-F4C1652DC247}"/>
                </a:ext>
              </a:extLst>
            </p:cNvPr>
            <p:cNvGraphicFramePr>
              <a:graphicFrameLocks/>
            </p:cNvGraphicFramePr>
            <p:nvPr/>
          </p:nvGraphicFramePr>
          <p:xfrm>
            <a:off x="6203616" y="4909817"/>
            <a:ext cx="3716371" cy="1429440"/>
          </p:xfrm>
          <a:graphic>
            <a:graphicData uri="http://schemas.openxmlformats.org/drawingml/2006/table">
              <a:tbl>
                <a:tblPr firstRow="1" bandRow="1">
                  <a:effectLst>
                    <a:outerShdw blurRad="241300" dist="63500" dir="5400000" algn="ctr" rotWithShape="0">
                      <a:srgbClr val="000000">
                        <a:alpha val="35000"/>
                      </a:srgbClr>
                    </a:outerShdw>
                  </a:effectLst>
                  <a:tableStyleId>{00A15C55-8517-42AA-B614-E9B94910E393}</a:tableStyleId>
                </a:tblPr>
                <a:tblGrid>
                  <a:gridCol w="1857896">
                    <a:extLst>
                      <a:ext uri="{9D8B030D-6E8A-4147-A177-3AD203B41FA5}">
                        <a16:colId xmlns:a16="http://schemas.microsoft.com/office/drawing/2014/main" val="3660660064"/>
                      </a:ext>
                    </a:extLst>
                  </a:gridCol>
                  <a:gridCol w="1858475">
                    <a:extLst>
                      <a:ext uri="{9D8B030D-6E8A-4147-A177-3AD203B41FA5}">
                        <a16:colId xmlns:a16="http://schemas.microsoft.com/office/drawing/2014/main" val="3007024679"/>
                      </a:ext>
                    </a:extLst>
                  </a:gridCol>
                </a:tblGrid>
                <a:tr h="315000">
                  <a:tc>
                    <a:txBody>
                      <a:bodyPr/>
                      <a:lstStyle/>
                      <a:p>
                        <a:pPr algn="ctr"/>
                        <a:r>
                          <a:rPr lang="de-CH" sz="1400" b="0" dirty="0">
                            <a:latin typeface="Fira Code" panose="020B0809050000020004" pitchFamily="49" charset="0"/>
                            <a:ea typeface="Fira Code" panose="020B0809050000020004" pitchFamily="49" charset="0"/>
                            <a:cs typeface="Fira Code" panose="020B0809050000020004" pitchFamily="49" charset="0"/>
                          </a:rPr>
                          <a:t>CONTACT_ID</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sz="1400" b="0" dirty="0">
                            <a:latin typeface="Fira Code" panose="020B0809050000020004" pitchFamily="49" charset="0"/>
                            <a:ea typeface="Fira Code" panose="020B0809050000020004" pitchFamily="49" charset="0"/>
                            <a:cs typeface="Fira Code" panose="020B0809050000020004" pitchFamily="49" charset="0"/>
                          </a:rPr>
                          <a:t>ADDRESS_ID</a:t>
                        </a:r>
                        <a:endParaRPr lang="de-CH" sz="1400" b="0" dirty="0">
                          <a:latin typeface="Fira Code" panose="020B0809050000020004" pitchFamily="49" charset="0"/>
                          <a:ea typeface="Fira Code" panose="020B0809050000020004" pitchFamily="49" charset="0"/>
                          <a:cs typeface="Fira Code" panose="020B0809050000020004" pitchFamily="49" charset="0"/>
                        </a:endParaRP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2166942910"/>
                    </a:ext>
                  </a:extLst>
                </a:tr>
                <a:tr h="315000">
                  <a:tc>
                    <a:txBody>
                      <a:bodyPr/>
                      <a:lstStyle/>
                      <a:p>
                        <a:pPr algn="ctr"/>
                        <a:r>
                          <a:rPr lang="de-CH" sz="1400" dirty="0">
                            <a:solidFill>
                              <a:srgbClr val="7030A0"/>
                            </a:solidFill>
                          </a:rPr>
                          <a:t>1</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de-CH" sz="1400" noProof="0" dirty="0">
                            <a:solidFill>
                              <a:schemeClr val="accent3"/>
                            </a:solidFill>
                          </a:rPr>
                          <a:t>17</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765432799"/>
                    </a:ext>
                  </a:extLst>
                </a:tr>
                <a:tr h="315000">
                  <a:tc>
                    <a:txBody>
                      <a:bodyPr/>
                      <a:lstStyle/>
                      <a:p>
                        <a:pPr algn="ctr"/>
                        <a:r>
                          <a:rPr lang="de-CH" sz="1400" dirty="0">
                            <a:solidFill>
                              <a:srgbClr val="7030A0"/>
                            </a:solidFill>
                          </a:rPr>
                          <a:t>2</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de-CH" sz="1400" dirty="0">
                            <a:solidFill>
                              <a:schemeClr val="accent3"/>
                            </a:solidFill>
                          </a:rPr>
                          <a:t>17</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703851674"/>
                    </a:ext>
                  </a:extLst>
                </a:tr>
                <a:tr h="315000">
                  <a:tc>
                    <a:txBody>
                      <a:bodyPr/>
                      <a:lstStyle/>
                      <a:p>
                        <a:pPr algn="ctr"/>
                        <a:r>
                          <a:rPr lang="de-CH" sz="1400" dirty="0">
                            <a:solidFill>
                              <a:srgbClr val="7030A0"/>
                            </a:solidFill>
                          </a:rPr>
                          <a:t>2</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de-CH" sz="1400" dirty="0">
                            <a:solidFill>
                              <a:schemeClr val="accent3"/>
                            </a:solidFill>
                          </a:rPr>
                          <a:t>18</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219265178"/>
                    </a:ext>
                  </a:extLst>
                </a:tr>
              </a:tbl>
            </a:graphicData>
          </a:graphic>
        </p:graphicFrame>
        <p:sp>
          <p:nvSpPr>
            <p:cNvPr id="19" name="TextBox 18">
              <a:extLst>
                <a:ext uri="{FF2B5EF4-FFF2-40B4-BE49-F238E27FC236}">
                  <a16:creationId xmlns:a16="http://schemas.microsoft.com/office/drawing/2014/main" id="{BB38A6E7-9D63-4253-90E0-9CDAF2423178}"/>
                </a:ext>
              </a:extLst>
            </p:cNvPr>
            <p:cNvSpPr txBox="1"/>
            <p:nvPr/>
          </p:nvSpPr>
          <p:spPr>
            <a:xfrm>
              <a:off x="6893064" y="4571263"/>
              <a:ext cx="2337499" cy="338554"/>
            </a:xfrm>
            <a:prstGeom prst="rect">
              <a:avLst/>
            </a:prstGeom>
            <a:noFill/>
          </p:spPr>
          <p:txBody>
            <a:bodyPr wrap="none" rtlCol="0" anchor="b">
              <a:spAutoFit/>
            </a:bodyPr>
            <a:lstStyle/>
            <a:p>
              <a:pPr algn="ctr"/>
              <a:r>
                <a:rPr lang="de-CH" sz="1600" dirty="0">
                  <a:latin typeface="Fira Code" panose="020B0809050000020004" pitchFamily="49" charset="0"/>
                  <a:ea typeface="Fira Code" panose="020B0809050000020004" pitchFamily="49" charset="0"/>
                  <a:cs typeface="Fira Code" panose="020B0809050000020004" pitchFamily="49" charset="0"/>
                </a:rPr>
                <a:t>CONTACT_ADDRESSES</a:t>
              </a:r>
            </a:p>
          </p:txBody>
        </p:sp>
      </p:grpSp>
      <p:grpSp>
        <p:nvGrpSpPr>
          <p:cNvPr id="3" name="Group 2">
            <a:extLst>
              <a:ext uri="{FF2B5EF4-FFF2-40B4-BE49-F238E27FC236}">
                <a16:creationId xmlns:a16="http://schemas.microsoft.com/office/drawing/2014/main" id="{D52EF615-BA67-4619-A6E8-D33E34F4AD7A}"/>
              </a:ext>
            </a:extLst>
          </p:cNvPr>
          <p:cNvGrpSpPr/>
          <p:nvPr/>
        </p:nvGrpSpPr>
        <p:grpSpPr>
          <a:xfrm flipH="1">
            <a:off x="9479133" y="3646856"/>
            <a:ext cx="575917" cy="432237"/>
            <a:chOff x="4061519" y="3805443"/>
            <a:chExt cx="534630" cy="514028"/>
          </a:xfrm>
        </p:grpSpPr>
        <p:sp>
          <p:nvSpPr>
            <p:cNvPr id="21" name="Graphic 14">
              <a:extLst>
                <a:ext uri="{FF2B5EF4-FFF2-40B4-BE49-F238E27FC236}">
                  <a16:creationId xmlns:a16="http://schemas.microsoft.com/office/drawing/2014/main" id="{5B0C687C-538D-4C5F-A814-3252528D4F97}"/>
                </a:ext>
              </a:extLst>
            </p:cNvPr>
            <p:cNvSpPr/>
            <p:nvPr/>
          </p:nvSpPr>
          <p:spPr>
            <a:xfrm flipH="1">
              <a:off x="4061519" y="3805443"/>
              <a:ext cx="534630" cy="478610"/>
            </a:xfrm>
            <a:custGeom>
              <a:avLst/>
              <a:gdLst>
                <a:gd name="connsiteX0" fmla="*/ 2438400 w 4876800"/>
                <a:gd name="connsiteY0" fmla="*/ 4267200 h 4267200"/>
                <a:gd name="connsiteX1" fmla="*/ 0 w 4876800"/>
                <a:gd name="connsiteY1" fmla="*/ 2286000 h 4267200"/>
                <a:gd name="connsiteX2" fmla="*/ 542925 w 4876800"/>
                <a:gd name="connsiteY2" fmla="*/ 1041083 h 4267200"/>
                <a:gd name="connsiteX3" fmla="*/ 20955 w 4876800"/>
                <a:gd name="connsiteY3" fmla="*/ 128588 h 4267200"/>
                <a:gd name="connsiteX4" fmla="*/ 6668 w 4876800"/>
                <a:gd name="connsiteY4" fmla="*/ 45720 h 4267200"/>
                <a:gd name="connsiteX5" fmla="*/ 76200 w 4876800"/>
                <a:gd name="connsiteY5" fmla="*/ 0 h 4267200"/>
                <a:gd name="connsiteX6" fmla="*/ 1415415 w 4876800"/>
                <a:gd name="connsiteY6" fmla="*/ 489585 h 4267200"/>
                <a:gd name="connsiteX7" fmla="*/ 2438400 w 4876800"/>
                <a:gd name="connsiteY7" fmla="*/ 304800 h 4267200"/>
                <a:gd name="connsiteX8" fmla="*/ 4876800 w 4876800"/>
                <a:gd name="connsiteY8" fmla="*/ 2286000 h 4267200"/>
                <a:gd name="connsiteX9" fmla="*/ 2438400 w 4876800"/>
                <a:gd name="connsiteY9" fmla="*/ 4267200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76800" h="4267200">
                  <a:moveTo>
                    <a:pt x="2438400" y="4267200"/>
                  </a:moveTo>
                  <a:cubicBezTo>
                    <a:pt x="1091565" y="4267200"/>
                    <a:pt x="0" y="3380423"/>
                    <a:pt x="0" y="2286000"/>
                  </a:cubicBezTo>
                  <a:cubicBezTo>
                    <a:pt x="0" y="1813560"/>
                    <a:pt x="203835" y="1381125"/>
                    <a:pt x="542925" y="1041083"/>
                  </a:cubicBezTo>
                  <a:cubicBezTo>
                    <a:pt x="423863" y="561023"/>
                    <a:pt x="25718" y="133350"/>
                    <a:pt x="20955" y="128588"/>
                  </a:cubicBezTo>
                  <a:cubicBezTo>
                    <a:pt x="0" y="106680"/>
                    <a:pt x="-5715" y="74295"/>
                    <a:pt x="6668" y="45720"/>
                  </a:cubicBezTo>
                  <a:cubicBezTo>
                    <a:pt x="19050" y="17145"/>
                    <a:pt x="45720" y="0"/>
                    <a:pt x="76200" y="0"/>
                  </a:cubicBezTo>
                  <a:cubicBezTo>
                    <a:pt x="707708" y="0"/>
                    <a:pt x="1181100" y="302895"/>
                    <a:pt x="1415415" y="489585"/>
                  </a:cubicBezTo>
                  <a:cubicBezTo>
                    <a:pt x="1726883" y="372428"/>
                    <a:pt x="2072640" y="304800"/>
                    <a:pt x="2438400" y="304800"/>
                  </a:cubicBezTo>
                  <a:cubicBezTo>
                    <a:pt x="3785235" y="304800"/>
                    <a:pt x="4876800" y="1191578"/>
                    <a:pt x="4876800" y="2286000"/>
                  </a:cubicBezTo>
                  <a:cubicBezTo>
                    <a:pt x="4876800" y="3380423"/>
                    <a:pt x="3785235" y="4267200"/>
                    <a:pt x="2438400" y="4267200"/>
                  </a:cubicBezTo>
                  <a:close/>
                </a:path>
              </a:pathLst>
            </a:custGeom>
            <a:solidFill>
              <a:srgbClr val="000000"/>
            </a:solidFill>
            <a:ln w="9525" cap="flat">
              <a:noFill/>
              <a:prstDash val="solid"/>
              <a:miter/>
            </a:ln>
          </p:spPr>
          <p:txBody>
            <a:bodyPr tIns="36000" bIns="0" rtlCol="0" anchor="ctr"/>
            <a:lstStyle/>
            <a:p>
              <a:pPr algn="ctr"/>
              <a:r>
                <a:rPr lang="de-CH" b="1" dirty="0">
                  <a:solidFill>
                    <a:schemeClr val="bg1"/>
                  </a:solidFill>
                </a:rPr>
                <a:t>!</a:t>
              </a:r>
            </a:p>
          </p:txBody>
        </p:sp>
        <p:sp>
          <p:nvSpPr>
            <p:cNvPr id="20" name="Graphic 11">
              <a:extLst>
                <a:ext uri="{FF2B5EF4-FFF2-40B4-BE49-F238E27FC236}">
                  <a16:creationId xmlns:a16="http://schemas.microsoft.com/office/drawing/2014/main" id="{4A49B09F-A9A4-46F8-8C26-76BA96CFCAF4}"/>
                </a:ext>
              </a:extLst>
            </p:cNvPr>
            <p:cNvSpPr/>
            <p:nvPr/>
          </p:nvSpPr>
          <p:spPr>
            <a:xfrm flipH="1">
              <a:off x="4061519" y="3840861"/>
              <a:ext cx="534629" cy="478610"/>
            </a:xfrm>
            <a:custGeom>
              <a:avLst/>
              <a:gdLst>
                <a:gd name="connsiteX0" fmla="*/ 2438400 w 4876800"/>
                <a:gd name="connsiteY0" fmla="*/ 0 h 4267200"/>
                <a:gd name="connsiteX1" fmla="*/ 0 w 4876800"/>
                <a:gd name="connsiteY1" fmla="*/ 1981200 h 4267200"/>
                <a:gd name="connsiteX2" fmla="*/ 542925 w 4876800"/>
                <a:gd name="connsiteY2" fmla="*/ 3226118 h 4267200"/>
                <a:gd name="connsiteX3" fmla="*/ 20955 w 4876800"/>
                <a:gd name="connsiteY3" fmla="*/ 4138613 h 4267200"/>
                <a:gd name="connsiteX4" fmla="*/ 6668 w 4876800"/>
                <a:gd name="connsiteY4" fmla="*/ 4221480 h 4267200"/>
                <a:gd name="connsiteX5" fmla="*/ 76200 w 4876800"/>
                <a:gd name="connsiteY5" fmla="*/ 4267200 h 4267200"/>
                <a:gd name="connsiteX6" fmla="*/ 1415415 w 4876800"/>
                <a:gd name="connsiteY6" fmla="*/ 3777615 h 4267200"/>
                <a:gd name="connsiteX7" fmla="*/ 2438400 w 4876800"/>
                <a:gd name="connsiteY7" fmla="*/ 3962400 h 4267200"/>
                <a:gd name="connsiteX8" fmla="*/ 4876800 w 4876800"/>
                <a:gd name="connsiteY8" fmla="*/ 1981200 h 4267200"/>
                <a:gd name="connsiteX9" fmla="*/ 2438400 w 4876800"/>
                <a:gd name="connsiteY9" fmla="*/ 0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76800" h="4267200">
                  <a:moveTo>
                    <a:pt x="2438400" y="0"/>
                  </a:moveTo>
                  <a:cubicBezTo>
                    <a:pt x="1091565" y="0"/>
                    <a:pt x="0" y="886778"/>
                    <a:pt x="0" y="1981200"/>
                  </a:cubicBezTo>
                  <a:cubicBezTo>
                    <a:pt x="0" y="2453640"/>
                    <a:pt x="203835" y="2886075"/>
                    <a:pt x="542925" y="3226118"/>
                  </a:cubicBezTo>
                  <a:cubicBezTo>
                    <a:pt x="423863" y="3706178"/>
                    <a:pt x="25718" y="4133850"/>
                    <a:pt x="20955" y="4138613"/>
                  </a:cubicBezTo>
                  <a:cubicBezTo>
                    <a:pt x="0" y="4160520"/>
                    <a:pt x="-5715" y="4192905"/>
                    <a:pt x="6668" y="4221480"/>
                  </a:cubicBezTo>
                  <a:cubicBezTo>
                    <a:pt x="19050" y="4250055"/>
                    <a:pt x="45720" y="4267200"/>
                    <a:pt x="76200" y="4267200"/>
                  </a:cubicBezTo>
                  <a:cubicBezTo>
                    <a:pt x="707708" y="4267200"/>
                    <a:pt x="1181100" y="3964305"/>
                    <a:pt x="1415415" y="3777615"/>
                  </a:cubicBezTo>
                  <a:cubicBezTo>
                    <a:pt x="1726883" y="3894773"/>
                    <a:pt x="2072640" y="3962400"/>
                    <a:pt x="2438400" y="3962400"/>
                  </a:cubicBezTo>
                  <a:cubicBezTo>
                    <a:pt x="3785235" y="3962400"/>
                    <a:pt x="4876800" y="3075623"/>
                    <a:pt x="4876800" y="1981200"/>
                  </a:cubicBezTo>
                  <a:cubicBezTo>
                    <a:pt x="4876800" y="886778"/>
                    <a:pt x="3785235" y="0"/>
                    <a:pt x="2438400" y="0"/>
                  </a:cubicBezTo>
                  <a:close/>
                </a:path>
              </a:pathLst>
            </a:custGeom>
            <a:solidFill>
              <a:srgbClr val="000000"/>
            </a:solidFill>
            <a:ln w="9525" cap="flat">
              <a:noFill/>
              <a:prstDash val="solid"/>
              <a:miter/>
            </a:ln>
          </p:spPr>
          <p:txBody>
            <a:bodyPr vert="horz" tIns="0" bIns="36000" rtlCol="0" anchor="ctr"/>
            <a:lstStyle/>
            <a:p>
              <a:pPr algn="ctr"/>
              <a:r>
                <a:rPr lang="de-CH" b="1" dirty="0">
                  <a:solidFill>
                    <a:schemeClr val="bg1"/>
                  </a:solidFill>
                </a:rPr>
                <a:t>!</a:t>
              </a:r>
            </a:p>
          </p:txBody>
        </p:sp>
      </p:grpSp>
    </p:spTree>
    <p:extLst>
      <p:ext uri="{BB962C8B-B14F-4D97-AF65-F5344CB8AC3E}">
        <p14:creationId xmlns:p14="http://schemas.microsoft.com/office/powerpoint/2010/main" val="1219199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383AC-EE4E-453C-B4D4-0EC512244776}"/>
              </a:ext>
            </a:extLst>
          </p:cNvPr>
          <p:cNvSpPr>
            <a:spLocks noGrp="1"/>
          </p:cNvSpPr>
          <p:nvPr>
            <p:ph type="title"/>
          </p:nvPr>
        </p:nvSpPr>
        <p:spPr>
          <a:xfrm>
            <a:off x="383821" y="298091"/>
            <a:ext cx="5718655" cy="795513"/>
          </a:xfrm>
        </p:spPr>
        <p:txBody>
          <a:bodyPr>
            <a:normAutofit fontScale="90000"/>
          </a:bodyPr>
          <a:lstStyle/>
          <a:p>
            <a:pPr algn="l"/>
            <a:r>
              <a:rPr lang="de-CH" dirty="0"/>
              <a:t>M:N Bidirektional: falsch</a:t>
            </a:r>
          </a:p>
        </p:txBody>
      </p:sp>
      <p:sp>
        <p:nvSpPr>
          <p:cNvPr id="4" name="Slide Number Placeholder 3">
            <a:extLst>
              <a:ext uri="{FF2B5EF4-FFF2-40B4-BE49-F238E27FC236}">
                <a16:creationId xmlns:a16="http://schemas.microsoft.com/office/drawing/2014/main" id="{CA98D25E-A973-463F-81CD-5268FC760F6E}"/>
              </a:ext>
            </a:extLst>
          </p:cNvPr>
          <p:cNvSpPr>
            <a:spLocks noGrp="1"/>
          </p:cNvSpPr>
          <p:nvPr>
            <p:ph type="sldNum" sz="quarter" idx="4"/>
          </p:nvPr>
        </p:nvSpPr>
        <p:spPr/>
        <p:txBody>
          <a:bodyPr/>
          <a:lstStyle/>
          <a:p>
            <a:fld id="{01E5B819-6909-4CDA-9F8C-527769432568}" type="slidenum">
              <a:rPr lang="en-US" smtClean="0"/>
              <a:t>18</a:t>
            </a:fld>
            <a:endParaRPr lang="en-US" dirty="0"/>
          </a:p>
        </p:txBody>
      </p:sp>
      <p:sp>
        <p:nvSpPr>
          <p:cNvPr id="5" name="Rectangle 4">
            <a:extLst>
              <a:ext uri="{FF2B5EF4-FFF2-40B4-BE49-F238E27FC236}">
                <a16:creationId xmlns:a16="http://schemas.microsoft.com/office/drawing/2014/main" id="{88244E6F-42F5-4D4F-9999-7133BF19662E}"/>
              </a:ext>
            </a:extLst>
          </p:cNvPr>
          <p:cNvSpPr/>
          <p:nvPr/>
        </p:nvSpPr>
        <p:spPr>
          <a:xfrm>
            <a:off x="599127" y="1409476"/>
            <a:ext cx="4277674" cy="2357156"/>
          </a:xfrm>
          <a:prstGeom prst="rect">
            <a:avLst/>
          </a:prstGeom>
          <a:solidFill>
            <a:srgbClr val="000000">
              <a:alpha val="3922"/>
            </a:srgbClr>
          </a:solidFill>
          <a:effectLst/>
        </p:spPr>
        <p:txBody>
          <a:bodyPr wrap="square" lIns="180000" tIns="72000" rIns="180000" bIns="144000" numCol="1" anchor="t">
            <a:spAutoFit/>
          </a:bodyPr>
          <a:lstStyle/>
          <a:p>
            <a:pPr>
              <a:lnSpc>
                <a:spcPct val="125000"/>
              </a:lnSpc>
            </a:pPr>
            <a:r>
              <a:rPr lang="it-IT" sz="1600" dirty="0">
                <a:solidFill>
                  <a:schemeClr val="accent4"/>
                </a:solidFill>
                <a:latin typeface="Fira Code" panose="020B0509050000020004" pitchFamily="49" charset="0"/>
                <a:ea typeface="Fira Code" panose="020B0509050000020004" pitchFamily="49" charset="0"/>
              </a:rPr>
              <a:t>@Entity</a:t>
            </a:r>
          </a:p>
          <a:p>
            <a:pPr>
              <a:lnSpc>
                <a:spcPct val="125000"/>
              </a:lnSpc>
            </a:pPr>
            <a:r>
              <a:rPr lang="it-IT" sz="1600" b="1" dirty="0">
                <a:solidFill>
                  <a:schemeClr val="accent4">
                    <a:lumMod val="75000"/>
                  </a:schemeClr>
                </a:solidFill>
                <a:latin typeface="Fira Code" panose="020B0509050000020004" pitchFamily="49" charset="0"/>
                <a:ea typeface="Fira Code" panose="020B0509050000020004" pitchFamily="49" charset="0"/>
              </a:rPr>
              <a:t>public</a:t>
            </a:r>
            <a:r>
              <a:rPr lang="it-IT" sz="1600" dirty="0">
                <a:latin typeface="Fira Code" panose="020B0509050000020004" pitchFamily="49" charset="0"/>
                <a:ea typeface="Fira Code" panose="020B0509050000020004" pitchFamily="49" charset="0"/>
              </a:rPr>
              <a:t> </a:t>
            </a:r>
            <a:r>
              <a:rPr lang="it-IT" sz="1600" b="1" dirty="0">
                <a:solidFill>
                  <a:schemeClr val="accent4">
                    <a:lumMod val="75000"/>
                  </a:schemeClr>
                </a:solidFill>
                <a:latin typeface="Fira Code" panose="020B0509050000020004" pitchFamily="49" charset="0"/>
                <a:ea typeface="Fira Code" panose="020B0509050000020004" pitchFamily="49" charset="0"/>
              </a:rPr>
              <a:t>class</a:t>
            </a:r>
            <a:r>
              <a:rPr lang="it-IT" sz="1600" dirty="0">
                <a:latin typeface="Fira Code" panose="020B0509050000020004" pitchFamily="49" charset="0"/>
                <a:ea typeface="Fira Code" panose="020B0509050000020004" pitchFamily="49" charset="0"/>
              </a:rPr>
              <a:t> </a:t>
            </a:r>
            <a:r>
              <a:rPr lang="it-IT" sz="1600" dirty="0" err="1">
                <a:latin typeface="Fira Code" panose="020B0509050000020004" pitchFamily="49" charset="0"/>
                <a:ea typeface="Fira Code" panose="020B0509050000020004" pitchFamily="49" charset="0"/>
              </a:rPr>
              <a:t>Contact</a:t>
            </a:r>
            <a:r>
              <a:rPr lang="it-IT" sz="1600" dirty="0">
                <a:latin typeface="Fira Code" panose="020B0509050000020004" pitchFamily="49" charset="0"/>
                <a:ea typeface="Fira Code" panose="020B0509050000020004" pitchFamily="49" charset="0"/>
              </a:rPr>
              <a:t> {</a:t>
            </a:r>
          </a:p>
          <a:p>
            <a:pPr>
              <a:lnSpc>
                <a:spcPct val="125000"/>
              </a:lnSpc>
            </a:pPr>
            <a:endParaRPr lang="it-IT" sz="800" dirty="0">
              <a:latin typeface="Fira Code" panose="020B0509050000020004" pitchFamily="49" charset="0"/>
              <a:ea typeface="Fira Code" panose="020B0509050000020004" pitchFamily="49" charset="0"/>
            </a:endParaRPr>
          </a:p>
          <a:p>
            <a:pPr>
              <a:lnSpc>
                <a:spcPct val="125000"/>
              </a:lnSpc>
            </a:pPr>
            <a:r>
              <a:rPr lang="it-IT" sz="1600" dirty="0">
                <a:latin typeface="Fira Code" panose="020B0509050000020004" pitchFamily="49" charset="0"/>
                <a:ea typeface="Fira Code" panose="020B0509050000020004" pitchFamily="49" charset="0"/>
              </a:rPr>
              <a:t>   </a:t>
            </a:r>
            <a:r>
              <a:rPr lang="it-IT" sz="1600" dirty="0">
                <a:solidFill>
                  <a:srgbClr val="7030A0"/>
                </a:solidFill>
                <a:latin typeface="Fira Code" panose="020B0509050000020004" pitchFamily="49" charset="0"/>
                <a:ea typeface="Fira Code" panose="020B0509050000020004" pitchFamily="49" charset="0"/>
              </a:rPr>
              <a:t>@ManyToMany</a:t>
            </a:r>
          </a:p>
          <a:p>
            <a:pPr>
              <a:lnSpc>
                <a:spcPct val="125000"/>
              </a:lnSpc>
            </a:pPr>
            <a:r>
              <a:rPr lang="it-IT" sz="1600" dirty="0">
                <a:latin typeface="Fira Code" panose="020B0509050000020004" pitchFamily="49" charset="0"/>
                <a:ea typeface="Fira Code" panose="020B0509050000020004" pitchFamily="49" charset="0"/>
              </a:rPr>
              <a:t>   </a:t>
            </a:r>
            <a:r>
              <a:rPr lang="it-IT" sz="1600" b="1" dirty="0" err="1">
                <a:solidFill>
                  <a:schemeClr val="accent4">
                    <a:lumMod val="75000"/>
                  </a:schemeClr>
                </a:solidFill>
                <a:latin typeface="Fira Code" panose="020B0509050000020004" pitchFamily="49" charset="0"/>
                <a:ea typeface="Fira Code" panose="020B0509050000020004" pitchFamily="49" charset="0"/>
              </a:rPr>
              <a:t>pr</a:t>
            </a:r>
            <a:r>
              <a:rPr lang="it-IT" sz="1600" dirty="0">
                <a:solidFill>
                  <a:schemeClr val="bg1">
                    <a:lumMod val="65000"/>
                  </a:schemeClr>
                </a:solidFill>
                <a:latin typeface="Fira Code" panose="020B0509050000020004" pitchFamily="49" charset="0"/>
                <a:ea typeface="Fira Code" panose="020B0509050000020004" pitchFamily="49" charset="0"/>
              </a:rPr>
              <a:t>…</a:t>
            </a:r>
            <a:r>
              <a:rPr lang="it-IT" sz="1600" dirty="0">
                <a:latin typeface="Fira Code" panose="020B0509050000020004" pitchFamily="49" charset="0"/>
                <a:ea typeface="Fira Code" panose="020B0509050000020004" pitchFamily="49" charset="0"/>
              </a:rPr>
              <a:t> List&lt;</a:t>
            </a:r>
            <a:r>
              <a:rPr lang="it-IT" sz="1600" dirty="0" err="1">
                <a:latin typeface="Fira Code" panose="020B0509050000020004" pitchFamily="49" charset="0"/>
                <a:ea typeface="Fira Code" panose="020B0509050000020004" pitchFamily="49" charset="0"/>
              </a:rPr>
              <a:t>Address</a:t>
            </a:r>
            <a:r>
              <a:rPr lang="it-IT" sz="1600" dirty="0">
                <a:latin typeface="Fira Code" panose="020B0509050000020004" pitchFamily="49" charset="0"/>
                <a:ea typeface="Fira Code" panose="020B0509050000020004" pitchFamily="49" charset="0"/>
              </a:rPr>
              <a:t>&gt; </a:t>
            </a:r>
            <a:r>
              <a:rPr lang="it-IT" sz="1600" dirty="0" err="1">
                <a:solidFill>
                  <a:schemeClr val="accent3">
                    <a:lumMod val="75000"/>
                  </a:schemeClr>
                </a:solidFill>
                <a:latin typeface="Fira Code" panose="020B0509050000020004" pitchFamily="49" charset="0"/>
                <a:ea typeface="Fira Code" panose="020B0509050000020004" pitchFamily="49" charset="0"/>
              </a:rPr>
              <a:t>addresses</a:t>
            </a:r>
            <a:r>
              <a:rPr lang="it-IT" sz="1600" dirty="0">
                <a:latin typeface="Fira Code" panose="020B0509050000020004" pitchFamily="49" charset="0"/>
                <a:ea typeface="Fira Code" panose="020B0509050000020004" pitchFamily="49" charset="0"/>
              </a:rPr>
              <a:t>;</a:t>
            </a:r>
            <a:endParaRPr lang="it-IT" sz="1600" dirty="0">
              <a:solidFill>
                <a:schemeClr val="accent4"/>
              </a:solidFill>
              <a:latin typeface="Fira Code" panose="020B0509050000020004" pitchFamily="49" charset="0"/>
              <a:ea typeface="Fira Code" panose="020B0509050000020004" pitchFamily="49" charset="0"/>
            </a:endParaRPr>
          </a:p>
          <a:p>
            <a:pPr>
              <a:lnSpc>
                <a:spcPct val="125000"/>
              </a:lnSpc>
            </a:pPr>
            <a:endParaRPr lang="it-IT" sz="800" dirty="0">
              <a:latin typeface="Fira Code" panose="020B0509050000020004" pitchFamily="49" charset="0"/>
              <a:ea typeface="Fira Code" panose="020B0509050000020004" pitchFamily="49" charset="0"/>
            </a:endParaRPr>
          </a:p>
          <a:p>
            <a:pPr>
              <a:lnSpc>
                <a:spcPct val="125000"/>
              </a:lnSpc>
            </a:pPr>
            <a:r>
              <a:rPr lang="it-IT" sz="1600" dirty="0">
                <a:latin typeface="Fira Code" panose="020B0509050000020004" pitchFamily="49" charset="0"/>
                <a:ea typeface="Fira Code" panose="020B0509050000020004" pitchFamily="49" charset="0"/>
              </a:rPr>
              <a:t>   </a:t>
            </a:r>
            <a:r>
              <a:rPr lang="it-IT" sz="1600" dirty="0">
                <a:solidFill>
                  <a:schemeClr val="bg1">
                    <a:lumMod val="65000"/>
                  </a:schemeClr>
                </a:solidFill>
                <a:latin typeface="Fira Code" panose="020B0509050000020004" pitchFamily="49" charset="0"/>
                <a:ea typeface="Fira Code" panose="020B0509050000020004" pitchFamily="49" charset="0"/>
              </a:rPr>
              <a:t>...</a:t>
            </a:r>
          </a:p>
          <a:p>
            <a:pPr>
              <a:lnSpc>
                <a:spcPct val="125000"/>
              </a:lnSpc>
            </a:pPr>
            <a:r>
              <a:rPr lang="it-IT" sz="1600" dirty="0">
                <a:latin typeface="Fira Code" panose="020B0509050000020004" pitchFamily="49" charset="0"/>
                <a:ea typeface="Fira Code" panose="020B0509050000020004" pitchFamily="49" charset="0"/>
              </a:rPr>
              <a:t>}</a:t>
            </a:r>
            <a:endParaRPr lang="en-US" sz="1600" dirty="0">
              <a:solidFill>
                <a:schemeClr val="bg1">
                  <a:lumMod val="65000"/>
                </a:schemeClr>
              </a:solidFill>
              <a:latin typeface="Fira Code" panose="020B0509050000020004" pitchFamily="49" charset="0"/>
              <a:ea typeface="Fira Code" panose="020B0509050000020004" pitchFamily="49" charset="0"/>
            </a:endParaRPr>
          </a:p>
        </p:txBody>
      </p:sp>
      <p:cxnSp>
        <p:nvCxnSpPr>
          <p:cNvPr id="8" name="Straight Connector 7">
            <a:extLst>
              <a:ext uri="{FF2B5EF4-FFF2-40B4-BE49-F238E27FC236}">
                <a16:creationId xmlns:a16="http://schemas.microsoft.com/office/drawing/2014/main" id="{30E68BA8-0CEF-4E69-88DA-6DB28699B736}"/>
              </a:ext>
            </a:extLst>
          </p:cNvPr>
          <p:cNvCxnSpPr>
            <a:cxnSpLocks/>
          </p:cNvCxnSpPr>
          <p:nvPr/>
        </p:nvCxnSpPr>
        <p:spPr>
          <a:xfrm>
            <a:off x="5399882" y="1295783"/>
            <a:ext cx="0" cy="5451183"/>
          </a:xfrm>
          <a:prstGeom prst="line">
            <a:avLst/>
          </a:prstGeom>
          <a:ln w="57150">
            <a:solidFill>
              <a:schemeClr val="accent4">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E0821FCD-D1D0-4A9D-89D2-76EDC1BBC8E7}"/>
              </a:ext>
            </a:extLst>
          </p:cNvPr>
          <p:cNvGrpSpPr/>
          <p:nvPr/>
        </p:nvGrpSpPr>
        <p:grpSpPr>
          <a:xfrm>
            <a:off x="6203617" y="293413"/>
            <a:ext cx="3716375" cy="1410634"/>
            <a:chOff x="6203617" y="4571263"/>
            <a:chExt cx="3716375" cy="1410634"/>
          </a:xfrm>
        </p:grpSpPr>
        <p:graphicFrame>
          <p:nvGraphicFramePr>
            <p:cNvPr id="7" name="Content Placeholder 5">
              <a:extLst>
                <a:ext uri="{FF2B5EF4-FFF2-40B4-BE49-F238E27FC236}">
                  <a16:creationId xmlns:a16="http://schemas.microsoft.com/office/drawing/2014/main" id="{A2056784-14FC-478D-82F3-EE0D22D6343F}"/>
                </a:ext>
              </a:extLst>
            </p:cNvPr>
            <p:cNvGraphicFramePr>
              <a:graphicFrameLocks/>
            </p:cNvGraphicFramePr>
            <p:nvPr/>
          </p:nvGraphicFramePr>
          <p:xfrm>
            <a:off x="6203617" y="4909817"/>
            <a:ext cx="3716375" cy="1072080"/>
          </p:xfrm>
          <a:graphic>
            <a:graphicData uri="http://schemas.openxmlformats.org/drawingml/2006/table">
              <a:tbl>
                <a:tblPr firstRow="1" bandRow="1">
                  <a:effectLst>
                    <a:outerShdw blurRad="241300" dist="63500" dir="5400000" algn="ctr" rotWithShape="0">
                      <a:srgbClr val="000000">
                        <a:alpha val="35000"/>
                      </a:srgbClr>
                    </a:outerShdw>
                  </a:effectLst>
                  <a:tableStyleId>{00A15C55-8517-42AA-B614-E9B94910E393}</a:tableStyleId>
                </a:tblPr>
                <a:tblGrid>
                  <a:gridCol w="1864618">
                    <a:extLst>
                      <a:ext uri="{9D8B030D-6E8A-4147-A177-3AD203B41FA5}">
                        <a16:colId xmlns:a16="http://schemas.microsoft.com/office/drawing/2014/main" val="3660660064"/>
                      </a:ext>
                    </a:extLst>
                  </a:gridCol>
                  <a:gridCol w="1851757">
                    <a:extLst>
                      <a:ext uri="{9D8B030D-6E8A-4147-A177-3AD203B41FA5}">
                        <a16:colId xmlns:a16="http://schemas.microsoft.com/office/drawing/2014/main" val="3060758703"/>
                      </a:ext>
                    </a:extLst>
                  </a:gridCol>
                </a:tblGrid>
                <a:tr h="315000">
                  <a:tc>
                    <a:txBody>
                      <a:bodyPr/>
                      <a:lstStyle/>
                      <a:p>
                        <a:pPr algn="ctr"/>
                        <a:r>
                          <a:rPr lang="de-CH" sz="1400" b="0" dirty="0">
                            <a:latin typeface="Fira Code" panose="020B0809050000020004" pitchFamily="49" charset="0"/>
                            <a:ea typeface="Fira Code" panose="020B0809050000020004" pitchFamily="49" charset="0"/>
                            <a:cs typeface="Fira Code" panose="020B0809050000020004" pitchFamily="49" charset="0"/>
                          </a:rPr>
                          <a:t>ID</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en-US" sz="1400" b="0" dirty="0">
                            <a:latin typeface="Fira Code" panose="020B0809050000020004" pitchFamily="49" charset="0"/>
                            <a:ea typeface="Fira Code" panose="020B0809050000020004" pitchFamily="49" charset="0"/>
                            <a:cs typeface="Fira Code" panose="020B0809050000020004" pitchFamily="49" charset="0"/>
                          </a:rPr>
                          <a:t>NAME</a:t>
                        </a:r>
                        <a:endParaRPr lang="de-CH" sz="1400" b="0" dirty="0">
                          <a:latin typeface="Fira Code" panose="020B0809050000020004" pitchFamily="49" charset="0"/>
                          <a:ea typeface="Fira Code" panose="020B0809050000020004" pitchFamily="49" charset="0"/>
                          <a:cs typeface="Fira Code" panose="020B0809050000020004" pitchFamily="49" charset="0"/>
                        </a:endParaRP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2166942910"/>
                    </a:ext>
                  </a:extLst>
                </a:tr>
                <a:tr h="315000">
                  <a:tc>
                    <a:txBody>
                      <a:bodyPr/>
                      <a:lstStyle/>
                      <a:p>
                        <a:pPr algn="ctr"/>
                        <a:r>
                          <a:rPr lang="de-CH" sz="1400" dirty="0">
                            <a:solidFill>
                              <a:srgbClr val="7030A0"/>
                            </a:solidFill>
                          </a:rPr>
                          <a:t>1</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en-US" sz="1400" dirty="0"/>
                          <a:t>Sarah</a:t>
                        </a:r>
                        <a:endParaRPr lang="de-CH" sz="1400" dirty="0"/>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765432799"/>
                    </a:ext>
                  </a:extLst>
                </a:tr>
                <a:tr h="315000">
                  <a:tc>
                    <a:txBody>
                      <a:bodyPr/>
                      <a:lstStyle/>
                      <a:p>
                        <a:pPr algn="ctr"/>
                        <a:r>
                          <a:rPr lang="de-CH" sz="1400" dirty="0">
                            <a:solidFill>
                              <a:srgbClr val="7030A0"/>
                            </a:solidFill>
                          </a:rPr>
                          <a:t>2</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en-US" sz="1400" dirty="0"/>
                          <a:t>Mike</a:t>
                        </a:r>
                        <a:endParaRPr lang="de-CH" sz="1400" dirty="0"/>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703851674"/>
                    </a:ext>
                  </a:extLst>
                </a:tr>
              </a:tbl>
            </a:graphicData>
          </a:graphic>
        </p:graphicFrame>
        <p:sp>
          <p:nvSpPr>
            <p:cNvPr id="11" name="TextBox 10">
              <a:extLst>
                <a:ext uri="{FF2B5EF4-FFF2-40B4-BE49-F238E27FC236}">
                  <a16:creationId xmlns:a16="http://schemas.microsoft.com/office/drawing/2014/main" id="{AEF95D4C-6915-4395-BCD3-DE0188AFF466}"/>
                </a:ext>
              </a:extLst>
            </p:cNvPr>
            <p:cNvSpPr txBox="1"/>
            <p:nvPr/>
          </p:nvSpPr>
          <p:spPr>
            <a:xfrm>
              <a:off x="7526244" y="4571263"/>
              <a:ext cx="1071127" cy="338554"/>
            </a:xfrm>
            <a:prstGeom prst="rect">
              <a:avLst/>
            </a:prstGeom>
            <a:noFill/>
          </p:spPr>
          <p:txBody>
            <a:bodyPr wrap="none" rtlCol="0" anchor="b">
              <a:spAutoFit/>
            </a:bodyPr>
            <a:lstStyle/>
            <a:p>
              <a:pPr algn="ctr"/>
              <a:r>
                <a:rPr lang="de-CH" sz="1600" dirty="0">
                  <a:latin typeface="Fira Code" panose="020B0809050000020004" pitchFamily="49" charset="0"/>
                  <a:ea typeface="Fira Code" panose="020B0809050000020004" pitchFamily="49" charset="0"/>
                  <a:cs typeface="Fira Code" panose="020B0809050000020004" pitchFamily="49" charset="0"/>
                </a:rPr>
                <a:t>CONTACT</a:t>
              </a:r>
            </a:p>
          </p:txBody>
        </p:sp>
      </p:grpSp>
      <p:sp>
        <p:nvSpPr>
          <p:cNvPr id="15" name="Rectangle 14">
            <a:extLst>
              <a:ext uri="{FF2B5EF4-FFF2-40B4-BE49-F238E27FC236}">
                <a16:creationId xmlns:a16="http://schemas.microsoft.com/office/drawing/2014/main" id="{0C65DA1F-E2AE-4C00-B8DA-66E4805A8377}"/>
              </a:ext>
            </a:extLst>
          </p:cNvPr>
          <p:cNvSpPr/>
          <p:nvPr/>
        </p:nvSpPr>
        <p:spPr>
          <a:xfrm>
            <a:off x="599127" y="3982101"/>
            <a:ext cx="4277674" cy="2357156"/>
          </a:xfrm>
          <a:prstGeom prst="rect">
            <a:avLst/>
          </a:prstGeom>
          <a:solidFill>
            <a:srgbClr val="000000">
              <a:alpha val="3922"/>
            </a:srgbClr>
          </a:solidFill>
          <a:effectLst/>
        </p:spPr>
        <p:txBody>
          <a:bodyPr wrap="square" lIns="180000" tIns="72000" rIns="180000" bIns="144000" numCol="1" anchor="t">
            <a:spAutoFit/>
          </a:bodyPr>
          <a:lstStyle/>
          <a:p>
            <a:pPr>
              <a:lnSpc>
                <a:spcPct val="125000"/>
              </a:lnSpc>
            </a:pPr>
            <a:r>
              <a:rPr lang="it-IT" sz="1600" dirty="0">
                <a:solidFill>
                  <a:schemeClr val="accent4"/>
                </a:solidFill>
                <a:latin typeface="Fira Code" panose="020B0509050000020004" pitchFamily="49" charset="0"/>
                <a:ea typeface="Fira Code" panose="020B0509050000020004" pitchFamily="49" charset="0"/>
              </a:rPr>
              <a:t>@Entity</a:t>
            </a:r>
          </a:p>
          <a:p>
            <a:pPr>
              <a:lnSpc>
                <a:spcPct val="125000"/>
              </a:lnSpc>
            </a:pPr>
            <a:r>
              <a:rPr lang="it-IT" sz="1600" b="1" dirty="0">
                <a:solidFill>
                  <a:schemeClr val="accent4">
                    <a:lumMod val="75000"/>
                  </a:schemeClr>
                </a:solidFill>
                <a:latin typeface="Fira Code" panose="020B0509050000020004" pitchFamily="49" charset="0"/>
                <a:ea typeface="Fira Code" panose="020B0509050000020004" pitchFamily="49" charset="0"/>
              </a:rPr>
              <a:t>public</a:t>
            </a:r>
            <a:r>
              <a:rPr lang="it-IT" sz="1600" dirty="0">
                <a:latin typeface="Fira Code" panose="020B0509050000020004" pitchFamily="49" charset="0"/>
                <a:ea typeface="Fira Code" panose="020B0509050000020004" pitchFamily="49" charset="0"/>
              </a:rPr>
              <a:t> </a:t>
            </a:r>
            <a:r>
              <a:rPr lang="it-IT" sz="1600" b="1" dirty="0">
                <a:solidFill>
                  <a:schemeClr val="accent4">
                    <a:lumMod val="75000"/>
                  </a:schemeClr>
                </a:solidFill>
                <a:latin typeface="Fira Code" panose="020B0509050000020004" pitchFamily="49" charset="0"/>
                <a:ea typeface="Fira Code" panose="020B0509050000020004" pitchFamily="49" charset="0"/>
              </a:rPr>
              <a:t>class</a:t>
            </a:r>
            <a:r>
              <a:rPr lang="it-IT" sz="1600" dirty="0">
                <a:latin typeface="Fira Code" panose="020B0509050000020004" pitchFamily="49" charset="0"/>
                <a:ea typeface="Fira Code" panose="020B0509050000020004" pitchFamily="49" charset="0"/>
              </a:rPr>
              <a:t> </a:t>
            </a:r>
            <a:r>
              <a:rPr lang="it-IT" sz="1600" dirty="0" err="1">
                <a:latin typeface="Fira Code" panose="020B0509050000020004" pitchFamily="49" charset="0"/>
                <a:ea typeface="Fira Code" panose="020B0509050000020004" pitchFamily="49" charset="0"/>
              </a:rPr>
              <a:t>Address</a:t>
            </a:r>
            <a:r>
              <a:rPr lang="it-IT" sz="1600" dirty="0">
                <a:latin typeface="Fira Code" panose="020B0509050000020004" pitchFamily="49" charset="0"/>
                <a:ea typeface="Fira Code" panose="020B0509050000020004" pitchFamily="49" charset="0"/>
              </a:rPr>
              <a:t> {</a:t>
            </a:r>
          </a:p>
          <a:p>
            <a:pPr>
              <a:lnSpc>
                <a:spcPct val="125000"/>
              </a:lnSpc>
            </a:pPr>
            <a:endParaRPr lang="it-IT" sz="800" dirty="0">
              <a:latin typeface="Fira Code" panose="020B0509050000020004" pitchFamily="49" charset="0"/>
              <a:ea typeface="Fira Code" panose="020B0509050000020004" pitchFamily="49" charset="0"/>
            </a:endParaRPr>
          </a:p>
          <a:p>
            <a:pPr>
              <a:lnSpc>
                <a:spcPct val="125000"/>
              </a:lnSpc>
            </a:pPr>
            <a:r>
              <a:rPr lang="it-IT" sz="1600" dirty="0">
                <a:latin typeface="Fira Code" panose="020B0509050000020004" pitchFamily="49" charset="0"/>
                <a:ea typeface="Fira Code" panose="020B0509050000020004" pitchFamily="49" charset="0"/>
              </a:rPr>
              <a:t>   </a:t>
            </a:r>
            <a:r>
              <a:rPr lang="it-IT" sz="1600" dirty="0">
                <a:solidFill>
                  <a:srgbClr val="7030A0"/>
                </a:solidFill>
                <a:latin typeface="Fira Code" panose="020B0509050000020004" pitchFamily="49" charset="0"/>
                <a:ea typeface="Fira Code" panose="020B0509050000020004" pitchFamily="49" charset="0"/>
              </a:rPr>
              <a:t>@ManyToMany</a:t>
            </a:r>
          </a:p>
          <a:p>
            <a:pPr>
              <a:lnSpc>
                <a:spcPct val="125000"/>
              </a:lnSpc>
            </a:pPr>
            <a:r>
              <a:rPr lang="it-IT" sz="1600" b="1" dirty="0">
                <a:solidFill>
                  <a:schemeClr val="accent4">
                    <a:lumMod val="75000"/>
                  </a:schemeClr>
                </a:solidFill>
                <a:latin typeface="Fira Code" panose="020B0509050000020004" pitchFamily="49" charset="0"/>
                <a:ea typeface="Fira Code" panose="020B0509050000020004" pitchFamily="49" charset="0"/>
              </a:rPr>
              <a:t>   </a:t>
            </a:r>
            <a:r>
              <a:rPr lang="it-IT" sz="1600" b="1" dirty="0" err="1">
                <a:solidFill>
                  <a:schemeClr val="accent4">
                    <a:lumMod val="75000"/>
                  </a:schemeClr>
                </a:solidFill>
                <a:latin typeface="Fira Code" panose="020B0509050000020004" pitchFamily="49" charset="0"/>
                <a:ea typeface="Fira Code" panose="020B0509050000020004" pitchFamily="49" charset="0"/>
              </a:rPr>
              <a:t>pr</a:t>
            </a:r>
            <a:r>
              <a:rPr lang="it-IT" sz="1600" dirty="0">
                <a:solidFill>
                  <a:schemeClr val="bg1">
                    <a:lumMod val="65000"/>
                  </a:schemeClr>
                </a:solidFill>
                <a:latin typeface="Fira Code" panose="020B0509050000020004" pitchFamily="49" charset="0"/>
                <a:ea typeface="Fira Code" panose="020B0509050000020004" pitchFamily="49" charset="0"/>
              </a:rPr>
              <a:t>…</a:t>
            </a:r>
            <a:r>
              <a:rPr lang="it-IT" sz="1600" dirty="0">
                <a:latin typeface="Fira Code" panose="020B0509050000020004" pitchFamily="49" charset="0"/>
                <a:ea typeface="Fira Code" panose="020B0509050000020004" pitchFamily="49" charset="0"/>
              </a:rPr>
              <a:t> Set&lt;Contact&gt; </a:t>
            </a:r>
            <a:r>
              <a:rPr lang="it-IT" sz="1600" dirty="0" err="1">
                <a:solidFill>
                  <a:schemeClr val="accent3">
                    <a:lumMod val="75000"/>
                  </a:schemeClr>
                </a:solidFill>
                <a:latin typeface="Fira Code" panose="020B0509050000020004" pitchFamily="49" charset="0"/>
                <a:ea typeface="Fira Code" panose="020B0509050000020004" pitchFamily="49" charset="0"/>
              </a:rPr>
              <a:t>contacts</a:t>
            </a:r>
            <a:r>
              <a:rPr lang="it-IT" sz="1600" dirty="0">
                <a:latin typeface="Fira Code" panose="020B0509050000020004" pitchFamily="49" charset="0"/>
                <a:ea typeface="Fira Code" panose="020B0509050000020004" pitchFamily="49" charset="0"/>
              </a:rPr>
              <a:t>;</a:t>
            </a:r>
          </a:p>
          <a:p>
            <a:pPr>
              <a:lnSpc>
                <a:spcPct val="125000"/>
              </a:lnSpc>
            </a:pPr>
            <a:endParaRPr lang="it-IT" sz="800" dirty="0">
              <a:solidFill>
                <a:schemeClr val="accent4"/>
              </a:solidFill>
              <a:latin typeface="Fira Code" panose="020B0509050000020004" pitchFamily="49" charset="0"/>
              <a:ea typeface="Fira Code" panose="020B0509050000020004" pitchFamily="49" charset="0"/>
            </a:endParaRPr>
          </a:p>
          <a:p>
            <a:pPr>
              <a:lnSpc>
                <a:spcPct val="125000"/>
              </a:lnSpc>
            </a:pPr>
            <a:r>
              <a:rPr lang="it-IT" sz="1600" dirty="0">
                <a:solidFill>
                  <a:schemeClr val="bg1">
                    <a:lumMod val="65000"/>
                  </a:schemeClr>
                </a:solidFill>
                <a:latin typeface="Fira Code" panose="020B0509050000020004" pitchFamily="49" charset="0"/>
                <a:ea typeface="Fira Code" panose="020B0509050000020004" pitchFamily="49" charset="0"/>
              </a:rPr>
              <a:t>   ...</a:t>
            </a:r>
          </a:p>
          <a:p>
            <a:pPr>
              <a:lnSpc>
                <a:spcPct val="125000"/>
              </a:lnSpc>
            </a:pPr>
            <a:r>
              <a:rPr lang="it-IT" sz="1600" dirty="0">
                <a:latin typeface="Fira Code" panose="020B0509050000020004" pitchFamily="49" charset="0"/>
                <a:ea typeface="Fira Code" panose="020B0509050000020004" pitchFamily="49" charset="0"/>
              </a:rPr>
              <a:t>}</a:t>
            </a:r>
            <a:endParaRPr lang="en-US" sz="1600" dirty="0">
              <a:solidFill>
                <a:schemeClr val="bg1">
                  <a:lumMod val="65000"/>
                </a:schemeClr>
              </a:solidFill>
              <a:latin typeface="Fira Code" panose="020B0509050000020004" pitchFamily="49" charset="0"/>
              <a:ea typeface="Fira Code" panose="020B0509050000020004" pitchFamily="49" charset="0"/>
            </a:endParaRPr>
          </a:p>
        </p:txBody>
      </p:sp>
      <p:grpSp>
        <p:nvGrpSpPr>
          <p:cNvPr id="16" name="Group 15">
            <a:extLst>
              <a:ext uri="{FF2B5EF4-FFF2-40B4-BE49-F238E27FC236}">
                <a16:creationId xmlns:a16="http://schemas.microsoft.com/office/drawing/2014/main" id="{07243828-CD9C-4D78-9FD7-82FA8240F337}"/>
              </a:ext>
            </a:extLst>
          </p:cNvPr>
          <p:cNvGrpSpPr/>
          <p:nvPr/>
        </p:nvGrpSpPr>
        <p:grpSpPr>
          <a:xfrm>
            <a:off x="6203617" y="5490588"/>
            <a:ext cx="3716382" cy="1410634"/>
            <a:chOff x="6203617" y="4571263"/>
            <a:chExt cx="3716382" cy="1410634"/>
          </a:xfrm>
        </p:grpSpPr>
        <p:graphicFrame>
          <p:nvGraphicFramePr>
            <p:cNvPr id="17" name="Content Placeholder 5">
              <a:extLst>
                <a:ext uri="{FF2B5EF4-FFF2-40B4-BE49-F238E27FC236}">
                  <a16:creationId xmlns:a16="http://schemas.microsoft.com/office/drawing/2014/main" id="{0EAD5DCA-52F6-48B6-9FE7-59C7CFFBE432}"/>
                </a:ext>
              </a:extLst>
            </p:cNvPr>
            <p:cNvGraphicFramePr>
              <a:graphicFrameLocks/>
            </p:cNvGraphicFramePr>
            <p:nvPr/>
          </p:nvGraphicFramePr>
          <p:xfrm>
            <a:off x="6203617" y="4909817"/>
            <a:ext cx="3716382" cy="1072080"/>
          </p:xfrm>
          <a:graphic>
            <a:graphicData uri="http://schemas.openxmlformats.org/drawingml/2006/table">
              <a:tbl>
                <a:tblPr firstRow="1" bandRow="1">
                  <a:effectLst>
                    <a:outerShdw blurRad="241300" dist="63500" dir="5400000" algn="ctr" rotWithShape="0">
                      <a:srgbClr val="000000">
                        <a:alpha val="35000"/>
                      </a:srgbClr>
                    </a:outerShdw>
                  </a:effectLst>
                  <a:tableStyleId>{00A15C55-8517-42AA-B614-E9B94910E393}</a:tableStyleId>
                </a:tblPr>
                <a:tblGrid>
                  <a:gridCol w="609165">
                    <a:extLst>
                      <a:ext uri="{9D8B030D-6E8A-4147-A177-3AD203B41FA5}">
                        <a16:colId xmlns:a16="http://schemas.microsoft.com/office/drawing/2014/main" val="3660660064"/>
                      </a:ext>
                    </a:extLst>
                  </a:gridCol>
                  <a:gridCol w="1497500">
                    <a:extLst>
                      <a:ext uri="{9D8B030D-6E8A-4147-A177-3AD203B41FA5}">
                        <a16:colId xmlns:a16="http://schemas.microsoft.com/office/drawing/2014/main" val="3060758703"/>
                      </a:ext>
                    </a:extLst>
                  </a:gridCol>
                  <a:gridCol w="1609717">
                    <a:extLst>
                      <a:ext uri="{9D8B030D-6E8A-4147-A177-3AD203B41FA5}">
                        <a16:colId xmlns:a16="http://schemas.microsoft.com/office/drawing/2014/main" val="3007024679"/>
                      </a:ext>
                    </a:extLst>
                  </a:gridCol>
                </a:tblGrid>
                <a:tr h="315000">
                  <a:tc>
                    <a:txBody>
                      <a:bodyPr/>
                      <a:lstStyle/>
                      <a:p>
                        <a:pPr algn="ctr"/>
                        <a:r>
                          <a:rPr lang="de-CH" sz="1400" b="0" dirty="0">
                            <a:latin typeface="Fira Code" panose="020B0809050000020004" pitchFamily="49" charset="0"/>
                            <a:ea typeface="Fira Code" panose="020B0809050000020004" pitchFamily="49" charset="0"/>
                            <a:cs typeface="Fira Code" panose="020B0809050000020004" pitchFamily="49" charset="0"/>
                          </a:rPr>
                          <a:t>ID</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en-US" sz="1400" b="0" dirty="0">
                            <a:latin typeface="Fira Code" panose="020B0809050000020004" pitchFamily="49" charset="0"/>
                            <a:ea typeface="Fira Code" panose="020B0809050000020004" pitchFamily="49" charset="0"/>
                            <a:cs typeface="Fira Code" panose="020B0809050000020004" pitchFamily="49" charset="0"/>
                          </a:rPr>
                          <a:t>STREET_NO</a:t>
                        </a:r>
                        <a:endParaRPr lang="de-CH" sz="1400" b="0" dirty="0">
                          <a:latin typeface="Fira Code" panose="020B0809050000020004" pitchFamily="49" charset="0"/>
                          <a:ea typeface="Fira Code" panose="020B0809050000020004" pitchFamily="49" charset="0"/>
                          <a:cs typeface="Fira Code" panose="020B0809050000020004" pitchFamily="49" charset="0"/>
                        </a:endParaRP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en-US" sz="1400" b="0" dirty="0">
                            <a:latin typeface="Fira Code" panose="020B0809050000020004" pitchFamily="49" charset="0"/>
                            <a:ea typeface="Fira Code" panose="020B0809050000020004" pitchFamily="49" charset="0"/>
                            <a:cs typeface="Fira Code" panose="020B0809050000020004" pitchFamily="49" charset="0"/>
                          </a:rPr>
                          <a:t>CITY</a:t>
                        </a:r>
                        <a:endParaRPr lang="de-CH" sz="1400" b="0" dirty="0">
                          <a:latin typeface="Fira Code" panose="020B0809050000020004" pitchFamily="49" charset="0"/>
                          <a:ea typeface="Fira Code" panose="020B0809050000020004" pitchFamily="49" charset="0"/>
                          <a:cs typeface="Fira Code" panose="020B0809050000020004" pitchFamily="49" charset="0"/>
                        </a:endParaRP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2166942910"/>
                    </a:ext>
                  </a:extLst>
                </a:tr>
                <a:tr h="315000">
                  <a:tc>
                    <a:txBody>
                      <a:bodyPr/>
                      <a:lstStyle/>
                      <a:p>
                        <a:pPr algn="ctr"/>
                        <a:r>
                          <a:rPr lang="de-CH" sz="1400" dirty="0">
                            <a:solidFill>
                              <a:schemeClr val="accent3"/>
                            </a:solidFill>
                          </a:rPr>
                          <a:t>17</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en-US" sz="1400" dirty="0" err="1"/>
                          <a:t>Elchweg</a:t>
                        </a:r>
                        <a:r>
                          <a:rPr lang="en-US" sz="1400" dirty="0"/>
                          <a:t> 33</a:t>
                        </a:r>
                        <a:endParaRPr lang="de-CH" sz="1400" dirty="0"/>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de-CH" sz="1400" dirty="0"/>
                          <a:t>Oberdorf</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703851674"/>
                    </a:ext>
                  </a:extLst>
                </a:tr>
                <a:tr h="315000">
                  <a:tc>
                    <a:txBody>
                      <a:bodyPr/>
                      <a:lstStyle/>
                      <a:p>
                        <a:pPr algn="ctr"/>
                        <a:r>
                          <a:rPr lang="de-CH" sz="1400" dirty="0">
                            <a:solidFill>
                              <a:schemeClr val="accent3"/>
                            </a:solidFill>
                          </a:rPr>
                          <a:t>18</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de-CH" sz="1400" dirty="0"/>
                          <a:t>Mattenweg 4</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de-CH" sz="1400" dirty="0"/>
                          <a:t>Unterdorf</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556810506"/>
                    </a:ext>
                  </a:extLst>
                </a:tr>
              </a:tbl>
            </a:graphicData>
          </a:graphic>
        </p:graphicFrame>
        <p:sp>
          <p:nvSpPr>
            <p:cNvPr id="18" name="TextBox 17">
              <a:extLst>
                <a:ext uri="{FF2B5EF4-FFF2-40B4-BE49-F238E27FC236}">
                  <a16:creationId xmlns:a16="http://schemas.microsoft.com/office/drawing/2014/main" id="{816D1B78-D2B2-4875-84A4-B0DA2ACA1DDE}"/>
                </a:ext>
              </a:extLst>
            </p:cNvPr>
            <p:cNvSpPr txBox="1"/>
            <p:nvPr/>
          </p:nvSpPr>
          <p:spPr>
            <a:xfrm>
              <a:off x="7526246" y="4571263"/>
              <a:ext cx="1071127" cy="338554"/>
            </a:xfrm>
            <a:prstGeom prst="rect">
              <a:avLst/>
            </a:prstGeom>
            <a:noFill/>
          </p:spPr>
          <p:txBody>
            <a:bodyPr wrap="none" rtlCol="0" anchor="b">
              <a:spAutoFit/>
            </a:bodyPr>
            <a:lstStyle/>
            <a:p>
              <a:pPr algn="ctr"/>
              <a:r>
                <a:rPr lang="de-CH" sz="1600" dirty="0">
                  <a:latin typeface="Fira Code" panose="020B0809050000020004" pitchFamily="49" charset="0"/>
                  <a:ea typeface="Fira Code" panose="020B0809050000020004" pitchFamily="49" charset="0"/>
                  <a:cs typeface="Fira Code" panose="020B0809050000020004" pitchFamily="49" charset="0"/>
                </a:rPr>
                <a:t>ADDRESS</a:t>
              </a:r>
            </a:p>
          </p:txBody>
        </p:sp>
      </p:grpSp>
      <p:grpSp>
        <p:nvGrpSpPr>
          <p:cNvPr id="13" name="Group 12">
            <a:extLst>
              <a:ext uri="{FF2B5EF4-FFF2-40B4-BE49-F238E27FC236}">
                <a16:creationId xmlns:a16="http://schemas.microsoft.com/office/drawing/2014/main" id="{8462DF91-6AD1-4804-88E3-6CE5E4886A86}"/>
              </a:ext>
            </a:extLst>
          </p:cNvPr>
          <p:cNvGrpSpPr/>
          <p:nvPr/>
        </p:nvGrpSpPr>
        <p:grpSpPr>
          <a:xfrm>
            <a:off x="6203616" y="1787565"/>
            <a:ext cx="3716371" cy="1767994"/>
            <a:chOff x="6203616" y="4571263"/>
            <a:chExt cx="3716371" cy="1767994"/>
          </a:xfrm>
        </p:grpSpPr>
        <p:graphicFrame>
          <p:nvGraphicFramePr>
            <p:cNvPr id="14" name="Content Placeholder 5">
              <a:extLst>
                <a:ext uri="{FF2B5EF4-FFF2-40B4-BE49-F238E27FC236}">
                  <a16:creationId xmlns:a16="http://schemas.microsoft.com/office/drawing/2014/main" id="{9E6B3089-2EB2-4DA2-8EFF-F4C1652DC247}"/>
                </a:ext>
              </a:extLst>
            </p:cNvPr>
            <p:cNvGraphicFramePr>
              <a:graphicFrameLocks/>
            </p:cNvGraphicFramePr>
            <p:nvPr/>
          </p:nvGraphicFramePr>
          <p:xfrm>
            <a:off x="6203616" y="4909817"/>
            <a:ext cx="3716371" cy="1429440"/>
          </p:xfrm>
          <a:graphic>
            <a:graphicData uri="http://schemas.openxmlformats.org/drawingml/2006/table">
              <a:tbl>
                <a:tblPr firstRow="1" bandRow="1">
                  <a:effectLst>
                    <a:outerShdw blurRad="241300" dist="63500" dir="5400000" algn="ctr" rotWithShape="0">
                      <a:srgbClr val="000000">
                        <a:alpha val="35000"/>
                      </a:srgbClr>
                    </a:outerShdw>
                  </a:effectLst>
                  <a:tableStyleId>{00A15C55-8517-42AA-B614-E9B94910E393}</a:tableStyleId>
                </a:tblPr>
                <a:tblGrid>
                  <a:gridCol w="1857896">
                    <a:extLst>
                      <a:ext uri="{9D8B030D-6E8A-4147-A177-3AD203B41FA5}">
                        <a16:colId xmlns:a16="http://schemas.microsoft.com/office/drawing/2014/main" val="3660660064"/>
                      </a:ext>
                    </a:extLst>
                  </a:gridCol>
                  <a:gridCol w="1858475">
                    <a:extLst>
                      <a:ext uri="{9D8B030D-6E8A-4147-A177-3AD203B41FA5}">
                        <a16:colId xmlns:a16="http://schemas.microsoft.com/office/drawing/2014/main" val="3007024679"/>
                      </a:ext>
                    </a:extLst>
                  </a:gridCol>
                </a:tblGrid>
                <a:tr h="315000">
                  <a:tc>
                    <a:txBody>
                      <a:bodyPr/>
                      <a:lstStyle/>
                      <a:p>
                        <a:pPr algn="ctr"/>
                        <a:r>
                          <a:rPr lang="de-CH" sz="1400" b="0" dirty="0">
                            <a:latin typeface="Fira Code" panose="020B0809050000020004" pitchFamily="49" charset="0"/>
                            <a:ea typeface="Fira Code" panose="020B0809050000020004" pitchFamily="49" charset="0"/>
                            <a:cs typeface="Fira Code" panose="020B0809050000020004" pitchFamily="49" charset="0"/>
                          </a:rPr>
                          <a:t>CONTACT_ID</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sz="1400" b="0" dirty="0">
                            <a:latin typeface="Fira Code" panose="020B0809050000020004" pitchFamily="49" charset="0"/>
                            <a:ea typeface="Fira Code" panose="020B0809050000020004" pitchFamily="49" charset="0"/>
                            <a:cs typeface="Fira Code" panose="020B0809050000020004" pitchFamily="49" charset="0"/>
                          </a:rPr>
                          <a:t>ADDRESS_ID</a:t>
                        </a:r>
                        <a:endParaRPr lang="de-CH" sz="1400" b="0" dirty="0">
                          <a:latin typeface="Fira Code" panose="020B0809050000020004" pitchFamily="49" charset="0"/>
                          <a:ea typeface="Fira Code" panose="020B0809050000020004" pitchFamily="49" charset="0"/>
                          <a:cs typeface="Fira Code" panose="020B0809050000020004" pitchFamily="49" charset="0"/>
                        </a:endParaRP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2166942910"/>
                    </a:ext>
                  </a:extLst>
                </a:tr>
                <a:tr h="315000">
                  <a:tc>
                    <a:txBody>
                      <a:bodyPr/>
                      <a:lstStyle/>
                      <a:p>
                        <a:pPr algn="ctr"/>
                        <a:r>
                          <a:rPr lang="de-CH" sz="1400" dirty="0">
                            <a:solidFill>
                              <a:srgbClr val="7030A0"/>
                            </a:solidFill>
                          </a:rPr>
                          <a:t>1</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de-CH" sz="1400" noProof="0" dirty="0">
                            <a:solidFill>
                              <a:schemeClr val="accent3"/>
                            </a:solidFill>
                          </a:rPr>
                          <a:t>17</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765432799"/>
                    </a:ext>
                  </a:extLst>
                </a:tr>
                <a:tr h="315000">
                  <a:tc>
                    <a:txBody>
                      <a:bodyPr/>
                      <a:lstStyle/>
                      <a:p>
                        <a:pPr algn="ctr"/>
                        <a:r>
                          <a:rPr lang="de-CH" sz="1400" dirty="0">
                            <a:solidFill>
                              <a:srgbClr val="7030A0"/>
                            </a:solidFill>
                          </a:rPr>
                          <a:t>2</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de-CH" sz="1400" dirty="0">
                            <a:solidFill>
                              <a:schemeClr val="accent3"/>
                            </a:solidFill>
                          </a:rPr>
                          <a:t>17</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703851674"/>
                    </a:ext>
                  </a:extLst>
                </a:tr>
                <a:tr h="315000">
                  <a:tc>
                    <a:txBody>
                      <a:bodyPr/>
                      <a:lstStyle/>
                      <a:p>
                        <a:pPr algn="ctr"/>
                        <a:r>
                          <a:rPr lang="de-CH" sz="1400" dirty="0">
                            <a:solidFill>
                              <a:srgbClr val="7030A0"/>
                            </a:solidFill>
                          </a:rPr>
                          <a:t>2</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de-CH" sz="1400" dirty="0">
                            <a:solidFill>
                              <a:schemeClr val="accent3"/>
                            </a:solidFill>
                          </a:rPr>
                          <a:t>18</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219265178"/>
                    </a:ext>
                  </a:extLst>
                </a:tr>
              </a:tbl>
            </a:graphicData>
          </a:graphic>
        </p:graphicFrame>
        <p:sp>
          <p:nvSpPr>
            <p:cNvPr id="19" name="TextBox 18">
              <a:extLst>
                <a:ext uri="{FF2B5EF4-FFF2-40B4-BE49-F238E27FC236}">
                  <a16:creationId xmlns:a16="http://schemas.microsoft.com/office/drawing/2014/main" id="{BB38A6E7-9D63-4253-90E0-9CDAF2423178}"/>
                </a:ext>
              </a:extLst>
            </p:cNvPr>
            <p:cNvSpPr txBox="1"/>
            <p:nvPr/>
          </p:nvSpPr>
          <p:spPr>
            <a:xfrm>
              <a:off x="6893064" y="4571263"/>
              <a:ext cx="2337499" cy="338554"/>
            </a:xfrm>
            <a:prstGeom prst="rect">
              <a:avLst/>
            </a:prstGeom>
            <a:noFill/>
          </p:spPr>
          <p:txBody>
            <a:bodyPr wrap="none" rtlCol="0" anchor="b">
              <a:spAutoFit/>
            </a:bodyPr>
            <a:lstStyle/>
            <a:p>
              <a:pPr algn="ctr"/>
              <a:r>
                <a:rPr lang="de-CH" sz="1600" dirty="0">
                  <a:latin typeface="Fira Code" panose="020B0809050000020004" pitchFamily="49" charset="0"/>
                  <a:ea typeface="Fira Code" panose="020B0809050000020004" pitchFamily="49" charset="0"/>
                  <a:cs typeface="Fira Code" panose="020B0809050000020004" pitchFamily="49" charset="0"/>
                </a:rPr>
                <a:t>CONTACT_ADDRESSES</a:t>
              </a:r>
            </a:p>
          </p:txBody>
        </p:sp>
      </p:grpSp>
      <p:grpSp>
        <p:nvGrpSpPr>
          <p:cNvPr id="6" name="Group 5">
            <a:extLst>
              <a:ext uri="{FF2B5EF4-FFF2-40B4-BE49-F238E27FC236}">
                <a16:creationId xmlns:a16="http://schemas.microsoft.com/office/drawing/2014/main" id="{6EC60218-FB42-CA30-F4E1-FB5ACCD12F4E}"/>
              </a:ext>
            </a:extLst>
          </p:cNvPr>
          <p:cNvGrpSpPr/>
          <p:nvPr/>
        </p:nvGrpSpPr>
        <p:grpSpPr>
          <a:xfrm>
            <a:off x="6203616" y="3639077"/>
            <a:ext cx="3716371" cy="1767994"/>
            <a:chOff x="6203616" y="4571263"/>
            <a:chExt cx="3716371" cy="1767994"/>
          </a:xfrm>
        </p:grpSpPr>
        <p:graphicFrame>
          <p:nvGraphicFramePr>
            <p:cNvPr id="9" name="Content Placeholder 5">
              <a:extLst>
                <a:ext uri="{FF2B5EF4-FFF2-40B4-BE49-F238E27FC236}">
                  <a16:creationId xmlns:a16="http://schemas.microsoft.com/office/drawing/2014/main" id="{D5AC15BC-1833-540D-E8AD-AE0804552AB2}"/>
                </a:ext>
              </a:extLst>
            </p:cNvPr>
            <p:cNvGraphicFramePr>
              <a:graphicFrameLocks/>
            </p:cNvGraphicFramePr>
            <p:nvPr/>
          </p:nvGraphicFramePr>
          <p:xfrm>
            <a:off x="6203616" y="4909817"/>
            <a:ext cx="3716371" cy="1429440"/>
          </p:xfrm>
          <a:graphic>
            <a:graphicData uri="http://schemas.openxmlformats.org/drawingml/2006/table">
              <a:tbl>
                <a:tblPr firstRow="1" bandRow="1">
                  <a:effectLst>
                    <a:outerShdw blurRad="241300" dist="63500" dir="5400000" algn="ctr" rotWithShape="0">
                      <a:srgbClr val="000000">
                        <a:alpha val="35000"/>
                      </a:srgbClr>
                    </a:outerShdw>
                  </a:effectLst>
                  <a:tableStyleId>{00A15C55-8517-42AA-B614-E9B94910E393}</a:tableStyleId>
                </a:tblPr>
                <a:tblGrid>
                  <a:gridCol w="1857896">
                    <a:extLst>
                      <a:ext uri="{9D8B030D-6E8A-4147-A177-3AD203B41FA5}">
                        <a16:colId xmlns:a16="http://schemas.microsoft.com/office/drawing/2014/main" val="3660660064"/>
                      </a:ext>
                    </a:extLst>
                  </a:gridCol>
                  <a:gridCol w="1858475">
                    <a:extLst>
                      <a:ext uri="{9D8B030D-6E8A-4147-A177-3AD203B41FA5}">
                        <a16:colId xmlns:a16="http://schemas.microsoft.com/office/drawing/2014/main" val="3007024679"/>
                      </a:ext>
                    </a:extLst>
                  </a:gridCol>
                </a:tblGrid>
                <a:tr h="315000">
                  <a:tc>
                    <a:txBody>
                      <a:bodyPr/>
                      <a:lstStyle/>
                      <a:p>
                        <a:pPr algn="ctr"/>
                        <a:r>
                          <a:rPr lang="de-CH" sz="1400" b="0" dirty="0">
                            <a:latin typeface="Fira Code" panose="020B0809050000020004" pitchFamily="49" charset="0"/>
                            <a:ea typeface="Fira Code" panose="020B0809050000020004" pitchFamily="49" charset="0"/>
                            <a:cs typeface="Fira Code" panose="020B0809050000020004" pitchFamily="49" charset="0"/>
                          </a:rPr>
                          <a:t>ADDRESS_ID</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sz="1400" b="0" dirty="0">
                            <a:latin typeface="Fira Code" panose="020B0809050000020004" pitchFamily="49" charset="0"/>
                            <a:ea typeface="Fira Code" panose="020B0809050000020004" pitchFamily="49" charset="0"/>
                            <a:cs typeface="Fira Code" panose="020B0809050000020004" pitchFamily="49" charset="0"/>
                          </a:rPr>
                          <a:t>CONTACT_ID</a:t>
                        </a:r>
                        <a:endParaRPr lang="de-CH" sz="1400" b="0" dirty="0">
                          <a:latin typeface="Fira Code" panose="020B0809050000020004" pitchFamily="49" charset="0"/>
                          <a:ea typeface="Fira Code" panose="020B0809050000020004" pitchFamily="49" charset="0"/>
                          <a:cs typeface="Fira Code" panose="020B0809050000020004" pitchFamily="49" charset="0"/>
                        </a:endParaRP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2166942910"/>
                    </a:ext>
                  </a:extLst>
                </a:tr>
                <a:tr h="315000">
                  <a:tc>
                    <a:txBody>
                      <a:bodyPr/>
                      <a:lstStyle/>
                      <a:p>
                        <a:pPr algn="ctr"/>
                        <a:r>
                          <a:rPr lang="de-CH" sz="1400" noProof="0" dirty="0">
                            <a:solidFill>
                              <a:schemeClr val="accent3"/>
                            </a:solidFill>
                          </a:rPr>
                          <a:t>17</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de-CH" sz="1400" dirty="0">
                            <a:solidFill>
                              <a:srgbClr val="7030A0"/>
                            </a:solidFill>
                          </a:rPr>
                          <a:t>1</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765432799"/>
                    </a:ext>
                  </a:extLst>
                </a:tr>
                <a:tr h="315000">
                  <a:tc>
                    <a:txBody>
                      <a:bodyPr/>
                      <a:lstStyle/>
                      <a:p>
                        <a:pPr algn="ctr"/>
                        <a:r>
                          <a:rPr lang="de-CH" sz="1400" dirty="0">
                            <a:solidFill>
                              <a:schemeClr val="accent3"/>
                            </a:solidFill>
                          </a:rPr>
                          <a:t>17</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de-CH" sz="1400" dirty="0">
                            <a:solidFill>
                              <a:srgbClr val="7030A0"/>
                            </a:solidFill>
                          </a:rPr>
                          <a:t>2</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703851674"/>
                    </a:ext>
                  </a:extLst>
                </a:tr>
                <a:tr h="315000">
                  <a:tc>
                    <a:txBody>
                      <a:bodyPr/>
                      <a:lstStyle/>
                      <a:p>
                        <a:pPr algn="ctr"/>
                        <a:r>
                          <a:rPr lang="de-CH" sz="1400" dirty="0">
                            <a:solidFill>
                              <a:schemeClr val="accent3"/>
                            </a:solidFill>
                          </a:rPr>
                          <a:t>18</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de-CH" sz="1400" dirty="0">
                            <a:solidFill>
                              <a:srgbClr val="7030A0"/>
                            </a:solidFill>
                          </a:rPr>
                          <a:t>2</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219265178"/>
                    </a:ext>
                  </a:extLst>
                </a:tr>
              </a:tbl>
            </a:graphicData>
          </a:graphic>
        </p:graphicFrame>
        <p:sp>
          <p:nvSpPr>
            <p:cNvPr id="10" name="TextBox 9">
              <a:extLst>
                <a:ext uri="{FF2B5EF4-FFF2-40B4-BE49-F238E27FC236}">
                  <a16:creationId xmlns:a16="http://schemas.microsoft.com/office/drawing/2014/main" id="{D5D40A9C-EAA9-130A-95D5-3B13EE9DAC85}"/>
                </a:ext>
              </a:extLst>
            </p:cNvPr>
            <p:cNvSpPr txBox="1"/>
            <p:nvPr/>
          </p:nvSpPr>
          <p:spPr>
            <a:xfrm>
              <a:off x="6956383" y="4571263"/>
              <a:ext cx="2210863" cy="338554"/>
            </a:xfrm>
            <a:prstGeom prst="rect">
              <a:avLst/>
            </a:prstGeom>
            <a:noFill/>
          </p:spPr>
          <p:txBody>
            <a:bodyPr wrap="none" rtlCol="0" anchor="b">
              <a:spAutoFit/>
            </a:bodyPr>
            <a:lstStyle/>
            <a:p>
              <a:pPr algn="ctr"/>
              <a:r>
                <a:rPr lang="de-CH" sz="1600" dirty="0">
                  <a:latin typeface="Fira Code" panose="020B0809050000020004" pitchFamily="49" charset="0"/>
                  <a:ea typeface="Fira Code" panose="020B0809050000020004" pitchFamily="49" charset="0"/>
                  <a:cs typeface="Fira Code" panose="020B0809050000020004" pitchFamily="49" charset="0"/>
                </a:rPr>
                <a:t>ADDRESS_CONTACTS</a:t>
              </a:r>
            </a:p>
          </p:txBody>
        </p:sp>
      </p:grpSp>
      <p:sp>
        <p:nvSpPr>
          <p:cNvPr id="22" name="Graphic 11">
            <a:extLst>
              <a:ext uri="{FF2B5EF4-FFF2-40B4-BE49-F238E27FC236}">
                <a16:creationId xmlns:a16="http://schemas.microsoft.com/office/drawing/2014/main" id="{8EBCD219-4ABF-63C0-B92F-B71B67A2A2EC}"/>
              </a:ext>
            </a:extLst>
          </p:cNvPr>
          <p:cNvSpPr/>
          <p:nvPr/>
        </p:nvSpPr>
        <p:spPr>
          <a:xfrm>
            <a:off x="9698054" y="3137990"/>
            <a:ext cx="851637" cy="667927"/>
          </a:xfrm>
          <a:custGeom>
            <a:avLst/>
            <a:gdLst>
              <a:gd name="connsiteX0" fmla="*/ 2438400 w 4876800"/>
              <a:gd name="connsiteY0" fmla="*/ 0 h 4267200"/>
              <a:gd name="connsiteX1" fmla="*/ 0 w 4876800"/>
              <a:gd name="connsiteY1" fmla="*/ 1981200 h 4267200"/>
              <a:gd name="connsiteX2" fmla="*/ 542925 w 4876800"/>
              <a:gd name="connsiteY2" fmla="*/ 3226118 h 4267200"/>
              <a:gd name="connsiteX3" fmla="*/ 20955 w 4876800"/>
              <a:gd name="connsiteY3" fmla="*/ 4138613 h 4267200"/>
              <a:gd name="connsiteX4" fmla="*/ 6668 w 4876800"/>
              <a:gd name="connsiteY4" fmla="*/ 4221480 h 4267200"/>
              <a:gd name="connsiteX5" fmla="*/ 76200 w 4876800"/>
              <a:gd name="connsiteY5" fmla="*/ 4267200 h 4267200"/>
              <a:gd name="connsiteX6" fmla="*/ 1415415 w 4876800"/>
              <a:gd name="connsiteY6" fmla="*/ 3777615 h 4267200"/>
              <a:gd name="connsiteX7" fmla="*/ 2438400 w 4876800"/>
              <a:gd name="connsiteY7" fmla="*/ 3962400 h 4267200"/>
              <a:gd name="connsiteX8" fmla="*/ 4876800 w 4876800"/>
              <a:gd name="connsiteY8" fmla="*/ 1981200 h 4267200"/>
              <a:gd name="connsiteX9" fmla="*/ 2438400 w 4876800"/>
              <a:gd name="connsiteY9" fmla="*/ 0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76800" h="4267200">
                <a:moveTo>
                  <a:pt x="2438400" y="0"/>
                </a:moveTo>
                <a:cubicBezTo>
                  <a:pt x="1091565" y="0"/>
                  <a:pt x="0" y="886778"/>
                  <a:pt x="0" y="1981200"/>
                </a:cubicBezTo>
                <a:cubicBezTo>
                  <a:pt x="0" y="2453640"/>
                  <a:pt x="203835" y="2886075"/>
                  <a:pt x="542925" y="3226118"/>
                </a:cubicBezTo>
                <a:cubicBezTo>
                  <a:pt x="423863" y="3706178"/>
                  <a:pt x="25718" y="4133850"/>
                  <a:pt x="20955" y="4138613"/>
                </a:cubicBezTo>
                <a:cubicBezTo>
                  <a:pt x="0" y="4160520"/>
                  <a:pt x="-5715" y="4192905"/>
                  <a:pt x="6668" y="4221480"/>
                </a:cubicBezTo>
                <a:cubicBezTo>
                  <a:pt x="19050" y="4250055"/>
                  <a:pt x="45720" y="4267200"/>
                  <a:pt x="76200" y="4267200"/>
                </a:cubicBezTo>
                <a:cubicBezTo>
                  <a:pt x="707708" y="4267200"/>
                  <a:pt x="1181100" y="3964305"/>
                  <a:pt x="1415415" y="3777615"/>
                </a:cubicBezTo>
                <a:cubicBezTo>
                  <a:pt x="1726883" y="3894773"/>
                  <a:pt x="2072640" y="3962400"/>
                  <a:pt x="2438400" y="3962400"/>
                </a:cubicBezTo>
                <a:cubicBezTo>
                  <a:pt x="3785235" y="3962400"/>
                  <a:pt x="4876800" y="3075623"/>
                  <a:pt x="4876800" y="1981200"/>
                </a:cubicBezTo>
                <a:cubicBezTo>
                  <a:pt x="4876800" y="886778"/>
                  <a:pt x="3785235" y="0"/>
                  <a:pt x="2438400" y="0"/>
                </a:cubicBezTo>
                <a:close/>
              </a:path>
            </a:pathLst>
          </a:custGeom>
          <a:solidFill>
            <a:srgbClr val="000000"/>
          </a:solidFill>
          <a:ln w="9525" cap="flat">
            <a:noFill/>
            <a:prstDash val="solid"/>
            <a:miter/>
          </a:ln>
        </p:spPr>
        <p:txBody>
          <a:bodyPr vert="horz" tIns="0" bIns="36000" rtlCol="0" anchor="ctr"/>
          <a:lstStyle/>
          <a:p>
            <a:pPr algn="ctr"/>
            <a:r>
              <a:rPr lang="de-CH" sz="2800" b="1" dirty="0">
                <a:solidFill>
                  <a:schemeClr val="bg1"/>
                </a:solidFill>
              </a:rPr>
              <a:t>!</a:t>
            </a:r>
          </a:p>
        </p:txBody>
      </p:sp>
    </p:spTree>
    <p:extLst>
      <p:ext uri="{BB962C8B-B14F-4D97-AF65-F5344CB8AC3E}">
        <p14:creationId xmlns:p14="http://schemas.microsoft.com/office/powerpoint/2010/main" val="3144937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383AC-EE4E-453C-B4D4-0EC512244776}"/>
              </a:ext>
            </a:extLst>
          </p:cNvPr>
          <p:cNvSpPr>
            <a:spLocks noGrp="1"/>
          </p:cNvSpPr>
          <p:nvPr>
            <p:ph type="title"/>
          </p:nvPr>
        </p:nvSpPr>
        <p:spPr/>
        <p:txBody>
          <a:bodyPr/>
          <a:lstStyle/>
          <a:p>
            <a:r>
              <a:rPr lang="de-CH" dirty="0"/>
              <a:t>M:N Bidirektional: korrekt</a:t>
            </a:r>
          </a:p>
        </p:txBody>
      </p:sp>
      <p:sp>
        <p:nvSpPr>
          <p:cNvPr id="4" name="Slide Number Placeholder 3">
            <a:extLst>
              <a:ext uri="{FF2B5EF4-FFF2-40B4-BE49-F238E27FC236}">
                <a16:creationId xmlns:a16="http://schemas.microsoft.com/office/drawing/2014/main" id="{CA98D25E-A973-463F-81CD-5268FC760F6E}"/>
              </a:ext>
            </a:extLst>
          </p:cNvPr>
          <p:cNvSpPr>
            <a:spLocks noGrp="1"/>
          </p:cNvSpPr>
          <p:nvPr>
            <p:ph type="sldNum" sz="quarter" idx="4"/>
          </p:nvPr>
        </p:nvSpPr>
        <p:spPr/>
        <p:txBody>
          <a:bodyPr/>
          <a:lstStyle/>
          <a:p>
            <a:fld id="{01E5B819-6909-4CDA-9F8C-527769432568}" type="slidenum">
              <a:rPr lang="en-US" smtClean="0"/>
              <a:t>19</a:t>
            </a:fld>
            <a:endParaRPr lang="en-US" dirty="0"/>
          </a:p>
        </p:txBody>
      </p:sp>
      <p:sp>
        <p:nvSpPr>
          <p:cNvPr id="5" name="Rectangle 4">
            <a:extLst>
              <a:ext uri="{FF2B5EF4-FFF2-40B4-BE49-F238E27FC236}">
                <a16:creationId xmlns:a16="http://schemas.microsoft.com/office/drawing/2014/main" id="{88244E6F-42F5-4D4F-9999-7133BF19662E}"/>
              </a:ext>
            </a:extLst>
          </p:cNvPr>
          <p:cNvSpPr/>
          <p:nvPr/>
        </p:nvSpPr>
        <p:spPr>
          <a:xfrm>
            <a:off x="383822" y="1409476"/>
            <a:ext cx="4940686" cy="2357156"/>
          </a:xfrm>
          <a:prstGeom prst="rect">
            <a:avLst/>
          </a:prstGeom>
          <a:solidFill>
            <a:srgbClr val="000000">
              <a:alpha val="3922"/>
            </a:srgbClr>
          </a:solidFill>
          <a:effectLst/>
        </p:spPr>
        <p:txBody>
          <a:bodyPr wrap="square" lIns="180000" tIns="72000" rIns="180000" bIns="144000" numCol="1" anchor="t">
            <a:spAutoFit/>
          </a:bodyPr>
          <a:lstStyle/>
          <a:p>
            <a:pPr>
              <a:lnSpc>
                <a:spcPct val="125000"/>
              </a:lnSpc>
            </a:pPr>
            <a:r>
              <a:rPr lang="it-IT" sz="1600" dirty="0">
                <a:solidFill>
                  <a:schemeClr val="accent4"/>
                </a:solidFill>
                <a:latin typeface="Fira Code" panose="020B0509050000020004" pitchFamily="49" charset="0"/>
                <a:ea typeface="Fira Code" panose="020B0509050000020004" pitchFamily="49" charset="0"/>
              </a:rPr>
              <a:t>@Entity</a:t>
            </a:r>
          </a:p>
          <a:p>
            <a:pPr>
              <a:lnSpc>
                <a:spcPct val="125000"/>
              </a:lnSpc>
            </a:pPr>
            <a:r>
              <a:rPr lang="it-IT" sz="1600" b="1" dirty="0">
                <a:solidFill>
                  <a:schemeClr val="accent4">
                    <a:lumMod val="75000"/>
                  </a:schemeClr>
                </a:solidFill>
                <a:latin typeface="Fira Code" panose="020B0509050000020004" pitchFamily="49" charset="0"/>
                <a:ea typeface="Fira Code" panose="020B0509050000020004" pitchFamily="49" charset="0"/>
              </a:rPr>
              <a:t>public</a:t>
            </a:r>
            <a:r>
              <a:rPr lang="it-IT" sz="1600" dirty="0">
                <a:latin typeface="Fira Code" panose="020B0509050000020004" pitchFamily="49" charset="0"/>
                <a:ea typeface="Fira Code" panose="020B0509050000020004" pitchFamily="49" charset="0"/>
              </a:rPr>
              <a:t> </a:t>
            </a:r>
            <a:r>
              <a:rPr lang="it-IT" sz="1600" b="1" dirty="0">
                <a:solidFill>
                  <a:schemeClr val="accent4">
                    <a:lumMod val="75000"/>
                  </a:schemeClr>
                </a:solidFill>
                <a:latin typeface="Fira Code" panose="020B0509050000020004" pitchFamily="49" charset="0"/>
                <a:ea typeface="Fira Code" panose="020B0509050000020004" pitchFamily="49" charset="0"/>
              </a:rPr>
              <a:t>class</a:t>
            </a:r>
            <a:r>
              <a:rPr lang="it-IT" sz="1600" dirty="0">
                <a:latin typeface="Fira Code" panose="020B0509050000020004" pitchFamily="49" charset="0"/>
                <a:ea typeface="Fira Code" panose="020B0509050000020004" pitchFamily="49" charset="0"/>
              </a:rPr>
              <a:t> </a:t>
            </a:r>
            <a:r>
              <a:rPr lang="it-IT" sz="1600" dirty="0" err="1">
                <a:latin typeface="Fira Code" panose="020B0509050000020004" pitchFamily="49" charset="0"/>
                <a:ea typeface="Fira Code" panose="020B0509050000020004" pitchFamily="49" charset="0"/>
              </a:rPr>
              <a:t>Contact</a:t>
            </a:r>
            <a:r>
              <a:rPr lang="it-IT" sz="1600" dirty="0">
                <a:latin typeface="Fira Code" panose="020B0509050000020004" pitchFamily="49" charset="0"/>
                <a:ea typeface="Fira Code" panose="020B0509050000020004" pitchFamily="49" charset="0"/>
              </a:rPr>
              <a:t> {</a:t>
            </a:r>
          </a:p>
          <a:p>
            <a:pPr>
              <a:lnSpc>
                <a:spcPct val="125000"/>
              </a:lnSpc>
            </a:pPr>
            <a:endParaRPr lang="it-IT" sz="800" dirty="0">
              <a:latin typeface="Fira Code" panose="020B0509050000020004" pitchFamily="49" charset="0"/>
              <a:ea typeface="Fira Code" panose="020B0509050000020004" pitchFamily="49" charset="0"/>
            </a:endParaRPr>
          </a:p>
          <a:p>
            <a:pPr>
              <a:lnSpc>
                <a:spcPct val="125000"/>
              </a:lnSpc>
            </a:pPr>
            <a:r>
              <a:rPr lang="it-IT" sz="1600" dirty="0">
                <a:latin typeface="Fira Code" panose="020B0509050000020004" pitchFamily="49" charset="0"/>
                <a:ea typeface="Fira Code" panose="020B0509050000020004" pitchFamily="49" charset="0"/>
              </a:rPr>
              <a:t>   </a:t>
            </a:r>
            <a:r>
              <a:rPr lang="it-IT" sz="1600" dirty="0">
                <a:solidFill>
                  <a:srgbClr val="7030A0"/>
                </a:solidFill>
                <a:latin typeface="Fira Code" panose="020B0509050000020004" pitchFamily="49" charset="0"/>
                <a:ea typeface="Fira Code" panose="020B0509050000020004" pitchFamily="49" charset="0"/>
              </a:rPr>
              <a:t>@ManyToMany</a:t>
            </a:r>
          </a:p>
          <a:p>
            <a:pPr>
              <a:lnSpc>
                <a:spcPct val="125000"/>
              </a:lnSpc>
            </a:pPr>
            <a:r>
              <a:rPr lang="it-IT" sz="1600" dirty="0">
                <a:latin typeface="Fira Code" panose="020B0509050000020004" pitchFamily="49" charset="0"/>
                <a:ea typeface="Fira Code" panose="020B0509050000020004" pitchFamily="49" charset="0"/>
              </a:rPr>
              <a:t>   </a:t>
            </a:r>
            <a:r>
              <a:rPr lang="it-IT" sz="1600" b="1" dirty="0" err="1">
                <a:solidFill>
                  <a:schemeClr val="accent4">
                    <a:lumMod val="75000"/>
                  </a:schemeClr>
                </a:solidFill>
                <a:latin typeface="Fira Code" panose="020B0509050000020004" pitchFamily="49" charset="0"/>
                <a:ea typeface="Fira Code" panose="020B0509050000020004" pitchFamily="49" charset="0"/>
              </a:rPr>
              <a:t>pr</a:t>
            </a:r>
            <a:r>
              <a:rPr lang="it-IT" sz="1600" dirty="0">
                <a:solidFill>
                  <a:schemeClr val="bg1">
                    <a:lumMod val="65000"/>
                  </a:schemeClr>
                </a:solidFill>
                <a:latin typeface="Fira Code" panose="020B0509050000020004" pitchFamily="49" charset="0"/>
                <a:ea typeface="Fira Code" panose="020B0509050000020004" pitchFamily="49" charset="0"/>
              </a:rPr>
              <a:t>…</a:t>
            </a:r>
            <a:r>
              <a:rPr lang="it-IT" sz="1600" dirty="0">
                <a:latin typeface="Fira Code" panose="020B0509050000020004" pitchFamily="49" charset="0"/>
                <a:ea typeface="Fira Code" panose="020B0509050000020004" pitchFamily="49" charset="0"/>
              </a:rPr>
              <a:t> List&lt;</a:t>
            </a:r>
            <a:r>
              <a:rPr lang="it-IT" sz="1600" dirty="0" err="1">
                <a:latin typeface="Fira Code" panose="020B0509050000020004" pitchFamily="49" charset="0"/>
                <a:ea typeface="Fira Code" panose="020B0509050000020004" pitchFamily="49" charset="0"/>
              </a:rPr>
              <a:t>Address</a:t>
            </a:r>
            <a:r>
              <a:rPr lang="it-IT" sz="1600" dirty="0">
                <a:latin typeface="Fira Code" panose="020B0509050000020004" pitchFamily="49" charset="0"/>
                <a:ea typeface="Fira Code" panose="020B0509050000020004" pitchFamily="49" charset="0"/>
              </a:rPr>
              <a:t>&gt; </a:t>
            </a:r>
            <a:r>
              <a:rPr lang="it-IT" sz="1600" dirty="0" err="1">
                <a:solidFill>
                  <a:schemeClr val="accent3">
                    <a:lumMod val="75000"/>
                  </a:schemeClr>
                </a:solidFill>
                <a:latin typeface="Fira Code" panose="020B0509050000020004" pitchFamily="49" charset="0"/>
                <a:ea typeface="Fira Code" panose="020B0509050000020004" pitchFamily="49" charset="0"/>
              </a:rPr>
              <a:t>addresses</a:t>
            </a:r>
            <a:r>
              <a:rPr lang="it-IT" sz="1600" dirty="0">
                <a:latin typeface="Fira Code" panose="020B0509050000020004" pitchFamily="49" charset="0"/>
                <a:ea typeface="Fira Code" panose="020B0509050000020004" pitchFamily="49" charset="0"/>
              </a:rPr>
              <a:t>;</a:t>
            </a:r>
            <a:endParaRPr lang="it-IT" sz="1600" dirty="0">
              <a:solidFill>
                <a:schemeClr val="accent4"/>
              </a:solidFill>
              <a:latin typeface="Fira Code" panose="020B0509050000020004" pitchFamily="49" charset="0"/>
              <a:ea typeface="Fira Code" panose="020B0509050000020004" pitchFamily="49" charset="0"/>
            </a:endParaRPr>
          </a:p>
          <a:p>
            <a:pPr>
              <a:lnSpc>
                <a:spcPct val="125000"/>
              </a:lnSpc>
            </a:pPr>
            <a:endParaRPr lang="it-IT" sz="800" dirty="0">
              <a:latin typeface="Fira Code" panose="020B0509050000020004" pitchFamily="49" charset="0"/>
              <a:ea typeface="Fira Code" panose="020B0509050000020004" pitchFamily="49" charset="0"/>
            </a:endParaRPr>
          </a:p>
          <a:p>
            <a:pPr>
              <a:lnSpc>
                <a:spcPct val="125000"/>
              </a:lnSpc>
            </a:pPr>
            <a:r>
              <a:rPr lang="it-IT" sz="1600" dirty="0">
                <a:latin typeface="Fira Code" panose="020B0509050000020004" pitchFamily="49" charset="0"/>
                <a:ea typeface="Fira Code" panose="020B0509050000020004" pitchFamily="49" charset="0"/>
              </a:rPr>
              <a:t>   </a:t>
            </a:r>
            <a:r>
              <a:rPr lang="it-IT" sz="1600" dirty="0">
                <a:solidFill>
                  <a:schemeClr val="bg1">
                    <a:lumMod val="65000"/>
                  </a:schemeClr>
                </a:solidFill>
                <a:latin typeface="Fira Code" panose="020B0509050000020004" pitchFamily="49" charset="0"/>
                <a:ea typeface="Fira Code" panose="020B0509050000020004" pitchFamily="49" charset="0"/>
              </a:rPr>
              <a:t>...</a:t>
            </a:r>
          </a:p>
          <a:p>
            <a:pPr>
              <a:lnSpc>
                <a:spcPct val="125000"/>
              </a:lnSpc>
            </a:pPr>
            <a:r>
              <a:rPr lang="it-IT" sz="1600" dirty="0">
                <a:latin typeface="Fira Code" panose="020B0509050000020004" pitchFamily="49" charset="0"/>
                <a:ea typeface="Fira Code" panose="020B0509050000020004" pitchFamily="49" charset="0"/>
              </a:rPr>
              <a:t>}</a:t>
            </a:r>
            <a:endParaRPr lang="en-US" sz="1600" dirty="0">
              <a:solidFill>
                <a:schemeClr val="bg1">
                  <a:lumMod val="65000"/>
                </a:schemeClr>
              </a:solidFill>
              <a:latin typeface="Fira Code" panose="020B0509050000020004" pitchFamily="49" charset="0"/>
              <a:ea typeface="Fira Code" panose="020B0509050000020004" pitchFamily="49" charset="0"/>
            </a:endParaRPr>
          </a:p>
        </p:txBody>
      </p:sp>
      <p:cxnSp>
        <p:nvCxnSpPr>
          <p:cNvPr id="8" name="Straight Connector 7">
            <a:extLst>
              <a:ext uri="{FF2B5EF4-FFF2-40B4-BE49-F238E27FC236}">
                <a16:creationId xmlns:a16="http://schemas.microsoft.com/office/drawing/2014/main" id="{30E68BA8-0CEF-4E69-88DA-6DB28699B736}"/>
              </a:ext>
            </a:extLst>
          </p:cNvPr>
          <p:cNvCxnSpPr>
            <a:cxnSpLocks/>
          </p:cNvCxnSpPr>
          <p:nvPr/>
        </p:nvCxnSpPr>
        <p:spPr>
          <a:xfrm>
            <a:off x="5764064" y="1295783"/>
            <a:ext cx="0" cy="5451183"/>
          </a:xfrm>
          <a:prstGeom prst="line">
            <a:avLst/>
          </a:prstGeom>
          <a:ln w="57150">
            <a:solidFill>
              <a:schemeClr val="accent4">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E0821FCD-D1D0-4A9D-89D2-76EDC1BBC8E7}"/>
              </a:ext>
            </a:extLst>
          </p:cNvPr>
          <p:cNvGrpSpPr/>
          <p:nvPr/>
        </p:nvGrpSpPr>
        <p:grpSpPr>
          <a:xfrm>
            <a:off x="6203617" y="1234377"/>
            <a:ext cx="3716375" cy="1410634"/>
            <a:chOff x="6203617" y="4571263"/>
            <a:chExt cx="3716375" cy="1410634"/>
          </a:xfrm>
        </p:grpSpPr>
        <p:graphicFrame>
          <p:nvGraphicFramePr>
            <p:cNvPr id="7" name="Content Placeholder 5">
              <a:extLst>
                <a:ext uri="{FF2B5EF4-FFF2-40B4-BE49-F238E27FC236}">
                  <a16:creationId xmlns:a16="http://schemas.microsoft.com/office/drawing/2014/main" id="{A2056784-14FC-478D-82F3-EE0D22D6343F}"/>
                </a:ext>
              </a:extLst>
            </p:cNvPr>
            <p:cNvGraphicFramePr>
              <a:graphicFrameLocks/>
            </p:cNvGraphicFramePr>
            <p:nvPr/>
          </p:nvGraphicFramePr>
          <p:xfrm>
            <a:off x="6203617" y="4909817"/>
            <a:ext cx="3716375" cy="1072080"/>
          </p:xfrm>
          <a:graphic>
            <a:graphicData uri="http://schemas.openxmlformats.org/drawingml/2006/table">
              <a:tbl>
                <a:tblPr firstRow="1" bandRow="1">
                  <a:effectLst>
                    <a:outerShdw blurRad="241300" dist="63500" dir="5400000" algn="ctr" rotWithShape="0">
                      <a:srgbClr val="000000">
                        <a:alpha val="35000"/>
                      </a:srgbClr>
                    </a:outerShdw>
                  </a:effectLst>
                  <a:tableStyleId>{00A15C55-8517-42AA-B614-E9B94910E393}</a:tableStyleId>
                </a:tblPr>
                <a:tblGrid>
                  <a:gridCol w="1864618">
                    <a:extLst>
                      <a:ext uri="{9D8B030D-6E8A-4147-A177-3AD203B41FA5}">
                        <a16:colId xmlns:a16="http://schemas.microsoft.com/office/drawing/2014/main" val="3660660064"/>
                      </a:ext>
                    </a:extLst>
                  </a:gridCol>
                  <a:gridCol w="1851757">
                    <a:extLst>
                      <a:ext uri="{9D8B030D-6E8A-4147-A177-3AD203B41FA5}">
                        <a16:colId xmlns:a16="http://schemas.microsoft.com/office/drawing/2014/main" val="3060758703"/>
                      </a:ext>
                    </a:extLst>
                  </a:gridCol>
                </a:tblGrid>
                <a:tr h="315000">
                  <a:tc>
                    <a:txBody>
                      <a:bodyPr/>
                      <a:lstStyle/>
                      <a:p>
                        <a:pPr algn="ctr"/>
                        <a:r>
                          <a:rPr lang="de-CH" sz="1400" b="0" dirty="0">
                            <a:latin typeface="Fira Code" panose="020B0809050000020004" pitchFamily="49" charset="0"/>
                            <a:ea typeface="Fira Code" panose="020B0809050000020004" pitchFamily="49" charset="0"/>
                            <a:cs typeface="Fira Code" panose="020B0809050000020004" pitchFamily="49" charset="0"/>
                          </a:rPr>
                          <a:t>ID</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en-US" sz="1400" b="0" dirty="0">
                            <a:latin typeface="Fira Code" panose="020B0809050000020004" pitchFamily="49" charset="0"/>
                            <a:ea typeface="Fira Code" panose="020B0809050000020004" pitchFamily="49" charset="0"/>
                            <a:cs typeface="Fira Code" panose="020B0809050000020004" pitchFamily="49" charset="0"/>
                          </a:rPr>
                          <a:t>NAME</a:t>
                        </a:r>
                        <a:endParaRPr lang="de-CH" sz="1400" b="0" dirty="0">
                          <a:latin typeface="Fira Code" panose="020B0809050000020004" pitchFamily="49" charset="0"/>
                          <a:ea typeface="Fira Code" panose="020B0809050000020004" pitchFamily="49" charset="0"/>
                          <a:cs typeface="Fira Code" panose="020B0809050000020004" pitchFamily="49" charset="0"/>
                        </a:endParaRP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2166942910"/>
                    </a:ext>
                  </a:extLst>
                </a:tr>
                <a:tr h="315000">
                  <a:tc>
                    <a:txBody>
                      <a:bodyPr/>
                      <a:lstStyle/>
                      <a:p>
                        <a:pPr algn="ctr"/>
                        <a:r>
                          <a:rPr lang="de-CH" sz="1400" dirty="0">
                            <a:solidFill>
                              <a:srgbClr val="7030A0"/>
                            </a:solidFill>
                          </a:rPr>
                          <a:t>1</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en-US" sz="1400" dirty="0"/>
                          <a:t>Sarah</a:t>
                        </a:r>
                        <a:endParaRPr lang="de-CH" sz="1400" dirty="0"/>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765432799"/>
                    </a:ext>
                  </a:extLst>
                </a:tr>
                <a:tr h="315000">
                  <a:tc>
                    <a:txBody>
                      <a:bodyPr/>
                      <a:lstStyle/>
                      <a:p>
                        <a:pPr algn="ctr"/>
                        <a:r>
                          <a:rPr lang="de-CH" sz="1400" dirty="0">
                            <a:solidFill>
                              <a:srgbClr val="7030A0"/>
                            </a:solidFill>
                          </a:rPr>
                          <a:t>2</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en-US" sz="1400" dirty="0"/>
                          <a:t>Mike</a:t>
                        </a:r>
                        <a:endParaRPr lang="de-CH" sz="1400" dirty="0"/>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703851674"/>
                    </a:ext>
                  </a:extLst>
                </a:tr>
              </a:tbl>
            </a:graphicData>
          </a:graphic>
        </p:graphicFrame>
        <p:sp>
          <p:nvSpPr>
            <p:cNvPr id="11" name="TextBox 10">
              <a:extLst>
                <a:ext uri="{FF2B5EF4-FFF2-40B4-BE49-F238E27FC236}">
                  <a16:creationId xmlns:a16="http://schemas.microsoft.com/office/drawing/2014/main" id="{AEF95D4C-6915-4395-BCD3-DE0188AFF466}"/>
                </a:ext>
              </a:extLst>
            </p:cNvPr>
            <p:cNvSpPr txBox="1"/>
            <p:nvPr/>
          </p:nvSpPr>
          <p:spPr>
            <a:xfrm>
              <a:off x="7526244" y="4571263"/>
              <a:ext cx="1071127" cy="338554"/>
            </a:xfrm>
            <a:prstGeom prst="rect">
              <a:avLst/>
            </a:prstGeom>
            <a:noFill/>
          </p:spPr>
          <p:txBody>
            <a:bodyPr wrap="none" rtlCol="0" anchor="b">
              <a:spAutoFit/>
            </a:bodyPr>
            <a:lstStyle/>
            <a:p>
              <a:pPr algn="ctr"/>
              <a:r>
                <a:rPr lang="de-CH" sz="1600" dirty="0">
                  <a:latin typeface="Fira Code" panose="020B0809050000020004" pitchFamily="49" charset="0"/>
                  <a:ea typeface="Fira Code" panose="020B0809050000020004" pitchFamily="49" charset="0"/>
                  <a:cs typeface="Fira Code" panose="020B0809050000020004" pitchFamily="49" charset="0"/>
                </a:rPr>
                <a:t>CONTACT</a:t>
              </a:r>
            </a:p>
          </p:txBody>
        </p:sp>
      </p:grpSp>
      <p:grpSp>
        <p:nvGrpSpPr>
          <p:cNvPr id="16" name="Group 15">
            <a:extLst>
              <a:ext uri="{FF2B5EF4-FFF2-40B4-BE49-F238E27FC236}">
                <a16:creationId xmlns:a16="http://schemas.microsoft.com/office/drawing/2014/main" id="{07243828-CD9C-4D78-9FD7-82FA8240F337}"/>
              </a:ext>
            </a:extLst>
          </p:cNvPr>
          <p:cNvGrpSpPr/>
          <p:nvPr/>
        </p:nvGrpSpPr>
        <p:grpSpPr>
          <a:xfrm>
            <a:off x="6203617" y="4742385"/>
            <a:ext cx="3716382" cy="1767994"/>
            <a:chOff x="6203617" y="4571263"/>
            <a:chExt cx="3716382" cy="1767994"/>
          </a:xfrm>
        </p:grpSpPr>
        <p:graphicFrame>
          <p:nvGraphicFramePr>
            <p:cNvPr id="17" name="Content Placeholder 5">
              <a:extLst>
                <a:ext uri="{FF2B5EF4-FFF2-40B4-BE49-F238E27FC236}">
                  <a16:creationId xmlns:a16="http://schemas.microsoft.com/office/drawing/2014/main" id="{0EAD5DCA-52F6-48B6-9FE7-59C7CFFBE432}"/>
                </a:ext>
              </a:extLst>
            </p:cNvPr>
            <p:cNvGraphicFramePr>
              <a:graphicFrameLocks/>
            </p:cNvGraphicFramePr>
            <p:nvPr/>
          </p:nvGraphicFramePr>
          <p:xfrm>
            <a:off x="6203617" y="4909817"/>
            <a:ext cx="3716382" cy="1429440"/>
          </p:xfrm>
          <a:graphic>
            <a:graphicData uri="http://schemas.openxmlformats.org/drawingml/2006/table">
              <a:tbl>
                <a:tblPr firstRow="1" bandRow="1">
                  <a:effectLst>
                    <a:outerShdw blurRad="241300" dist="63500" dir="5400000" algn="ctr" rotWithShape="0">
                      <a:srgbClr val="000000">
                        <a:alpha val="35000"/>
                      </a:srgbClr>
                    </a:outerShdw>
                  </a:effectLst>
                  <a:tableStyleId>{00A15C55-8517-42AA-B614-E9B94910E393}</a:tableStyleId>
                </a:tblPr>
                <a:tblGrid>
                  <a:gridCol w="609165">
                    <a:extLst>
                      <a:ext uri="{9D8B030D-6E8A-4147-A177-3AD203B41FA5}">
                        <a16:colId xmlns:a16="http://schemas.microsoft.com/office/drawing/2014/main" val="3660660064"/>
                      </a:ext>
                    </a:extLst>
                  </a:gridCol>
                  <a:gridCol w="1497500">
                    <a:extLst>
                      <a:ext uri="{9D8B030D-6E8A-4147-A177-3AD203B41FA5}">
                        <a16:colId xmlns:a16="http://schemas.microsoft.com/office/drawing/2014/main" val="3060758703"/>
                      </a:ext>
                    </a:extLst>
                  </a:gridCol>
                  <a:gridCol w="1609717">
                    <a:extLst>
                      <a:ext uri="{9D8B030D-6E8A-4147-A177-3AD203B41FA5}">
                        <a16:colId xmlns:a16="http://schemas.microsoft.com/office/drawing/2014/main" val="3007024679"/>
                      </a:ext>
                    </a:extLst>
                  </a:gridCol>
                </a:tblGrid>
                <a:tr h="315000">
                  <a:tc>
                    <a:txBody>
                      <a:bodyPr/>
                      <a:lstStyle/>
                      <a:p>
                        <a:pPr algn="ctr"/>
                        <a:r>
                          <a:rPr lang="de-CH" sz="1400" b="0" dirty="0">
                            <a:latin typeface="Fira Code" panose="020B0809050000020004" pitchFamily="49" charset="0"/>
                            <a:ea typeface="Fira Code" panose="020B0809050000020004" pitchFamily="49" charset="0"/>
                            <a:cs typeface="Fira Code" panose="020B0809050000020004" pitchFamily="49" charset="0"/>
                          </a:rPr>
                          <a:t>ID</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en-US" sz="1400" b="0" dirty="0">
                            <a:latin typeface="Fira Code" panose="020B0809050000020004" pitchFamily="49" charset="0"/>
                            <a:ea typeface="Fira Code" panose="020B0809050000020004" pitchFamily="49" charset="0"/>
                            <a:cs typeface="Fira Code" panose="020B0809050000020004" pitchFamily="49" charset="0"/>
                          </a:rPr>
                          <a:t>STREET_NO</a:t>
                        </a:r>
                        <a:endParaRPr lang="de-CH" sz="1400" b="0" dirty="0">
                          <a:latin typeface="Fira Code" panose="020B0809050000020004" pitchFamily="49" charset="0"/>
                          <a:ea typeface="Fira Code" panose="020B0809050000020004" pitchFamily="49" charset="0"/>
                          <a:cs typeface="Fira Code" panose="020B0809050000020004" pitchFamily="49" charset="0"/>
                        </a:endParaRP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en-US" sz="1400" b="0" dirty="0">
                            <a:latin typeface="Fira Code" panose="020B0809050000020004" pitchFamily="49" charset="0"/>
                            <a:ea typeface="Fira Code" panose="020B0809050000020004" pitchFamily="49" charset="0"/>
                            <a:cs typeface="Fira Code" panose="020B0809050000020004" pitchFamily="49" charset="0"/>
                          </a:rPr>
                          <a:t>CITY</a:t>
                        </a:r>
                        <a:endParaRPr lang="de-CH" sz="1400" b="0" dirty="0">
                          <a:latin typeface="Fira Code" panose="020B0809050000020004" pitchFamily="49" charset="0"/>
                          <a:ea typeface="Fira Code" panose="020B0809050000020004" pitchFamily="49" charset="0"/>
                          <a:cs typeface="Fira Code" panose="020B0809050000020004" pitchFamily="49" charset="0"/>
                        </a:endParaRP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2166942910"/>
                    </a:ext>
                  </a:extLst>
                </a:tr>
                <a:tr h="315000">
                  <a:tc>
                    <a:txBody>
                      <a:bodyPr/>
                      <a:lstStyle/>
                      <a:p>
                        <a:pPr algn="ctr"/>
                        <a:r>
                          <a:rPr lang="de-CH" sz="1400" dirty="0">
                            <a:solidFill>
                              <a:schemeClr val="accent3"/>
                            </a:solidFill>
                          </a:rPr>
                          <a:t>13</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en-US" sz="1400" dirty="0" err="1"/>
                          <a:t>Hauptstrasse</a:t>
                        </a:r>
                        <a:r>
                          <a:rPr lang="en-US" sz="1400" dirty="0"/>
                          <a:t> 0</a:t>
                        </a:r>
                        <a:endParaRPr lang="de-CH" sz="1400" dirty="0"/>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de-CH" sz="1400" noProof="0" dirty="0" err="1"/>
                          <a:t>Gümlingen</a:t>
                        </a:r>
                        <a:endParaRPr lang="de-CH" sz="1400" noProof="0" dirty="0"/>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765432799"/>
                    </a:ext>
                  </a:extLst>
                </a:tr>
                <a:tr h="315000">
                  <a:tc>
                    <a:txBody>
                      <a:bodyPr/>
                      <a:lstStyle/>
                      <a:p>
                        <a:pPr algn="ctr"/>
                        <a:r>
                          <a:rPr lang="de-CH" sz="1400" dirty="0">
                            <a:solidFill>
                              <a:schemeClr val="accent3"/>
                            </a:solidFill>
                          </a:rPr>
                          <a:t>17</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en-US" sz="1400" dirty="0" err="1"/>
                          <a:t>Elchweg</a:t>
                        </a:r>
                        <a:r>
                          <a:rPr lang="en-US" sz="1400" dirty="0"/>
                          <a:t> 33</a:t>
                        </a:r>
                        <a:endParaRPr lang="de-CH" sz="1400" dirty="0"/>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de-CH" sz="1400" dirty="0"/>
                          <a:t>Oberdorf</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703851674"/>
                    </a:ext>
                  </a:extLst>
                </a:tr>
                <a:tr h="315000">
                  <a:tc>
                    <a:txBody>
                      <a:bodyPr/>
                      <a:lstStyle/>
                      <a:p>
                        <a:pPr algn="ctr"/>
                        <a:r>
                          <a:rPr lang="de-CH" sz="1400" dirty="0">
                            <a:solidFill>
                              <a:schemeClr val="accent3"/>
                            </a:solidFill>
                          </a:rPr>
                          <a:t>18</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de-CH" sz="1400" dirty="0"/>
                          <a:t>Mattenweg 4</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de-CH" sz="1400" dirty="0"/>
                          <a:t>Unterdorf</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556810506"/>
                    </a:ext>
                  </a:extLst>
                </a:tr>
              </a:tbl>
            </a:graphicData>
          </a:graphic>
        </p:graphicFrame>
        <p:sp>
          <p:nvSpPr>
            <p:cNvPr id="18" name="TextBox 17">
              <a:extLst>
                <a:ext uri="{FF2B5EF4-FFF2-40B4-BE49-F238E27FC236}">
                  <a16:creationId xmlns:a16="http://schemas.microsoft.com/office/drawing/2014/main" id="{816D1B78-D2B2-4875-84A4-B0DA2ACA1DDE}"/>
                </a:ext>
              </a:extLst>
            </p:cNvPr>
            <p:cNvSpPr txBox="1"/>
            <p:nvPr/>
          </p:nvSpPr>
          <p:spPr>
            <a:xfrm>
              <a:off x="7526246" y="4571263"/>
              <a:ext cx="1071127" cy="338554"/>
            </a:xfrm>
            <a:prstGeom prst="rect">
              <a:avLst/>
            </a:prstGeom>
            <a:noFill/>
          </p:spPr>
          <p:txBody>
            <a:bodyPr wrap="none" rtlCol="0" anchor="b">
              <a:spAutoFit/>
            </a:bodyPr>
            <a:lstStyle/>
            <a:p>
              <a:pPr algn="ctr"/>
              <a:r>
                <a:rPr lang="de-CH" sz="1600" dirty="0">
                  <a:latin typeface="Fira Code" panose="020B0809050000020004" pitchFamily="49" charset="0"/>
                  <a:ea typeface="Fira Code" panose="020B0809050000020004" pitchFamily="49" charset="0"/>
                  <a:cs typeface="Fira Code" panose="020B0809050000020004" pitchFamily="49" charset="0"/>
                </a:rPr>
                <a:t>ADDRESS</a:t>
              </a:r>
            </a:p>
          </p:txBody>
        </p:sp>
      </p:grpSp>
      <p:grpSp>
        <p:nvGrpSpPr>
          <p:cNvPr id="13" name="Group 12">
            <a:extLst>
              <a:ext uri="{FF2B5EF4-FFF2-40B4-BE49-F238E27FC236}">
                <a16:creationId xmlns:a16="http://schemas.microsoft.com/office/drawing/2014/main" id="{8462DF91-6AD1-4804-88E3-6CE5E4886A86}"/>
              </a:ext>
            </a:extLst>
          </p:cNvPr>
          <p:cNvGrpSpPr/>
          <p:nvPr/>
        </p:nvGrpSpPr>
        <p:grpSpPr>
          <a:xfrm>
            <a:off x="6203616" y="2807055"/>
            <a:ext cx="3716371" cy="1767994"/>
            <a:chOff x="6203616" y="4571263"/>
            <a:chExt cx="3716371" cy="1767994"/>
          </a:xfrm>
        </p:grpSpPr>
        <p:graphicFrame>
          <p:nvGraphicFramePr>
            <p:cNvPr id="14" name="Content Placeholder 5">
              <a:extLst>
                <a:ext uri="{FF2B5EF4-FFF2-40B4-BE49-F238E27FC236}">
                  <a16:creationId xmlns:a16="http://schemas.microsoft.com/office/drawing/2014/main" id="{9E6B3089-2EB2-4DA2-8EFF-F4C1652DC247}"/>
                </a:ext>
              </a:extLst>
            </p:cNvPr>
            <p:cNvGraphicFramePr>
              <a:graphicFrameLocks/>
            </p:cNvGraphicFramePr>
            <p:nvPr/>
          </p:nvGraphicFramePr>
          <p:xfrm>
            <a:off x="6203616" y="4909817"/>
            <a:ext cx="3716371" cy="1429440"/>
          </p:xfrm>
          <a:graphic>
            <a:graphicData uri="http://schemas.openxmlformats.org/drawingml/2006/table">
              <a:tbl>
                <a:tblPr firstRow="1" bandRow="1">
                  <a:effectLst>
                    <a:outerShdw blurRad="241300" dist="63500" dir="5400000" algn="ctr" rotWithShape="0">
                      <a:srgbClr val="000000">
                        <a:alpha val="35000"/>
                      </a:srgbClr>
                    </a:outerShdw>
                  </a:effectLst>
                  <a:tableStyleId>{00A15C55-8517-42AA-B614-E9B94910E393}</a:tableStyleId>
                </a:tblPr>
                <a:tblGrid>
                  <a:gridCol w="1857896">
                    <a:extLst>
                      <a:ext uri="{9D8B030D-6E8A-4147-A177-3AD203B41FA5}">
                        <a16:colId xmlns:a16="http://schemas.microsoft.com/office/drawing/2014/main" val="3660660064"/>
                      </a:ext>
                    </a:extLst>
                  </a:gridCol>
                  <a:gridCol w="1858475">
                    <a:extLst>
                      <a:ext uri="{9D8B030D-6E8A-4147-A177-3AD203B41FA5}">
                        <a16:colId xmlns:a16="http://schemas.microsoft.com/office/drawing/2014/main" val="3007024679"/>
                      </a:ext>
                    </a:extLst>
                  </a:gridCol>
                </a:tblGrid>
                <a:tr h="315000">
                  <a:tc>
                    <a:txBody>
                      <a:bodyPr/>
                      <a:lstStyle/>
                      <a:p>
                        <a:pPr algn="ctr"/>
                        <a:r>
                          <a:rPr lang="de-CH" sz="1400" b="0" dirty="0">
                            <a:latin typeface="Fira Code" panose="020B0809050000020004" pitchFamily="49" charset="0"/>
                            <a:ea typeface="Fira Code" panose="020B0809050000020004" pitchFamily="49" charset="0"/>
                            <a:cs typeface="Fira Code" panose="020B0809050000020004" pitchFamily="49" charset="0"/>
                          </a:rPr>
                          <a:t>CONTACT_ID</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sz="1400" b="0" dirty="0">
                            <a:latin typeface="Fira Code" panose="020B0809050000020004" pitchFamily="49" charset="0"/>
                            <a:ea typeface="Fira Code" panose="020B0809050000020004" pitchFamily="49" charset="0"/>
                            <a:cs typeface="Fira Code" panose="020B0809050000020004" pitchFamily="49" charset="0"/>
                          </a:rPr>
                          <a:t>ADDRESS_ID</a:t>
                        </a:r>
                        <a:endParaRPr lang="de-CH" sz="1400" b="0" dirty="0">
                          <a:latin typeface="Fira Code" panose="020B0809050000020004" pitchFamily="49" charset="0"/>
                          <a:ea typeface="Fira Code" panose="020B0809050000020004" pitchFamily="49" charset="0"/>
                          <a:cs typeface="Fira Code" panose="020B0809050000020004" pitchFamily="49" charset="0"/>
                        </a:endParaRP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2166942910"/>
                    </a:ext>
                  </a:extLst>
                </a:tr>
                <a:tr h="315000">
                  <a:tc>
                    <a:txBody>
                      <a:bodyPr/>
                      <a:lstStyle/>
                      <a:p>
                        <a:pPr algn="ctr"/>
                        <a:r>
                          <a:rPr lang="de-CH" sz="1400" dirty="0">
                            <a:solidFill>
                              <a:srgbClr val="7030A0"/>
                            </a:solidFill>
                          </a:rPr>
                          <a:t>1</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de-CH" sz="1400" noProof="0" dirty="0">
                            <a:solidFill>
                              <a:schemeClr val="accent3"/>
                            </a:solidFill>
                          </a:rPr>
                          <a:t>17</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765432799"/>
                    </a:ext>
                  </a:extLst>
                </a:tr>
                <a:tr h="315000">
                  <a:tc>
                    <a:txBody>
                      <a:bodyPr/>
                      <a:lstStyle/>
                      <a:p>
                        <a:pPr algn="ctr"/>
                        <a:r>
                          <a:rPr lang="de-CH" sz="1400" dirty="0">
                            <a:solidFill>
                              <a:srgbClr val="7030A0"/>
                            </a:solidFill>
                          </a:rPr>
                          <a:t>2</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de-CH" sz="1400" dirty="0">
                            <a:solidFill>
                              <a:schemeClr val="accent3"/>
                            </a:solidFill>
                          </a:rPr>
                          <a:t>17</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703851674"/>
                    </a:ext>
                  </a:extLst>
                </a:tr>
                <a:tr h="315000">
                  <a:tc>
                    <a:txBody>
                      <a:bodyPr/>
                      <a:lstStyle/>
                      <a:p>
                        <a:pPr algn="ctr"/>
                        <a:r>
                          <a:rPr lang="de-CH" sz="1400" dirty="0">
                            <a:solidFill>
                              <a:srgbClr val="7030A0"/>
                            </a:solidFill>
                          </a:rPr>
                          <a:t>2</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de-CH" sz="1400" dirty="0">
                            <a:solidFill>
                              <a:schemeClr val="accent3"/>
                            </a:solidFill>
                          </a:rPr>
                          <a:t>18</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219265178"/>
                    </a:ext>
                  </a:extLst>
                </a:tr>
              </a:tbl>
            </a:graphicData>
          </a:graphic>
        </p:graphicFrame>
        <p:sp>
          <p:nvSpPr>
            <p:cNvPr id="19" name="TextBox 18">
              <a:extLst>
                <a:ext uri="{FF2B5EF4-FFF2-40B4-BE49-F238E27FC236}">
                  <a16:creationId xmlns:a16="http://schemas.microsoft.com/office/drawing/2014/main" id="{BB38A6E7-9D63-4253-90E0-9CDAF2423178}"/>
                </a:ext>
              </a:extLst>
            </p:cNvPr>
            <p:cNvSpPr txBox="1"/>
            <p:nvPr/>
          </p:nvSpPr>
          <p:spPr>
            <a:xfrm>
              <a:off x="6893064" y="4571263"/>
              <a:ext cx="2337499" cy="338554"/>
            </a:xfrm>
            <a:prstGeom prst="rect">
              <a:avLst/>
            </a:prstGeom>
            <a:noFill/>
          </p:spPr>
          <p:txBody>
            <a:bodyPr wrap="none" rtlCol="0" anchor="b">
              <a:spAutoFit/>
            </a:bodyPr>
            <a:lstStyle/>
            <a:p>
              <a:pPr algn="ctr"/>
              <a:r>
                <a:rPr lang="de-CH" sz="1600" dirty="0">
                  <a:latin typeface="Fira Code" panose="020B0809050000020004" pitchFamily="49" charset="0"/>
                  <a:ea typeface="Fira Code" panose="020B0809050000020004" pitchFamily="49" charset="0"/>
                  <a:cs typeface="Fira Code" panose="020B0809050000020004" pitchFamily="49" charset="0"/>
                </a:rPr>
                <a:t>CONTACT_ADDRESSES</a:t>
              </a:r>
            </a:p>
          </p:txBody>
        </p:sp>
      </p:grpSp>
      <p:sp>
        <p:nvSpPr>
          <p:cNvPr id="9" name="Rectangle 8">
            <a:extLst>
              <a:ext uri="{FF2B5EF4-FFF2-40B4-BE49-F238E27FC236}">
                <a16:creationId xmlns:a16="http://schemas.microsoft.com/office/drawing/2014/main" id="{CD9527D9-A983-A1DF-9513-C281F05EAF3E}"/>
              </a:ext>
            </a:extLst>
          </p:cNvPr>
          <p:cNvSpPr/>
          <p:nvPr/>
        </p:nvSpPr>
        <p:spPr>
          <a:xfrm>
            <a:off x="383822" y="3982101"/>
            <a:ext cx="4940690" cy="2357156"/>
          </a:xfrm>
          <a:prstGeom prst="rect">
            <a:avLst/>
          </a:prstGeom>
          <a:solidFill>
            <a:srgbClr val="000000">
              <a:alpha val="3922"/>
            </a:srgbClr>
          </a:solidFill>
          <a:effectLst/>
        </p:spPr>
        <p:txBody>
          <a:bodyPr wrap="square" lIns="180000" tIns="72000" rIns="180000" bIns="144000" numCol="1" anchor="t">
            <a:spAutoFit/>
          </a:bodyPr>
          <a:lstStyle/>
          <a:p>
            <a:pPr>
              <a:lnSpc>
                <a:spcPct val="125000"/>
              </a:lnSpc>
            </a:pPr>
            <a:r>
              <a:rPr lang="it-IT" sz="1600" dirty="0">
                <a:solidFill>
                  <a:schemeClr val="accent4"/>
                </a:solidFill>
                <a:latin typeface="Fira Code" panose="020B0509050000020004" pitchFamily="49" charset="0"/>
                <a:ea typeface="Fira Code" panose="020B0509050000020004" pitchFamily="49" charset="0"/>
              </a:rPr>
              <a:t>@Entity</a:t>
            </a:r>
          </a:p>
          <a:p>
            <a:pPr>
              <a:lnSpc>
                <a:spcPct val="125000"/>
              </a:lnSpc>
            </a:pPr>
            <a:r>
              <a:rPr lang="it-IT" sz="1600" b="1" dirty="0">
                <a:solidFill>
                  <a:schemeClr val="accent4">
                    <a:lumMod val="75000"/>
                  </a:schemeClr>
                </a:solidFill>
                <a:latin typeface="Fira Code" panose="020B0509050000020004" pitchFamily="49" charset="0"/>
                <a:ea typeface="Fira Code" panose="020B0509050000020004" pitchFamily="49" charset="0"/>
              </a:rPr>
              <a:t>public</a:t>
            </a:r>
            <a:r>
              <a:rPr lang="it-IT" sz="1600" dirty="0">
                <a:latin typeface="Fira Code" panose="020B0509050000020004" pitchFamily="49" charset="0"/>
                <a:ea typeface="Fira Code" panose="020B0509050000020004" pitchFamily="49" charset="0"/>
              </a:rPr>
              <a:t> </a:t>
            </a:r>
            <a:r>
              <a:rPr lang="it-IT" sz="1600" b="1" dirty="0">
                <a:solidFill>
                  <a:schemeClr val="accent4">
                    <a:lumMod val="75000"/>
                  </a:schemeClr>
                </a:solidFill>
                <a:latin typeface="Fira Code" panose="020B0509050000020004" pitchFamily="49" charset="0"/>
                <a:ea typeface="Fira Code" panose="020B0509050000020004" pitchFamily="49" charset="0"/>
              </a:rPr>
              <a:t>class</a:t>
            </a:r>
            <a:r>
              <a:rPr lang="it-IT" sz="1600" dirty="0">
                <a:latin typeface="Fira Code" panose="020B0509050000020004" pitchFamily="49" charset="0"/>
                <a:ea typeface="Fira Code" panose="020B0509050000020004" pitchFamily="49" charset="0"/>
              </a:rPr>
              <a:t> </a:t>
            </a:r>
            <a:r>
              <a:rPr lang="it-IT" sz="1600" dirty="0" err="1">
                <a:latin typeface="Fira Code" panose="020B0509050000020004" pitchFamily="49" charset="0"/>
                <a:ea typeface="Fira Code" panose="020B0509050000020004" pitchFamily="49" charset="0"/>
              </a:rPr>
              <a:t>Address</a:t>
            </a:r>
            <a:r>
              <a:rPr lang="it-IT" sz="1600" dirty="0">
                <a:latin typeface="Fira Code" panose="020B0509050000020004" pitchFamily="49" charset="0"/>
                <a:ea typeface="Fira Code" panose="020B0509050000020004" pitchFamily="49" charset="0"/>
              </a:rPr>
              <a:t> {</a:t>
            </a:r>
          </a:p>
          <a:p>
            <a:pPr>
              <a:lnSpc>
                <a:spcPct val="125000"/>
              </a:lnSpc>
            </a:pPr>
            <a:endParaRPr lang="it-IT" sz="800" dirty="0">
              <a:latin typeface="Fira Code" panose="020B0509050000020004" pitchFamily="49" charset="0"/>
              <a:ea typeface="Fira Code" panose="020B0509050000020004" pitchFamily="49" charset="0"/>
            </a:endParaRPr>
          </a:p>
          <a:p>
            <a:pPr>
              <a:lnSpc>
                <a:spcPct val="125000"/>
              </a:lnSpc>
            </a:pPr>
            <a:r>
              <a:rPr lang="it-IT" sz="1600" dirty="0">
                <a:latin typeface="Fira Code" panose="020B0509050000020004" pitchFamily="49" charset="0"/>
                <a:ea typeface="Fira Code" panose="020B0509050000020004" pitchFamily="49" charset="0"/>
              </a:rPr>
              <a:t>   </a:t>
            </a:r>
            <a:r>
              <a:rPr lang="it-IT" sz="1600" dirty="0">
                <a:solidFill>
                  <a:srgbClr val="7030A0"/>
                </a:solidFill>
                <a:latin typeface="Fira Code" panose="020B0509050000020004" pitchFamily="49" charset="0"/>
                <a:ea typeface="Fira Code" panose="020B0509050000020004" pitchFamily="49" charset="0"/>
              </a:rPr>
              <a:t>@ManyToMany(mappedBy="addresses")</a:t>
            </a:r>
          </a:p>
          <a:p>
            <a:pPr>
              <a:lnSpc>
                <a:spcPct val="125000"/>
              </a:lnSpc>
            </a:pPr>
            <a:r>
              <a:rPr lang="it-IT" sz="1600" b="1" dirty="0">
                <a:solidFill>
                  <a:schemeClr val="accent4">
                    <a:lumMod val="75000"/>
                  </a:schemeClr>
                </a:solidFill>
                <a:latin typeface="Fira Code" panose="020B0509050000020004" pitchFamily="49" charset="0"/>
                <a:ea typeface="Fira Code" panose="020B0509050000020004" pitchFamily="49" charset="0"/>
              </a:rPr>
              <a:t>   </a:t>
            </a:r>
            <a:r>
              <a:rPr lang="it-IT" sz="1600" b="1" dirty="0" err="1">
                <a:solidFill>
                  <a:schemeClr val="accent4">
                    <a:lumMod val="75000"/>
                  </a:schemeClr>
                </a:solidFill>
                <a:latin typeface="Fira Code" panose="020B0509050000020004" pitchFamily="49" charset="0"/>
                <a:ea typeface="Fira Code" panose="020B0509050000020004" pitchFamily="49" charset="0"/>
              </a:rPr>
              <a:t>pr</a:t>
            </a:r>
            <a:r>
              <a:rPr lang="it-IT" sz="1600" dirty="0">
                <a:solidFill>
                  <a:schemeClr val="bg1">
                    <a:lumMod val="65000"/>
                  </a:schemeClr>
                </a:solidFill>
                <a:latin typeface="Fira Code" panose="020B0509050000020004" pitchFamily="49" charset="0"/>
                <a:ea typeface="Fira Code" panose="020B0509050000020004" pitchFamily="49" charset="0"/>
              </a:rPr>
              <a:t>…</a:t>
            </a:r>
            <a:r>
              <a:rPr lang="it-IT" sz="1600" dirty="0">
                <a:latin typeface="Fira Code" panose="020B0509050000020004" pitchFamily="49" charset="0"/>
                <a:ea typeface="Fira Code" panose="020B0509050000020004" pitchFamily="49" charset="0"/>
              </a:rPr>
              <a:t> Set&lt;Contact&gt; </a:t>
            </a:r>
            <a:r>
              <a:rPr lang="it-IT" sz="1600" dirty="0" err="1">
                <a:solidFill>
                  <a:schemeClr val="accent3">
                    <a:lumMod val="75000"/>
                  </a:schemeClr>
                </a:solidFill>
                <a:latin typeface="Fira Code" panose="020B0509050000020004" pitchFamily="49" charset="0"/>
                <a:ea typeface="Fira Code" panose="020B0509050000020004" pitchFamily="49" charset="0"/>
              </a:rPr>
              <a:t>contacts</a:t>
            </a:r>
            <a:r>
              <a:rPr lang="it-IT" sz="1600" dirty="0">
                <a:latin typeface="Fira Code" panose="020B0509050000020004" pitchFamily="49" charset="0"/>
                <a:ea typeface="Fira Code" panose="020B0509050000020004" pitchFamily="49" charset="0"/>
              </a:rPr>
              <a:t>;</a:t>
            </a:r>
          </a:p>
          <a:p>
            <a:pPr>
              <a:lnSpc>
                <a:spcPct val="125000"/>
              </a:lnSpc>
            </a:pPr>
            <a:endParaRPr lang="it-IT" sz="800" dirty="0">
              <a:solidFill>
                <a:schemeClr val="accent4"/>
              </a:solidFill>
              <a:latin typeface="Fira Code" panose="020B0509050000020004" pitchFamily="49" charset="0"/>
              <a:ea typeface="Fira Code" panose="020B0509050000020004" pitchFamily="49" charset="0"/>
            </a:endParaRPr>
          </a:p>
          <a:p>
            <a:pPr>
              <a:lnSpc>
                <a:spcPct val="125000"/>
              </a:lnSpc>
            </a:pPr>
            <a:r>
              <a:rPr lang="it-IT" sz="1600" dirty="0">
                <a:solidFill>
                  <a:schemeClr val="bg1">
                    <a:lumMod val="65000"/>
                  </a:schemeClr>
                </a:solidFill>
                <a:latin typeface="Fira Code" panose="020B0509050000020004" pitchFamily="49" charset="0"/>
                <a:ea typeface="Fira Code" panose="020B0509050000020004" pitchFamily="49" charset="0"/>
              </a:rPr>
              <a:t>   ...</a:t>
            </a:r>
          </a:p>
          <a:p>
            <a:pPr>
              <a:lnSpc>
                <a:spcPct val="125000"/>
              </a:lnSpc>
            </a:pPr>
            <a:r>
              <a:rPr lang="it-IT" sz="1600" dirty="0">
                <a:latin typeface="Fira Code" panose="020B0509050000020004" pitchFamily="49" charset="0"/>
                <a:ea typeface="Fira Code" panose="020B0509050000020004" pitchFamily="49" charset="0"/>
              </a:rPr>
              <a:t>}</a:t>
            </a:r>
            <a:endParaRPr lang="en-US" sz="1600" dirty="0">
              <a:solidFill>
                <a:schemeClr val="bg1">
                  <a:lumMod val="65000"/>
                </a:schemeClr>
              </a:solidFill>
              <a:latin typeface="Fira Code" panose="020B0509050000020004" pitchFamily="49" charset="0"/>
              <a:ea typeface="Fira Code" panose="020B0509050000020004" pitchFamily="49" charset="0"/>
            </a:endParaRPr>
          </a:p>
        </p:txBody>
      </p:sp>
    </p:spTree>
    <p:extLst>
      <p:ext uri="{BB962C8B-B14F-4D97-AF65-F5344CB8AC3E}">
        <p14:creationId xmlns:p14="http://schemas.microsoft.com/office/powerpoint/2010/main" val="3153133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9CF2F-7135-4E1D-A6A8-39BE49FB00FB}"/>
              </a:ext>
            </a:extLst>
          </p:cNvPr>
          <p:cNvSpPr>
            <a:spLocks noGrp="1"/>
          </p:cNvSpPr>
          <p:nvPr>
            <p:ph type="title"/>
          </p:nvPr>
        </p:nvSpPr>
        <p:spPr/>
        <p:txBody>
          <a:bodyPr/>
          <a:lstStyle/>
          <a:p>
            <a:r>
              <a:rPr lang="de-CH" dirty="0"/>
              <a:t>Integration Testing</a:t>
            </a:r>
          </a:p>
        </p:txBody>
      </p:sp>
      <p:sp>
        <p:nvSpPr>
          <p:cNvPr id="6" name="Text Placeholder 5">
            <a:extLst>
              <a:ext uri="{FF2B5EF4-FFF2-40B4-BE49-F238E27FC236}">
                <a16:creationId xmlns:a16="http://schemas.microsoft.com/office/drawing/2014/main" id="{A7FB0F2F-33A1-404D-B63E-09F83856476F}"/>
              </a:ext>
            </a:extLst>
          </p:cNvPr>
          <p:cNvSpPr>
            <a:spLocks noGrp="1"/>
          </p:cNvSpPr>
          <p:nvPr>
            <p:ph type="body" idx="1"/>
          </p:nvPr>
        </p:nvSpPr>
        <p:spPr/>
        <p:txBody>
          <a:bodyPr/>
          <a:lstStyle/>
          <a:p>
            <a:endParaRPr lang="de-CH" dirty="0"/>
          </a:p>
        </p:txBody>
      </p:sp>
      <p:sp>
        <p:nvSpPr>
          <p:cNvPr id="4" name="Slide Number Placeholder 3">
            <a:extLst>
              <a:ext uri="{FF2B5EF4-FFF2-40B4-BE49-F238E27FC236}">
                <a16:creationId xmlns:a16="http://schemas.microsoft.com/office/drawing/2014/main" id="{7B857D50-D15B-4DB1-BC6B-5DB69D240E21}"/>
              </a:ext>
            </a:extLst>
          </p:cNvPr>
          <p:cNvSpPr>
            <a:spLocks noGrp="1"/>
          </p:cNvSpPr>
          <p:nvPr>
            <p:ph type="sldNum" sz="quarter" idx="4"/>
          </p:nvPr>
        </p:nvSpPr>
        <p:spPr/>
        <p:txBody>
          <a:bodyPr/>
          <a:lstStyle/>
          <a:p>
            <a:fld id="{01E5B819-6909-4CDA-9F8C-527769432568}" type="slidenum">
              <a:rPr lang="en-US" smtClean="0"/>
              <a:t>2</a:t>
            </a:fld>
            <a:endParaRPr lang="en-US" dirty="0"/>
          </a:p>
        </p:txBody>
      </p:sp>
    </p:spTree>
    <p:extLst>
      <p:ext uri="{BB962C8B-B14F-4D97-AF65-F5344CB8AC3E}">
        <p14:creationId xmlns:p14="http://schemas.microsoft.com/office/powerpoint/2010/main" val="24220724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025A8-2DD7-E015-A0FC-AD0996FC7471}"/>
              </a:ext>
            </a:extLst>
          </p:cNvPr>
          <p:cNvSpPr>
            <a:spLocks noGrp="1"/>
          </p:cNvSpPr>
          <p:nvPr>
            <p:ph type="title"/>
          </p:nvPr>
        </p:nvSpPr>
        <p:spPr/>
        <p:txBody>
          <a:bodyPr/>
          <a:lstStyle/>
          <a:p>
            <a:r>
              <a:rPr lang="de-CH" dirty="0"/>
              <a:t> Übung 2: Entities mit Beziehungen</a:t>
            </a:r>
          </a:p>
        </p:txBody>
      </p:sp>
      <p:sp>
        <p:nvSpPr>
          <p:cNvPr id="3" name="Content Placeholder 2">
            <a:extLst>
              <a:ext uri="{FF2B5EF4-FFF2-40B4-BE49-F238E27FC236}">
                <a16:creationId xmlns:a16="http://schemas.microsoft.com/office/drawing/2014/main" id="{6953B71C-5DB3-C705-AD1D-D6002CCC0E85}"/>
              </a:ext>
            </a:extLst>
          </p:cNvPr>
          <p:cNvSpPr>
            <a:spLocks noGrp="1"/>
          </p:cNvSpPr>
          <p:nvPr>
            <p:ph idx="1"/>
          </p:nvPr>
        </p:nvSpPr>
        <p:spPr/>
        <p:txBody>
          <a:bodyPr/>
          <a:lstStyle/>
          <a:p>
            <a:pPr marL="457200" indent="-457200">
              <a:buFont typeface="+mj-lt"/>
              <a:buAutoNum type="alphaLcParenR"/>
            </a:pPr>
            <a:r>
              <a:rPr lang="de-CH" dirty="0"/>
              <a:t>Lade</a:t>
            </a:r>
            <a:r>
              <a:rPr lang="en-CH" dirty="0"/>
              <a:t> </a:t>
            </a:r>
            <a:r>
              <a:rPr lang="de-CH" dirty="0"/>
              <a:t>das neue Projekt </a:t>
            </a:r>
            <a:r>
              <a:rPr lang="de-CH" b="1" i="1" dirty="0" err="1">
                <a:solidFill>
                  <a:schemeClr val="accent3"/>
                </a:solidFill>
              </a:rPr>
              <a:t>wishlist-persistence</a:t>
            </a:r>
            <a:r>
              <a:rPr lang="de-CH" dirty="0"/>
              <a:t> in </a:t>
            </a:r>
            <a:r>
              <a:rPr lang="en-CH" dirty="0" err="1"/>
              <a:t>deine</a:t>
            </a:r>
            <a:r>
              <a:rPr lang="de-CH" dirty="0"/>
              <a:t> IDE, </a:t>
            </a:r>
            <a:r>
              <a:rPr lang="en-CH" dirty="0" err="1"/>
              <a:t>starte</a:t>
            </a:r>
            <a:r>
              <a:rPr lang="en-CH" dirty="0"/>
              <a:t> die</a:t>
            </a:r>
            <a:r>
              <a:rPr lang="de-CH" dirty="0"/>
              <a:t> Web-App und mache</a:t>
            </a:r>
            <a:r>
              <a:rPr lang="en-CH" dirty="0"/>
              <a:t> dich</a:t>
            </a:r>
            <a:r>
              <a:rPr lang="de-CH" dirty="0"/>
              <a:t> mit der Funktionalität und dem Code vertraut.</a:t>
            </a:r>
          </a:p>
          <a:p>
            <a:pPr marL="457200" indent="-457200">
              <a:buFont typeface="+mj-lt"/>
              <a:buAutoNum type="alphaLcParenR"/>
            </a:pPr>
            <a:r>
              <a:rPr lang="de-CH" dirty="0"/>
              <a:t>Mache die Model-Klassen zu JPA-Entities. Welche Beziehungen (</a:t>
            </a:r>
            <a:r>
              <a:rPr lang="de-CH" sz="2200" dirty="0">
                <a:solidFill>
                  <a:schemeClr val="accent4">
                    <a:lumMod val="75000"/>
                  </a:schemeClr>
                </a:solidFill>
                <a:latin typeface="Fira Code" panose="020B0809050000020004" pitchFamily="49" charset="0"/>
                <a:ea typeface="Fira Code" panose="020B0809050000020004" pitchFamily="49" charset="0"/>
                <a:cs typeface="Fira Code" panose="020B0809050000020004" pitchFamily="49" charset="0"/>
              </a:rPr>
              <a:t>@OneToMany</a:t>
            </a:r>
            <a:r>
              <a:rPr lang="de-CH" dirty="0"/>
              <a:t>, </a:t>
            </a:r>
            <a:r>
              <a:rPr lang="de-CH" sz="2200" dirty="0">
                <a:solidFill>
                  <a:schemeClr val="accent4">
                    <a:lumMod val="75000"/>
                  </a:schemeClr>
                </a:solidFill>
                <a:latin typeface="Fira Code" panose="020B0809050000020004" pitchFamily="49" charset="0"/>
                <a:ea typeface="Fira Code" panose="020B0809050000020004" pitchFamily="49" charset="0"/>
                <a:cs typeface="Fira Code" panose="020B0809050000020004" pitchFamily="49" charset="0"/>
              </a:rPr>
              <a:t>@ManyToOne</a:t>
            </a:r>
            <a:r>
              <a:rPr lang="de-CH" dirty="0"/>
              <a:t>, </a:t>
            </a:r>
            <a:r>
              <a:rPr lang="de-CH" sz="2200" dirty="0">
                <a:solidFill>
                  <a:schemeClr val="accent4">
                    <a:lumMod val="75000"/>
                  </a:schemeClr>
                </a:solidFill>
                <a:latin typeface="Fira Code" panose="020B0809050000020004" pitchFamily="49" charset="0"/>
                <a:ea typeface="Fira Code" panose="020B0809050000020004" pitchFamily="49" charset="0"/>
                <a:cs typeface="Fira Code" panose="020B0809050000020004" pitchFamily="49" charset="0"/>
              </a:rPr>
              <a:t>@ManyToMany</a:t>
            </a:r>
            <a:r>
              <a:rPr lang="de-CH" dirty="0"/>
              <a:t>) machen wo Sinn?</a:t>
            </a:r>
            <a:br>
              <a:rPr lang="en-CH" dirty="0"/>
            </a:br>
            <a:r>
              <a:rPr lang="de-CH" dirty="0"/>
              <a:t>Denke auch an die benötigten Maven-</a:t>
            </a:r>
            <a:r>
              <a:rPr lang="de-CH" dirty="0" err="1"/>
              <a:t>Dependencies</a:t>
            </a:r>
            <a:r>
              <a:rPr lang="de-CH" dirty="0"/>
              <a:t> (siehe letzte Woche).</a:t>
            </a:r>
          </a:p>
        </p:txBody>
      </p:sp>
      <p:sp>
        <p:nvSpPr>
          <p:cNvPr id="4" name="Slide Number Placeholder 3">
            <a:extLst>
              <a:ext uri="{FF2B5EF4-FFF2-40B4-BE49-F238E27FC236}">
                <a16:creationId xmlns:a16="http://schemas.microsoft.com/office/drawing/2014/main" id="{EC64EE3F-3E92-27B9-6995-6AAB84247CAE}"/>
              </a:ext>
            </a:extLst>
          </p:cNvPr>
          <p:cNvSpPr>
            <a:spLocks noGrp="1"/>
          </p:cNvSpPr>
          <p:nvPr>
            <p:ph type="sldNum" sz="quarter" idx="4"/>
          </p:nvPr>
        </p:nvSpPr>
        <p:spPr/>
        <p:txBody>
          <a:bodyPr/>
          <a:lstStyle/>
          <a:p>
            <a:fld id="{01E5B819-6909-4CDA-9F8C-527769432568}" type="slidenum">
              <a:rPr lang="en-US" smtClean="0"/>
              <a:t>20</a:t>
            </a:fld>
            <a:endParaRPr lang="en-US" dirty="0"/>
          </a:p>
        </p:txBody>
      </p:sp>
    </p:spTree>
    <p:extLst>
      <p:ext uri="{BB962C8B-B14F-4D97-AF65-F5344CB8AC3E}">
        <p14:creationId xmlns:p14="http://schemas.microsoft.com/office/powerpoint/2010/main" val="42204606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8882E-9091-295F-1D37-8F7981491B4D}"/>
              </a:ext>
            </a:extLst>
          </p:cNvPr>
          <p:cNvSpPr>
            <a:spLocks noGrp="1"/>
          </p:cNvSpPr>
          <p:nvPr>
            <p:ph type="title"/>
          </p:nvPr>
        </p:nvSpPr>
        <p:spPr/>
        <p:txBody>
          <a:bodyPr/>
          <a:lstStyle/>
          <a:p>
            <a:r>
              <a:rPr lang="de-CH" dirty="0"/>
              <a:t>JPA &amp; Spring Data: Details</a:t>
            </a:r>
          </a:p>
        </p:txBody>
      </p:sp>
      <p:sp>
        <p:nvSpPr>
          <p:cNvPr id="3" name="Text Placeholder 2">
            <a:extLst>
              <a:ext uri="{FF2B5EF4-FFF2-40B4-BE49-F238E27FC236}">
                <a16:creationId xmlns:a16="http://schemas.microsoft.com/office/drawing/2014/main" id="{77B8C270-663C-3104-7850-EFD3544F2999}"/>
              </a:ext>
            </a:extLst>
          </p:cNvPr>
          <p:cNvSpPr>
            <a:spLocks noGrp="1"/>
          </p:cNvSpPr>
          <p:nvPr>
            <p:ph type="body" idx="1"/>
          </p:nvPr>
        </p:nvSpPr>
        <p:spPr/>
        <p:txBody>
          <a:bodyPr/>
          <a:lstStyle/>
          <a:p>
            <a:endParaRPr lang="de-CH"/>
          </a:p>
        </p:txBody>
      </p:sp>
      <p:sp>
        <p:nvSpPr>
          <p:cNvPr id="4" name="Slide Number Placeholder 3">
            <a:extLst>
              <a:ext uri="{FF2B5EF4-FFF2-40B4-BE49-F238E27FC236}">
                <a16:creationId xmlns:a16="http://schemas.microsoft.com/office/drawing/2014/main" id="{D2F7A252-66B4-D0F3-7502-B0EE5EE6D21C}"/>
              </a:ext>
            </a:extLst>
          </p:cNvPr>
          <p:cNvSpPr>
            <a:spLocks noGrp="1"/>
          </p:cNvSpPr>
          <p:nvPr>
            <p:ph type="sldNum" sz="quarter" idx="4"/>
          </p:nvPr>
        </p:nvSpPr>
        <p:spPr/>
        <p:txBody>
          <a:bodyPr/>
          <a:lstStyle/>
          <a:p>
            <a:fld id="{01E5B819-6909-4CDA-9F8C-527769432568}" type="slidenum">
              <a:rPr lang="en-US" smtClean="0"/>
              <a:t>21</a:t>
            </a:fld>
            <a:endParaRPr lang="en-US" dirty="0"/>
          </a:p>
        </p:txBody>
      </p:sp>
    </p:spTree>
    <p:extLst>
      <p:ext uri="{BB962C8B-B14F-4D97-AF65-F5344CB8AC3E}">
        <p14:creationId xmlns:p14="http://schemas.microsoft.com/office/powerpoint/2010/main" val="2521221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04042-F6BE-6918-072E-00C724F0A37E}"/>
              </a:ext>
            </a:extLst>
          </p:cNvPr>
          <p:cNvSpPr>
            <a:spLocks noGrp="1"/>
          </p:cNvSpPr>
          <p:nvPr>
            <p:ph type="title"/>
          </p:nvPr>
        </p:nvSpPr>
        <p:spPr/>
        <p:txBody>
          <a:bodyPr/>
          <a:lstStyle/>
          <a:p>
            <a:r>
              <a:rPr lang="de-CH" dirty="0"/>
              <a:t>Echte Persistenz</a:t>
            </a:r>
          </a:p>
        </p:txBody>
      </p:sp>
      <p:sp>
        <p:nvSpPr>
          <p:cNvPr id="3" name="Content Placeholder 2">
            <a:extLst>
              <a:ext uri="{FF2B5EF4-FFF2-40B4-BE49-F238E27FC236}">
                <a16:creationId xmlns:a16="http://schemas.microsoft.com/office/drawing/2014/main" id="{AAB84800-5D13-7141-693C-843B90210AD5}"/>
              </a:ext>
            </a:extLst>
          </p:cNvPr>
          <p:cNvSpPr>
            <a:spLocks noGrp="1"/>
          </p:cNvSpPr>
          <p:nvPr>
            <p:ph idx="1"/>
          </p:nvPr>
        </p:nvSpPr>
        <p:spPr/>
        <p:txBody>
          <a:bodyPr>
            <a:normAutofit/>
          </a:bodyPr>
          <a:lstStyle/>
          <a:p>
            <a:r>
              <a:rPr lang="de-CH" b="1" dirty="0"/>
              <a:t>Bisher:</a:t>
            </a:r>
            <a:r>
              <a:rPr lang="de-CH" dirty="0"/>
              <a:t> In-Memory-Datenbank. Um Daten effektiv persistent zu speichern, muss Datei-basierte DB konfiguriert werden:</a:t>
            </a:r>
          </a:p>
          <a:p>
            <a:endParaRPr lang="de-CH" sz="2800" dirty="0"/>
          </a:p>
          <a:p>
            <a:r>
              <a:rPr lang="de-CH" dirty="0"/>
              <a:t>Zusätzlich: Wie umgehen mit vorhandenen Daten in DB?</a:t>
            </a:r>
          </a:p>
          <a:p>
            <a:endParaRPr lang="de-CH" dirty="0"/>
          </a:p>
          <a:p>
            <a:r>
              <a:rPr lang="de-CH" dirty="0"/>
              <a:t>Mögliche Werte:</a:t>
            </a:r>
          </a:p>
          <a:p>
            <a:pPr lvl="1">
              <a:spcBef>
                <a:spcPts val="0"/>
              </a:spcBef>
              <a:tabLst>
                <a:tab pos="1743075" algn="l"/>
              </a:tabLst>
            </a:pPr>
            <a:r>
              <a:rPr lang="en-US" sz="2200" dirty="0">
                <a:solidFill>
                  <a:schemeClr val="accent4">
                    <a:lumMod val="75000"/>
                  </a:schemeClr>
                </a:solidFill>
                <a:latin typeface="Fira Code" panose="020B0809050000020004" pitchFamily="49" charset="0"/>
                <a:ea typeface="Fira Code" panose="020B0809050000020004" pitchFamily="49" charset="0"/>
                <a:cs typeface="Fira Code" panose="020B0809050000020004" pitchFamily="49" charset="0"/>
              </a:rPr>
              <a:t>none</a:t>
            </a:r>
            <a:r>
              <a:rPr lang="de-CH" dirty="0"/>
              <a:t>	:  nimmt an, vorhandene Tabellen passen</a:t>
            </a:r>
          </a:p>
          <a:p>
            <a:pPr lvl="1">
              <a:spcBef>
                <a:spcPts val="0"/>
              </a:spcBef>
              <a:tabLst>
                <a:tab pos="1743075" algn="l"/>
              </a:tabLst>
            </a:pPr>
            <a:r>
              <a:rPr lang="en-US" sz="2200" dirty="0">
                <a:solidFill>
                  <a:schemeClr val="accent4">
                    <a:lumMod val="75000"/>
                  </a:schemeClr>
                </a:solidFill>
                <a:latin typeface="Fira Code" panose="020B0809050000020004" pitchFamily="49" charset="0"/>
                <a:ea typeface="Fira Code" panose="020B0809050000020004" pitchFamily="49" charset="0"/>
                <a:cs typeface="Fira Code" panose="020B0809050000020004" pitchFamily="49" charset="0"/>
              </a:rPr>
              <a:t>validate</a:t>
            </a:r>
            <a:r>
              <a:rPr lang="de-CH" dirty="0"/>
              <a:t>	:  </a:t>
            </a:r>
            <a:r>
              <a:rPr lang="de-CH" i="1" dirty="0"/>
              <a:t>überprüft</a:t>
            </a:r>
            <a:r>
              <a:rPr lang="de-CH" dirty="0"/>
              <a:t> beim Start, dass Tabellen passen</a:t>
            </a:r>
          </a:p>
          <a:p>
            <a:pPr lvl="1">
              <a:spcBef>
                <a:spcPts val="0"/>
              </a:spcBef>
              <a:tabLst>
                <a:tab pos="1743075" algn="l"/>
              </a:tabLst>
            </a:pPr>
            <a:r>
              <a:rPr lang="en-US" sz="2200" dirty="0">
                <a:solidFill>
                  <a:schemeClr val="accent4">
                    <a:lumMod val="75000"/>
                  </a:schemeClr>
                </a:solidFill>
                <a:latin typeface="Fira Code" panose="020B0809050000020004" pitchFamily="49" charset="0"/>
                <a:ea typeface="Fira Code" panose="020B0809050000020004" pitchFamily="49" charset="0"/>
                <a:cs typeface="Fira Code" panose="020B0809050000020004" pitchFamily="49" charset="0"/>
              </a:rPr>
              <a:t>create</a:t>
            </a:r>
            <a:r>
              <a:rPr lang="de-CH" dirty="0"/>
              <a:t>	:  löscht vorhandene Daten und erstellt Tabellen neu</a:t>
            </a:r>
          </a:p>
          <a:p>
            <a:pPr lvl="1">
              <a:spcBef>
                <a:spcPts val="0"/>
              </a:spcBef>
              <a:tabLst>
                <a:tab pos="1743075" algn="l"/>
              </a:tabLst>
            </a:pPr>
            <a:r>
              <a:rPr lang="en-US" sz="2200" dirty="0">
                <a:solidFill>
                  <a:schemeClr val="accent4">
                    <a:lumMod val="75000"/>
                  </a:schemeClr>
                </a:solidFill>
                <a:latin typeface="Fira Code" panose="020B0809050000020004" pitchFamily="49" charset="0"/>
                <a:ea typeface="Fira Code" panose="020B0809050000020004" pitchFamily="49" charset="0"/>
                <a:cs typeface="Fira Code" panose="020B0809050000020004" pitchFamily="49" charset="0"/>
              </a:rPr>
              <a:t>create-drop</a:t>
            </a:r>
            <a:r>
              <a:rPr lang="en-US" dirty="0"/>
              <a:t>:  </a:t>
            </a:r>
            <a:r>
              <a:rPr lang="de-CH" dirty="0"/>
              <a:t>erstellt Tabellen, löscht Daten </a:t>
            </a:r>
            <a:r>
              <a:rPr lang="de-CH" i="1" dirty="0"/>
              <a:t>vorher und nachher</a:t>
            </a:r>
            <a:endParaRPr lang="de-CH" sz="2200" i="1" dirty="0">
              <a:latin typeface="Fira Code" panose="020B0809050000020004" pitchFamily="49" charset="0"/>
              <a:ea typeface="Fira Code" panose="020B0809050000020004" pitchFamily="49" charset="0"/>
              <a:cs typeface="Fira Code" panose="020B0809050000020004" pitchFamily="49" charset="0"/>
            </a:endParaRPr>
          </a:p>
          <a:p>
            <a:pPr lvl="1">
              <a:spcBef>
                <a:spcPts val="0"/>
              </a:spcBef>
              <a:tabLst>
                <a:tab pos="1743075" algn="l"/>
              </a:tabLst>
            </a:pPr>
            <a:r>
              <a:rPr lang="en-US" sz="2200" dirty="0">
                <a:solidFill>
                  <a:schemeClr val="accent4">
                    <a:lumMod val="75000"/>
                  </a:schemeClr>
                </a:solidFill>
                <a:latin typeface="Fira Code" panose="020B0809050000020004" pitchFamily="49" charset="0"/>
                <a:ea typeface="Fira Code" panose="020B0809050000020004" pitchFamily="49" charset="0"/>
                <a:cs typeface="Fira Code" panose="020B0809050000020004" pitchFamily="49" charset="0"/>
              </a:rPr>
              <a:t>update</a:t>
            </a:r>
            <a:r>
              <a:rPr lang="de-CH" dirty="0"/>
              <a:t>	:  versucht, Tabellen zu erweitern, wenn nötig</a:t>
            </a:r>
          </a:p>
        </p:txBody>
      </p:sp>
      <p:sp>
        <p:nvSpPr>
          <p:cNvPr id="4" name="Slide Number Placeholder 3">
            <a:extLst>
              <a:ext uri="{FF2B5EF4-FFF2-40B4-BE49-F238E27FC236}">
                <a16:creationId xmlns:a16="http://schemas.microsoft.com/office/drawing/2014/main" id="{07A6EB90-E8E4-A418-E8D7-3B2D2355DDD5}"/>
              </a:ext>
            </a:extLst>
          </p:cNvPr>
          <p:cNvSpPr>
            <a:spLocks noGrp="1"/>
          </p:cNvSpPr>
          <p:nvPr>
            <p:ph type="sldNum" sz="quarter" idx="4"/>
          </p:nvPr>
        </p:nvSpPr>
        <p:spPr/>
        <p:txBody>
          <a:bodyPr/>
          <a:lstStyle/>
          <a:p>
            <a:fld id="{01E5B819-6909-4CDA-9F8C-527769432568}" type="slidenum">
              <a:rPr lang="en-US" smtClean="0"/>
              <a:t>22</a:t>
            </a:fld>
            <a:endParaRPr lang="en-US" dirty="0"/>
          </a:p>
        </p:txBody>
      </p:sp>
      <p:sp>
        <p:nvSpPr>
          <p:cNvPr id="5" name="Rectangle 4">
            <a:extLst>
              <a:ext uri="{FF2B5EF4-FFF2-40B4-BE49-F238E27FC236}">
                <a16:creationId xmlns:a16="http://schemas.microsoft.com/office/drawing/2014/main" id="{04A77E8B-E0A3-62A3-B9C3-E8F1FA27926A}"/>
              </a:ext>
            </a:extLst>
          </p:cNvPr>
          <p:cNvSpPr/>
          <p:nvPr/>
        </p:nvSpPr>
        <p:spPr>
          <a:xfrm>
            <a:off x="2178829" y="2374963"/>
            <a:ext cx="6442103" cy="510497"/>
          </a:xfrm>
          <a:prstGeom prst="rect">
            <a:avLst/>
          </a:prstGeom>
          <a:solidFill>
            <a:srgbClr val="000000">
              <a:alpha val="3922"/>
            </a:srgbClr>
          </a:solidFill>
          <a:effectLst/>
        </p:spPr>
        <p:txBody>
          <a:bodyPr wrap="none" lIns="180000" tIns="72000" rIns="180000" bIns="144000" numCol="1" anchor="t">
            <a:spAutoFit/>
          </a:bodyPr>
          <a:lstStyle/>
          <a:p>
            <a:pPr>
              <a:lnSpc>
                <a:spcPct val="125000"/>
              </a:lnSpc>
            </a:pPr>
            <a:r>
              <a:rPr lang="de-CH" sz="1600" noProof="1">
                <a:solidFill>
                  <a:schemeClr val="accent3">
                    <a:lumMod val="75000"/>
                  </a:schemeClr>
                </a:solidFill>
                <a:latin typeface="Fira Code" panose="020B0509050000020004" pitchFamily="49" charset="0"/>
                <a:ea typeface="Fira Code" panose="020B0509050000020004" pitchFamily="49" charset="0"/>
              </a:rPr>
              <a:t>spring.datasource.url</a:t>
            </a:r>
            <a:r>
              <a:rPr lang="de-CH" sz="1600" noProof="1">
                <a:latin typeface="Fira Code" panose="020B0509050000020004" pitchFamily="49" charset="0"/>
                <a:ea typeface="Fira Code" panose="020B0509050000020004" pitchFamily="49" charset="0"/>
              </a:rPr>
              <a:t>=jdbc:h2:file:./contactlist</a:t>
            </a:r>
            <a:endParaRPr lang="de-CH" sz="1600" noProof="1">
              <a:solidFill>
                <a:schemeClr val="accent5"/>
              </a:solidFill>
              <a:latin typeface="Fira Code" panose="020B0509050000020004" pitchFamily="49" charset="0"/>
              <a:ea typeface="Fira Code" panose="020B0509050000020004" pitchFamily="49" charset="0"/>
            </a:endParaRPr>
          </a:p>
        </p:txBody>
      </p:sp>
      <p:sp>
        <p:nvSpPr>
          <p:cNvPr id="6" name="Graphic 11">
            <a:extLst>
              <a:ext uri="{FF2B5EF4-FFF2-40B4-BE49-F238E27FC236}">
                <a16:creationId xmlns:a16="http://schemas.microsoft.com/office/drawing/2014/main" id="{38FED0A4-2E7E-1D03-B1CE-B5AF15CC1B37}"/>
              </a:ext>
            </a:extLst>
          </p:cNvPr>
          <p:cNvSpPr/>
          <p:nvPr/>
        </p:nvSpPr>
        <p:spPr>
          <a:xfrm>
            <a:off x="8556617" y="1860128"/>
            <a:ext cx="1983367" cy="762440"/>
          </a:xfrm>
          <a:custGeom>
            <a:avLst/>
            <a:gdLst>
              <a:gd name="connsiteX0" fmla="*/ 2438400 w 4876800"/>
              <a:gd name="connsiteY0" fmla="*/ 0 h 4267200"/>
              <a:gd name="connsiteX1" fmla="*/ 0 w 4876800"/>
              <a:gd name="connsiteY1" fmla="*/ 1981200 h 4267200"/>
              <a:gd name="connsiteX2" fmla="*/ 542925 w 4876800"/>
              <a:gd name="connsiteY2" fmla="*/ 3226118 h 4267200"/>
              <a:gd name="connsiteX3" fmla="*/ 20955 w 4876800"/>
              <a:gd name="connsiteY3" fmla="*/ 4138613 h 4267200"/>
              <a:gd name="connsiteX4" fmla="*/ 6668 w 4876800"/>
              <a:gd name="connsiteY4" fmla="*/ 4221480 h 4267200"/>
              <a:gd name="connsiteX5" fmla="*/ 76200 w 4876800"/>
              <a:gd name="connsiteY5" fmla="*/ 4267200 h 4267200"/>
              <a:gd name="connsiteX6" fmla="*/ 1415415 w 4876800"/>
              <a:gd name="connsiteY6" fmla="*/ 3777615 h 4267200"/>
              <a:gd name="connsiteX7" fmla="*/ 2438400 w 4876800"/>
              <a:gd name="connsiteY7" fmla="*/ 3962400 h 4267200"/>
              <a:gd name="connsiteX8" fmla="*/ 4876800 w 4876800"/>
              <a:gd name="connsiteY8" fmla="*/ 1981200 h 4267200"/>
              <a:gd name="connsiteX9" fmla="*/ 2438400 w 4876800"/>
              <a:gd name="connsiteY9" fmla="*/ 0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76800" h="4267200">
                <a:moveTo>
                  <a:pt x="2438400" y="0"/>
                </a:moveTo>
                <a:cubicBezTo>
                  <a:pt x="1091565" y="0"/>
                  <a:pt x="0" y="886778"/>
                  <a:pt x="0" y="1981200"/>
                </a:cubicBezTo>
                <a:cubicBezTo>
                  <a:pt x="0" y="2453640"/>
                  <a:pt x="203835" y="2886075"/>
                  <a:pt x="542925" y="3226118"/>
                </a:cubicBezTo>
                <a:cubicBezTo>
                  <a:pt x="423863" y="3706178"/>
                  <a:pt x="25718" y="4133850"/>
                  <a:pt x="20955" y="4138613"/>
                </a:cubicBezTo>
                <a:cubicBezTo>
                  <a:pt x="0" y="4160520"/>
                  <a:pt x="-5715" y="4192905"/>
                  <a:pt x="6668" y="4221480"/>
                </a:cubicBezTo>
                <a:cubicBezTo>
                  <a:pt x="19050" y="4250055"/>
                  <a:pt x="45720" y="4267200"/>
                  <a:pt x="76200" y="4267200"/>
                </a:cubicBezTo>
                <a:cubicBezTo>
                  <a:pt x="707708" y="4267200"/>
                  <a:pt x="1181100" y="3964305"/>
                  <a:pt x="1415415" y="3777615"/>
                </a:cubicBezTo>
                <a:cubicBezTo>
                  <a:pt x="1726883" y="3894773"/>
                  <a:pt x="2072640" y="3962400"/>
                  <a:pt x="2438400" y="3962400"/>
                </a:cubicBezTo>
                <a:cubicBezTo>
                  <a:pt x="3785235" y="3962400"/>
                  <a:pt x="4876800" y="3075623"/>
                  <a:pt x="4876800" y="1981200"/>
                </a:cubicBezTo>
                <a:cubicBezTo>
                  <a:pt x="4876800" y="886778"/>
                  <a:pt x="3785235" y="0"/>
                  <a:pt x="2438400" y="0"/>
                </a:cubicBezTo>
                <a:close/>
              </a:path>
            </a:pathLst>
          </a:custGeom>
          <a:solidFill>
            <a:srgbClr val="000000"/>
          </a:solidFill>
          <a:ln w="9525" cap="flat">
            <a:noFill/>
            <a:prstDash val="solid"/>
            <a:miter/>
          </a:ln>
        </p:spPr>
        <p:txBody>
          <a:bodyPr vert="horz" tIns="0" bIns="108000" rtlCol="0" anchor="ctr"/>
          <a:lstStyle/>
          <a:p>
            <a:pPr algn="ctr"/>
            <a:r>
              <a:rPr lang="de-CH" sz="1400" dirty="0">
                <a:solidFill>
                  <a:schemeClr val="bg1"/>
                </a:solidFill>
              </a:rPr>
              <a:t>relativ zu</a:t>
            </a:r>
            <a:br>
              <a:rPr lang="de-CH" sz="1400" dirty="0">
                <a:solidFill>
                  <a:schemeClr val="bg1"/>
                </a:solidFill>
              </a:rPr>
            </a:br>
            <a:r>
              <a:rPr lang="de-CH" sz="1400" dirty="0">
                <a:solidFill>
                  <a:schemeClr val="bg1"/>
                </a:solidFill>
              </a:rPr>
              <a:t>«</a:t>
            </a:r>
            <a:r>
              <a:rPr lang="de-CH" sz="1400" dirty="0" err="1">
                <a:solidFill>
                  <a:schemeClr val="bg1"/>
                </a:solidFill>
              </a:rPr>
              <a:t>working</a:t>
            </a:r>
            <a:r>
              <a:rPr lang="de-CH" sz="1400" dirty="0">
                <a:solidFill>
                  <a:schemeClr val="bg1"/>
                </a:solidFill>
              </a:rPr>
              <a:t> </a:t>
            </a:r>
            <a:r>
              <a:rPr lang="de-CH" sz="1400" dirty="0" err="1">
                <a:solidFill>
                  <a:schemeClr val="bg1"/>
                </a:solidFill>
              </a:rPr>
              <a:t>directory</a:t>
            </a:r>
            <a:r>
              <a:rPr lang="de-CH" sz="1400" dirty="0">
                <a:solidFill>
                  <a:schemeClr val="bg1"/>
                </a:solidFill>
              </a:rPr>
              <a:t>»</a:t>
            </a:r>
          </a:p>
        </p:txBody>
      </p:sp>
      <p:sp>
        <p:nvSpPr>
          <p:cNvPr id="7" name="Rectangle 6">
            <a:extLst>
              <a:ext uri="{FF2B5EF4-FFF2-40B4-BE49-F238E27FC236}">
                <a16:creationId xmlns:a16="http://schemas.microsoft.com/office/drawing/2014/main" id="{298AB317-2A56-269C-F00F-933D1D9248FE}"/>
              </a:ext>
            </a:extLst>
          </p:cNvPr>
          <p:cNvSpPr/>
          <p:nvPr/>
        </p:nvSpPr>
        <p:spPr>
          <a:xfrm>
            <a:off x="2178828" y="3552820"/>
            <a:ext cx="6442103" cy="510497"/>
          </a:xfrm>
          <a:prstGeom prst="rect">
            <a:avLst/>
          </a:prstGeom>
          <a:solidFill>
            <a:srgbClr val="000000">
              <a:alpha val="3922"/>
            </a:srgbClr>
          </a:solidFill>
          <a:effectLst/>
        </p:spPr>
        <p:txBody>
          <a:bodyPr wrap="square" lIns="180000" tIns="72000" rIns="180000" bIns="144000" numCol="1" anchor="t">
            <a:spAutoFit/>
          </a:bodyPr>
          <a:lstStyle/>
          <a:p>
            <a:pPr>
              <a:lnSpc>
                <a:spcPct val="125000"/>
              </a:lnSpc>
            </a:pPr>
            <a:r>
              <a:rPr lang="de-CH" sz="1600" noProof="1">
                <a:solidFill>
                  <a:schemeClr val="accent3">
                    <a:lumMod val="75000"/>
                  </a:schemeClr>
                </a:solidFill>
                <a:latin typeface="Fira Code" panose="020B0509050000020004" pitchFamily="49" charset="0"/>
                <a:ea typeface="Fira Code" panose="020B0509050000020004" pitchFamily="49" charset="0"/>
              </a:rPr>
              <a:t>spring.jpa.hibernate.ddl-auto</a:t>
            </a:r>
            <a:r>
              <a:rPr lang="de-CH" sz="1600" noProof="1">
                <a:latin typeface="Fira Code" panose="020B0509050000020004" pitchFamily="49" charset="0"/>
                <a:ea typeface="Fira Code" panose="020B0509050000020004" pitchFamily="49" charset="0"/>
              </a:rPr>
              <a:t>=update</a:t>
            </a:r>
          </a:p>
        </p:txBody>
      </p:sp>
      <p:grpSp>
        <p:nvGrpSpPr>
          <p:cNvPr id="12" name="Group 11">
            <a:extLst>
              <a:ext uri="{FF2B5EF4-FFF2-40B4-BE49-F238E27FC236}">
                <a16:creationId xmlns:a16="http://schemas.microsoft.com/office/drawing/2014/main" id="{17F2BED6-481A-74E6-8C20-6489079FA72A}"/>
              </a:ext>
            </a:extLst>
          </p:cNvPr>
          <p:cNvGrpSpPr/>
          <p:nvPr/>
        </p:nvGrpSpPr>
        <p:grpSpPr>
          <a:xfrm>
            <a:off x="8564146" y="4652572"/>
            <a:ext cx="1681011" cy="822048"/>
            <a:chOff x="8541663" y="4899764"/>
            <a:chExt cx="1681011" cy="822048"/>
          </a:xfrm>
        </p:grpSpPr>
        <p:sp>
          <p:nvSpPr>
            <p:cNvPr id="10" name="Right Brace 9">
              <a:extLst>
                <a:ext uri="{FF2B5EF4-FFF2-40B4-BE49-F238E27FC236}">
                  <a16:creationId xmlns:a16="http://schemas.microsoft.com/office/drawing/2014/main" id="{ED177D8D-429D-263E-8D39-7D2566F24E1B}"/>
                </a:ext>
              </a:extLst>
            </p:cNvPr>
            <p:cNvSpPr/>
            <p:nvPr/>
          </p:nvSpPr>
          <p:spPr>
            <a:xfrm>
              <a:off x="8541663" y="4899764"/>
              <a:ext cx="158536" cy="822048"/>
            </a:xfrm>
            <a:prstGeom prst="rightBrace">
              <a:avLst>
                <a:gd name="adj1" fmla="val 49359"/>
                <a:gd name="adj2" fmla="val 50000"/>
              </a:avLst>
            </a:prstGeom>
            <a:noFill/>
            <a:ln w="38100">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11" name="TextBox 10">
              <a:extLst>
                <a:ext uri="{FF2B5EF4-FFF2-40B4-BE49-F238E27FC236}">
                  <a16:creationId xmlns:a16="http://schemas.microsoft.com/office/drawing/2014/main" id="{6872F96E-FB60-30F0-3585-86A9B54AA5A9}"/>
                </a:ext>
              </a:extLst>
            </p:cNvPr>
            <p:cNvSpPr txBox="1"/>
            <p:nvPr/>
          </p:nvSpPr>
          <p:spPr>
            <a:xfrm>
              <a:off x="8784460" y="4943187"/>
              <a:ext cx="1438214" cy="735201"/>
            </a:xfrm>
            <a:prstGeom prst="rect">
              <a:avLst/>
            </a:prstGeom>
            <a:noFill/>
          </p:spPr>
          <p:txBody>
            <a:bodyPr wrap="none" rtlCol="0">
              <a:spAutoFit/>
            </a:bodyPr>
            <a:lstStyle/>
            <a:p>
              <a:pPr>
                <a:lnSpc>
                  <a:spcPct val="120000"/>
                </a:lnSpc>
              </a:pPr>
              <a:r>
                <a:rPr lang="de-CH" dirty="0" err="1">
                  <a:solidFill>
                    <a:schemeClr val="accent3"/>
                  </a:solidFill>
                </a:rPr>
                <a:t>Production</a:t>
              </a:r>
              <a:r>
                <a:rPr lang="de-CH" dirty="0">
                  <a:solidFill>
                    <a:schemeClr val="accent3"/>
                  </a:solidFill>
                </a:rPr>
                <a:t>-</a:t>
              </a:r>
              <a:br>
                <a:rPr lang="de-CH" dirty="0">
                  <a:solidFill>
                    <a:schemeClr val="accent3"/>
                  </a:solidFill>
                </a:rPr>
              </a:br>
              <a:r>
                <a:rPr lang="de-CH" dirty="0">
                  <a:solidFill>
                    <a:schemeClr val="accent3"/>
                  </a:solidFill>
                </a:rPr>
                <a:t>tauglich</a:t>
              </a:r>
            </a:p>
          </p:txBody>
        </p:sp>
      </p:grpSp>
    </p:spTree>
    <p:extLst>
      <p:ext uri="{BB962C8B-B14F-4D97-AF65-F5344CB8AC3E}">
        <p14:creationId xmlns:p14="http://schemas.microsoft.com/office/powerpoint/2010/main" val="562786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F2082-EE97-18D3-8D2A-26984207128A}"/>
              </a:ext>
            </a:extLst>
          </p:cNvPr>
          <p:cNvSpPr>
            <a:spLocks noGrp="1"/>
          </p:cNvSpPr>
          <p:nvPr>
            <p:ph type="title"/>
          </p:nvPr>
        </p:nvSpPr>
        <p:spPr/>
        <p:txBody>
          <a:bodyPr/>
          <a:lstStyle/>
          <a:p>
            <a:r>
              <a:rPr lang="de-CH" dirty="0"/>
              <a:t>Cascade-Typen</a:t>
            </a:r>
          </a:p>
        </p:txBody>
      </p:sp>
      <p:sp>
        <p:nvSpPr>
          <p:cNvPr id="3" name="Content Placeholder 2">
            <a:extLst>
              <a:ext uri="{FF2B5EF4-FFF2-40B4-BE49-F238E27FC236}">
                <a16:creationId xmlns:a16="http://schemas.microsoft.com/office/drawing/2014/main" id="{A278513E-F3FF-D375-2BCD-E2F01E3B4B47}"/>
              </a:ext>
            </a:extLst>
          </p:cNvPr>
          <p:cNvSpPr>
            <a:spLocks noGrp="1"/>
          </p:cNvSpPr>
          <p:nvPr>
            <p:ph idx="1"/>
          </p:nvPr>
        </p:nvSpPr>
        <p:spPr/>
        <p:txBody>
          <a:bodyPr>
            <a:normAutofit/>
          </a:bodyPr>
          <a:lstStyle/>
          <a:p>
            <a:r>
              <a:rPr lang="de-CH" dirty="0"/>
              <a:t>Bei </a:t>
            </a:r>
            <a:r>
              <a:rPr lang="de-CH" sz="2200" dirty="0">
                <a:solidFill>
                  <a:schemeClr val="accent4">
                    <a:lumMod val="75000"/>
                  </a:schemeClr>
                </a:solidFill>
                <a:latin typeface="Fira Code" panose="020B0809050000020004" pitchFamily="49" charset="0"/>
                <a:ea typeface="Fira Code" panose="020B0809050000020004" pitchFamily="49" charset="0"/>
                <a:cs typeface="Fira Code" panose="020B0809050000020004" pitchFamily="49" charset="0"/>
              </a:rPr>
              <a:t>@OneToOne</a:t>
            </a:r>
            <a:r>
              <a:rPr lang="de-CH" dirty="0"/>
              <a:t>, </a:t>
            </a:r>
            <a:r>
              <a:rPr lang="de-CH" sz="2200" dirty="0">
                <a:solidFill>
                  <a:schemeClr val="accent4">
                    <a:lumMod val="75000"/>
                  </a:schemeClr>
                </a:solidFill>
                <a:latin typeface="Fira Code" panose="020B0809050000020004" pitchFamily="49" charset="0"/>
                <a:ea typeface="Fira Code" panose="020B0809050000020004" pitchFamily="49" charset="0"/>
                <a:cs typeface="Fira Code" panose="020B0809050000020004" pitchFamily="49" charset="0"/>
              </a:rPr>
              <a:t>@OneToMany</a:t>
            </a:r>
            <a:r>
              <a:rPr lang="de-CH" dirty="0"/>
              <a:t>, usw. muss man entscheiden, was passieren soll, wenn Entity mit Referenzen auf andere Entities gespeichert oder gelöscht wird.</a:t>
            </a:r>
          </a:p>
          <a:p>
            <a:pPr lvl="1"/>
            <a:r>
              <a:rPr lang="de-CH" dirty="0"/>
              <a:t>Betroffene Operationen: </a:t>
            </a:r>
            <a:r>
              <a:rPr lang="de-CH" sz="2200" dirty="0">
                <a:solidFill>
                  <a:schemeClr val="accent4">
                    <a:lumMod val="75000"/>
                  </a:schemeClr>
                </a:solidFill>
                <a:latin typeface="Fira Code" panose="020B0809050000020004" pitchFamily="49" charset="0"/>
                <a:ea typeface="Fira Code" panose="020B0809050000020004" pitchFamily="49" charset="0"/>
                <a:cs typeface="Fira Code" panose="020B0809050000020004" pitchFamily="49" charset="0"/>
              </a:rPr>
              <a:t>PERSIST</a:t>
            </a:r>
            <a:r>
              <a:rPr lang="de-CH" dirty="0"/>
              <a:t>, </a:t>
            </a:r>
            <a:r>
              <a:rPr lang="de-CH" sz="2200" dirty="0">
                <a:solidFill>
                  <a:schemeClr val="accent4">
                    <a:lumMod val="75000"/>
                  </a:schemeClr>
                </a:solidFill>
                <a:latin typeface="Fira Code" panose="020B0809050000020004" pitchFamily="49" charset="0"/>
                <a:ea typeface="Fira Code" panose="020B0809050000020004" pitchFamily="49" charset="0"/>
                <a:cs typeface="Fira Code" panose="020B0809050000020004" pitchFamily="49" charset="0"/>
              </a:rPr>
              <a:t>REMOVE</a:t>
            </a:r>
            <a:r>
              <a:rPr lang="de-CH" dirty="0"/>
              <a:t>, </a:t>
            </a:r>
            <a:r>
              <a:rPr lang="de-CH" sz="2200" dirty="0">
                <a:solidFill>
                  <a:schemeClr val="accent4">
                    <a:lumMod val="75000"/>
                  </a:schemeClr>
                </a:solidFill>
                <a:latin typeface="Fira Code" panose="020B0809050000020004" pitchFamily="49" charset="0"/>
                <a:ea typeface="Fira Code" panose="020B0809050000020004" pitchFamily="49" charset="0"/>
                <a:cs typeface="Fira Code" panose="020B0809050000020004" pitchFamily="49" charset="0"/>
              </a:rPr>
              <a:t>MERGE</a:t>
            </a:r>
            <a:r>
              <a:rPr lang="de-CH" dirty="0"/>
              <a:t>, …, </a:t>
            </a:r>
            <a:r>
              <a:rPr lang="de-CH" sz="2200" dirty="0">
                <a:solidFill>
                  <a:schemeClr val="accent4">
                    <a:lumMod val="75000"/>
                  </a:schemeClr>
                </a:solidFill>
                <a:latin typeface="Fira Code" panose="020B0809050000020004" pitchFamily="49" charset="0"/>
                <a:ea typeface="Fira Code" panose="020B0809050000020004" pitchFamily="49" charset="0"/>
                <a:cs typeface="Fira Code" panose="020B0809050000020004" pitchFamily="49" charset="0"/>
              </a:rPr>
              <a:t>ALL</a:t>
            </a:r>
          </a:p>
          <a:p>
            <a:r>
              <a:rPr lang="de-CH" b="1" dirty="0"/>
              <a:t>Beispiel:</a:t>
            </a:r>
            <a:endParaRPr lang="de-CH" dirty="0"/>
          </a:p>
          <a:p>
            <a:endParaRPr lang="de-CH" dirty="0"/>
          </a:p>
          <a:p>
            <a:endParaRPr lang="de-CH" dirty="0"/>
          </a:p>
          <a:p>
            <a:endParaRPr lang="de-CH" sz="3600" dirty="0"/>
          </a:p>
          <a:p>
            <a:r>
              <a:rPr lang="de-CH" dirty="0"/>
              <a:t>Annahme: </a:t>
            </a:r>
            <a:r>
              <a:rPr lang="de-CH" sz="2200" dirty="0" err="1">
                <a:solidFill>
                  <a:schemeClr val="accent4">
                    <a:lumMod val="75000"/>
                  </a:schemeClr>
                </a:solidFill>
                <a:latin typeface="Fira Code" panose="020B0809050000020004" pitchFamily="49" charset="0"/>
                <a:ea typeface="Fira Code" panose="020B0809050000020004" pitchFamily="49" charset="0"/>
                <a:cs typeface="Fira Code" panose="020B0809050000020004" pitchFamily="49" charset="0"/>
              </a:rPr>
              <a:t>Wish</a:t>
            </a:r>
            <a:r>
              <a:rPr lang="de-CH" dirty="0"/>
              <a:t> ist ausserhalb von </a:t>
            </a:r>
            <a:r>
              <a:rPr lang="de-CH" sz="2200" dirty="0" err="1">
                <a:solidFill>
                  <a:schemeClr val="accent4">
                    <a:lumMod val="75000"/>
                  </a:schemeClr>
                </a:solidFill>
                <a:latin typeface="Fira Code" panose="020B0809050000020004" pitchFamily="49" charset="0"/>
                <a:ea typeface="Fira Code" panose="020B0809050000020004" pitchFamily="49" charset="0"/>
                <a:cs typeface="Fira Code" panose="020B0809050000020004" pitchFamily="49" charset="0"/>
              </a:rPr>
              <a:t>Wishlist</a:t>
            </a:r>
            <a:r>
              <a:rPr lang="de-CH" dirty="0"/>
              <a:t> sinnlos. Soll also an Lebensdauer von </a:t>
            </a:r>
            <a:r>
              <a:rPr lang="de-CH" sz="2200" dirty="0" err="1">
                <a:solidFill>
                  <a:schemeClr val="accent4">
                    <a:lumMod val="75000"/>
                  </a:schemeClr>
                </a:solidFill>
                <a:latin typeface="Fira Code" panose="020B0809050000020004" pitchFamily="49" charset="0"/>
                <a:ea typeface="Fira Code" panose="020B0809050000020004" pitchFamily="49" charset="0"/>
                <a:cs typeface="Fira Code" panose="020B0809050000020004" pitchFamily="49" charset="0"/>
              </a:rPr>
              <a:t>Wishlist</a:t>
            </a:r>
            <a:r>
              <a:rPr lang="de-CH" dirty="0"/>
              <a:t> gebunden sein.</a:t>
            </a:r>
          </a:p>
        </p:txBody>
      </p:sp>
      <p:sp>
        <p:nvSpPr>
          <p:cNvPr id="4" name="Slide Number Placeholder 3">
            <a:extLst>
              <a:ext uri="{FF2B5EF4-FFF2-40B4-BE49-F238E27FC236}">
                <a16:creationId xmlns:a16="http://schemas.microsoft.com/office/drawing/2014/main" id="{17326A36-8F65-5705-9721-0083CAE816AE}"/>
              </a:ext>
            </a:extLst>
          </p:cNvPr>
          <p:cNvSpPr>
            <a:spLocks noGrp="1"/>
          </p:cNvSpPr>
          <p:nvPr>
            <p:ph type="sldNum" sz="quarter" idx="4"/>
          </p:nvPr>
        </p:nvSpPr>
        <p:spPr/>
        <p:txBody>
          <a:bodyPr/>
          <a:lstStyle/>
          <a:p>
            <a:fld id="{01E5B819-6909-4CDA-9F8C-527769432568}" type="slidenum">
              <a:rPr lang="en-US" smtClean="0"/>
              <a:t>23</a:t>
            </a:fld>
            <a:endParaRPr lang="en-US" dirty="0"/>
          </a:p>
        </p:txBody>
      </p:sp>
      <p:sp>
        <p:nvSpPr>
          <p:cNvPr id="5" name="Rectangle 4">
            <a:extLst>
              <a:ext uri="{FF2B5EF4-FFF2-40B4-BE49-F238E27FC236}">
                <a16:creationId xmlns:a16="http://schemas.microsoft.com/office/drawing/2014/main" id="{5643371A-6946-0E5D-D883-722757CF903D}"/>
              </a:ext>
            </a:extLst>
          </p:cNvPr>
          <p:cNvSpPr/>
          <p:nvPr/>
        </p:nvSpPr>
        <p:spPr>
          <a:xfrm>
            <a:off x="1108990" y="3837783"/>
            <a:ext cx="4035996" cy="1895492"/>
          </a:xfrm>
          <a:prstGeom prst="rect">
            <a:avLst/>
          </a:prstGeom>
          <a:solidFill>
            <a:srgbClr val="000000">
              <a:alpha val="3922"/>
            </a:srgbClr>
          </a:solidFill>
          <a:effectLst/>
        </p:spPr>
        <p:txBody>
          <a:bodyPr wrap="none" lIns="180000" tIns="72000" rIns="180000" bIns="144000" numCol="1" anchor="t">
            <a:spAutoFit/>
          </a:bodyPr>
          <a:lstStyle/>
          <a:p>
            <a:pPr>
              <a:lnSpc>
                <a:spcPct val="125000"/>
              </a:lnSpc>
            </a:pPr>
            <a:r>
              <a:rPr lang="it-IT" sz="1600" dirty="0">
                <a:solidFill>
                  <a:schemeClr val="accent4"/>
                </a:solidFill>
                <a:latin typeface="Fira Code" panose="020B0509050000020004" pitchFamily="49" charset="0"/>
                <a:ea typeface="Fira Code" panose="020B0509050000020004" pitchFamily="49" charset="0"/>
              </a:rPr>
              <a:t>@Entity</a:t>
            </a:r>
          </a:p>
          <a:p>
            <a:pPr>
              <a:lnSpc>
                <a:spcPct val="125000"/>
              </a:lnSpc>
            </a:pPr>
            <a:r>
              <a:rPr lang="it-IT" sz="1600" b="1" dirty="0">
                <a:solidFill>
                  <a:schemeClr val="accent4">
                    <a:lumMod val="75000"/>
                  </a:schemeClr>
                </a:solidFill>
                <a:latin typeface="Fira Code" panose="020B0509050000020004" pitchFamily="49" charset="0"/>
                <a:ea typeface="Fira Code" panose="020B0509050000020004" pitchFamily="49" charset="0"/>
              </a:rPr>
              <a:t>public</a:t>
            </a:r>
            <a:r>
              <a:rPr lang="it-IT" sz="1600" dirty="0">
                <a:latin typeface="Fira Code" panose="020B0509050000020004" pitchFamily="49" charset="0"/>
                <a:ea typeface="Fira Code" panose="020B0509050000020004" pitchFamily="49" charset="0"/>
              </a:rPr>
              <a:t> </a:t>
            </a:r>
            <a:r>
              <a:rPr lang="it-IT" sz="1600" b="1" dirty="0">
                <a:solidFill>
                  <a:schemeClr val="accent4">
                    <a:lumMod val="75000"/>
                  </a:schemeClr>
                </a:solidFill>
                <a:latin typeface="Fira Code" panose="020B0509050000020004" pitchFamily="49" charset="0"/>
                <a:ea typeface="Fira Code" panose="020B0509050000020004" pitchFamily="49" charset="0"/>
              </a:rPr>
              <a:t>class</a:t>
            </a:r>
            <a:r>
              <a:rPr lang="it-IT" sz="1600" dirty="0">
                <a:latin typeface="Fira Code" panose="020B0509050000020004" pitchFamily="49" charset="0"/>
                <a:ea typeface="Fira Code" panose="020B0509050000020004" pitchFamily="49" charset="0"/>
              </a:rPr>
              <a:t> </a:t>
            </a:r>
            <a:r>
              <a:rPr lang="it-IT" sz="1600" dirty="0" err="1">
                <a:latin typeface="Fira Code" panose="020B0509050000020004" pitchFamily="49" charset="0"/>
                <a:ea typeface="Fira Code" panose="020B0509050000020004" pitchFamily="49" charset="0"/>
              </a:rPr>
              <a:t>Wishlist</a:t>
            </a:r>
            <a:r>
              <a:rPr lang="it-IT" sz="1600" dirty="0">
                <a:latin typeface="Fira Code" panose="020B0509050000020004" pitchFamily="49" charset="0"/>
                <a:ea typeface="Fira Code" panose="020B0509050000020004" pitchFamily="49" charset="0"/>
              </a:rPr>
              <a:t> {</a:t>
            </a:r>
          </a:p>
          <a:p>
            <a:pPr>
              <a:lnSpc>
                <a:spcPct val="125000"/>
              </a:lnSpc>
            </a:pPr>
            <a:endParaRPr lang="it-IT" sz="800" dirty="0">
              <a:latin typeface="Fira Code" panose="020B0509050000020004" pitchFamily="49" charset="0"/>
              <a:ea typeface="Fira Code" panose="020B0509050000020004" pitchFamily="49" charset="0"/>
            </a:endParaRPr>
          </a:p>
          <a:p>
            <a:pPr>
              <a:lnSpc>
                <a:spcPct val="125000"/>
              </a:lnSpc>
            </a:pPr>
            <a:r>
              <a:rPr lang="it-IT" sz="1600" dirty="0">
                <a:latin typeface="Fira Code" panose="020B0509050000020004" pitchFamily="49" charset="0"/>
                <a:ea typeface="Fira Code" panose="020B0509050000020004" pitchFamily="49" charset="0"/>
              </a:rPr>
              <a:t>   </a:t>
            </a:r>
            <a:r>
              <a:rPr lang="it-IT" sz="1600" dirty="0">
                <a:solidFill>
                  <a:schemeClr val="accent4"/>
                </a:solidFill>
                <a:latin typeface="Fira Code" panose="020B0509050000020004" pitchFamily="49" charset="0"/>
                <a:ea typeface="Fira Code" panose="020B0509050000020004" pitchFamily="49" charset="0"/>
              </a:rPr>
              <a:t>@OneToMany</a:t>
            </a:r>
          </a:p>
          <a:p>
            <a:pPr>
              <a:lnSpc>
                <a:spcPct val="125000"/>
              </a:lnSpc>
            </a:pPr>
            <a:r>
              <a:rPr lang="it-IT" sz="1600" b="1" dirty="0">
                <a:solidFill>
                  <a:schemeClr val="accent4">
                    <a:lumMod val="75000"/>
                  </a:schemeClr>
                </a:solidFill>
                <a:latin typeface="Fira Code" panose="020B0509050000020004" pitchFamily="49" charset="0"/>
                <a:ea typeface="Fira Code" panose="020B0509050000020004" pitchFamily="49" charset="0"/>
              </a:rPr>
              <a:t>   private</a:t>
            </a:r>
            <a:r>
              <a:rPr lang="it-IT" sz="1600" dirty="0">
                <a:latin typeface="Fira Code" panose="020B0509050000020004" pitchFamily="49" charset="0"/>
                <a:ea typeface="Fira Code" panose="020B0509050000020004" pitchFamily="49" charset="0"/>
              </a:rPr>
              <a:t> List&lt;</a:t>
            </a:r>
            <a:r>
              <a:rPr lang="it-IT" sz="1600" dirty="0" err="1">
                <a:latin typeface="Fira Code" panose="020B0509050000020004" pitchFamily="49" charset="0"/>
                <a:ea typeface="Fira Code" panose="020B0509050000020004" pitchFamily="49" charset="0"/>
              </a:rPr>
              <a:t>Wish</a:t>
            </a:r>
            <a:r>
              <a:rPr lang="it-IT" sz="1600" dirty="0">
                <a:latin typeface="Fira Code" panose="020B0509050000020004" pitchFamily="49" charset="0"/>
                <a:ea typeface="Fira Code" panose="020B0509050000020004" pitchFamily="49" charset="0"/>
              </a:rPr>
              <a:t>&gt; </a:t>
            </a:r>
            <a:r>
              <a:rPr lang="it-IT" sz="1600" dirty="0" err="1">
                <a:solidFill>
                  <a:schemeClr val="accent3">
                    <a:lumMod val="75000"/>
                  </a:schemeClr>
                </a:solidFill>
                <a:latin typeface="Fira Code" panose="020B0509050000020004" pitchFamily="49" charset="0"/>
                <a:ea typeface="Fira Code" panose="020B0509050000020004" pitchFamily="49" charset="0"/>
              </a:rPr>
              <a:t>wishes</a:t>
            </a:r>
            <a:r>
              <a:rPr lang="it-IT" sz="1600" dirty="0">
                <a:latin typeface="Fira Code" panose="020B0509050000020004" pitchFamily="49" charset="0"/>
                <a:ea typeface="Fira Code" panose="020B0509050000020004" pitchFamily="49" charset="0"/>
              </a:rPr>
              <a:t>;</a:t>
            </a:r>
            <a:endParaRPr lang="it-IT" sz="800" dirty="0">
              <a:latin typeface="Fira Code" panose="020B0509050000020004" pitchFamily="49" charset="0"/>
              <a:ea typeface="Fira Code" panose="020B0509050000020004" pitchFamily="49" charset="0"/>
            </a:endParaRPr>
          </a:p>
          <a:p>
            <a:pPr>
              <a:lnSpc>
                <a:spcPct val="125000"/>
              </a:lnSpc>
            </a:pPr>
            <a:r>
              <a:rPr lang="it-IT" sz="1600" dirty="0">
                <a:latin typeface="Fira Code" panose="020B0509050000020004" pitchFamily="49" charset="0"/>
                <a:ea typeface="Fira Code" panose="020B0509050000020004" pitchFamily="49" charset="0"/>
              </a:rPr>
              <a:t>}</a:t>
            </a:r>
            <a:endParaRPr lang="en-US" sz="1600" dirty="0">
              <a:solidFill>
                <a:schemeClr val="bg1">
                  <a:lumMod val="65000"/>
                </a:schemeClr>
              </a:solidFill>
              <a:latin typeface="Fira Code" panose="020B0509050000020004" pitchFamily="49" charset="0"/>
              <a:ea typeface="Fira Code" panose="020B0509050000020004" pitchFamily="49" charset="0"/>
            </a:endParaRPr>
          </a:p>
        </p:txBody>
      </p:sp>
      <p:sp>
        <p:nvSpPr>
          <p:cNvPr id="6" name="Rectangle 5">
            <a:extLst>
              <a:ext uri="{FF2B5EF4-FFF2-40B4-BE49-F238E27FC236}">
                <a16:creationId xmlns:a16="http://schemas.microsoft.com/office/drawing/2014/main" id="{5F9CB66A-C4F0-548D-F488-A3ACCE1A756B}"/>
              </a:ext>
            </a:extLst>
          </p:cNvPr>
          <p:cNvSpPr/>
          <p:nvPr/>
        </p:nvSpPr>
        <p:spPr>
          <a:xfrm>
            <a:off x="5654777" y="3837783"/>
            <a:ext cx="4035995" cy="1433827"/>
          </a:xfrm>
          <a:prstGeom prst="rect">
            <a:avLst/>
          </a:prstGeom>
          <a:solidFill>
            <a:srgbClr val="000000">
              <a:alpha val="3922"/>
            </a:srgbClr>
          </a:solidFill>
          <a:effectLst/>
        </p:spPr>
        <p:txBody>
          <a:bodyPr wrap="square" lIns="180000" tIns="72000" rIns="180000" bIns="144000" numCol="1" anchor="t">
            <a:spAutoFit/>
          </a:bodyPr>
          <a:lstStyle/>
          <a:p>
            <a:pPr>
              <a:lnSpc>
                <a:spcPct val="125000"/>
              </a:lnSpc>
            </a:pPr>
            <a:r>
              <a:rPr lang="it-IT" sz="1600" dirty="0">
                <a:solidFill>
                  <a:schemeClr val="accent4"/>
                </a:solidFill>
                <a:latin typeface="Fira Code" panose="020B0509050000020004" pitchFamily="49" charset="0"/>
                <a:ea typeface="Fira Code" panose="020B0509050000020004" pitchFamily="49" charset="0"/>
              </a:rPr>
              <a:t>@Entity</a:t>
            </a:r>
          </a:p>
          <a:p>
            <a:pPr>
              <a:lnSpc>
                <a:spcPct val="125000"/>
              </a:lnSpc>
            </a:pPr>
            <a:r>
              <a:rPr lang="it-IT" sz="1600" b="1" dirty="0">
                <a:solidFill>
                  <a:schemeClr val="accent4">
                    <a:lumMod val="75000"/>
                  </a:schemeClr>
                </a:solidFill>
                <a:latin typeface="Fira Code" panose="020B0509050000020004" pitchFamily="49" charset="0"/>
                <a:ea typeface="Fira Code" panose="020B0509050000020004" pitchFamily="49" charset="0"/>
              </a:rPr>
              <a:t>public</a:t>
            </a:r>
            <a:r>
              <a:rPr lang="it-IT" sz="1600" dirty="0">
                <a:latin typeface="Fira Code" panose="020B0509050000020004" pitchFamily="49" charset="0"/>
                <a:ea typeface="Fira Code" panose="020B0509050000020004" pitchFamily="49" charset="0"/>
              </a:rPr>
              <a:t> </a:t>
            </a:r>
            <a:r>
              <a:rPr lang="it-IT" sz="1600" b="1" dirty="0">
                <a:solidFill>
                  <a:schemeClr val="accent4">
                    <a:lumMod val="75000"/>
                  </a:schemeClr>
                </a:solidFill>
                <a:latin typeface="Fira Code" panose="020B0509050000020004" pitchFamily="49" charset="0"/>
                <a:ea typeface="Fira Code" panose="020B0509050000020004" pitchFamily="49" charset="0"/>
              </a:rPr>
              <a:t>class</a:t>
            </a:r>
            <a:r>
              <a:rPr lang="it-IT" sz="1600" dirty="0">
                <a:latin typeface="Fira Code" panose="020B0509050000020004" pitchFamily="49" charset="0"/>
                <a:ea typeface="Fira Code" panose="020B0509050000020004" pitchFamily="49" charset="0"/>
              </a:rPr>
              <a:t> </a:t>
            </a:r>
            <a:r>
              <a:rPr lang="it-IT" sz="1600" dirty="0" err="1">
                <a:latin typeface="Fira Code" panose="020B0509050000020004" pitchFamily="49" charset="0"/>
                <a:ea typeface="Fira Code" panose="020B0509050000020004" pitchFamily="49" charset="0"/>
              </a:rPr>
              <a:t>Wish</a:t>
            </a:r>
            <a:r>
              <a:rPr lang="it-IT" sz="1600" dirty="0">
                <a:latin typeface="Fira Code" panose="020B0509050000020004" pitchFamily="49" charset="0"/>
                <a:ea typeface="Fira Code" panose="020B0509050000020004" pitchFamily="49" charset="0"/>
              </a:rPr>
              <a:t> {</a:t>
            </a:r>
          </a:p>
          <a:p>
            <a:pPr>
              <a:lnSpc>
                <a:spcPct val="125000"/>
              </a:lnSpc>
            </a:pPr>
            <a:r>
              <a:rPr lang="it-IT" sz="1600" dirty="0">
                <a:latin typeface="Fira Code" panose="020B0509050000020004" pitchFamily="49" charset="0"/>
                <a:ea typeface="Fira Code" panose="020B0509050000020004" pitchFamily="49" charset="0"/>
              </a:rPr>
              <a:t>   </a:t>
            </a:r>
            <a:r>
              <a:rPr lang="it-IT" sz="1600" dirty="0">
                <a:solidFill>
                  <a:schemeClr val="accent5"/>
                </a:solidFill>
                <a:latin typeface="Fira Code" panose="020B0509050000020004" pitchFamily="49" charset="0"/>
                <a:ea typeface="Fira Code" panose="020B0509050000020004" pitchFamily="49" charset="0"/>
              </a:rPr>
              <a:t>...</a:t>
            </a:r>
          </a:p>
          <a:p>
            <a:pPr>
              <a:lnSpc>
                <a:spcPct val="125000"/>
              </a:lnSpc>
            </a:pPr>
            <a:r>
              <a:rPr lang="it-IT" sz="1600" dirty="0">
                <a:latin typeface="Fira Code" panose="020B0509050000020004" pitchFamily="49" charset="0"/>
                <a:ea typeface="Fira Code" panose="020B0509050000020004" pitchFamily="49" charset="0"/>
              </a:rPr>
              <a:t>}</a:t>
            </a:r>
            <a:endParaRPr lang="en-US" sz="1600" dirty="0">
              <a:solidFill>
                <a:schemeClr val="bg1">
                  <a:lumMod val="65000"/>
                </a:schemeClr>
              </a:solidFill>
              <a:latin typeface="Fira Code" panose="020B0509050000020004" pitchFamily="49" charset="0"/>
              <a:ea typeface="Fira Code" panose="020B0509050000020004" pitchFamily="49" charset="0"/>
            </a:endParaRPr>
          </a:p>
        </p:txBody>
      </p:sp>
      <p:sp>
        <p:nvSpPr>
          <p:cNvPr id="10" name="TextBox 9">
            <a:extLst>
              <a:ext uri="{FF2B5EF4-FFF2-40B4-BE49-F238E27FC236}">
                <a16:creationId xmlns:a16="http://schemas.microsoft.com/office/drawing/2014/main" id="{D053ACFB-C824-2CA9-92DF-EF4A4680D76E}"/>
              </a:ext>
            </a:extLst>
          </p:cNvPr>
          <p:cNvSpPr txBox="1"/>
          <p:nvPr/>
        </p:nvSpPr>
        <p:spPr>
          <a:xfrm>
            <a:off x="2824380" y="4669723"/>
            <a:ext cx="2084225" cy="338554"/>
          </a:xfrm>
          <a:prstGeom prst="rect">
            <a:avLst/>
          </a:prstGeom>
          <a:noFill/>
        </p:spPr>
        <p:txBody>
          <a:bodyPr wrap="none">
            <a:spAutoFit/>
          </a:bodyPr>
          <a:lstStyle/>
          <a:p>
            <a:r>
              <a:rPr kumimoji="0" lang="it-IT" sz="1600" b="0" i="0" u="none" strike="noStrike" kern="1200" cap="none" spc="0" normalizeH="0" baseline="0" noProof="0" dirty="0">
                <a:ln>
                  <a:noFill/>
                </a:ln>
                <a:solidFill>
                  <a:srgbClr val="38BE75"/>
                </a:solidFill>
                <a:effectLst/>
                <a:uLnTx/>
                <a:uFillTx/>
                <a:latin typeface="Fira Code" panose="020B0509050000020004" pitchFamily="49" charset="0"/>
                <a:ea typeface="Fira Code" panose="020B0509050000020004" pitchFamily="49" charset="0"/>
                <a:cs typeface="+mn-cs"/>
              </a:rPr>
              <a:t>(</a:t>
            </a:r>
            <a:r>
              <a:rPr kumimoji="0" lang="it-IT" sz="1600" b="0" i="0" u="none" strike="noStrike" kern="1200" cap="none" spc="0" normalizeH="0" baseline="0" noProof="0" dirty="0" err="1">
                <a:ln>
                  <a:noFill/>
                </a:ln>
                <a:solidFill>
                  <a:srgbClr val="38BE75"/>
                </a:solidFill>
                <a:effectLst/>
                <a:uLnTx/>
                <a:uFillTx/>
                <a:latin typeface="Fira Code" panose="020B0509050000020004" pitchFamily="49" charset="0"/>
                <a:ea typeface="Fira Code" panose="020B0509050000020004" pitchFamily="49" charset="0"/>
                <a:cs typeface="+mn-cs"/>
              </a:rPr>
              <a:t>cascade</a:t>
            </a:r>
            <a:r>
              <a:rPr lang="it-IT" sz="1600" dirty="0">
                <a:solidFill>
                  <a:srgbClr val="38BE75"/>
                </a:solidFill>
                <a:latin typeface="Fira Code" panose="020B0509050000020004" pitchFamily="49" charset="0"/>
                <a:ea typeface="Fira Code" panose="020B0509050000020004" pitchFamily="49" charset="0"/>
              </a:rPr>
              <a:t> = ALL)</a:t>
            </a:r>
            <a:endParaRPr lang="de-CH" dirty="0">
              <a:solidFill>
                <a:srgbClr val="38BE75"/>
              </a:solidFill>
            </a:endParaRPr>
          </a:p>
        </p:txBody>
      </p:sp>
      <p:sp>
        <p:nvSpPr>
          <p:cNvPr id="11" name="Graphic 25">
            <a:extLst>
              <a:ext uri="{FF2B5EF4-FFF2-40B4-BE49-F238E27FC236}">
                <a16:creationId xmlns:a16="http://schemas.microsoft.com/office/drawing/2014/main" id="{99CD2BE6-18D2-BED4-79B4-98C47AB495C3}"/>
              </a:ext>
            </a:extLst>
          </p:cNvPr>
          <p:cNvSpPr/>
          <p:nvPr/>
        </p:nvSpPr>
        <p:spPr>
          <a:xfrm>
            <a:off x="9929580" y="4351688"/>
            <a:ext cx="486361" cy="487312"/>
          </a:xfrm>
          <a:custGeom>
            <a:avLst/>
            <a:gdLst>
              <a:gd name="connsiteX0" fmla="*/ 990600 w 4867275"/>
              <a:gd name="connsiteY0" fmla="*/ 2133600 h 4876800"/>
              <a:gd name="connsiteX1" fmla="*/ 228600 w 4867275"/>
              <a:gd name="connsiteY1" fmla="*/ 2133600 h 4876800"/>
              <a:gd name="connsiteX2" fmla="*/ 0 w 4867275"/>
              <a:gd name="connsiteY2" fmla="*/ 2362200 h 4876800"/>
              <a:gd name="connsiteX3" fmla="*/ 0 w 4867275"/>
              <a:gd name="connsiteY3" fmla="*/ 4648200 h 4876800"/>
              <a:gd name="connsiteX4" fmla="*/ 228600 w 4867275"/>
              <a:gd name="connsiteY4" fmla="*/ 4876800 h 4876800"/>
              <a:gd name="connsiteX5" fmla="*/ 990600 w 4867275"/>
              <a:gd name="connsiteY5" fmla="*/ 4876800 h 4876800"/>
              <a:gd name="connsiteX6" fmla="*/ 1219200 w 4867275"/>
              <a:gd name="connsiteY6" fmla="*/ 4648200 h 4876800"/>
              <a:gd name="connsiteX7" fmla="*/ 1219200 w 4867275"/>
              <a:gd name="connsiteY7" fmla="*/ 2362200 h 4876800"/>
              <a:gd name="connsiteX8" fmla="*/ 990600 w 4867275"/>
              <a:gd name="connsiteY8" fmla="*/ 2133600 h 4876800"/>
              <a:gd name="connsiteX9" fmla="*/ 609600 w 4867275"/>
              <a:gd name="connsiteY9" fmla="*/ 4495800 h 4876800"/>
              <a:gd name="connsiteX10" fmla="*/ 381000 w 4867275"/>
              <a:gd name="connsiteY10" fmla="*/ 4267200 h 4876800"/>
              <a:gd name="connsiteX11" fmla="*/ 609600 w 4867275"/>
              <a:gd name="connsiteY11" fmla="*/ 4038600 h 4876800"/>
              <a:gd name="connsiteX12" fmla="*/ 838200 w 4867275"/>
              <a:gd name="connsiteY12" fmla="*/ 4267200 h 4876800"/>
              <a:gd name="connsiteX13" fmla="*/ 609600 w 4867275"/>
              <a:gd name="connsiteY13" fmla="*/ 4495800 h 4876800"/>
              <a:gd name="connsiteX14" fmla="*/ 3657600 w 4867275"/>
              <a:gd name="connsiteY14" fmla="*/ 775830 h 4876800"/>
              <a:gd name="connsiteX15" fmla="*/ 3340637 w 4867275"/>
              <a:gd name="connsiteY15" fmla="*/ 1676400 h 4876800"/>
              <a:gd name="connsiteX16" fmla="*/ 4309549 w 4867275"/>
              <a:gd name="connsiteY16" fmla="*/ 1676400 h 4876800"/>
              <a:gd name="connsiteX17" fmla="*/ 4876791 w 4867275"/>
              <a:gd name="connsiteY17" fmla="*/ 2229784 h 4876800"/>
              <a:gd name="connsiteX18" fmla="*/ 4691634 w 4867275"/>
              <a:gd name="connsiteY18" fmla="*/ 2698385 h 4876800"/>
              <a:gd name="connsiteX19" fmla="*/ 4690587 w 4867275"/>
              <a:gd name="connsiteY19" fmla="*/ 2699433 h 4876800"/>
              <a:gd name="connsiteX20" fmla="*/ 4601928 w 4867275"/>
              <a:gd name="connsiteY20" fmla="*/ 3456375 h 4876800"/>
              <a:gd name="connsiteX21" fmla="*/ 4445889 w 4867275"/>
              <a:gd name="connsiteY21" fmla="*/ 4168436 h 4876800"/>
              <a:gd name="connsiteX22" fmla="*/ 4387330 w 4867275"/>
              <a:gd name="connsiteY22" fmla="*/ 4593555 h 4876800"/>
              <a:gd name="connsiteX23" fmla="*/ 3303641 w 4867275"/>
              <a:gd name="connsiteY23" fmla="*/ 4876800 h 4876800"/>
              <a:gd name="connsiteX24" fmla="*/ 3276543 w 4867275"/>
              <a:gd name="connsiteY24" fmla="*/ 4876791 h 4876800"/>
              <a:gd name="connsiteX25" fmla="*/ 2137734 w 4867275"/>
              <a:gd name="connsiteY25" fmla="*/ 4574610 h 4876800"/>
              <a:gd name="connsiteX26" fmla="*/ 1636233 w 4867275"/>
              <a:gd name="connsiteY26" fmla="*/ 4420515 h 4876800"/>
              <a:gd name="connsiteX27" fmla="*/ 1524000 w 4867275"/>
              <a:gd name="connsiteY27" fmla="*/ 4306234 h 4876800"/>
              <a:gd name="connsiteX28" fmla="*/ 1524000 w 4867275"/>
              <a:gd name="connsiteY28" fmla="*/ 2270074 h 4876800"/>
              <a:gd name="connsiteX29" fmla="*/ 1557890 w 4867275"/>
              <a:gd name="connsiteY29" fmla="*/ 2188912 h 4876800"/>
              <a:gd name="connsiteX30" fmla="*/ 2406730 w 4867275"/>
              <a:gd name="connsiteY30" fmla="*/ 1111529 h 4876800"/>
              <a:gd name="connsiteX31" fmla="*/ 2648598 w 4867275"/>
              <a:gd name="connsiteY31" fmla="*/ 550488 h 4876800"/>
              <a:gd name="connsiteX32" fmla="*/ 2971800 w 4867275"/>
              <a:gd name="connsiteY32" fmla="*/ 0 h 4876800"/>
              <a:gd name="connsiteX33" fmla="*/ 3657600 w 4867275"/>
              <a:gd name="connsiteY33" fmla="*/ 775830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867275" h="4876800">
                <a:moveTo>
                  <a:pt x="990600" y="2133600"/>
                </a:moveTo>
                <a:lnTo>
                  <a:pt x="228600" y="2133600"/>
                </a:lnTo>
                <a:cubicBezTo>
                  <a:pt x="102346" y="2133600"/>
                  <a:pt x="0" y="2235946"/>
                  <a:pt x="0" y="2362200"/>
                </a:cubicBezTo>
                <a:lnTo>
                  <a:pt x="0" y="4648200"/>
                </a:lnTo>
                <a:cubicBezTo>
                  <a:pt x="0" y="4774454"/>
                  <a:pt x="102346" y="4876800"/>
                  <a:pt x="228600" y="4876800"/>
                </a:cubicBezTo>
                <a:lnTo>
                  <a:pt x="990600" y="4876800"/>
                </a:lnTo>
                <a:cubicBezTo>
                  <a:pt x="1116854" y="4876800"/>
                  <a:pt x="1219200" y="4774454"/>
                  <a:pt x="1219200" y="4648200"/>
                </a:cubicBezTo>
                <a:lnTo>
                  <a:pt x="1219200" y="2362200"/>
                </a:lnTo>
                <a:cubicBezTo>
                  <a:pt x="1219200" y="2235946"/>
                  <a:pt x="1116854" y="2133600"/>
                  <a:pt x="990600" y="2133600"/>
                </a:cubicBezTo>
                <a:close/>
                <a:moveTo>
                  <a:pt x="609600" y="4495800"/>
                </a:moveTo>
                <a:cubicBezTo>
                  <a:pt x="483346" y="4495800"/>
                  <a:pt x="381000" y="4393454"/>
                  <a:pt x="381000" y="4267200"/>
                </a:cubicBezTo>
                <a:cubicBezTo>
                  <a:pt x="381000" y="4140946"/>
                  <a:pt x="483346" y="4038600"/>
                  <a:pt x="609600" y="4038600"/>
                </a:cubicBezTo>
                <a:cubicBezTo>
                  <a:pt x="735854" y="4038600"/>
                  <a:pt x="838200" y="4140946"/>
                  <a:pt x="838200" y="4267200"/>
                </a:cubicBezTo>
                <a:cubicBezTo>
                  <a:pt x="838200" y="4393454"/>
                  <a:pt x="735854" y="4495800"/>
                  <a:pt x="609600" y="4495800"/>
                </a:cubicBezTo>
                <a:close/>
                <a:moveTo>
                  <a:pt x="3657600" y="775830"/>
                </a:moveTo>
                <a:cubicBezTo>
                  <a:pt x="3657600" y="1179843"/>
                  <a:pt x="3410236" y="1406462"/>
                  <a:pt x="3340637" y="1676400"/>
                </a:cubicBezTo>
                <a:lnTo>
                  <a:pt x="4309549" y="1676400"/>
                </a:lnTo>
                <a:cubicBezTo>
                  <a:pt x="4627655" y="1676400"/>
                  <a:pt x="4875305" y="1940681"/>
                  <a:pt x="4876791" y="2229784"/>
                </a:cubicBezTo>
                <a:cubicBezTo>
                  <a:pt x="4877591" y="2400643"/>
                  <a:pt x="4804915" y="2584580"/>
                  <a:pt x="4691634" y="2698385"/>
                </a:cubicBezTo>
                <a:lnTo>
                  <a:pt x="4690587" y="2699433"/>
                </a:lnTo>
                <a:cubicBezTo>
                  <a:pt x="4784275" y="2921718"/>
                  <a:pt x="4769044" y="3233185"/>
                  <a:pt x="4601928" y="3456375"/>
                </a:cubicBezTo>
                <a:cubicBezTo>
                  <a:pt x="4684614" y="3703025"/>
                  <a:pt x="4601271" y="4006006"/>
                  <a:pt x="4445889" y="4168436"/>
                </a:cubicBezTo>
                <a:cubicBezTo>
                  <a:pt x="4486828" y="4336057"/>
                  <a:pt x="4467263" y="4478712"/>
                  <a:pt x="4387330" y="4593555"/>
                </a:cubicBezTo>
                <a:cubicBezTo>
                  <a:pt x="4192924" y="4872866"/>
                  <a:pt x="3711092" y="4876800"/>
                  <a:pt x="3303641" y="4876800"/>
                </a:cubicBezTo>
                <a:lnTo>
                  <a:pt x="3276543" y="4876791"/>
                </a:lnTo>
                <a:cubicBezTo>
                  <a:pt x="2816609" y="4876629"/>
                  <a:pt x="2440191" y="4709170"/>
                  <a:pt x="2137734" y="4574610"/>
                </a:cubicBezTo>
                <a:cubicBezTo>
                  <a:pt x="1985744" y="4506992"/>
                  <a:pt x="1787014" y="4423286"/>
                  <a:pt x="1636233" y="4420515"/>
                </a:cubicBezTo>
                <a:cubicBezTo>
                  <a:pt x="1573940" y="4419372"/>
                  <a:pt x="1524000" y="4368537"/>
                  <a:pt x="1524000" y="4306234"/>
                </a:cubicBezTo>
                <a:lnTo>
                  <a:pt x="1524000" y="2270074"/>
                </a:lnTo>
                <a:cubicBezTo>
                  <a:pt x="1524000" y="2239594"/>
                  <a:pt x="1536211" y="2210343"/>
                  <a:pt x="1557890" y="2188912"/>
                </a:cubicBezTo>
                <a:cubicBezTo>
                  <a:pt x="1935213" y="1816065"/>
                  <a:pt x="2097462" y="1421321"/>
                  <a:pt x="2406730" y="1111529"/>
                </a:cubicBezTo>
                <a:cubicBezTo>
                  <a:pt x="2547738" y="970255"/>
                  <a:pt x="2599020" y="756857"/>
                  <a:pt x="2648598" y="550488"/>
                </a:cubicBezTo>
                <a:cubicBezTo>
                  <a:pt x="2690956" y="374266"/>
                  <a:pt x="2779557" y="0"/>
                  <a:pt x="2971800" y="0"/>
                </a:cubicBezTo>
                <a:cubicBezTo>
                  <a:pt x="3200400" y="0"/>
                  <a:pt x="3657600" y="76200"/>
                  <a:pt x="3657600" y="775830"/>
                </a:cubicBezTo>
                <a:close/>
              </a:path>
            </a:pathLst>
          </a:custGeom>
          <a:solidFill>
            <a:srgbClr val="38BE75"/>
          </a:solidFill>
          <a:ln w="9525" cap="flat">
            <a:noFill/>
            <a:prstDash val="solid"/>
            <a:miter/>
          </a:ln>
        </p:spPr>
        <p:txBody>
          <a:bodyPr rtlCol="0" anchor="ctr"/>
          <a:lstStyle/>
          <a:p>
            <a:endParaRPr lang="de-CH"/>
          </a:p>
        </p:txBody>
      </p:sp>
    </p:spTree>
    <p:extLst>
      <p:ext uri="{BB962C8B-B14F-4D97-AF65-F5344CB8AC3E}">
        <p14:creationId xmlns:p14="http://schemas.microsoft.com/office/powerpoint/2010/main" val="1621481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1465394-3075-1224-7603-AD3BD0CC1829}"/>
              </a:ext>
            </a:extLst>
          </p:cNvPr>
          <p:cNvSpPr>
            <a:spLocks noGrp="1"/>
          </p:cNvSpPr>
          <p:nvPr>
            <p:ph idx="1"/>
          </p:nvPr>
        </p:nvSpPr>
        <p:spPr/>
        <p:txBody>
          <a:bodyPr/>
          <a:lstStyle/>
          <a:p>
            <a:r>
              <a:rPr lang="de-CH" b="1" dirty="0"/>
              <a:t>Weiteres Beispiel:</a:t>
            </a:r>
            <a:endParaRPr lang="de-CH" dirty="0"/>
          </a:p>
          <a:p>
            <a:endParaRPr lang="de-CH" dirty="0"/>
          </a:p>
          <a:p>
            <a:endParaRPr lang="de-CH" dirty="0"/>
          </a:p>
          <a:p>
            <a:endParaRPr lang="de-CH" sz="4400" dirty="0"/>
          </a:p>
          <a:p>
            <a:r>
              <a:rPr lang="de-CH" dirty="0"/>
              <a:t>Bedeutet: Wenn Wunsch gelöscht wird, werden alle dazugehörigen Kategorien gelöscht!</a:t>
            </a:r>
          </a:p>
          <a:p>
            <a:r>
              <a:rPr lang="de-CH" dirty="0"/>
              <a:t>Und wenn noch von anderen Wünschen verwendet?</a:t>
            </a:r>
          </a:p>
          <a:p>
            <a:pPr lvl="1"/>
            <a:r>
              <a:rPr lang="de-CH" dirty="0"/>
              <a:t>Entweder: </a:t>
            </a:r>
            <a:r>
              <a:rPr lang="de-CH" sz="2100" dirty="0" err="1">
                <a:solidFill>
                  <a:srgbClr val="C00000"/>
                </a:solidFill>
                <a:latin typeface="Fira Code" panose="020B0809050000020004" pitchFamily="49" charset="0"/>
                <a:ea typeface="Fira Code" panose="020B0809050000020004" pitchFamily="49" charset="0"/>
                <a:cs typeface="Fira Code" panose="020B0809050000020004" pitchFamily="49" charset="0"/>
              </a:rPr>
              <a:t>JdbcSQLIntegrityConstraintViolationException</a:t>
            </a:r>
            <a:endParaRPr lang="de-CH" sz="2100" dirty="0"/>
          </a:p>
          <a:p>
            <a:pPr lvl="1"/>
            <a:endParaRPr lang="de-CH" sz="1400" dirty="0"/>
          </a:p>
          <a:p>
            <a:pPr lvl="1"/>
            <a:r>
              <a:rPr lang="de-CH" dirty="0"/>
              <a:t>Oder sogar Ketten-</a:t>
            </a:r>
            <a:br>
              <a:rPr lang="de-CH" dirty="0"/>
            </a:br>
            <a:r>
              <a:rPr lang="de-CH" dirty="0" err="1"/>
              <a:t>reaktion</a:t>
            </a:r>
            <a:r>
              <a:rPr lang="de-CH" dirty="0"/>
              <a:t>:</a:t>
            </a:r>
          </a:p>
        </p:txBody>
      </p:sp>
      <p:sp>
        <p:nvSpPr>
          <p:cNvPr id="4" name="Slide Number Placeholder 3">
            <a:extLst>
              <a:ext uri="{FF2B5EF4-FFF2-40B4-BE49-F238E27FC236}">
                <a16:creationId xmlns:a16="http://schemas.microsoft.com/office/drawing/2014/main" id="{6ADCDAE3-1C08-5F72-8E3F-06688FD6FB19}"/>
              </a:ext>
            </a:extLst>
          </p:cNvPr>
          <p:cNvSpPr>
            <a:spLocks noGrp="1"/>
          </p:cNvSpPr>
          <p:nvPr>
            <p:ph type="sldNum" sz="quarter" idx="4"/>
          </p:nvPr>
        </p:nvSpPr>
        <p:spPr/>
        <p:txBody>
          <a:bodyPr/>
          <a:lstStyle/>
          <a:p>
            <a:fld id="{01E5B819-6909-4CDA-9F8C-527769432568}" type="slidenum">
              <a:rPr lang="en-US" smtClean="0"/>
              <a:t>24</a:t>
            </a:fld>
            <a:endParaRPr lang="en-US" dirty="0"/>
          </a:p>
        </p:txBody>
      </p:sp>
      <p:sp>
        <p:nvSpPr>
          <p:cNvPr id="6" name="Rectangle 5">
            <a:extLst>
              <a:ext uri="{FF2B5EF4-FFF2-40B4-BE49-F238E27FC236}">
                <a16:creationId xmlns:a16="http://schemas.microsoft.com/office/drawing/2014/main" id="{389941F7-9CCE-130F-A17C-C3266D1F0303}"/>
              </a:ext>
            </a:extLst>
          </p:cNvPr>
          <p:cNvSpPr/>
          <p:nvPr/>
        </p:nvSpPr>
        <p:spPr>
          <a:xfrm>
            <a:off x="781371" y="956574"/>
            <a:ext cx="5049094" cy="1895492"/>
          </a:xfrm>
          <a:prstGeom prst="rect">
            <a:avLst/>
          </a:prstGeom>
          <a:solidFill>
            <a:srgbClr val="000000">
              <a:alpha val="3922"/>
            </a:srgbClr>
          </a:solidFill>
          <a:effectLst/>
        </p:spPr>
        <p:txBody>
          <a:bodyPr wrap="none" lIns="180000" tIns="72000" rIns="180000" bIns="144000" numCol="1" anchor="t">
            <a:spAutoFit/>
          </a:bodyPr>
          <a:lstStyle/>
          <a:p>
            <a:pPr>
              <a:lnSpc>
                <a:spcPct val="125000"/>
              </a:lnSpc>
            </a:pPr>
            <a:r>
              <a:rPr lang="it-IT" sz="1600" dirty="0">
                <a:solidFill>
                  <a:schemeClr val="accent4"/>
                </a:solidFill>
                <a:latin typeface="Fira Code" panose="020B0509050000020004" pitchFamily="49" charset="0"/>
                <a:ea typeface="Fira Code" panose="020B0509050000020004" pitchFamily="49" charset="0"/>
              </a:rPr>
              <a:t>@Entity</a:t>
            </a:r>
          </a:p>
          <a:p>
            <a:pPr>
              <a:lnSpc>
                <a:spcPct val="125000"/>
              </a:lnSpc>
            </a:pPr>
            <a:r>
              <a:rPr lang="it-IT" sz="1600" b="1" dirty="0">
                <a:solidFill>
                  <a:schemeClr val="accent4">
                    <a:lumMod val="75000"/>
                  </a:schemeClr>
                </a:solidFill>
                <a:latin typeface="Fira Code" panose="020B0509050000020004" pitchFamily="49" charset="0"/>
                <a:ea typeface="Fira Code" panose="020B0509050000020004" pitchFamily="49" charset="0"/>
              </a:rPr>
              <a:t>public</a:t>
            </a:r>
            <a:r>
              <a:rPr lang="it-IT" sz="1600" dirty="0">
                <a:latin typeface="Fira Code" panose="020B0509050000020004" pitchFamily="49" charset="0"/>
                <a:ea typeface="Fira Code" panose="020B0509050000020004" pitchFamily="49" charset="0"/>
              </a:rPr>
              <a:t> </a:t>
            </a:r>
            <a:r>
              <a:rPr lang="it-IT" sz="1600" b="1" dirty="0">
                <a:solidFill>
                  <a:schemeClr val="accent4">
                    <a:lumMod val="75000"/>
                  </a:schemeClr>
                </a:solidFill>
                <a:latin typeface="Fira Code" panose="020B0509050000020004" pitchFamily="49" charset="0"/>
                <a:ea typeface="Fira Code" panose="020B0509050000020004" pitchFamily="49" charset="0"/>
              </a:rPr>
              <a:t>class</a:t>
            </a:r>
            <a:r>
              <a:rPr lang="it-IT" sz="1600" dirty="0">
                <a:latin typeface="Fira Code" panose="020B0509050000020004" pitchFamily="49" charset="0"/>
                <a:ea typeface="Fira Code" panose="020B0509050000020004" pitchFamily="49" charset="0"/>
              </a:rPr>
              <a:t> </a:t>
            </a:r>
            <a:r>
              <a:rPr lang="it-IT" sz="1600" dirty="0" err="1">
                <a:latin typeface="Fira Code" panose="020B0509050000020004" pitchFamily="49" charset="0"/>
                <a:ea typeface="Fira Code" panose="020B0509050000020004" pitchFamily="49" charset="0"/>
              </a:rPr>
              <a:t>Wish</a:t>
            </a:r>
            <a:r>
              <a:rPr lang="it-IT" sz="1600" dirty="0">
                <a:latin typeface="Fira Code" panose="020B0509050000020004" pitchFamily="49" charset="0"/>
                <a:ea typeface="Fira Code" panose="020B0509050000020004" pitchFamily="49" charset="0"/>
              </a:rPr>
              <a:t> {</a:t>
            </a:r>
          </a:p>
          <a:p>
            <a:pPr>
              <a:lnSpc>
                <a:spcPct val="125000"/>
              </a:lnSpc>
            </a:pPr>
            <a:endParaRPr lang="it-IT" sz="800" dirty="0">
              <a:solidFill>
                <a:schemeClr val="bg1">
                  <a:lumMod val="65000"/>
                </a:schemeClr>
              </a:solidFill>
              <a:latin typeface="Fira Code" panose="020B0509050000020004" pitchFamily="49" charset="0"/>
              <a:ea typeface="Fira Code" panose="020B0509050000020004" pitchFamily="49" charset="0"/>
            </a:endParaRPr>
          </a:p>
          <a:p>
            <a:pPr>
              <a:lnSpc>
                <a:spcPct val="125000"/>
              </a:lnSpc>
            </a:pPr>
            <a:r>
              <a:rPr lang="it-IT" sz="1600" dirty="0">
                <a:latin typeface="Fira Code" panose="020B0509050000020004" pitchFamily="49" charset="0"/>
                <a:ea typeface="Fira Code" panose="020B0509050000020004" pitchFamily="49" charset="0"/>
              </a:rPr>
              <a:t>    </a:t>
            </a:r>
            <a:r>
              <a:rPr lang="it-IT" sz="1600" dirty="0">
                <a:solidFill>
                  <a:schemeClr val="accent4"/>
                </a:solidFill>
                <a:latin typeface="Fira Code" panose="020B0509050000020004" pitchFamily="49" charset="0"/>
                <a:ea typeface="Fira Code" panose="020B0509050000020004" pitchFamily="49" charset="0"/>
              </a:rPr>
              <a:t>@ManyToMany</a:t>
            </a:r>
          </a:p>
          <a:p>
            <a:pPr>
              <a:lnSpc>
                <a:spcPct val="125000"/>
              </a:lnSpc>
            </a:pPr>
            <a:r>
              <a:rPr lang="it-IT" sz="1600" b="1" dirty="0">
                <a:solidFill>
                  <a:schemeClr val="accent4">
                    <a:lumMod val="75000"/>
                  </a:schemeClr>
                </a:solidFill>
                <a:latin typeface="Fira Code" panose="020B0509050000020004" pitchFamily="49" charset="0"/>
                <a:ea typeface="Fira Code" panose="020B0509050000020004" pitchFamily="49" charset="0"/>
              </a:rPr>
              <a:t>    private</a:t>
            </a:r>
            <a:r>
              <a:rPr lang="it-IT" sz="1600" dirty="0">
                <a:latin typeface="Fira Code" panose="020B0509050000020004" pitchFamily="49" charset="0"/>
                <a:ea typeface="Fira Code" panose="020B0509050000020004" pitchFamily="49" charset="0"/>
              </a:rPr>
              <a:t> Set&lt;</a:t>
            </a:r>
            <a:r>
              <a:rPr lang="it-IT" sz="1600" dirty="0" err="1">
                <a:latin typeface="Fira Code" panose="020B0509050000020004" pitchFamily="49" charset="0"/>
                <a:ea typeface="Fira Code" panose="020B0509050000020004" pitchFamily="49" charset="0"/>
              </a:rPr>
              <a:t>Category</a:t>
            </a:r>
            <a:r>
              <a:rPr lang="it-IT" sz="1600" dirty="0">
                <a:latin typeface="Fira Code" panose="020B0509050000020004" pitchFamily="49" charset="0"/>
                <a:ea typeface="Fira Code" panose="020B0509050000020004" pitchFamily="49" charset="0"/>
              </a:rPr>
              <a:t>&gt; </a:t>
            </a:r>
            <a:r>
              <a:rPr lang="it-IT" sz="1600" dirty="0" err="1">
                <a:solidFill>
                  <a:schemeClr val="accent3">
                    <a:lumMod val="75000"/>
                  </a:schemeClr>
                </a:solidFill>
                <a:latin typeface="Fira Code" panose="020B0509050000020004" pitchFamily="49" charset="0"/>
                <a:ea typeface="Fira Code" panose="020B0509050000020004" pitchFamily="49" charset="0"/>
              </a:rPr>
              <a:t>categories</a:t>
            </a:r>
            <a:r>
              <a:rPr lang="it-IT" sz="1600" dirty="0">
                <a:latin typeface="Fira Code" panose="020B0509050000020004" pitchFamily="49" charset="0"/>
                <a:ea typeface="Fira Code" panose="020B0509050000020004" pitchFamily="49" charset="0"/>
              </a:rPr>
              <a:t>;</a:t>
            </a:r>
            <a:endParaRPr lang="it-IT" sz="1600" dirty="0">
              <a:solidFill>
                <a:schemeClr val="bg1">
                  <a:lumMod val="65000"/>
                </a:schemeClr>
              </a:solidFill>
              <a:latin typeface="Fira Code" panose="020B0509050000020004" pitchFamily="49" charset="0"/>
              <a:ea typeface="Fira Code" panose="020B0509050000020004" pitchFamily="49" charset="0"/>
            </a:endParaRPr>
          </a:p>
          <a:p>
            <a:pPr>
              <a:lnSpc>
                <a:spcPct val="125000"/>
              </a:lnSpc>
            </a:pPr>
            <a:r>
              <a:rPr lang="it-IT" sz="1600" dirty="0">
                <a:latin typeface="Fira Code" panose="020B0509050000020004" pitchFamily="49" charset="0"/>
                <a:ea typeface="Fira Code" panose="020B0509050000020004" pitchFamily="49" charset="0"/>
              </a:rPr>
              <a:t>}</a:t>
            </a:r>
            <a:endParaRPr lang="en-US" sz="1600" dirty="0">
              <a:solidFill>
                <a:schemeClr val="bg1">
                  <a:lumMod val="65000"/>
                </a:schemeClr>
              </a:solidFill>
              <a:latin typeface="Fira Code" panose="020B0509050000020004" pitchFamily="49" charset="0"/>
              <a:ea typeface="Fira Code" panose="020B0509050000020004" pitchFamily="49" charset="0"/>
            </a:endParaRPr>
          </a:p>
        </p:txBody>
      </p:sp>
      <p:sp>
        <p:nvSpPr>
          <p:cNvPr id="7" name="Rectangle 6">
            <a:extLst>
              <a:ext uri="{FF2B5EF4-FFF2-40B4-BE49-F238E27FC236}">
                <a16:creationId xmlns:a16="http://schemas.microsoft.com/office/drawing/2014/main" id="{2C32E796-BE9C-7C9E-9142-A5D84083C90F}"/>
              </a:ext>
            </a:extLst>
          </p:cNvPr>
          <p:cNvSpPr/>
          <p:nvPr/>
        </p:nvSpPr>
        <p:spPr>
          <a:xfrm>
            <a:off x="6228014" y="956574"/>
            <a:ext cx="3276172" cy="1433827"/>
          </a:xfrm>
          <a:prstGeom prst="rect">
            <a:avLst/>
          </a:prstGeom>
          <a:solidFill>
            <a:srgbClr val="000000">
              <a:alpha val="3922"/>
            </a:srgbClr>
          </a:solidFill>
          <a:effectLst/>
        </p:spPr>
        <p:txBody>
          <a:bodyPr wrap="none" lIns="180000" tIns="72000" rIns="180000" bIns="144000" numCol="1" anchor="t">
            <a:spAutoFit/>
          </a:bodyPr>
          <a:lstStyle/>
          <a:p>
            <a:pPr>
              <a:lnSpc>
                <a:spcPct val="125000"/>
              </a:lnSpc>
            </a:pPr>
            <a:r>
              <a:rPr lang="it-IT" sz="1600" dirty="0">
                <a:solidFill>
                  <a:schemeClr val="accent4"/>
                </a:solidFill>
                <a:latin typeface="Fira Code" panose="020B0509050000020004" pitchFamily="49" charset="0"/>
                <a:ea typeface="Fira Code" panose="020B0509050000020004" pitchFamily="49" charset="0"/>
              </a:rPr>
              <a:t>@Entity</a:t>
            </a:r>
          </a:p>
          <a:p>
            <a:pPr>
              <a:lnSpc>
                <a:spcPct val="125000"/>
              </a:lnSpc>
            </a:pPr>
            <a:r>
              <a:rPr lang="it-IT" sz="1600" b="1" dirty="0">
                <a:solidFill>
                  <a:schemeClr val="accent4">
                    <a:lumMod val="75000"/>
                  </a:schemeClr>
                </a:solidFill>
                <a:latin typeface="Fira Code" panose="020B0509050000020004" pitchFamily="49" charset="0"/>
                <a:ea typeface="Fira Code" panose="020B0509050000020004" pitchFamily="49" charset="0"/>
              </a:rPr>
              <a:t>public</a:t>
            </a:r>
            <a:r>
              <a:rPr lang="it-IT" sz="1600" dirty="0">
                <a:latin typeface="Fira Code" panose="020B0509050000020004" pitchFamily="49" charset="0"/>
                <a:ea typeface="Fira Code" panose="020B0509050000020004" pitchFamily="49" charset="0"/>
              </a:rPr>
              <a:t> </a:t>
            </a:r>
            <a:r>
              <a:rPr lang="it-IT" sz="1600" b="1" dirty="0">
                <a:solidFill>
                  <a:schemeClr val="accent4">
                    <a:lumMod val="75000"/>
                  </a:schemeClr>
                </a:solidFill>
                <a:latin typeface="Fira Code" panose="020B0509050000020004" pitchFamily="49" charset="0"/>
                <a:ea typeface="Fira Code" panose="020B0509050000020004" pitchFamily="49" charset="0"/>
              </a:rPr>
              <a:t>class</a:t>
            </a:r>
            <a:r>
              <a:rPr lang="it-IT" sz="1600" dirty="0">
                <a:latin typeface="Fira Code" panose="020B0509050000020004" pitchFamily="49" charset="0"/>
                <a:ea typeface="Fira Code" panose="020B0509050000020004" pitchFamily="49" charset="0"/>
              </a:rPr>
              <a:t> </a:t>
            </a:r>
            <a:r>
              <a:rPr lang="it-IT" sz="1600" dirty="0" err="1">
                <a:latin typeface="Fira Code" panose="020B0509050000020004" pitchFamily="49" charset="0"/>
                <a:ea typeface="Fira Code" panose="020B0509050000020004" pitchFamily="49" charset="0"/>
              </a:rPr>
              <a:t>Category</a:t>
            </a:r>
            <a:r>
              <a:rPr lang="it-IT" sz="1600" dirty="0">
                <a:latin typeface="Fira Code" panose="020B0509050000020004" pitchFamily="49" charset="0"/>
                <a:ea typeface="Fira Code" panose="020B0509050000020004" pitchFamily="49" charset="0"/>
              </a:rPr>
              <a:t> {</a:t>
            </a:r>
          </a:p>
          <a:p>
            <a:pPr>
              <a:lnSpc>
                <a:spcPct val="125000"/>
              </a:lnSpc>
            </a:pPr>
            <a:r>
              <a:rPr lang="it-IT" sz="1600" dirty="0">
                <a:latin typeface="Fira Code" panose="020B0509050000020004" pitchFamily="49" charset="0"/>
                <a:ea typeface="Fira Code" panose="020B0509050000020004" pitchFamily="49" charset="0"/>
              </a:rPr>
              <a:t>   </a:t>
            </a:r>
            <a:r>
              <a:rPr lang="it-IT" sz="1600" dirty="0">
                <a:solidFill>
                  <a:schemeClr val="accent5"/>
                </a:solidFill>
                <a:latin typeface="Fira Code" panose="020B0509050000020004" pitchFamily="49" charset="0"/>
                <a:ea typeface="Fira Code" panose="020B0509050000020004" pitchFamily="49" charset="0"/>
              </a:rPr>
              <a:t>...</a:t>
            </a:r>
          </a:p>
          <a:p>
            <a:pPr>
              <a:lnSpc>
                <a:spcPct val="125000"/>
              </a:lnSpc>
            </a:pPr>
            <a:r>
              <a:rPr lang="it-IT" sz="1600" dirty="0">
                <a:latin typeface="Fira Code" panose="020B0509050000020004" pitchFamily="49" charset="0"/>
                <a:ea typeface="Fira Code" panose="020B0509050000020004" pitchFamily="49" charset="0"/>
              </a:rPr>
              <a:t>}</a:t>
            </a:r>
            <a:endParaRPr lang="en-US" sz="1600" dirty="0">
              <a:solidFill>
                <a:schemeClr val="bg1">
                  <a:lumMod val="65000"/>
                </a:schemeClr>
              </a:solidFill>
              <a:latin typeface="Fira Code" panose="020B0509050000020004" pitchFamily="49" charset="0"/>
              <a:ea typeface="Fira Code" panose="020B0509050000020004" pitchFamily="49" charset="0"/>
            </a:endParaRPr>
          </a:p>
        </p:txBody>
      </p:sp>
      <p:sp>
        <p:nvSpPr>
          <p:cNvPr id="8" name="TextBox 7">
            <a:extLst>
              <a:ext uri="{FF2B5EF4-FFF2-40B4-BE49-F238E27FC236}">
                <a16:creationId xmlns:a16="http://schemas.microsoft.com/office/drawing/2014/main" id="{5174468A-1657-F380-A91B-E1FBC58AD013}"/>
              </a:ext>
            </a:extLst>
          </p:cNvPr>
          <p:cNvSpPr txBox="1"/>
          <p:nvPr/>
        </p:nvSpPr>
        <p:spPr>
          <a:xfrm>
            <a:off x="2767339" y="1788903"/>
            <a:ext cx="2084225" cy="338554"/>
          </a:xfrm>
          <a:prstGeom prst="rect">
            <a:avLst/>
          </a:prstGeom>
          <a:noFill/>
        </p:spPr>
        <p:txBody>
          <a:bodyPr wrap="none">
            <a:spAutoFit/>
          </a:bodyPr>
          <a:lstStyle/>
          <a:p>
            <a:r>
              <a:rPr kumimoji="0" lang="it-IT" sz="1600" b="0" i="0" u="none" strike="noStrike" kern="1200" cap="none" spc="0" normalizeH="0" baseline="0" noProof="0" dirty="0">
                <a:ln>
                  <a:noFill/>
                </a:ln>
                <a:solidFill>
                  <a:srgbClr val="C00000"/>
                </a:solidFill>
                <a:effectLst/>
                <a:uLnTx/>
                <a:uFillTx/>
                <a:latin typeface="Fira Code" panose="020B0509050000020004" pitchFamily="49" charset="0"/>
                <a:ea typeface="Fira Code" panose="020B0509050000020004" pitchFamily="49" charset="0"/>
                <a:cs typeface="+mn-cs"/>
              </a:rPr>
              <a:t>(</a:t>
            </a:r>
            <a:r>
              <a:rPr kumimoji="0" lang="it-IT" sz="1600" b="0" i="0" u="none" strike="noStrike" kern="1200" cap="none" spc="0" normalizeH="0" baseline="0" noProof="0" dirty="0" err="1">
                <a:ln>
                  <a:noFill/>
                </a:ln>
                <a:solidFill>
                  <a:srgbClr val="C00000"/>
                </a:solidFill>
                <a:effectLst/>
                <a:uLnTx/>
                <a:uFillTx/>
                <a:latin typeface="Fira Code" panose="020B0509050000020004" pitchFamily="49" charset="0"/>
                <a:ea typeface="Fira Code" panose="020B0509050000020004" pitchFamily="49" charset="0"/>
                <a:cs typeface="+mn-cs"/>
              </a:rPr>
              <a:t>cascade</a:t>
            </a:r>
            <a:r>
              <a:rPr lang="it-IT" sz="1600" dirty="0">
                <a:solidFill>
                  <a:srgbClr val="C00000"/>
                </a:solidFill>
                <a:latin typeface="Fira Code" panose="020B0509050000020004" pitchFamily="49" charset="0"/>
                <a:ea typeface="Fira Code" panose="020B0509050000020004" pitchFamily="49" charset="0"/>
              </a:rPr>
              <a:t> = ALL)</a:t>
            </a:r>
            <a:endParaRPr lang="de-CH" dirty="0">
              <a:solidFill>
                <a:srgbClr val="C00000"/>
              </a:solidFill>
            </a:endParaRPr>
          </a:p>
        </p:txBody>
      </p:sp>
      <p:sp>
        <p:nvSpPr>
          <p:cNvPr id="10" name="Rectangle 9">
            <a:extLst>
              <a:ext uri="{FF2B5EF4-FFF2-40B4-BE49-F238E27FC236}">
                <a16:creationId xmlns:a16="http://schemas.microsoft.com/office/drawing/2014/main" id="{407B8357-88DD-4A66-AA34-2A5F81C2F551}"/>
              </a:ext>
            </a:extLst>
          </p:cNvPr>
          <p:cNvSpPr/>
          <p:nvPr/>
        </p:nvSpPr>
        <p:spPr>
          <a:xfrm>
            <a:off x="3809451" y="5236034"/>
            <a:ext cx="4289270" cy="1433827"/>
          </a:xfrm>
          <a:prstGeom prst="rect">
            <a:avLst/>
          </a:prstGeom>
          <a:solidFill>
            <a:srgbClr val="000000">
              <a:alpha val="3922"/>
            </a:srgbClr>
          </a:solidFill>
          <a:effectLst/>
        </p:spPr>
        <p:txBody>
          <a:bodyPr wrap="none" lIns="180000" tIns="72000" rIns="180000" bIns="144000" numCol="1" anchor="t">
            <a:spAutoFit/>
          </a:bodyPr>
          <a:lstStyle/>
          <a:p>
            <a:pPr>
              <a:lnSpc>
                <a:spcPct val="125000"/>
              </a:lnSpc>
            </a:pPr>
            <a:r>
              <a:rPr lang="it-IT" sz="1600" b="1" dirty="0">
                <a:solidFill>
                  <a:schemeClr val="accent4">
                    <a:lumMod val="75000"/>
                  </a:schemeClr>
                </a:solidFill>
                <a:latin typeface="Fira Code" panose="020B0509050000020004" pitchFamily="49" charset="0"/>
                <a:ea typeface="Fira Code" panose="020B0509050000020004" pitchFamily="49" charset="0"/>
              </a:rPr>
              <a:t>public</a:t>
            </a:r>
            <a:r>
              <a:rPr lang="it-IT" sz="1600" dirty="0">
                <a:latin typeface="Fira Code" panose="020B0509050000020004" pitchFamily="49" charset="0"/>
                <a:ea typeface="Fira Code" panose="020B0509050000020004" pitchFamily="49" charset="0"/>
              </a:rPr>
              <a:t> </a:t>
            </a:r>
            <a:r>
              <a:rPr lang="it-IT" sz="1600" b="1" dirty="0">
                <a:solidFill>
                  <a:schemeClr val="accent4">
                    <a:lumMod val="75000"/>
                  </a:schemeClr>
                </a:solidFill>
                <a:latin typeface="Fira Code" panose="020B0509050000020004" pitchFamily="49" charset="0"/>
                <a:ea typeface="Fira Code" panose="020B0509050000020004" pitchFamily="49" charset="0"/>
              </a:rPr>
              <a:t>class</a:t>
            </a:r>
            <a:r>
              <a:rPr lang="it-IT" sz="1600" dirty="0">
                <a:latin typeface="Fira Code" panose="020B0509050000020004" pitchFamily="49" charset="0"/>
                <a:ea typeface="Fira Code" panose="020B0509050000020004" pitchFamily="49" charset="0"/>
              </a:rPr>
              <a:t> </a:t>
            </a:r>
            <a:r>
              <a:rPr lang="it-IT" sz="1600" dirty="0" err="1">
                <a:latin typeface="Fira Code" panose="020B0509050000020004" pitchFamily="49" charset="0"/>
                <a:ea typeface="Fira Code" panose="020B0509050000020004" pitchFamily="49" charset="0"/>
              </a:rPr>
              <a:t>Category</a:t>
            </a:r>
            <a:r>
              <a:rPr lang="it-IT" sz="1600" dirty="0">
                <a:latin typeface="Fira Code" panose="020B0509050000020004" pitchFamily="49" charset="0"/>
                <a:ea typeface="Fira Code" panose="020B0509050000020004" pitchFamily="49" charset="0"/>
              </a:rPr>
              <a:t> {</a:t>
            </a:r>
          </a:p>
          <a:p>
            <a:pPr>
              <a:lnSpc>
                <a:spcPct val="125000"/>
              </a:lnSpc>
            </a:pPr>
            <a:r>
              <a:rPr lang="it-IT" sz="1600" dirty="0">
                <a:latin typeface="Fira Code" panose="020B0509050000020004" pitchFamily="49" charset="0"/>
                <a:ea typeface="Fira Code" panose="020B0509050000020004" pitchFamily="49" charset="0"/>
              </a:rPr>
              <a:t>    </a:t>
            </a:r>
            <a:r>
              <a:rPr lang="it-IT" sz="1600" dirty="0">
                <a:solidFill>
                  <a:srgbClr val="C00000"/>
                </a:solidFill>
                <a:latin typeface="Fira Code" panose="020B0509050000020004" pitchFamily="49" charset="0"/>
                <a:ea typeface="Fira Code" panose="020B0509050000020004" pitchFamily="49" charset="0"/>
              </a:rPr>
              <a:t>@ManyToMany(cascade = ALL)</a:t>
            </a:r>
          </a:p>
          <a:p>
            <a:pPr>
              <a:lnSpc>
                <a:spcPct val="125000"/>
              </a:lnSpc>
            </a:pPr>
            <a:r>
              <a:rPr lang="it-IT" sz="1600" b="1" dirty="0">
                <a:solidFill>
                  <a:schemeClr val="accent4">
                    <a:lumMod val="75000"/>
                  </a:schemeClr>
                </a:solidFill>
                <a:latin typeface="Fira Code" panose="020B0509050000020004" pitchFamily="49" charset="0"/>
                <a:ea typeface="Fira Code" panose="020B0509050000020004" pitchFamily="49" charset="0"/>
              </a:rPr>
              <a:t>    private</a:t>
            </a:r>
            <a:r>
              <a:rPr lang="it-IT" sz="1600" dirty="0">
                <a:latin typeface="Fira Code" panose="020B0509050000020004" pitchFamily="49" charset="0"/>
                <a:ea typeface="Fira Code" panose="020B0509050000020004" pitchFamily="49" charset="0"/>
              </a:rPr>
              <a:t> Set&lt;</a:t>
            </a:r>
            <a:r>
              <a:rPr lang="it-IT" sz="1600" dirty="0" err="1">
                <a:latin typeface="Fira Code" panose="020B0509050000020004" pitchFamily="49" charset="0"/>
                <a:ea typeface="Fira Code" panose="020B0509050000020004" pitchFamily="49" charset="0"/>
              </a:rPr>
              <a:t>Wishes</a:t>
            </a:r>
            <a:r>
              <a:rPr lang="it-IT" sz="1600" dirty="0">
                <a:latin typeface="Fira Code" panose="020B0509050000020004" pitchFamily="49" charset="0"/>
                <a:ea typeface="Fira Code" panose="020B0509050000020004" pitchFamily="49" charset="0"/>
              </a:rPr>
              <a:t>&gt; </a:t>
            </a:r>
            <a:r>
              <a:rPr lang="it-IT" sz="1600" dirty="0" err="1">
                <a:solidFill>
                  <a:schemeClr val="accent3">
                    <a:lumMod val="75000"/>
                  </a:schemeClr>
                </a:solidFill>
                <a:latin typeface="Fira Code" panose="020B0509050000020004" pitchFamily="49" charset="0"/>
                <a:ea typeface="Fira Code" panose="020B0509050000020004" pitchFamily="49" charset="0"/>
              </a:rPr>
              <a:t>wishes</a:t>
            </a:r>
            <a:r>
              <a:rPr lang="it-IT" sz="1600" dirty="0">
                <a:latin typeface="Fira Code" panose="020B0509050000020004" pitchFamily="49" charset="0"/>
                <a:ea typeface="Fira Code" panose="020B0509050000020004" pitchFamily="49" charset="0"/>
              </a:rPr>
              <a:t>;</a:t>
            </a:r>
            <a:endParaRPr lang="it-IT" sz="1600" dirty="0">
              <a:solidFill>
                <a:schemeClr val="accent5"/>
              </a:solidFill>
              <a:latin typeface="Fira Code" panose="020B0509050000020004" pitchFamily="49" charset="0"/>
              <a:ea typeface="Fira Code" panose="020B0509050000020004" pitchFamily="49" charset="0"/>
            </a:endParaRPr>
          </a:p>
          <a:p>
            <a:pPr>
              <a:lnSpc>
                <a:spcPct val="125000"/>
              </a:lnSpc>
            </a:pPr>
            <a:r>
              <a:rPr lang="it-IT" sz="1600" dirty="0">
                <a:latin typeface="Fira Code" panose="020B0509050000020004" pitchFamily="49" charset="0"/>
                <a:ea typeface="Fira Code" panose="020B0509050000020004" pitchFamily="49" charset="0"/>
              </a:rPr>
              <a:t>}</a:t>
            </a:r>
            <a:endParaRPr lang="en-US" sz="1600" dirty="0">
              <a:solidFill>
                <a:schemeClr val="bg1">
                  <a:lumMod val="65000"/>
                </a:schemeClr>
              </a:solidFill>
              <a:latin typeface="Fira Code" panose="020B0509050000020004" pitchFamily="49" charset="0"/>
              <a:ea typeface="Fira Code" panose="020B0509050000020004" pitchFamily="49" charset="0"/>
            </a:endParaRPr>
          </a:p>
        </p:txBody>
      </p:sp>
      <p:sp>
        <p:nvSpPr>
          <p:cNvPr id="13" name="Graphic 38">
            <a:extLst>
              <a:ext uri="{FF2B5EF4-FFF2-40B4-BE49-F238E27FC236}">
                <a16:creationId xmlns:a16="http://schemas.microsoft.com/office/drawing/2014/main" id="{4753031F-3381-3667-0ECA-D9137FF0B940}"/>
              </a:ext>
            </a:extLst>
          </p:cNvPr>
          <p:cNvSpPr/>
          <p:nvPr/>
        </p:nvSpPr>
        <p:spPr>
          <a:xfrm>
            <a:off x="9704293" y="4600016"/>
            <a:ext cx="487313" cy="487312"/>
          </a:xfrm>
          <a:custGeom>
            <a:avLst/>
            <a:gdLst>
              <a:gd name="connsiteX0" fmla="*/ 0 w 1961358"/>
              <a:gd name="connsiteY0" fmla="*/ 214523 h 1961356"/>
              <a:gd name="connsiteX1" fmla="*/ 0 w 1961358"/>
              <a:gd name="connsiteY1" fmla="*/ 1133909 h 1961356"/>
              <a:gd name="connsiteX2" fmla="*/ 91939 w 1961358"/>
              <a:gd name="connsiteY2" fmla="*/ 1225848 h 1961356"/>
              <a:gd name="connsiteX3" fmla="*/ 398400 w 1961358"/>
              <a:gd name="connsiteY3" fmla="*/ 1225848 h 1961356"/>
              <a:gd name="connsiteX4" fmla="*/ 490339 w 1961358"/>
              <a:gd name="connsiteY4" fmla="*/ 1133909 h 1961356"/>
              <a:gd name="connsiteX5" fmla="*/ 490339 w 1961358"/>
              <a:gd name="connsiteY5" fmla="*/ 214523 h 1961356"/>
              <a:gd name="connsiteX6" fmla="*/ 398400 w 1961358"/>
              <a:gd name="connsiteY6" fmla="*/ 122585 h 1961356"/>
              <a:gd name="connsiteX7" fmla="*/ 91939 w 1961358"/>
              <a:gd name="connsiteY7" fmla="*/ 122585 h 1961356"/>
              <a:gd name="connsiteX8" fmla="*/ 0 w 1961358"/>
              <a:gd name="connsiteY8" fmla="*/ 214523 h 1961356"/>
              <a:gd name="connsiteX9" fmla="*/ 153231 w 1961358"/>
              <a:gd name="connsiteY9" fmla="*/ 980678 h 1961356"/>
              <a:gd name="connsiteX10" fmla="*/ 245170 w 1961358"/>
              <a:gd name="connsiteY10" fmla="*/ 888739 h 1961356"/>
              <a:gd name="connsiteX11" fmla="*/ 337108 w 1961358"/>
              <a:gd name="connsiteY11" fmla="*/ 980678 h 1961356"/>
              <a:gd name="connsiteX12" fmla="*/ 245170 w 1961358"/>
              <a:gd name="connsiteY12" fmla="*/ 1072617 h 1961356"/>
              <a:gd name="connsiteX13" fmla="*/ 153231 w 1961358"/>
              <a:gd name="connsiteY13" fmla="*/ 980678 h 1961356"/>
              <a:gd name="connsiteX14" fmla="*/ 1195201 w 1961358"/>
              <a:gd name="connsiteY14" fmla="*/ 1961356 h 1961356"/>
              <a:gd name="connsiteX15" fmla="*/ 1065219 w 1961358"/>
              <a:gd name="connsiteY15" fmla="*/ 1739956 h 1961356"/>
              <a:gd name="connsiteX16" fmla="*/ 967945 w 1961358"/>
              <a:gd name="connsiteY16" fmla="*/ 1514316 h 1961356"/>
              <a:gd name="connsiteX17" fmla="*/ 626558 w 1961358"/>
              <a:gd name="connsiteY17" fmla="*/ 1081014 h 1961356"/>
              <a:gd name="connsiteX18" fmla="*/ 612928 w 1961358"/>
              <a:gd name="connsiteY18" fmla="*/ 1048372 h 1961356"/>
              <a:gd name="connsiteX19" fmla="*/ 612928 w 1961358"/>
              <a:gd name="connsiteY19" fmla="*/ 229467 h 1961356"/>
              <a:gd name="connsiteX20" fmla="*/ 658066 w 1961358"/>
              <a:gd name="connsiteY20" fmla="*/ 183506 h 1961356"/>
              <a:gd name="connsiteX21" fmla="*/ 859760 w 1961358"/>
              <a:gd name="connsiteY21" fmla="*/ 121531 h 1961356"/>
              <a:gd name="connsiteX22" fmla="*/ 1317767 w 1961358"/>
              <a:gd name="connsiteY22" fmla="*/ 0 h 1961356"/>
              <a:gd name="connsiteX23" fmla="*/ 1328662 w 1961358"/>
              <a:gd name="connsiteY23" fmla="*/ 0 h 1961356"/>
              <a:gd name="connsiteX24" fmla="*/ 1764504 w 1961358"/>
              <a:gd name="connsiteY24" fmla="*/ 113916 h 1961356"/>
              <a:gd name="connsiteX25" fmla="*/ 1788056 w 1961358"/>
              <a:gd name="connsiteY25" fmla="*/ 284891 h 1961356"/>
              <a:gd name="connsiteX26" fmla="*/ 1850811 w 1961358"/>
              <a:gd name="connsiteY26" fmla="*/ 571268 h 1961356"/>
              <a:gd name="connsiteX27" fmla="*/ 1886468 w 1961358"/>
              <a:gd name="connsiteY27" fmla="*/ 875696 h 1961356"/>
              <a:gd name="connsiteX28" fmla="*/ 1886890 w 1961358"/>
              <a:gd name="connsiteY28" fmla="*/ 876117 h 1961356"/>
              <a:gd name="connsiteX29" fmla="*/ 1961356 w 1961358"/>
              <a:gd name="connsiteY29" fmla="*/ 1064580 h 1961356"/>
              <a:gd name="connsiteX30" fmla="*/ 1733222 w 1961358"/>
              <a:gd name="connsiteY30" fmla="*/ 1287140 h 1961356"/>
              <a:gd name="connsiteX31" fmla="*/ 1343540 w 1961358"/>
              <a:gd name="connsiteY31" fmla="*/ 1287140 h 1961356"/>
              <a:gd name="connsiteX32" fmla="*/ 1471017 w 1961358"/>
              <a:gd name="connsiteY32" fmla="*/ 1649332 h 1961356"/>
              <a:gd name="connsiteX33" fmla="*/ 1195201 w 1961358"/>
              <a:gd name="connsiteY33" fmla="*/ 1961356 h 1961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961358" h="1961356">
                <a:moveTo>
                  <a:pt x="0" y="214523"/>
                </a:moveTo>
                <a:lnTo>
                  <a:pt x="0" y="1133909"/>
                </a:lnTo>
                <a:cubicBezTo>
                  <a:pt x="0" y="1184686"/>
                  <a:pt x="41162" y="1225848"/>
                  <a:pt x="91939" y="1225848"/>
                </a:cubicBezTo>
                <a:lnTo>
                  <a:pt x="398400" y="1225848"/>
                </a:lnTo>
                <a:cubicBezTo>
                  <a:pt x="449177" y="1225848"/>
                  <a:pt x="490339" y="1184686"/>
                  <a:pt x="490339" y="1133909"/>
                </a:cubicBezTo>
                <a:lnTo>
                  <a:pt x="490339" y="214523"/>
                </a:lnTo>
                <a:cubicBezTo>
                  <a:pt x="490339" y="163746"/>
                  <a:pt x="449177" y="122585"/>
                  <a:pt x="398400" y="122585"/>
                </a:cubicBezTo>
                <a:lnTo>
                  <a:pt x="91939" y="122585"/>
                </a:lnTo>
                <a:cubicBezTo>
                  <a:pt x="41162" y="122585"/>
                  <a:pt x="0" y="163746"/>
                  <a:pt x="0" y="214523"/>
                </a:cubicBezTo>
                <a:close/>
                <a:moveTo>
                  <a:pt x="153231" y="980678"/>
                </a:moveTo>
                <a:cubicBezTo>
                  <a:pt x="153231" y="929901"/>
                  <a:pt x="194393" y="888739"/>
                  <a:pt x="245170" y="888739"/>
                </a:cubicBezTo>
                <a:cubicBezTo>
                  <a:pt x="295946" y="888739"/>
                  <a:pt x="337108" y="929901"/>
                  <a:pt x="337108" y="980678"/>
                </a:cubicBezTo>
                <a:cubicBezTo>
                  <a:pt x="337108" y="1031455"/>
                  <a:pt x="295946" y="1072617"/>
                  <a:pt x="245170" y="1072617"/>
                </a:cubicBezTo>
                <a:cubicBezTo>
                  <a:pt x="194393" y="1072617"/>
                  <a:pt x="153231" y="1031455"/>
                  <a:pt x="153231" y="980678"/>
                </a:cubicBezTo>
                <a:close/>
                <a:moveTo>
                  <a:pt x="1195201" y="1961356"/>
                </a:moveTo>
                <a:cubicBezTo>
                  <a:pt x="1117885" y="1961356"/>
                  <a:pt x="1082251" y="1810833"/>
                  <a:pt x="1065219" y="1739956"/>
                </a:cubicBezTo>
                <a:cubicBezTo>
                  <a:pt x="1045276" y="1656959"/>
                  <a:pt x="1024655" y="1571134"/>
                  <a:pt x="967945" y="1514316"/>
                </a:cubicBezTo>
                <a:cubicBezTo>
                  <a:pt x="843563" y="1389724"/>
                  <a:pt x="778310" y="1230965"/>
                  <a:pt x="626558" y="1081014"/>
                </a:cubicBezTo>
                <a:cubicBezTo>
                  <a:pt x="617835" y="1072391"/>
                  <a:pt x="612928" y="1060638"/>
                  <a:pt x="612928" y="1048372"/>
                </a:cubicBezTo>
                <a:lnTo>
                  <a:pt x="612928" y="229467"/>
                </a:lnTo>
                <a:cubicBezTo>
                  <a:pt x="612928" y="204410"/>
                  <a:pt x="633012" y="183965"/>
                  <a:pt x="658066" y="183506"/>
                </a:cubicBezTo>
                <a:cubicBezTo>
                  <a:pt x="718711" y="182395"/>
                  <a:pt x="798632" y="148726"/>
                  <a:pt x="859760" y="121531"/>
                </a:cubicBezTo>
                <a:cubicBezTo>
                  <a:pt x="981402" y="67414"/>
                  <a:pt x="1132794" y="65"/>
                  <a:pt x="1317767" y="0"/>
                </a:cubicBezTo>
                <a:lnTo>
                  <a:pt x="1328662" y="0"/>
                </a:lnTo>
                <a:cubicBezTo>
                  <a:pt x="1492531" y="0"/>
                  <a:pt x="1686314" y="1582"/>
                  <a:pt x="1764504" y="113916"/>
                </a:cubicBezTo>
                <a:cubicBezTo>
                  <a:pt x="1796652" y="160103"/>
                  <a:pt x="1804520" y="217477"/>
                  <a:pt x="1788056" y="284891"/>
                </a:cubicBezTo>
                <a:cubicBezTo>
                  <a:pt x="1850543" y="350217"/>
                  <a:pt x="1884066" y="472074"/>
                  <a:pt x="1850811" y="571268"/>
                </a:cubicBezTo>
                <a:cubicBezTo>
                  <a:pt x="1918019" y="661031"/>
                  <a:pt x="1924144" y="786297"/>
                  <a:pt x="1886468" y="875696"/>
                </a:cubicBezTo>
                <a:lnTo>
                  <a:pt x="1886890" y="876117"/>
                </a:lnTo>
                <a:cubicBezTo>
                  <a:pt x="1932449" y="921891"/>
                  <a:pt x="1961678" y="995863"/>
                  <a:pt x="1961356" y="1064580"/>
                </a:cubicBezTo>
                <a:cubicBezTo>
                  <a:pt x="1960758" y="1180851"/>
                  <a:pt x="1861154" y="1287140"/>
                  <a:pt x="1733222" y="1287140"/>
                </a:cubicBezTo>
                <a:lnTo>
                  <a:pt x="1343540" y="1287140"/>
                </a:lnTo>
                <a:cubicBezTo>
                  <a:pt x="1371532" y="1395704"/>
                  <a:pt x="1471017" y="1486846"/>
                  <a:pt x="1471017" y="1649332"/>
                </a:cubicBezTo>
                <a:cubicBezTo>
                  <a:pt x="1471017" y="1930710"/>
                  <a:pt x="1287140" y="1961356"/>
                  <a:pt x="1195201" y="1961356"/>
                </a:cubicBezTo>
                <a:close/>
              </a:path>
            </a:pathLst>
          </a:custGeom>
          <a:solidFill>
            <a:srgbClr val="C00000"/>
          </a:solidFill>
          <a:ln w="3814" cap="flat">
            <a:noFill/>
            <a:prstDash val="solid"/>
            <a:miter/>
          </a:ln>
        </p:spPr>
        <p:txBody>
          <a:bodyPr rtlCol="0" anchor="ctr"/>
          <a:lstStyle/>
          <a:p>
            <a:endParaRPr lang="de-CH"/>
          </a:p>
        </p:txBody>
      </p:sp>
      <p:grpSp>
        <p:nvGrpSpPr>
          <p:cNvPr id="17" name="Group 16">
            <a:extLst>
              <a:ext uri="{FF2B5EF4-FFF2-40B4-BE49-F238E27FC236}">
                <a16:creationId xmlns:a16="http://schemas.microsoft.com/office/drawing/2014/main" id="{4B31E6AC-3E12-5866-7233-F955BDC159B3}"/>
              </a:ext>
            </a:extLst>
          </p:cNvPr>
          <p:cNvGrpSpPr/>
          <p:nvPr/>
        </p:nvGrpSpPr>
        <p:grpSpPr>
          <a:xfrm>
            <a:off x="8400340" y="5713253"/>
            <a:ext cx="1791266" cy="487312"/>
            <a:chOff x="8400340" y="5907036"/>
            <a:chExt cx="1791266" cy="487312"/>
          </a:xfrm>
        </p:grpSpPr>
        <p:sp>
          <p:nvSpPr>
            <p:cNvPr id="14" name="Graphic 38">
              <a:extLst>
                <a:ext uri="{FF2B5EF4-FFF2-40B4-BE49-F238E27FC236}">
                  <a16:creationId xmlns:a16="http://schemas.microsoft.com/office/drawing/2014/main" id="{A9BDBC2B-09B2-6112-9348-DFB13BA4E6A3}"/>
                </a:ext>
              </a:extLst>
            </p:cNvPr>
            <p:cNvSpPr/>
            <p:nvPr/>
          </p:nvSpPr>
          <p:spPr>
            <a:xfrm>
              <a:off x="9704293" y="5907036"/>
              <a:ext cx="487313" cy="487312"/>
            </a:xfrm>
            <a:custGeom>
              <a:avLst/>
              <a:gdLst>
                <a:gd name="connsiteX0" fmla="*/ 0 w 1961358"/>
                <a:gd name="connsiteY0" fmla="*/ 214523 h 1961356"/>
                <a:gd name="connsiteX1" fmla="*/ 0 w 1961358"/>
                <a:gd name="connsiteY1" fmla="*/ 1133909 h 1961356"/>
                <a:gd name="connsiteX2" fmla="*/ 91939 w 1961358"/>
                <a:gd name="connsiteY2" fmla="*/ 1225848 h 1961356"/>
                <a:gd name="connsiteX3" fmla="*/ 398400 w 1961358"/>
                <a:gd name="connsiteY3" fmla="*/ 1225848 h 1961356"/>
                <a:gd name="connsiteX4" fmla="*/ 490339 w 1961358"/>
                <a:gd name="connsiteY4" fmla="*/ 1133909 h 1961356"/>
                <a:gd name="connsiteX5" fmla="*/ 490339 w 1961358"/>
                <a:gd name="connsiteY5" fmla="*/ 214523 h 1961356"/>
                <a:gd name="connsiteX6" fmla="*/ 398400 w 1961358"/>
                <a:gd name="connsiteY6" fmla="*/ 122585 h 1961356"/>
                <a:gd name="connsiteX7" fmla="*/ 91939 w 1961358"/>
                <a:gd name="connsiteY7" fmla="*/ 122585 h 1961356"/>
                <a:gd name="connsiteX8" fmla="*/ 0 w 1961358"/>
                <a:gd name="connsiteY8" fmla="*/ 214523 h 1961356"/>
                <a:gd name="connsiteX9" fmla="*/ 153231 w 1961358"/>
                <a:gd name="connsiteY9" fmla="*/ 980678 h 1961356"/>
                <a:gd name="connsiteX10" fmla="*/ 245170 w 1961358"/>
                <a:gd name="connsiteY10" fmla="*/ 888739 h 1961356"/>
                <a:gd name="connsiteX11" fmla="*/ 337108 w 1961358"/>
                <a:gd name="connsiteY11" fmla="*/ 980678 h 1961356"/>
                <a:gd name="connsiteX12" fmla="*/ 245170 w 1961358"/>
                <a:gd name="connsiteY12" fmla="*/ 1072617 h 1961356"/>
                <a:gd name="connsiteX13" fmla="*/ 153231 w 1961358"/>
                <a:gd name="connsiteY13" fmla="*/ 980678 h 1961356"/>
                <a:gd name="connsiteX14" fmla="*/ 1195201 w 1961358"/>
                <a:gd name="connsiteY14" fmla="*/ 1961356 h 1961356"/>
                <a:gd name="connsiteX15" fmla="*/ 1065219 w 1961358"/>
                <a:gd name="connsiteY15" fmla="*/ 1739956 h 1961356"/>
                <a:gd name="connsiteX16" fmla="*/ 967945 w 1961358"/>
                <a:gd name="connsiteY16" fmla="*/ 1514316 h 1961356"/>
                <a:gd name="connsiteX17" fmla="*/ 626558 w 1961358"/>
                <a:gd name="connsiteY17" fmla="*/ 1081014 h 1961356"/>
                <a:gd name="connsiteX18" fmla="*/ 612928 w 1961358"/>
                <a:gd name="connsiteY18" fmla="*/ 1048372 h 1961356"/>
                <a:gd name="connsiteX19" fmla="*/ 612928 w 1961358"/>
                <a:gd name="connsiteY19" fmla="*/ 229467 h 1961356"/>
                <a:gd name="connsiteX20" fmla="*/ 658066 w 1961358"/>
                <a:gd name="connsiteY20" fmla="*/ 183506 h 1961356"/>
                <a:gd name="connsiteX21" fmla="*/ 859760 w 1961358"/>
                <a:gd name="connsiteY21" fmla="*/ 121531 h 1961356"/>
                <a:gd name="connsiteX22" fmla="*/ 1317767 w 1961358"/>
                <a:gd name="connsiteY22" fmla="*/ 0 h 1961356"/>
                <a:gd name="connsiteX23" fmla="*/ 1328662 w 1961358"/>
                <a:gd name="connsiteY23" fmla="*/ 0 h 1961356"/>
                <a:gd name="connsiteX24" fmla="*/ 1764504 w 1961358"/>
                <a:gd name="connsiteY24" fmla="*/ 113916 h 1961356"/>
                <a:gd name="connsiteX25" fmla="*/ 1788056 w 1961358"/>
                <a:gd name="connsiteY25" fmla="*/ 284891 h 1961356"/>
                <a:gd name="connsiteX26" fmla="*/ 1850811 w 1961358"/>
                <a:gd name="connsiteY26" fmla="*/ 571268 h 1961356"/>
                <a:gd name="connsiteX27" fmla="*/ 1886468 w 1961358"/>
                <a:gd name="connsiteY27" fmla="*/ 875696 h 1961356"/>
                <a:gd name="connsiteX28" fmla="*/ 1886890 w 1961358"/>
                <a:gd name="connsiteY28" fmla="*/ 876117 h 1961356"/>
                <a:gd name="connsiteX29" fmla="*/ 1961356 w 1961358"/>
                <a:gd name="connsiteY29" fmla="*/ 1064580 h 1961356"/>
                <a:gd name="connsiteX30" fmla="*/ 1733222 w 1961358"/>
                <a:gd name="connsiteY30" fmla="*/ 1287140 h 1961356"/>
                <a:gd name="connsiteX31" fmla="*/ 1343540 w 1961358"/>
                <a:gd name="connsiteY31" fmla="*/ 1287140 h 1961356"/>
                <a:gd name="connsiteX32" fmla="*/ 1471017 w 1961358"/>
                <a:gd name="connsiteY32" fmla="*/ 1649332 h 1961356"/>
                <a:gd name="connsiteX33" fmla="*/ 1195201 w 1961358"/>
                <a:gd name="connsiteY33" fmla="*/ 1961356 h 1961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961358" h="1961356">
                  <a:moveTo>
                    <a:pt x="0" y="214523"/>
                  </a:moveTo>
                  <a:lnTo>
                    <a:pt x="0" y="1133909"/>
                  </a:lnTo>
                  <a:cubicBezTo>
                    <a:pt x="0" y="1184686"/>
                    <a:pt x="41162" y="1225848"/>
                    <a:pt x="91939" y="1225848"/>
                  </a:cubicBezTo>
                  <a:lnTo>
                    <a:pt x="398400" y="1225848"/>
                  </a:lnTo>
                  <a:cubicBezTo>
                    <a:pt x="449177" y="1225848"/>
                    <a:pt x="490339" y="1184686"/>
                    <a:pt x="490339" y="1133909"/>
                  </a:cubicBezTo>
                  <a:lnTo>
                    <a:pt x="490339" y="214523"/>
                  </a:lnTo>
                  <a:cubicBezTo>
                    <a:pt x="490339" y="163746"/>
                    <a:pt x="449177" y="122585"/>
                    <a:pt x="398400" y="122585"/>
                  </a:cubicBezTo>
                  <a:lnTo>
                    <a:pt x="91939" y="122585"/>
                  </a:lnTo>
                  <a:cubicBezTo>
                    <a:pt x="41162" y="122585"/>
                    <a:pt x="0" y="163746"/>
                    <a:pt x="0" y="214523"/>
                  </a:cubicBezTo>
                  <a:close/>
                  <a:moveTo>
                    <a:pt x="153231" y="980678"/>
                  </a:moveTo>
                  <a:cubicBezTo>
                    <a:pt x="153231" y="929901"/>
                    <a:pt x="194393" y="888739"/>
                    <a:pt x="245170" y="888739"/>
                  </a:cubicBezTo>
                  <a:cubicBezTo>
                    <a:pt x="295946" y="888739"/>
                    <a:pt x="337108" y="929901"/>
                    <a:pt x="337108" y="980678"/>
                  </a:cubicBezTo>
                  <a:cubicBezTo>
                    <a:pt x="337108" y="1031455"/>
                    <a:pt x="295946" y="1072617"/>
                    <a:pt x="245170" y="1072617"/>
                  </a:cubicBezTo>
                  <a:cubicBezTo>
                    <a:pt x="194393" y="1072617"/>
                    <a:pt x="153231" y="1031455"/>
                    <a:pt x="153231" y="980678"/>
                  </a:cubicBezTo>
                  <a:close/>
                  <a:moveTo>
                    <a:pt x="1195201" y="1961356"/>
                  </a:moveTo>
                  <a:cubicBezTo>
                    <a:pt x="1117885" y="1961356"/>
                    <a:pt x="1082251" y="1810833"/>
                    <a:pt x="1065219" y="1739956"/>
                  </a:cubicBezTo>
                  <a:cubicBezTo>
                    <a:pt x="1045276" y="1656959"/>
                    <a:pt x="1024655" y="1571134"/>
                    <a:pt x="967945" y="1514316"/>
                  </a:cubicBezTo>
                  <a:cubicBezTo>
                    <a:pt x="843563" y="1389724"/>
                    <a:pt x="778310" y="1230965"/>
                    <a:pt x="626558" y="1081014"/>
                  </a:cubicBezTo>
                  <a:cubicBezTo>
                    <a:pt x="617835" y="1072391"/>
                    <a:pt x="612928" y="1060638"/>
                    <a:pt x="612928" y="1048372"/>
                  </a:cubicBezTo>
                  <a:lnTo>
                    <a:pt x="612928" y="229467"/>
                  </a:lnTo>
                  <a:cubicBezTo>
                    <a:pt x="612928" y="204410"/>
                    <a:pt x="633012" y="183965"/>
                    <a:pt x="658066" y="183506"/>
                  </a:cubicBezTo>
                  <a:cubicBezTo>
                    <a:pt x="718711" y="182395"/>
                    <a:pt x="798632" y="148726"/>
                    <a:pt x="859760" y="121531"/>
                  </a:cubicBezTo>
                  <a:cubicBezTo>
                    <a:pt x="981402" y="67414"/>
                    <a:pt x="1132794" y="65"/>
                    <a:pt x="1317767" y="0"/>
                  </a:cubicBezTo>
                  <a:lnTo>
                    <a:pt x="1328662" y="0"/>
                  </a:lnTo>
                  <a:cubicBezTo>
                    <a:pt x="1492531" y="0"/>
                    <a:pt x="1686314" y="1582"/>
                    <a:pt x="1764504" y="113916"/>
                  </a:cubicBezTo>
                  <a:cubicBezTo>
                    <a:pt x="1796652" y="160103"/>
                    <a:pt x="1804520" y="217477"/>
                    <a:pt x="1788056" y="284891"/>
                  </a:cubicBezTo>
                  <a:cubicBezTo>
                    <a:pt x="1850543" y="350217"/>
                    <a:pt x="1884066" y="472074"/>
                    <a:pt x="1850811" y="571268"/>
                  </a:cubicBezTo>
                  <a:cubicBezTo>
                    <a:pt x="1918019" y="661031"/>
                    <a:pt x="1924144" y="786297"/>
                    <a:pt x="1886468" y="875696"/>
                  </a:cubicBezTo>
                  <a:lnTo>
                    <a:pt x="1886890" y="876117"/>
                  </a:lnTo>
                  <a:cubicBezTo>
                    <a:pt x="1932449" y="921891"/>
                    <a:pt x="1961678" y="995863"/>
                    <a:pt x="1961356" y="1064580"/>
                  </a:cubicBezTo>
                  <a:cubicBezTo>
                    <a:pt x="1960758" y="1180851"/>
                    <a:pt x="1861154" y="1287140"/>
                    <a:pt x="1733222" y="1287140"/>
                  </a:cubicBezTo>
                  <a:lnTo>
                    <a:pt x="1343540" y="1287140"/>
                  </a:lnTo>
                  <a:cubicBezTo>
                    <a:pt x="1371532" y="1395704"/>
                    <a:pt x="1471017" y="1486846"/>
                    <a:pt x="1471017" y="1649332"/>
                  </a:cubicBezTo>
                  <a:cubicBezTo>
                    <a:pt x="1471017" y="1930710"/>
                    <a:pt x="1287140" y="1961356"/>
                    <a:pt x="1195201" y="1961356"/>
                  </a:cubicBezTo>
                  <a:close/>
                </a:path>
              </a:pathLst>
            </a:custGeom>
            <a:solidFill>
              <a:srgbClr val="C00000"/>
            </a:solidFill>
            <a:ln w="3814" cap="flat">
              <a:noFill/>
              <a:prstDash val="solid"/>
              <a:miter/>
            </a:ln>
          </p:spPr>
          <p:txBody>
            <a:bodyPr rtlCol="0" anchor="ctr"/>
            <a:lstStyle/>
            <a:p>
              <a:endParaRPr lang="de-CH"/>
            </a:p>
          </p:txBody>
        </p:sp>
        <p:sp>
          <p:nvSpPr>
            <p:cNvPr id="15" name="Graphic 38">
              <a:extLst>
                <a:ext uri="{FF2B5EF4-FFF2-40B4-BE49-F238E27FC236}">
                  <a16:creationId xmlns:a16="http://schemas.microsoft.com/office/drawing/2014/main" id="{DCB96E73-3110-B03C-D95B-28403F2C4177}"/>
                </a:ext>
              </a:extLst>
            </p:cNvPr>
            <p:cNvSpPr/>
            <p:nvPr/>
          </p:nvSpPr>
          <p:spPr>
            <a:xfrm>
              <a:off x="9052316" y="5907036"/>
              <a:ext cx="487313" cy="487312"/>
            </a:xfrm>
            <a:custGeom>
              <a:avLst/>
              <a:gdLst>
                <a:gd name="connsiteX0" fmla="*/ 0 w 1961358"/>
                <a:gd name="connsiteY0" fmla="*/ 214523 h 1961356"/>
                <a:gd name="connsiteX1" fmla="*/ 0 w 1961358"/>
                <a:gd name="connsiteY1" fmla="*/ 1133909 h 1961356"/>
                <a:gd name="connsiteX2" fmla="*/ 91939 w 1961358"/>
                <a:gd name="connsiteY2" fmla="*/ 1225848 h 1961356"/>
                <a:gd name="connsiteX3" fmla="*/ 398400 w 1961358"/>
                <a:gd name="connsiteY3" fmla="*/ 1225848 h 1961356"/>
                <a:gd name="connsiteX4" fmla="*/ 490339 w 1961358"/>
                <a:gd name="connsiteY4" fmla="*/ 1133909 h 1961356"/>
                <a:gd name="connsiteX5" fmla="*/ 490339 w 1961358"/>
                <a:gd name="connsiteY5" fmla="*/ 214523 h 1961356"/>
                <a:gd name="connsiteX6" fmla="*/ 398400 w 1961358"/>
                <a:gd name="connsiteY6" fmla="*/ 122585 h 1961356"/>
                <a:gd name="connsiteX7" fmla="*/ 91939 w 1961358"/>
                <a:gd name="connsiteY7" fmla="*/ 122585 h 1961356"/>
                <a:gd name="connsiteX8" fmla="*/ 0 w 1961358"/>
                <a:gd name="connsiteY8" fmla="*/ 214523 h 1961356"/>
                <a:gd name="connsiteX9" fmla="*/ 153231 w 1961358"/>
                <a:gd name="connsiteY9" fmla="*/ 980678 h 1961356"/>
                <a:gd name="connsiteX10" fmla="*/ 245170 w 1961358"/>
                <a:gd name="connsiteY10" fmla="*/ 888739 h 1961356"/>
                <a:gd name="connsiteX11" fmla="*/ 337108 w 1961358"/>
                <a:gd name="connsiteY11" fmla="*/ 980678 h 1961356"/>
                <a:gd name="connsiteX12" fmla="*/ 245170 w 1961358"/>
                <a:gd name="connsiteY12" fmla="*/ 1072617 h 1961356"/>
                <a:gd name="connsiteX13" fmla="*/ 153231 w 1961358"/>
                <a:gd name="connsiteY13" fmla="*/ 980678 h 1961356"/>
                <a:gd name="connsiteX14" fmla="*/ 1195201 w 1961358"/>
                <a:gd name="connsiteY14" fmla="*/ 1961356 h 1961356"/>
                <a:gd name="connsiteX15" fmla="*/ 1065219 w 1961358"/>
                <a:gd name="connsiteY15" fmla="*/ 1739956 h 1961356"/>
                <a:gd name="connsiteX16" fmla="*/ 967945 w 1961358"/>
                <a:gd name="connsiteY16" fmla="*/ 1514316 h 1961356"/>
                <a:gd name="connsiteX17" fmla="*/ 626558 w 1961358"/>
                <a:gd name="connsiteY17" fmla="*/ 1081014 h 1961356"/>
                <a:gd name="connsiteX18" fmla="*/ 612928 w 1961358"/>
                <a:gd name="connsiteY18" fmla="*/ 1048372 h 1961356"/>
                <a:gd name="connsiteX19" fmla="*/ 612928 w 1961358"/>
                <a:gd name="connsiteY19" fmla="*/ 229467 h 1961356"/>
                <a:gd name="connsiteX20" fmla="*/ 658066 w 1961358"/>
                <a:gd name="connsiteY20" fmla="*/ 183506 h 1961356"/>
                <a:gd name="connsiteX21" fmla="*/ 859760 w 1961358"/>
                <a:gd name="connsiteY21" fmla="*/ 121531 h 1961356"/>
                <a:gd name="connsiteX22" fmla="*/ 1317767 w 1961358"/>
                <a:gd name="connsiteY22" fmla="*/ 0 h 1961356"/>
                <a:gd name="connsiteX23" fmla="*/ 1328662 w 1961358"/>
                <a:gd name="connsiteY23" fmla="*/ 0 h 1961356"/>
                <a:gd name="connsiteX24" fmla="*/ 1764504 w 1961358"/>
                <a:gd name="connsiteY24" fmla="*/ 113916 h 1961356"/>
                <a:gd name="connsiteX25" fmla="*/ 1788056 w 1961358"/>
                <a:gd name="connsiteY25" fmla="*/ 284891 h 1961356"/>
                <a:gd name="connsiteX26" fmla="*/ 1850811 w 1961358"/>
                <a:gd name="connsiteY26" fmla="*/ 571268 h 1961356"/>
                <a:gd name="connsiteX27" fmla="*/ 1886468 w 1961358"/>
                <a:gd name="connsiteY27" fmla="*/ 875696 h 1961356"/>
                <a:gd name="connsiteX28" fmla="*/ 1886890 w 1961358"/>
                <a:gd name="connsiteY28" fmla="*/ 876117 h 1961356"/>
                <a:gd name="connsiteX29" fmla="*/ 1961356 w 1961358"/>
                <a:gd name="connsiteY29" fmla="*/ 1064580 h 1961356"/>
                <a:gd name="connsiteX30" fmla="*/ 1733222 w 1961358"/>
                <a:gd name="connsiteY30" fmla="*/ 1287140 h 1961356"/>
                <a:gd name="connsiteX31" fmla="*/ 1343540 w 1961358"/>
                <a:gd name="connsiteY31" fmla="*/ 1287140 h 1961356"/>
                <a:gd name="connsiteX32" fmla="*/ 1471017 w 1961358"/>
                <a:gd name="connsiteY32" fmla="*/ 1649332 h 1961356"/>
                <a:gd name="connsiteX33" fmla="*/ 1195201 w 1961358"/>
                <a:gd name="connsiteY33" fmla="*/ 1961356 h 1961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961358" h="1961356">
                  <a:moveTo>
                    <a:pt x="0" y="214523"/>
                  </a:moveTo>
                  <a:lnTo>
                    <a:pt x="0" y="1133909"/>
                  </a:lnTo>
                  <a:cubicBezTo>
                    <a:pt x="0" y="1184686"/>
                    <a:pt x="41162" y="1225848"/>
                    <a:pt x="91939" y="1225848"/>
                  </a:cubicBezTo>
                  <a:lnTo>
                    <a:pt x="398400" y="1225848"/>
                  </a:lnTo>
                  <a:cubicBezTo>
                    <a:pt x="449177" y="1225848"/>
                    <a:pt x="490339" y="1184686"/>
                    <a:pt x="490339" y="1133909"/>
                  </a:cubicBezTo>
                  <a:lnTo>
                    <a:pt x="490339" y="214523"/>
                  </a:lnTo>
                  <a:cubicBezTo>
                    <a:pt x="490339" y="163746"/>
                    <a:pt x="449177" y="122585"/>
                    <a:pt x="398400" y="122585"/>
                  </a:cubicBezTo>
                  <a:lnTo>
                    <a:pt x="91939" y="122585"/>
                  </a:lnTo>
                  <a:cubicBezTo>
                    <a:pt x="41162" y="122585"/>
                    <a:pt x="0" y="163746"/>
                    <a:pt x="0" y="214523"/>
                  </a:cubicBezTo>
                  <a:close/>
                  <a:moveTo>
                    <a:pt x="153231" y="980678"/>
                  </a:moveTo>
                  <a:cubicBezTo>
                    <a:pt x="153231" y="929901"/>
                    <a:pt x="194393" y="888739"/>
                    <a:pt x="245170" y="888739"/>
                  </a:cubicBezTo>
                  <a:cubicBezTo>
                    <a:pt x="295946" y="888739"/>
                    <a:pt x="337108" y="929901"/>
                    <a:pt x="337108" y="980678"/>
                  </a:cubicBezTo>
                  <a:cubicBezTo>
                    <a:pt x="337108" y="1031455"/>
                    <a:pt x="295946" y="1072617"/>
                    <a:pt x="245170" y="1072617"/>
                  </a:cubicBezTo>
                  <a:cubicBezTo>
                    <a:pt x="194393" y="1072617"/>
                    <a:pt x="153231" y="1031455"/>
                    <a:pt x="153231" y="980678"/>
                  </a:cubicBezTo>
                  <a:close/>
                  <a:moveTo>
                    <a:pt x="1195201" y="1961356"/>
                  </a:moveTo>
                  <a:cubicBezTo>
                    <a:pt x="1117885" y="1961356"/>
                    <a:pt x="1082251" y="1810833"/>
                    <a:pt x="1065219" y="1739956"/>
                  </a:cubicBezTo>
                  <a:cubicBezTo>
                    <a:pt x="1045276" y="1656959"/>
                    <a:pt x="1024655" y="1571134"/>
                    <a:pt x="967945" y="1514316"/>
                  </a:cubicBezTo>
                  <a:cubicBezTo>
                    <a:pt x="843563" y="1389724"/>
                    <a:pt x="778310" y="1230965"/>
                    <a:pt x="626558" y="1081014"/>
                  </a:cubicBezTo>
                  <a:cubicBezTo>
                    <a:pt x="617835" y="1072391"/>
                    <a:pt x="612928" y="1060638"/>
                    <a:pt x="612928" y="1048372"/>
                  </a:cubicBezTo>
                  <a:lnTo>
                    <a:pt x="612928" y="229467"/>
                  </a:lnTo>
                  <a:cubicBezTo>
                    <a:pt x="612928" y="204410"/>
                    <a:pt x="633012" y="183965"/>
                    <a:pt x="658066" y="183506"/>
                  </a:cubicBezTo>
                  <a:cubicBezTo>
                    <a:pt x="718711" y="182395"/>
                    <a:pt x="798632" y="148726"/>
                    <a:pt x="859760" y="121531"/>
                  </a:cubicBezTo>
                  <a:cubicBezTo>
                    <a:pt x="981402" y="67414"/>
                    <a:pt x="1132794" y="65"/>
                    <a:pt x="1317767" y="0"/>
                  </a:cubicBezTo>
                  <a:lnTo>
                    <a:pt x="1328662" y="0"/>
                  </a:lnTo>
                  <a:cubicBezTo>
                    <a:pt x="1492531" y="0"/>
                    <a:pt x="1686314" y="1582"/>
                    <a:pt x="1764504" y="113916"/>
                  </a:cubicBezTo>
                  <a:cubicBezTo>
                    <a:pt x="1796652" y="160103"/>
                    <a:pt x="1804520" y="217477"/>
                    <a:pt x="1788056" y="284891"/>
                  </a:cubicBezTo>
                  <a:cubicBezTo>
                    <a:pt x="1850543" y="350217"/>
                    <a:pt x="1884066" y="472074"/>
                    <a:pt x="1850811" y="571268"/>
                  </a:cubicBezTo>
                  <a:cubicBezTo>
                    <a:pt x="1918019" y="661031"/>
                    <a:pt x="1924144" y="786297"/>
                    <a:pt x="1886468" y="875696"/>
                  </a:cubicBezTo>
                  <a:lnTo>
                    <a:pt x="1886890" y="876117"/>
                  </a:lnTo>
                  <a:cubicBezTo>
                    <a:pt x="1932449" y="921891"/>
                    <a:pt x="1961678" y="995863"/>
                    <a:pt x="1961356" y="1064580"/>
                  </a:cubicBezTo>
                  <a:cubicBezTo>
                    <a:pt x="1960758" y="1180851"/>
                    <a:pt x="1861154" y="1287140"/>
                    <a:pt x="1733222" y="1287140"/>
                  </a:cubicBezTo>
                  <a:lnTo>
                    <a:pt x="1343540" y="1287140"/>
                  </a:lnTo>
                  <a:cubicBezTo>
                    <a:pt x="1371532" y="1395704"/>
                    <a:pt x="1471017" y="1486846"/>
                    <a:pt x="1471017" y="1649332"/>
                  </a:cubicBezTo>
                  <a:cubicBezTo>
                    <a:pt x="1471017" y="1930710"/>
                    <a:pt x="1287140" y="1961356"/>
                    <a:pt x="1195201" y="1961356"/>
                  </a:cubicBezTo>
                  <a:close/>
                </a:path>
              </a:pathLst>
            </a:custGeom>
            <a:solidFill>
              <a:srgbClr val="C00000"/>
            </a:solidFill>
            <a:ln w="3814" cap="flat">
              <a:noFill/>
              <a:prstDash val="solid"/>
              <a:miter/>
            </a:ln>
          </p:spPr>
          <p:txBody>
            <a:bodyPr rtlCol="0" anchor="ctr"/>
            <a:lstStyle/>
            <a:p>
              <a:endParaRPr lang="de-CH"/>
            </a:p>
          </p:txBody>
        </p:sp>
        <p:sp>
          <p:nvSpPr>
            <p:cNvPr id="16" name="Graphic 38">
              <a:extLst>
                <a:ext uri="{FF2B5EF4-FFF2-40B4-BE49-F238E27FC236}">
                  <a16:creationId xmlns:a16="http://schemas.microsoft.com/office/drawing/2014/main" id="{F8EB9EA0-1282-3418-C315-27E22D785F5C}"/>
                </a:ext>
              </a:extLst>
            </p:cNvPr>
            <p:cNvSpPr/>
            <p:nvPr/>
          </p:nvSpPr>
          <p:spPr>
            <a:xfrm>
              <a:off x="8400340" y="5907036"/>
              <a:ext cx="487313" cy="487312"/>
            </a:xfrm>
            <a:custGeom>
              <a:avLst/>
              <a:gdLst>
                <a:gd name="connsiteX0" fmla="*/ 0 w 1961358"/>
                <a:gd name="connsiteY0" fmla="*/ 214523 h 1961356"/>
                <a:gd name="connsiteX1" fmla="*/ 0 w 1961358"/>
                <a:gd name="connsiteY1" fmla="*/ 1133909 h 1961356"/>
                <a:gd name="connsiteX2" fmla="*/ 91939 w 1961358"/>
                <a:gd name="connsiteY2" fmla="*/ 1225848 h 1961356"/>
                <a:gd name="connsiteX3" fmla="*/ 398400 w 1961358"/>
                <a:gd name="connsiteY3" fmla="*/ 1225848 h 1961356"/>
                <a:gd name="connsiteX4" fmla="*/ 490339 w 1961358"/>
                <a:gd name="connsiteY4" fmla="*/ 1133909 h 1961356"/>
                <a:gd name="connsiteX5" fmla="*/ 490339 w 1961358"/>
                <a:gd name="connsiteY5" fmla="*/ 214523 h 1961356"/>
                <a:gd name="connsiteX6" fmla="*/ 398400 w 1961358"/>
                <a:gd name="connsiteY6" fmla="*/ 122585 h 1961356"/>
                <a:gd name="connsiteX7" fmla="*/ 91939 w 1961358"/>
                <a:gd name="connsiteY7" fmla="*/ 122585 h 1961356"/>
                <a:gd name="connsiteX8" fmla="*/ 0 w 1961358"/>
                <a:gd name="connsiteY8" fmla="*/ 214523 h 1961356"/>
                <a:gd name="connsiteX9" fmla="*/ 153231 w 1961358"/>
                <a:gd name="connsiteY9" fmla="*/ 980678 h 1961356"/>
                <a:gd name="connsiteX10" fmla="*/ 245170 w 1961358"/>
                <a:gd name="connsiteY10" fmla="*/ 888739 h 1961356"/>
                <a:gd name="connsiteX11" fmla="*/ 337108 w 1961358"/>
                <a:gd name="connsiteY11" fmla="*/ 980678 h 1961356"/>
                <a:gd name="connsiteX12" fmla="*/ 245170 w 1961358"/>
                <a:gd name="connsiteY12" fmla="*/ 1072617 h 1961356"/>
                <a:gd name="connsiteX13" fmla="*/ 153231 w 1961358"/>
                <a:gd name="connsiteY13" fmla="*/ 980678 h 1961356"/>
                <a:gd name="connsiteX14" fmla="*/ 1195201 w 1961358"/>
                <a:gd name="connsiteY14" fmla="*/ 1961356 h 1961356"/>
                <a:gd name="connsiteX15" fmla="*/ 1065219 w 1961358"/>
                <a:gd name="connsiteY15" fmla="*/ 1739956 h 1961356"/>
                <a:gd name="connsiteX16" fmla="*/ 967945 w 1961358"/>
                <a:gd name="connsiteY16" fmla="*/ 1514316 h 1961356"/>
                <a:gd name="connsiteX17" fmla="*/ 626558 w 1961358"/>
                <a:gd name="connsiteY17" fmla="*/ 1081014 h 1961356"/>
                <a:gd name="connsiteX18" fmla="*/ 612928 w 1961358"/>
                <a:gd name="connsiteY18" fmla="*/ 1048372 h 1961356"/>
                <a:gd name="connsiteX19" fmla="*/ 612928 w 1961358"/>
                <a:gd name="connsiteY19" fmla="*/ 229467 h 1961356"/>
                <a:gd name="connsiteX20" fmla="*/ 658066 w 1961358"/>
                <a:gd name="connsiteY20" fmla="*/ 183506 h 1961356"/>
                <a:gd name="connsiteX21" fmla="*/ 859760 w 1961358"/>
                <a:gd name="connsiteY21" fmla="*/ 121531 h 1961356"/>
                <a:gd name="connsiteX22" fmla="*/ 1317767 w 1961358"/>
                <a:gd name="connsiteY22" fmla="*/ 0 h 1961356"/>
                <a:gd name="connsiteX23" fmla="*/ 1328662 w 1961358"/>
                <a:gd name="connsiteY23" fmla="*/ 0 h 1961356"/>
                <a:gd name="connsiteX24" fmla="*/ 1764504 w 1961358"/>
                <a:gd name="connsiteY24" fmla="*/ 113916 h 1961356"/>
                <a:gd name="connsiteX25" fmla="*/ 1788056 w 1961358"/>
                <a:gd name="connsiteY25" fmla="*/ 284891 h 1961356"/>
                <a:gd name="connsiteX26" fmla="*/ 1850811 w 1961358"/>
                <a:gd name="connsiteY26" fmla="*/ 571268 h 1961356"/>
                <a:gd name="connsiteX27" fmla="*/ 1886468 w 1961358"/>
                <a:gd name="connsiteY27" fmla="*/ 875696 h 1961356"/>
                <a:gd name="connsiteX28" fmla="*/ 1886890 w 1961358"/>
                <a:gd name="connsiteY28" fmla="*/ 876117 h 1961356"/>
                <a:gd name="connsiteX29" fmla="*/ 1961356 w 1961358"/>
                <a:gd name="connsiteY29" fmla="*/ 1064580 h 1961356"/>
                <a:gd name="connsiteX30" fmla="*/ 1733222 w 1961358"/>
                <a:gd name="connsiteY30" fmla="*/ 1287140 h 1961356"/>
                <a:gd name="connsiteX31" fmla="*/ 1343540 w 1961358"/>
                <a:gd name="connsiteY31" fmla="*/ 1287140 h 1961356"/>
                <a:gd name="connsiteX32" fmla="*/ 1471017 w 1961358"/>
                <a:gd name="connsiteY32" fmla="*/ 1649332 h 1961356"/>
                <a:gd name="connsiteX33" fmla="*/ 1195201 w 1961358"/>
                <a:gd name="connsiteY33" fmla="*/ 1961356 h 1961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961358" h="1961356">
                  <a:moveTo>
                    <a:pt x="0" y="214523"/>
                  </a:moveTo>
                  <a:lnTo>
                    <a:pt x="0" y="1133909"/>
                  </a:lnTo>
                  <a:cubicBezTo>
                    <a:pt x="0" y="1184686"/>
                    <a:pt x="41162" y="1225848"/>
                    <a:pt x="91939" y="1225848"/>
                  </a:cubicBezTo>
                  <a:lnTo>
                    <a:pt x="398400" y="1225848"/>
                  </a:lnTo>
                  <a:cubicBezTo>
                    <a:pt x="449177" y="1225848"/>
                    <a:pt x="490339" y="1184686"/>
                    <a:pt x="490339" y="1133909"/>
                  </a:cubicBezTo>
                  <a:lnTo>
                    <a:pt x="490339" y="214523"/>
                  </a:lnTo>
                  <a:cubicBezTo>
                    <a:pt x="490339" y="163746"/>
                    <a:pt x="449177" y="122585"/>
                    <a:pt x="398400" y="122585"/>
                  </a:cubicBezTo>
                  <a:lnTo>
                    <a:pt x="91939" y="122585"/>
                  </a:lnTo>
                  <a:cubicBezTo>
                    <a:pt x="41162" y="122585"/>
                    <a:pt x="0" y="163746"/>
                    <a:pt x="0" y="214523"/>
                  </a:cubicBezTo>
                  <a:close/>
                  <a:moveTo>
                    <a:pt x="153231" y="980678"/>
                  </a:moveTo>
                  <a:cubicBezTo>
                    <a:pt x="153231" y="929901"/>
                    <a:pt x="194393" y="888739"/>
                    <a:pt x="245170" y="888739"/>
                  </a:cubicBezTo>
                  <a:cubicBezTo>
                    <a:pt x="295946" y="888739"/>
                    <a:pt x="337108" y="929901"/>
                    <a:pt x="337108" y="980678"/>
                  </a:cubicBezTo>
                  <a:cubicBezTo>
                    <a:pt x="337108" y="1031455"/>
                    <a:pt x="295946" y="1072617"/>
                    <a:pt x="245170" y="1072617"/>
                  </a:cubicBezTo>
                  <a:cubicBezTo>
                    <a:pt x="194393" y="1072617"/>
                    <a:pt x="153231" y="1031455"/>
                    <a:pt x="153231" y="980678"/>
                  </a:cubicBezTo>
                  <a:close/>
                  <a:moveTo>
                    <a:pt x="1195201" y="1961356"/>
                  </a:moveTo>
                  <a:cubicBezTo>
                    <a:pt x="1117885" y="1961356"/>
                    <a:pt x="1082251" y="1810833"/>
                    <a:pt x="1065219" y="1739956"/>
                  </a:cubicBezTo>
                  <a:cubicBezTo>
                    <a:pt x="1045276" y="1656959"/>
                    <a:pt x="1024655" y="1571134"/>
                    <a:pt x="967945" y="1514316"/>
                  </a:cubicBezTo>
                  <a:cubicBezTo>
                    <a:pt x="843563" y="1389724"/>
                    <a:pt x="778310" y="1230965"/>
                    <a:pt x="626558" y="1081014"/>
                  </a:cubicBezTo>
                  <a:cubicBezTo>
                    <a:pt x="617835" y="1072391"/>
                    <a:pt x="612928" y="1060638"/>
                    <a:pt x="612928" y="1048372"/>
                  </a:cubicBezTo>
                  <a:lnTo>
                    <a:pt x="612928" y="229467"/>
                  </a:lnTo>
                  <a:cubicBezTo>
                    <a:pt x="612928" y="204410"/>
                    <a:pt x="633012" y="183965"/>
                    <a:pt x="658066" y="183506"/>
                  </a:cubicBezTo>
                  <a:cubicBezTo>
                    <a:pt x="718711" y="182395"/>
                    <a:pt x="798632" y="148726"/>
                    <a:pt x="859760" y="121531"/>
                  </a:cubicBezTo>
                  <a:cubicBezTo>
                    <a:pt x="981402" y="67414"/>
                    <a:pt x="1132794" y="65"/>
                    <a:pt x="1317767" y="0"/>
                  </a:cubicBezTo>
                  <a:lnTo>
                    <a:pt x="1328662" y="0"/>
                  </a:lnTo>
                  <a:cubicBezTo>
                    <a:pt x="1492531" y="0"/>
                    <a:pt x="1686314" y="1582"/>
                    <a:pt x="1764504" y="113916"/>
                  </a:cubicBezTo>
                  <a:cubicBezTo>
                    <a:pt x="1796652" y="160103"/>
                    <a:pt x="1804520" y="217477"/>
                    <a:pt x="1788056" y="284891"/>
                  </a:cubicBezTo>
                  <a:cubicBezTo>
                    <a:pt x="1850543" y="350217"/>
                    <a:pt x="1884066" y="472074"/>
                    <a:pt x="1850811" y="571268"/>
                  </a:cubicBezTo>
                  <a:cubicBezTo>
                    <a:pt x="1918019" y="661031"/>
                    <a:pt x="1924144" y="786297"/>
                    <a:pt x="1886468" y="875696"/>
                  </a:cubicBezTo>
                  <a:lnTo>
                    <a:pt x="1886890" y="876117"/>
                  </a:lnTo>
                  <a:cubicBezTo>
                    <a:pt x="1932449" y="921891"/>
                    <a:pt x="1961678" y="995863"/>
                    <a:pt x="1961356" y="1064580"/>
                  </a:cubicBezTo>
                  <a:cubicBezTo>
                    <a:pt x="1960758" y="1180851"/>
                    <a:pt x="1861154" y="1287140"/>
                    <a:pt x="1733222" y="1287140"/>
                  </a:cubicBezTo>
                  <a:lnTo>
                    <a:pt x="1343540" y="1287140"/>
                  </a:lnTo>
                  <a:cubicBezTo>
                    <a:pt x="1371532" y="1395704"/>
                    <a:pt x="1471017" y="1486846"/>
                    <a:pt x="1471017" y="1649332"/>
                  </a:cubicBezTo>
                  <a:cubicBezTo>
                    <a:pt x="1471017" y="1930710"/>
                    <a:pt x="1287140" y="1961356"/>
                    <a:pt x="1195201" y="1961356"/>
                  </a:cubicBezTo>
                  <a:close/>
                </a:path>
              </a:pathLst>
            </a:custGeom>
            <a:solidFill>
              <a:srgbClr val="C00000"/>
            </a:solidFill>
            <a:ln w="3814" cap="flat">
              <a:noFill/>
              <a:prstDash val="solid"/>
              <a:miter/>
            </a:ln>
          </p:spPr>
          <p:txBody>
            <a:bodyPr rtlCol="0" anchor="ctr"/>
            <a:lstStyle/>
            <a:p>
              <a:endParaRPr lang="de-CH"/>
            </a:p>
          </p:txBody>
        </p:sp>
      </p:grpSp>
    </p:spTree>
    <p:extLst>
      <p:ext uri="{BB962C8B-B14F-4D97-AF65-F5344CB8AC3E}">
        <p14:creationId xmlns:p14="http://schemas.microsoft.com/office/powerpoint/2010/main" val="3931774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1AD7D-E958-573D-2BD3-F49CC937107E}"/>
              </a:ext>
            </a:extLst>
          </p:cNvPr>
          <p:cNvSpPr>
            <a:spLocks noGrp="1"/>
          </p:cNvSpPr>
          <p:nvPr>
            <p:ph type="title"/>
          </p:nvPr>
        </p:nvSpPr>
        <p:spPr/>
        <p:txBody>
          <a:bodyPr/>
          <a:lstStyle/>
          <a:p>
            <a:r>
              <a:rPr lang="de-CH" dirty="0"/>
              <a:t>Flushing und Transaktionen</a:t>
            </a:r>
          </a:p>
        </p:txBody>
      </p:sp>
      <p:sp>
        <p:nvSpPr>
          <p:cNvPr id="3" name="Content Placeholder 2">
            <a:extLst>
              <a:ext uri="{FF2B5EF4-FFF2-40B4-BE49-F238E27FC236}">
                <a16:creationId xmlns:a16="http://schemas.microsoft.com/office/drawing/2014/main" id="{E4981FD0-DDEC-4B0C-FC2D-14657F22D6EF}"/>
              </a:ext>
            </a:extLst>
          </p:cNvPr>
          <p:cNvSpPr>
            <a:spLocks noGrp="1"/>
          </p:cNvSpPr>
          <p:nvPr>
            <p:ph idx="1"/>
          </p:nvPr>
        </p:nvSpPr>
        <p:spPr/>
        <p:txBody>
          <a:bodyPr/>
          <a:lstStyle/>
          <a:p>
            <a:r>
              <a:rPr lang="de-CH" dirty="0"/>
              <a:t>Wann werden Änderungen eigentlich in DB geschrieben (</a:t>
            </a:r>
            <a:r>
              <a:rPr lang="de-CH" i="1" dirty="0" err="1">
                <a:solidFill>
                  <a:schemeClr val="accent3"/>
                </a:solidFill>
              </a:rPr>
              <a:t>geflusht</a:t>
            </a:r>
            <a:r>
              <a:rPr lang="de-CH" dirty="0"/>
              <a:t>)?</a:t>
            </a:r>
          </a:p>
          <a:p>
            <a:r>
              <a:rPr lang="de-CH" dirty="0"/>
              <a:t>Am Ende einer </a:t>
            </a:r>
            <a:r>
              <a:rPr lang="de-CH" i="1" dirty="0">
                <a:solidFill>
                  <a:schemeClr val="accent3"/>
                </a:solidFill>
              </a:rPr>
              <a:t>Transaktion</a:t>
            </a:r>
            <a:r>
              <a:rPr lang="de-CH" dirty="0"/>
              <a:t>: Sammlung von Änderungen, welche </a:t>
            </a:r>
            <a:r>
              <a:rPr lang="de-CH" i="1" dirty="0">
                <a:solidFill>
                  <a:schemeClr val="accent3"/>
                </a:solidFill>
              </a:rPr>
              <a:t>atomar</a:t>
            </a:r>
            <a:r>
              <a:rPr lang="de-CH" dirty="0"/>
              <a:t>, d.</a:t>
            </a:r>
            <a:r>
              <a:rPr lang="de-CH" sz="1200" dirty="0"/>
              <a:t> </a:t>
            </a:r>
            <a:r>
              <a:rPr lang="de-CH" dirty="0"/>
              <a:t>h. </a:t>
            </a:r>
            <a:r>
              <a:rPr lang="de-CH" i="1" dirty="0"/>
              <a:t>vollständig oder gar nicht</a:t>
            </a:r>
            <a:r>
              <a:rPr lang="de-CH" dirty="0"/>
              <a:t>, in die DB übertragen werden.</a:t>
            </a:r>
          </a:p>
          <a:p>
            <a:endParaRPr lang="de-CH" dirty="0"/>
          </a:p>
          <a:p>
            <a:endParaRPr lang="de-CH" dirty="0"/>
          </a:p>
          <a:p>
            <a:endParaRPr lang="de-CH" dirty="0"/>
          </a:p>
          <a:p>
            <a:endParaRPr lang="de-CH" dirty="0"/>
          </a:p>
          <a:p>
            <a:endParaRPr lang="de-CH" dirty="0"/>
          </a:p>
          <a:p>
            <a:r>
              <a:rPr lang="de-CH" dirty="0"/>
              <a:t>Default für Spring Data: Repo-Methoden </a:t>
            </a:r>
            <a:r>
              <a:rPr lang="de-CH" sz="2200" dirty="0">
                <a:solidFill>
                  <a:schemeClr val="accent4">
                    <a:lumMod val="75000"/>
                  </a:schemeClr>
                </a:solidFill>
                <a:latin typeface="Fira Code" panose="020B0809050000020004" pitchFamily="49" charset="0"/>
                <a:ea typeface="Fira Code" panose="020B0809050000020004" pitchFamily="49" charset="0"/>
                <a:cs typeface="Fira Code" panose="020B0809050000020004" pitchFamily="49" charset="0"/>
              </a:rPr>
              <a:t>save</a:t>
            </a:r>
            <a:r>
              <a:rPr lang="de-CH" dirty="0"/>
              <a:t>, </a:t>
            </a:r>
            <a:r>
              <a:rPr lang="de-CH" sz="2200" dirty="0" err="1">
                <a:solidFill>
                  <a:schemeClr val="accent4">
                    <a:lumMod val="75000"/>
                  </a:schemeClr>
                </a:solidFill>
                <a:latin typeface="Fira Code" panose="020B0809050000020004" pitchFamily="49" charset="0"/>
                <a:ea typeface="Fira Code" panose="020B0809050000020004" pitchFamily="49" charset="0"/>
                <a:cs typeface="Fira Code" panose="020B0809050000020004" pitchFamily="49" charset="0"/>
              </a:rPr>
              <a:t>saveAll</a:t>
            </a:r>
            <a:r>
              <a:rPr lang="de-CH" dirty="0"/>
              <a:t>, </a:t>
            </a:r>
            <a:r>
              <a:rPr lang="de-CH" sz="2200" dirty="0" err="1">
                <a:solidFill>
                  <a:schemeClr val="accent4">
                    <a:lumMod val="75000"/>
                  </a:schemeClr>
                </a:solidFill>
                <a:latin typeface="Fira Code" panose="020B0809050000020004" pitchFamily="49" charset="0"/>
                <a:ea typeface="Fira Code" panose="020B0809050000020004" pitchFamily="49" charset="0"/>
                <a:cs typeface="Fira Code" panose="020B0809050000020004" pitchFamily="49" charset="0"/>
              </a:rPr>
              <a:t>delete</a:t>
            </a:r>
            <a:r>
              <a:rPr lang="de-CH" dirty="0"/>
              <a:t>, … werden als (einzelne) Transaktionen ausgeführt.</a:t>
            </a:r>
          </a:p>
        </p:txBody>
      </p:sp>
      <p:sp>
        <p:nvSpPr>
          <p:cNvPr id="4" name="Slide Number Placeholder 3">
            <a:extLst>
              <a:ext uri="{FF2B5EF4-FFF2-40B4-BE49-F238E27FC236}">
                <a16:creationId xmlns:a16="http://schemas.microsoft.com/office/drawing/2014/main" id="{09CE54AE-38EE-EA96-57AE-2A635EA86F3A}"/>
              </a:ext>
            </a:extLst>
          </p:cNvPr>
          <p:cNvSpPr>
            <a:spLocks noGrp="1"/>
          </p:cNvSpPr>
          <p:nvPr>
            <p:ph type="sldNum" sz="quarter" idx="4"/>
          </p:nvPr>
        </p:nvSpPr>
        <p:spPr/>
        <p:txBody>
          <a:bodyPr/>
          <a:lstStyle/>
          <a:p>
            <a:fld id="{01E5B819-6909-4CDA-9F8C-527769432568}" type="slidenum">
              <a:rPr lang="en-US" smtClean="0"/>
              <a:t>25</a:t>
            </a:fld>
            <a:endParaRPr lang="en-US" dirty="0"/>
          </a:p>
        </p:txBody>
      </p:sp>
      <p:sp>
        <p:nvSpPr>
          <p:cNvPr id="5" name="Rectangle 4">
            <a:extLst>
              <a:ext uri="{FF2B5EF4-FFF2-40B4-BE49-F238E27FC236}">
                <a16:creationId xmlns:a16="http://schemas.microsoft.com/office/drawing/2014/main" id="{F67C6107-9B3D-671D-B2F7-5704DA84AE4C}"/>
              </a:ext>
            </a:extLst>
          </p:cNvPr>
          <p:cNvSpPr/>
          <p:nvPr/>
        </p:nvSpPr>
        <p:spPr>
          <a:xfrm>
            <a:off x="780034" y="3065004"/>
            <a:ext cx="3922182" cy="1069304"/>
          </a:xfrm>
          <a:prstGeom prst="rect">
            <a:avLst/>
          </a:prstGeom>
          <a:solidFill>
            <a:srgbClr val="000000">
              <a:alpha val="3922"/>
            </a:srgbClr>
          </a:solidFill>
          <a:effectLst/>
        </p:spPr>
        <p:txBody>
          <a:bodyPr wrap="none" lIns="180000" tIns="72000" rIns="180000" bIns="144000" numCol="1" anchor="t">
            <a:spAutoFit/>
          </a:bodyPr>
          <a:lstStyle/>
          <a:p>
            <a:pPr>
              <a:lnSpc>
                <a:spcPct val="125000"/>
              </a:lnSpc>
            </a:pPr>
            <a:r>
              <a:rPr lang="de-CH" sz="1500" noProof="1">
                <a:latin typeface="Fira Code" panose="020B0509050000020004" pitchFamily="49" charset="0"/>
                <a:ea typeface="Fira Code" panose="020B0509050000020004" pitchFamily="49" charset="0"/>
              </a:rPr>
              <a:t>contact.setFirstName(</a:t>
            </a:r>
            <a:r>
              <a:rPr lang="de-CH" sz="1500" noProof="1">
                <a:solidFill>
                  <a:schemeClr val="accent3"/>
                </a:solidFill>
                <a:latin typeface="Fira Code" panose="020B0509050000020004" pitchFamily="49" charset="0"/>
                <a:ea typeface="Fira Code" panose="020B0509050000020004" pitchFamily="49" charset="0"/>
              </a:rPr>
              <a:t>"Mabel"</a:t>
            </a:r>
            <a:r>
              <a:rPr lang="de-CH" sz="1500" noProof="1">
                <a:latin typeface="Fira Code" panose="020B0509050000020004" pitchFamily="49" charset="0"/>
                <a:ea typeface="Fira Code" panose="020B0509050000020004" pitchFamily="49" charset="0"/>
              </a:rPr>
              <a:t>);</a:t>
            </a:r>
          </a:p>
          <a:p>
            <a:pPr>
              <a:lnSpc>
                <a:spcPct val="125000"/>
              </a:lnSpc>
            </a:pPr>
            <a:r>
              <a:rPr lang="de-CH" sz="1500" noProof="1">
                <a:latin typeface="Fira Code" panose="020B0509050000020004" pitchFamily="49" charset="0"/>
                <a:ea typeface="Fira Code" panose="020B0509050000020004" pitchFamily="49" charset="0"/>
              </a:rPr>
              <a:t>contact.setLastName(</a:t>
            </a:r>
            <a:r>
              <a:rPr lang="de-CH" sz="1500" noProof="1">
                <a:solidFill>
                  <a:schemeClr val="accent3"/>
                </a:solidFill>
                <a:latin typeface="Fira Code" panose="020B0509050000020004" pitchFamily="49" charset="0"/>
                <a:ea typeface="Fira Code" panose="020B0509050000020004" pitchFamily="49" charset="0"/>
              </a:rPr>
              <a:t>"Guppy"</a:t>
            </a:r>
            <a:r>
              <a:rPr lang="de-CH" sz="1500" noProof="1">
                <a:latin typeface="Fira Code" panose="020B0509050000020004" pitchFamily="49" charset="0"/>
                <a:ea typeface="Fira Code" panose="020B0509050000020004" pitchFamily="49" charset="0"/>
              </a:rPr>
              <a:t>);</a:t>
            </a:r>
          </a:p>
          <a:p>
            <a:pPr>
              <a:lnSpc>
                <a:spcPct val="125000"/>
              </a:lnSpc>
            </a:pPr>
            <a:r>
              <a:rPr lang="de-CH" sz="1500" noProof="1">
                <a:latin typeface="Fira Code" panose="020B0509050000020004" pitchFamily="49" charset="0"/>
                <a:ea typeface="Fira Code" panose="020B0509050000020004" pitchFamily="49" charset="0"/>
              </a:rPr>
              <a:t>contactRepo.save(contact);</a:t>
            </a:r>
          </a:p>
        </p:txBody>
      </p:sp>
      <p:sp>
        <p:nvSpPr>
          <p:cNvPr id="7" name="Rectangle: Rounded Corners 6">
            <a:extLst>
              <a:ext uri="{FF2B5EF4-FFF2-40B4-BE49-F238E27FC236}">
                <a16:creationId xmlns:a16="http://schemas.microsoft.com/office/drawing/2014/main" id="{DAE38E1D-A8EB-5500-E0C3-36FF791D181A}"/>
              </a:ext>
            </a:extLst>
          </p:cNvPr>
          <p:cNvSpPr/>
          <p:nvPr/>
        </p:nvSpPr>
        <p:spPr>
          <a:xfrm>
            <a:off x="720245" y="3002784"/>
            <a:ext cx="4041760" cy="1193744"/>
          </a:xfrm>
          <a:prstGeom prst="roundRect">
            <a:avLst>
              <a:gd name="adj" fmla="val 5514"/>
            </a:avLst>
          </a:prstGeom>
          <a:noFill/>
          <a:ln w="28575">
            <a:solidFill>
              <a:schemeClr val="accent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a:extLst>
              <a:ext uri="{FF2B5EF4-FFF2-40B4-BE49-F238E27FC236}">
                <a16:creationId xmlns:a16="http://schemas.microsoft.com/office/drawing/2014/main" id="{5B2AE63C-4A61-01B9-F79F-3BCC5A1034EF}"/>
              </a:ext>
            </a:extLst>
          </p:cNvPr>
          <p:cNvSpPr/>
          <p:nvPr/>
        </p:nvSpPr>
        <p:spPr>
          <a:xfrm>
            <a:off x="5654855" y="4505177"/>
            <a:ext cx="3922182" cy="1069304"/>
          </a:xfrm>
          <a:prstGeom prst="rect">
            <a:avLst/>
          </a:prstGeom>
          <a:solidFill>
            <a:srgbClr val="000000">
              <a:alpha val="3922"/>
            </a:srgbClr>
          </a:solidFill>
          <a:effectLst/>
        </p:spPr>
        <p:txBody>
          <a:bodyPr wrap="none" lIns="180000" tIns="72000" rIns="180000" bIns="144000" numCol="1" anchor="t">
            <a:spAutoFit/>
          </a:bodyPr>
          <a:lstStyle/>
          <a:p>
            <a:pPr>
              <a:lnSpc>
                <a:spcPct val="125000"/>
              </a:lnSpc>
            </a:pPr>
            <a:r>
              <a:rPr lang="de-CH" sz="1500" noProof="1">
                <a:latin typeface="Fira Code" panose="020B0509050000020004" pitchFamily="49" charset="0"/>
                <a:ea typeface="Fira Code" panose="020B0509050000020004" pitchFamily="49" charset="0"/>
              </a:rPr>
              <a:t>contact.setFirstName(</a:t>
            </a:r>
            <a:r>
              <a:rPr lang="de-CH" sz="1500" noProof="1">
                <a:solidFill>
                  <a:schemeClr val="accent3"/>
                </a:solidFill>
                <a:latin typeface="Fira Code" panose="020B0509050000020004" pitchFamily="49" charset="0"/>
                <a:ea typeface="Fira Code" panose="020B0509050000020004" pitchFamily="49" charset="0"/>
              </a:rPr>
              <a:t>"Gerda"</a:t>
            </a:r>
            <a:r>
              <a:rPr lang="de-CH" sz="1500" noProof="1">
                <a:latin typeface="Fira Code" panose="020B0509050000020004" pitchFamily="49" charset="0"/>
                <a:ea typeface="Fira Code" panose="020B0509050000020004" pitchFamily="49" charset="0"/>
              </a:rPr>
              <a:t>);</a:t>
            </a:r>
          </a:p>
          <a:p>
            <a:pPr>
              <a:lnSpc>
                <a:spcPct val="125000"/>
              </a:lnSpc>
            </a:pPr>
            <a:r>
              <a:rPr lang="de-CH" sz="1500" noProof="1">
                <a:latin typeface="Fira Code" panose="020B0509050000020004" pitchFamily="49" charset="0"/>
                <a:ea typeface="Fira Code" panose="020B0509050000020004" pitchFamily="49" charset="0"/>
              </a:rPr>
              <a:t>contact.setLastName(</a:t>
            </a:r>
            <a:r>
              <a:rPr lang="de-CH" sz="1500" noProof="1">
                <a:solidFill>
                  <a:schemeClr val="accent3"/>
                </a:solidFill>
                <a:latin typeface="Fira Code" panose="020B0509050000020004" pitchFamily="49" charset="0"/>
                <a:ea typeface="Fira Code" panose="020B0509050000020004" pitchFamily="49" charset="0"/>
              </a:rPr>
              <a:t>"Nurden"</a:t>
            </a:r>
            <a:r>
              <a:rPr lang="de-CH" sz="1500" noProof="1">
                <a:latin typeface="Fira Code" panose="020B0509050000020004" pitchFamily="49" charset="0"/>
                <a:ea typeface="Fira Code" panose="020B0509050000020004" pitchFamily="49" charset="0"/>
              </a:rPr>
              <a:t>);</a:t>
            </a:r>
          </a:p>
          <a:p>
            <a:pPr>
              <a:lnSpc>
                <a:spcPct val="125000"/>
              </a:lnSpc>
            </a:pPr>
            <a:r>
              <a:rPr lang="de-CH" sz="1500" noProof="1">
                <a:latin typeface="Fira Code" panose="020B0509050000020004" pitchFamily="49" charset="0"/>
                <a:ea typeface="Fira Code" panose="020B0509050000020004" pitchFamily="49" charset="0"/>
              </a:rPr>
              <a:t>contactRepo.save(contact);</a:t>
            </a:r>
          </a:p>
        </p:txBody>
      </p:sp>
      <p:sp>
        <p:nvSpPr>
          <p:cNvPr id="9" name="Rectangle: Rounded Corners 8">
            <a:extLst>
              <a:ext uri="{FF2B5EF4-FFF2-40B4-BE49-F238E27FC236}">
                <a16:creationId xmlns:a16="http://schemas.microsoft.com/office/drawing/2014/main" id="{F353881B-ECE5-5A27-35D7-04447343C46B}"/>
              </a:ext>
            </a:extLst>
          </p:cNvPr>
          <p:cNvSpPr/>
          <p:nvPr/>
        </p:nvSpPr>
        <p:spPr>
          <a:xfrm>
            <a:off x="5595066" y="4442957"/>
            <a:ext cx="4041760" cy="1193744"/>
          </a:xfrm>
          <a:prstGeom prst="roundRect">
            <a:avLst>
              <a:gd name="adj" fmla="val 5514"/>
            </a:avLst>
          </a:prstGeom>
          <a:noFill/>
          <a:ln w="28575">
            <a:solidFill>
              <a:schemeClr val="accent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12" name="Straight Connector 11">
            <a:extLst>
              <a:ext uri="{FF2B5EF4-FFF2-40B4-BE49-F238E27FC236}">
                <a16:creationId xmlns:a16="http://schemas.microsoft.com/office/drawing/2014/main" id="{B863607A-B7C9-AC78-C336-637CC386128E}"/>
              </a:ext>
            </a:extLst>
          </p:cNvPr>
          <p:cNvCxnSpPr>
            <a:cxnSpLocks/>
          </p:cNvCxnSpPr>
          <p:nvPr/>
        </p:nvCxnSpPr>
        <p:spPr>
          <a:xfrm>
            <a:off x="564078" y="4319743"/>
            <a:ext cx="9203377" cy="0"/>
          </a:xfrm>
          <a:prstGeom prst="line">
            <a:avLst/>
          </a:prstGeom>
          <a:ln w="47625">
            <a:solidFill>
              <a:schemeClr val="tx1">
                <a:alpha val="1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5" name="Graphic 11">
            <a:extLst>
              <a:ext uri="{FF2B5EF4-FFF2-40B4-BE49-F238E27FC236}">
                <a16:creationId xmlns:a16="http://schemas.microsoft.com/office/drawing/2014/main" id="{58B135AC-6740-444D-4AD8-A6695D4C33A6}"/>
              </a:ext>
            </a:extLst>
          </p:cNvPr>
          <p:cNvSpPr/>
          <p:nvPr/>
        </p:nvSpPr>
        <p:spPr>
          <a:xfrm>
            <a:off x="8096151" y="3359181"/>
            <a:ext cx="1983367" cy="762440"/>
          </a:xfrm>
          <a:custGeom>
            <a:avLst/>
            <a:gdLst>
              <a:gd name="connsiteX0" fmla="*/ 2438400 w 4876800"/>
              <a:gd name="connsiteY0" fmla="*/ 0 h 4267200"/>
              <a:gd name="connsiteX1" fmla="*/ 0 w 4876800"/>
              <a:gd name="connsiteY1" fmla="*/ 1981200 h 4267200"/>
              <a:gd name="connsiteX2" fmla="*/ 542925 w 4876800"/>
              <a:gd name="connsiteY2" fmla="*/ 3226118 h 4267200"/>
              <a:gd name="connsiteX3" fmla="*/ 20955 w 4876800"/>
              <a:gd name="connsiteY3" fmla="*/ 4138613 h 4267200"/>
              <a:gd name="connsiteX4" fmla="*/ 6668 w 4876800"/>
              <a:gd name="connsiteY4" fmla="*/ 4221480 h 4267200"/>
              <a:gd name="connsiteX5" fmla="*/ 76200 w 4876800"/>
              <a:gd name="connsiteY5" fmla="*/ 4267200 h 4267200"/>
              <a:gd name="connsiteX6" fmla="*/ 1415415 w 4876800"/>
              <a:gd name="connsiteY6" fmla="*/ 3777615 h 4267200"/>
              <a:gd name="connsiteX7" fmla="*/ 2438400 w 4876800"/>
              <a:gd name="connsiteY7" fmla="*/ 3962400 h 4267200"/>
              <a:gd name="connsiteX8" fmla="*/ 4876800 w 4876800"/>
              <a:gd name="connsiteY8" fmla="*/ 1981200 h 4267200"/>
              <a:gd name="connsiteX9" fmla="*/ 2438400 w 4876800"/>
              <a:gd name="connsiteY9" fmla="*/ 0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76800" h="4267200">
                <a:moveTo>
                  <a:pt x="2438400" y="0"/>
                </a:moveTo>
                <a:cubicBezTo>
                  <a:pt x="1091565" y="0"/>
                  <a:pt x="0" y="886778"/>
                  <a:pt x="0" y="1981200"/>
                </a:cubicBezTo>
                <a:cubicBezTo>
                  <a:pt x="0" y="2453640"/>
                  <a:pt x="203835" y="2886075"/>
                  <a:pt x="542925" y="3226118"/>
                </a:cubicBezTo>
                <a:cubicBezTo>
                  <a:pt x="423863" y="3706178"/>
                  <a:pt x="25718" y="4133850"/>
                  <a:pt x="20955" y="4138613"/>
                </a:cubicBezTo>
                <a:cubicBezTo>
                  <a:pt x="0" y="4160520"/>
                  <a:pt x="-5715" y="4192905"/>
                  <a:pt x="6668" y="4221480"/>
                </a:cubicBezTo>
                <a:cubicBezTo>
                  <a:pt x="19050" y="4250055"/>
                  <a:pt x="45720" y="4267200"/>
                  <a:pt x="76200" y="4267200"/>
                </a:cubicBezTo>
                <a:cubicBezTo>
                  <a:pt x="707708" y="4267200"/>
                  <a:pt x="1181100" y="3964305"/>
                  <a:pt x="1415415" y="3777615"/>
                </a:cubicBezTo>
                <a:cubicBezTo>
                  <a:pt x="1726883" y="3894773"/>
                  <a:pt x="2072640" y="3962400"/>
                  <a:pt x="2438400" y="3962400"/>
                </a:cubicBezTo>
                <a:cubicBezTo>
                  <a:pt x="3785235" y="3962400"/>
                  <a:pt x="4876800" y="3075623"/>
                  <a:pt x="4876800" y="1981200"/>
                </a:cubicBezTo>
                <a:cubicBezTo>
                  <a:pt x="4876800" y="886778"/>
                  <a:pt x="3785235" y="0"/>
                  <a:pt x="2438400" y="0"/>
                </a:cubicBezTo>
                <a:close/>
              </a:path>
            </a:pathLst>
          </a:custGeom>
          <a:solidFill>
            <a:srgbClr val="000000"/>
          </a:solidFill>
          <a:ln w="9525" cap="flat">
            <a:noFill/>
            <a:prstDash val="solid"/>
            <a:miter/>
          </a:ln>
        </p:spPr>
        <p:txBody>
          <a:bodyPr vert="horz" tIns="0" bIns="72000" rtlCol="0" anchor="ctr"/>
          <a:lstStyle/>
          <a:p>
            <a:pPr algn="ctr"/>
            <a:r>
              <a:rPr lang="de-CH" sz="1400" dirty="0">
                <a:solidFill>
                  <a:schemeClr val="bg1"/>
                </a:solidFill>
              </a:rPr>
              <a:t>auch relevant bei </a:t>
            </a:r>
            <a:r>
              <a:rPr lang="de-CH" sz="1400" dirty="0" err="1">
                <a:solidFill>
                  <a:schemeClr val="bg1"/>
                </a:solidFill>
              </a:rPr>
              <a:t>Exceptions</a:t>
            </a:r>
            <a:r>
              <a:rPr lang="de-CH" sz="1400" dirty="0">
                <a:solidFill>
                  <a:schemeClr val="bg1"/>
                </a:solidFill>
              </a:rPr>
              <a:t>, usw.</a:t>
            </a:r>
          </a:p>
        </p:txBody>
      </p:sp>
    </p:spTree>
    <p:extLst>
      <p:ext uri="{BB962C8B-B14F-4D97-AF65-F5344CB8AC3E}">
        <p14:creationId xmlns:p14="http://schemas.microsoft.com/office/powerpoint/2010/main" val="1674460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99CFD-C022-E031-672F-2881A56C4A43}"/>
              </a:ext>
            </a:extLst>
          </p:cNvPr>
          <p:cNvSpPr>
            <a:spLocks noGrp="1"/>
          </p:cNvSpPr>
          <p:nvPr>
            <p:ph type="title"/>
          </p:nvPr>
        </p:nvSpPr>
        <p:spPr/>
        <p:txBody>
          <a:bodyPr>
            <a:normAutofit/>
          </a:bodyPr>
          <a:lstStyle/>
          <a:p>
            <a:r>
              <a:rPr lang="de-CH" sz="3800" dirty="0">
                <a:solidFill>
                  <a:schemeClr val="accent4">
                    <a:lumMod val="75000"/>
                  </a:schemeClr>
                </a:solidFill>
                <a:latin typeface="Fira Code Medium" panose="020B0809050000020004" pitchFamily="49" charset="0"/>
                <a:ea typeface="Fira Code Medium" panose="020B0809050000020004" pitchFamily="49" charset="0"/>
                <a:cs typeface="Fira Code" panose="020B0809050000020004" pitchFamily="49" charset="0"/>
              </a:rPr>
              <a:t>@Transactional</a:t>
            </a:r>
          </a:p>
        </p:txBody>
      </p:sp>
      <p:sp>
        <p:nvSpPr>
          <p:cNvPr id="3" name="Content Placeholder 2">
            <a:extLst>
              <a:ext uri="{FF2B5EF4-FFF2-40B4-BE49-F238E27FC236}">
                <a16:creationId xmlns:a16="http://schemas.microsoft.com/office/drawing/2014/main" id="{1C37BAA7-6CAD-CC2C-9F37-A943AA0F33F9}"/>
              </a:ext>
            </a:extLst>
          </p:cNvPr>
          <p:cNvSpPr>
            <a:spLocks noGrp="1"/>
          </p:cNvSpPr>
          <p:nvPr>
            <p:ph idx="1"/>
          </p:nvPr>
        </p:nvSpPr>
        <p:spPr/>
        <p:txBody>
          <a:bodyPr>
            <a:normAutofit/>
          </a:bodyPr>
          <a:lstStyle/>
          <a:p>
            <a:r>
              <a:rPr lang="de-CH" dirty="0"/>
              <a:t>Default-Verhalten anpassen, indem man eigene Methoden mit </a:t>
            </a:r>
            <a:r>
              <a:rPr lang="de-CH" sz="2200" dirty="0">
                <a:solidFill>
                  <a:schemeClr val="accent4">
                    <a:lumMod val="75000"/>
                  </a:schemeClr>
                </a:solidFill>
                <a:latin typeface="Fira Code" panose="020B0809050000020004" pitchFamily="49" charset="0"/>
                <a:ea typeface="Fira Code" panose="020B0809050000020004" pitchFamily="49" charset="0"/>
                <a:cs typeface="Fira Code" panose="020B0809050000020004" pitchFamily="49" charset="0"/>
              </a:rPr>
              <a:t>@Transactional</a:t>
            </a:r>
            <a:r>
              <a:rPr lang="de-CH" dirty="0"/>
              <a:t> deklariert, z.</a:t>
            </a:r>
            <a:r>
              <a:rPr lang="de-CH" sz="1200" dirty="0"/>
              <a:t> </a:t>
            </a:r>
            <a:r>
              <a:rPr lang="de-CH" dirty="0"/>
              <a:t>B. in Service-Klassen:</a:t>
            </a:r>
          </a:p>
          <a:p>
            <a:endParaRPr lang="de-CH" dirty="0"/>
          </a:p>
          <a:p>
            <a:endParaRPr lang="de-CH" dirty="0"/>
          </a:p>
          <a:p>
            <a:endParaRPr lang="de-CH" dirty="0"/>
          </a:p>
          <a:p>
            <a:endParaRPr lang="de-CH" dirty="0"/>
          </a:p>
          <a:p>
            <a:endParaRPr lang="de-CH" dirty="0"/>
          </a:p>
          <a:p>
            <a:endParaRPr lang="de-CH" sz="2000" dirty="0"/>
          </a:p>
          <a:p>
            <a:r>
              <a:rPr lang="de-CH" dirty="0">
                <a:solidFill>
                  <a:schemeClr val="accent4">
                    <a:lumMod val="60000"/>
                    <a:lumOff val="40000"/>
                  </a:schemeClr>
                </a:solidFill>
              </a:rPr>
              <a:t>(Könnte hier auch mit </a:t>
            </a:r>
            <a:r>
              <a:rPr lang="de-CH" sz="2200" noProof="1">
                <a:solidFill>
                  <a:schemeClr val="accent4">
                    <a:lumMod val="60000"/>
                    <a:lumOff val="40000"/>
                  </a:schemeClr>
                </a:solidFill>
                <a:latin typeface="Fira Code" panose="020B0809050000020004" pitchFamily="49" charset="0"/>
                <a:ea typeface="Fira Code" panose="020B0809050000020004" pitchFamily="49" charset="0"/>
                <a:cs typeface="Fira Code" panose="020B0809050000020004" pitchFamily="49" charset="0"/>
              </a:rPr>
              <a:t>saveAll(List.of(form,</a:t>
            </a:r>
            <a:r>
              <a:rPr lang="de-CH" noProof="1">
                <a:solidFill>
                  <a:schemeClr val="accent4">
                    <a:lumMod val="60000"/>
                    <a:lumOff val="40000"/>
                  </a:schemeClr>
                </a:solidFill>
              </a:rPr>
              <a:t> </a:t>
            </a:r>
            <a:r>
              <a:rPr lang="de-CH" sz="2200" noProof="1">
                <a:solidFill>
                  <a:schemeClr val="accent4">
                    <a:lumMod val="60000"/>
                    <a:lumOff val="40000"/>
                  </a:schemeClr>
                </a:solidFill>
                <a:latin typeface="Fira Code" panose="020B0809050000020004" pitchFamily="49" charset="0"/>
                <a:ea typeface="Fira Code" panose="020B0809050000020004" pitchFamily="49" charset="0"/>
                <a:cs typeface="Fira Code" panose="020B0809050000020004" pitchFamily="49" charset="0"/>
              </a:rPr>
              <a:t>to))</a:t>
            </a:r>
            <a:r>
              <a:rPr lang="de-CH" dirty="0">
                <a:solidFill>
                  <a:schemeClr val="accent4">
                    <a:lumMod val="60000"/>
                    <a:lumOff val="40000"/>
                  </a:schemeClr>
                </a:solidFill>
              </a:rPr>
              <a:t> gelöst werden.)</a:t>
            </a:r>
            <a:endParaRPr lang="de-CH" dirty="0"/>
          </a:p>
          <a:p>
            <a:r>
              <a:rPr lang="de-CH" b="1" dirty="0"/>
              <a:t>Fallstrick:</a:t>
            </a:r>
            <a:r>
              <a:rPr lang="de-CH" dirty="0"/>
              <a:t> Aufrufe von Methoden </a:t>
            </a:r>
            <a:r>
              <a:rPr lang="de-CH" i="1" dirty="0"/>
              <a:t>in gleicher Klasse</a:t>
            </a:r>
            <a:r>
              <a:rPr lang="de-CH" dirty="0"/>
              <a:t> nicht transaktional!</a:t>
            </a:r>
          </a:p>
        </p:txBody>
      </p:sp>
      <p:sp>
        <p:nvSpPr>
          <p:cNvPr id="4" name="Slide Number Placeholder 3">
            <a:extLst>
              <a:ext uri="{FF2B5EF4-FFF2-40B4-BE49-F238E27FC236}">
                <a16:creationId xmlns:a16="http://schemas.microsoft.com/office/drawing/2014/main" id="{A0E64DB9-4541-20B4-A858-DAF6966B931D}"/>
              </a:ext>
            </a:extLst>
          </p:cNvPr>
          <p:cNvSpPr>
            <a:spLocks noGrp="1"/>
          </p:cNvSpPr>
          <p:nvPr>
            <p:ph type="sldNum" sz="quarter" idx="4"/>
          </p:nvPr>
        </p:nvSpPr>
        <p:spPr/>
        <p:txBody>
          <a:bodyPr/>
          <a:lstStyle/>
          <a:p>
            <a:fld id="{01E5B819-6909-4CDA-9F8C-527769432568}" type="slidenum">
              <a:rPr lang="en-US" smtClean="0"/>
              <a:t>26</a:t>
            </a:fld>
            <a:endParaRPr lang="en-US" dirty="0"/>
          </a:p>
        </p:txBody>
      </p:sp>
      <p:sp>
        <p:nvSpPr>
          <p:cNvPr id="5" name="Rectangle 4">
            <a:extLst>
              <a:ext uri="{FF2B5EF4-FFF2-40B4-BE49-F238E27FC236}">
                <a16:creationId xmlns:a16="http://schemas.microsoft.com/office/drawing/2014/main" id="{75AB0AE2-DDD0-7D00-4B4F-35C8B47BC695}"/>
              </a:ext>
            </a:extLst>
          </p:cNvPr>
          <p:cNvSpPr/>
          <p:nvPr/>
        </p:nvSpPr>
        <p:spPr>
          <a:xfrm>
            <a:off x="1229050" y="2444011"/>
            <a:ext cx="8341662" cy="3123520"/>
          </a:xfrm>
          <a:prstGeom prst="rect">
            <a:avLst/>
          </a:prstGeom>
          <a:solidFill>
            <a:srgbClr val="000000">
              <a:alpha val="3922"/>
            </a:srgbClr>
          </a:solidFill>
          <a:effectLst/>
        </p:spPr>
        <p:txBody>
          <a:bodyPr wrap="none" lIns="180000" tIns="72000" rIns="180000" bIns="144000" numCol="1" anchor="t">
            <a:spAutoFit/>
          </a:bodyPr>
          <a:lstStyle/>
          <a:p>
            <a:pPr>
              <a:lnSpc>
                <a:spcPct val="140000"/>
              </a:lnSpc>
            </a:pPr>
            <a:r>
              <a:rPr lang="it-IT" sz="1600" noProof="1">
                <a:solidFill>
                  <a:schemeClr val="accent4"/>
                </a:solidFill>
                <a:latin typeface="Fira Code" panose="020B0509050000020004" pitchFamily="49" charset="0"/>
                <a:ea typeface="Fira Code" panose="020B0509050000020004" pitchFamily="49" charset="0"/>
              </a:rPr>
              <a:t>@Service</a:t>
            </a:r>
          </a:p>
          <a:p>
            <a:pPr>
              <a:lnSpc>
                <a:spcPct val="140000"/>
              </a:lnSpc>
            </a:pPr>
            <a:r>
              <a:rPr lang="it-IT" sz="1600" b="1" noProof="1">
                <a:solidFill>
                  <a:schemeClr val="accent4">
                    <a:lumMod val="75000"/>
                  </a:schemeClr>
                </a:solidFill>
                <a:latin typeface="Fira Code" panose="020B0509050000020004" pitchFamily="49" charset="0"/>
                <a:ea typeface="Fira Code" panose="020B0509050000020004" pitchFamily="49" charset="0"/>
              </a:rPr>
              <a:t>public</a:t>
            </a:r>
            <a:r>
              <a:rPr lang="it-IT" sz="1600" noProof="1">
                <a:latin typeface="Fira Code" panose="020B0509050000020004" pitchFamily="49" charset="0"/>
                <a:ea typeface="Fira Code" panose="020B0509050000020004" pitchFamily="49" charset="0"/>
              </a:rPr>
              <a:t> </a:t>
            </a:r>
            <a:r>
              <a:rPr lang="it-IT" sz="1600" b="1" noProof="1">
                <a:solidFill>
                  <a:schemeClr val="accent4">
                    <a:lumMod val="75000"/>
                  </a:schemeClr>
                </a:solidFill>
                <a:latin typeface="Fira Code" panose="020B0509050000020004" pitchFamily="49" charset="0"/>
                <a:ea typeface="Fira Code" panose="020B0509050000020004" pitchFamily="49" charset="0"/>
              </a:rPr>
              <a:t>class</a:t>
            </a:r>
            <a:r>
              <a:rPr lang="it-IT" sz="1600" noProof="1">
                <a:latin typeface="Fira Code" panose="020B0509050000020004" pitchFamily="49" charset="0"/>
                <a:ea typeface="Fira Code" panose="020B0509050000020004" pitchFamily="49" charset="0"/>
              </a:rPr>
              <a:t> BankingService {</a:t>
            </a:r>
          </a:p>
          <a:p>
            <a:pPr>
              <a:lnSpc>
                <a:spcPct val="140000"/>
              </a:lnSpc>
            </a:pPr>
            <a:endParaRPr lang="it-IT" sz="800" b="1" noProof="1">
              <a:solidFill>
                <a:schemeClr val="accent4">
                  <a:lumMod val="75000"/>
                </a:schemeClr>
              </a:solidFill>
              <a:latin typeface="Fira Code" panose="020B0509050000020004" pitchFamily="49" charset="0"/>
              <a:ea typeface="Fira Code" panose="020B0509050000020004" pitchFamily="49" charset="0"/>
            </a:endParaRPr>
          </a:p>
          <a:p>
            <a:pPr>
              <a:lnSpc>
                <a:spcPct val="140000"/>
              </a:lnSpc>
            </a:pPr>
            <a:r>
              <a:rPr lang="it-IT" sz="1600" b="1" noProof="1">
                <a:solidFill>
                  <a:schemeClr val="accent4">
                    <a:lumMod val="75000"/>
                  </a:schemeClr>
                </a:solidFill>
                <a:latin typeface="Fira Code" panose="020B0509050000020004" pitchFamily="49" charset="0"/>
                <a:ea typeface="Fira Code" panose="020B0509050000020004" pitchFamily="49" charset="0"/>
              </a:rPr>
              <a:t>   </a:t>
            </a:r>
            <a:r>
              <a:rPr lang="it-IT" sz="1600" noProof="1">
                <a:solidFill>
                  <a:schemeClr val="accent3"/>
                </a:solidFill>
                <a:latin typeface="Fira Code" panose="020B0509050000020004" pitchFamily="49" charset="0"/>
                <a:ea typeface="Fira Code" panose="020B0509050000020004" pitchFamily="49" charset="0"/>
              </a:rPr>
              <a:t>@Transactional</a:t>
            </a:r>
          </a:p>
          <a:p>
            <a:pPr>
              <a:lnSpc>
                <a:spcPct val="140000"/>
              </a:lnSpc>
            </a:pPr>
            <a:r>
              <a:rPr lang="it-IT" sz="1600" b="1" noProof="1">
                <a:solidFill>
                  <a:schemeClr val="accent4">
                    <a:lumMod val="75000"/>
                  </a:schemeClr>
                </a:solidFill>
                <a:latin typeface="Fira Code" panose="020B0509050000020004" pitchFamily="49" charset="0"/>
                <a:ea typeface="Fira Code" panose="020B0509050000020004" pitchFamily="49" charset="0"/>
              </a:rPr>
              <a:t>   public void</a:t>
            </a:r>
            <a:r>
              <a:rPr lang="it-IT" sz="1600" noProof="1">
                <a:latin typeface="Fira Code" panose="020B0509050000020004" pitchFamily="49" charset="0"/>
                <a:ea typeface="Fira Code" panose="020B0509050000020004" pitchFamily="49" charset="0"/>
              </a:rPr>
              <a:t> transfer(Account from, Account to, </a:t>
            </a:r>
            <a:r>
              <a:rPr lang="it-IT" sz="1600" b="1" noProof="1">
                <a:solidFill>
                  <a:schemeClr val="accent4">
                    <a:lumMod val="75000"/>
                  </a:schemeClr>
                </a:solidFill>
                <a:latin typeface="Fira Code" panose="020B0509050000020004" pitchFamily="49" charset="0"/>
                <a:ea typeface="Fira Code" panose="020B0509050000020004" pitchFamily="49" charset="0"/>
              </a:rPr>
              <a:t>int</a:t>
            </a:r>
            <a:r>
              <a:rPr lang="it-IT" sz="1600" noProof="1">
                <a:latin typeface="Fira Code" panose="020B0509050000020004" pitchFamily="49" charset="0"/>
                <a:ea typeface="Fira Code" panose="020B0509050000020004" pitchFamily="49" charset="0"/>
              </a:rPr>
              <a:t> amount) {</a:t>
            </a:r>
          </a:p>
          <a:p>
            <a:pPr>
              <a:lnSpc>
                <a:spcPct val="140000"/>
              </a:lnSpc>
            </a:pPr>
            <a:r>
              <a:rPr lang="it-IT" sz="1600" noProof="1">
                <a:latin typeface="Fira Code" panose="020B0509050000020004" pitchFamily="49" charset="0"/>
                <a:ea typeface="Fira Code" panose="020B0509050000020004" pitchFamily="49" charset="0"/>
              </a:rPr>
              <a:t>      from.withdraw(amount);</a:t>
            </a:r>
          </a:p>
          <a:p>
            <a:pPr>
              <a:lnSpc>
                <a:spcPct val="140000"/>
              </a:lnSpc>
            </a:pPr>
            <a:r>
              <a:rPr lang="it-IT" sz="1600" noProof="1">
                <a:latin typeface="Fira Code" panose="020B0509050000020004" pitchFamily="49" charset="0"/>
                <a:ea typeface="Fira Code" panose="020B0509050000020004" pitchFamily="49" charset="0"/>
              </a:rPr>
              <a:t>      to.deposit(amount);</a:t>
            </a:r>
          </a:p>
          <a:p>
            <a:pPr>
              <a:lnSpc>
                <a:spcPct val="140000"/>
              </a:lnSpc>
            </a:pPr>
            <a:r>
              <a:rPr lang="it-IT" sz="1600" noProof="1">
                <a:latin typeface="Fira Code" panose="020B0509050000020004" pitchFamily="49" charset="0"/>
                <a:ea typeface="Fira Code" panose="020B0509050000020004" pitchFamily="49" charset="0"/>
              </a:rPr>
              <a:t>   }</a:t>
            </a:r>
          </a:p>
          <a:p>
            <a:pPr>
              <a:lnSpc>
                <a:spcPct val="140000"/>
              </a:lnSpc>
            </a:pPr>
            <a:r>
              <a:rPr lang="it-IT" sz="1600" noProof="1">
                <a:latin typeface="Fira Code" panose="020B0509050000020004" pitchFamily="49" charset="0"/>
                <a:ea typeface="Fira Code" panose="020B0509050000020004" pitchFamily="49" charset="0"/>
              </a:rPr>
              <a:t>}</a:t>
            </a:r>
          </a:p>
        </p:txBody>
      </p:sp>
      <p:sp>
        <p:nvSpPr>
          <p:cNvPr id="6" name="Graphic 14">
            <a:extLst>
              <a:ext uri="{FF2B5EF4-FFF2-40B4-BE49-F238E27FC236}">
                <a16:creationId xmlns:a16="http://schemas.microsoft.com/office/drawing/2014/main" id="{244CFCDE-B59D-471D-C33B-9FC9F5B45D89}"/>
              </a:ext>
            </a:extLst>
          </p:cNvPr>
          <p:cNvSpPr/>
          <p:nvPr/>
        </p:nvSpPr>
        <p:spPr>
          <a:xfrm>
            <a:off x="5279513" y="4492478"/>
            <a:ext cx="1861516" cy="796053"/>
          </a:xfrm>
          <a:custGeom>
            <a:avLst/>
            <a:gdLst>
              <a:gd name="connsiteX0" fmla="*/ 2438400 w 4876800"/>
              <a:gd name="connsiteY0" fmla="*/ 4267200 h 4267200"/>
              <a:gd name="connsiteX1" fmla="*/ 0 w 4876800"/>
              <a:gd name="connsiteY1" fmla="*/ 2286000 h 4267200"/>
              <a:gd name="connsiteX2" fmla="*/ 542925 w 4876800"/>
              <a:gd name="connsiteY2" fmla="*/ 1041083 h 4267200"/>
              <a:gd name="connsiteX3" fmla="*/ 20955 w 4876800"/>
              <a:gd name="connsiteY3" fmla="*/ 128588 h 4267200"/>
              <a:gd name="connsiteX4" fmla="*/ 6668 w 4876800"/>
              <a:gd name="connsiteY4" fmla="*/ 45720 h 4267200"/>
              <a:gd name="connsiteX5" fmla="*/ 76200 w 4876800"/>
              <a:gd name="connsiteY5" fmla="*/ 0 h 4267200"/>
              <a:gd name="connsiteX6" fmla="*/ 1415415 w 4876800"/>
              <a:gd name="connsiteY6" fmla="*/ 489585 h 4267200"/>
              <a:gd name="connsiteX7" fmla="*/ 2438400 w 4876800"/>
              <a:gd name="connsiteY7" fmla="*/ 304800 h 4267200"/>
              <a:gd name="connsiteX8" fmla="*/ 4876800 w 4876800"/>
              <a:gd name="connsiteY8" fmla="*/ 2286000 h 4267200"/>
              <a:gd name="connsiteX9" fmla="*/ 2438400 w 4876800"/>
              <a:gd name="connsiteY9" fmla="*/ 4267200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76800" h="4267200">
                <a:moveTo>
                  <a:pt x="2438400" y="4267200"/>
                </a:moveTo>
                <a:cubicBezTo>
                  <a:pt x="1091565" y="4267200"/>
                  <a:pt x="0" y="3380423"/>
                  <a:pt x="0" y="2286000"/>
                </a:cubicBezTo>
                <a:cubicBezTo>
                  <a:pt x="0" y="1813560"/>
                  <a:pt x="203835" y="1381125"/>
                  <a:pt x="542925" y="1041083"/>
                </a:cubicBezTo>
                <a:cubicBezTo>
                  <a:pt x="423863" y="561023"/>
                  <a:pt x="25718" y="133350"/>
                  <a:pt x="20955" y="128588"/>
                </a:cubicBezTo>
                <a:cubicBezTo>
                  <a:pt x="0" y="106680"/>
                  <a:pt x="-5715" y="74295"/>
                  <a:pt x="6668" y="45720"/>
                </a:cubicBezTo>
                <a:cubicBezTo>
                  <a:pt x="19050" y="17145"/>
                  <a:pt x="45720" y="0"/>
                  <a:pt x="76200" y="0"/>
                </a:cubicBezTo>
                <a:cubicBezTo>
                  <a:pt x="707708" y="0"/>
                  <a:pt x="1181100" y="302895"/>
                  <a:pt x="1415415" y="489585"/>
                </a:cubicBezTo>
                <a:cubicBezTo>
                  <a:pt x="1726883" y="372428"/>
                  <a:pt x="2072640" y="304800"/>
                  <a:pt x="2438400" y="304800"/>
                </a:cubicBezTo>
                <a:cubicBezTo>
                  <a:pt x="3785235" y="304800"/>
                  <a:pt x="4876800" y="1191578"/>
                  <a:pt x="4876800" y="2286000"/>
                </a:cubicBezTo>
                <a:cubicBezTo>
                  <a:pt x="4876800" y="3380423"/>
                  <a:pt x="3785235" y="4267200"/>
                  <a:pt x="2438400" y="4267200"/>
                </a:cubicBezTo>
                <a:close/>
              </a:path>
            </a:pathLst>
          </a:custGeom>
          <a:solidFill>
            <a:srgbClr val="000000"/>
          </a:solidFill>
          <a:ln w="9525" cap="flat">
            <a:noFill/>
            <a:prstDash val="solid"/>
            <a:miter/>
          </a:ln>
        </p:spPr>
        <p:txBody>
          <a:bodyPr tIns="36000" bIns="0" rtlCol="0" anchor="ctr"/>
          <a:lstStyle/>
          <a:p>
            <a:pPr algn="ctr"/>
            <a:r>
              <a:rPr lang="de-CH" sz="1600" dirty="0">
                <a:solidFill>
                  <a:schemeClr val="bg1"/>
                </a:solidFill>
              </a:rPr>
              <a:t>auch kein</a:t>
            </a:r>
            <a:br>
              <a:rPr lang="de-CH" sz="1600" dirty="0">
                <a:solidFill>
                  <a:schemeClr val="bg1"/>
                </a:solidFill>
              </a:rPr>
            </a:br>
            <a:r>
              <a:rPr lang="de-CH" sz="1600" dirty="0">
                <a:solidFill>
                  <a:schemeClr val="bg1"/>
                </a:solidFill>
                <a:latin typeface="Fira Code" panose="020B0809050000020004" pitchFamily="49" charset="0"/>
                <a:ea typeface="Fira Code" panose="020B0809050000020004" pitchFamily="49" charset="0"/>
                <a:cs typeface="Fira Code" panose="020B0809050000020004" pitchFamily="49" charset="0"/>
              </a:rPr>
              <a:t>save()</a:t>
            </a:r>
            <a:r>
              <a:rPr lang="de-CH" sz="1600" dirty="0">
                <a:solidFill>
                  <a:schemeClr val="bg1"/>
                </a:solidFill>
              </a:rPr>
              <a:t> nötig</a:t>
            </a:r>
          </a:p>
        </p:txBody>
      </p:sp>
      <p:sp>
        <p:nvSpPr>
          <p:cNvPr id="7" name="Rectangle: Rounded Corners 6">
            <a:extLst>
              <a:ext uri="{FF2B5EF4-FFF2-40B4-BE49-F238E27FC236}">
                <a16:creationId xmlns:a16="http://schemas.microsoft.com/office/drawing/2014/main" id="{F06AA755-9350-1627-930E-ADB25840B961}"/>
              </a:ext>
            </a:extLst>
          </p:cNvPr>
          <p:cNvSpPr/>
          <p:nvPr/>
        </p:nvSpPr>
        <p:spPr>
          <a:xfrm>
            <a:off x="2093687" y="4061980"/>
            <a:ext cx="2883048" cy="702556"/>
          </a:xfrm>
          <a:prstGeom prst="roundRect">
            <a:avLst>
              <a:gd name="adj" fmla="val 5514"/>
            </a:avLst>
          </a:prstGeom>
          <a:noFill/>
          <a:ln w="28575">
            <a:solidFill>
              <a:schemeClr val="accent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1401078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3DC9E-7921-442C-9FCC-A05645FB0E52}"/>
              </a:ext>
            </a:extLst>
          </p:cNvPr>
          <p:cNvSpPr>
            <a:spLocks noGrp="1"/>
          </p:cNvSpPr>
          <p:nvPr>
            <p:ph type="title"/>
          </p:nvPr>
        </p:nvSpPr>
        <p:spPr/>
        <p:txBody>
          <a:bodyPr/>
          <a:lstStyle/>
          <a:p>
            <a:r>
              <a:rPr lang="de-CH"/>
              <a:t>Fragen?</a:t>
            </a:r>
          </a:p>
        </p:txBody>
      </p:sp>
      <p:pic>
        <p:nvPicPr>
          <p:cNvPr id="6" name="Content Placeholder 5">
            <a:extLst>
              <a:ext uri="{FF2B5EF4-FFF2-40B4-BE49-F238E27FC236}">
                <a16:creationId xmlns:a16="http://schemas.microsoft.com/office/drawing/2014/main" id="{3A0BE1B4-E05B-4FEC-AF8D-876199683C66}"/>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36356" y="1998150"/>
            <a:ext cx="2727050" cy="3636066"/>
          </a:xfrm>
        </p:spPr>
      </p:pic>
      <p:sp>
        <p:nvSpPr>
          <p:cNvPr id="4" name="Slide Number Placeholder 3">
            <a:extLst>
              <a:ext uri="{FF2B5EF4-FFF2-40B4-BE49-F238E27FC236}">
                <a16:creationId xmlns:a16="http://schemas.microsoft.com/office/drawing/2014/main" id="{0551DC48-A73D-4983-AE09-93D702140DB5}"/>
              </a:ext>
            </a:extLst>
          </p:cNvPr>
          <p:cNvSpPr>
            <a:spLocks noGrp="1"/>
          </p:cNvSpPr>
          <p:nvPr>
            <p:ph type="sldNum" sz="quarter" idx="4"/>
          </p:nvPr>
        </p:nvSpPr>
        <p:spPr/>
        <p:txBody>
          <a:bodyPr/>
          <a:lstStyle/>
          <a:p>
            <a:fld id="{01E5B819-6909-4CDA-9F8C-527769432568}" type="slidenum">
              <a:rPr lang="en-US" smtClean="0"/>
              <a:t>27</a:t>
            </a:fld>
            <a:endParaRPr lang="en-US" dirty="0"/>
          </a:p>
        </p:txBody>
      </p:sp>
    </p:spTree>
    <p:extLst>
      <p:ext uri="{BB962C8B-B14F-4D97-AF65-F5344CB8AC3E}">
        <p14:creationId xmlns:p14="http://schemas.microsoft.com/office/powerpoint/2010/main" val="1007373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6A157DB-8A5F-4461-2626-A59CAADEC2B6}"/>
              </a:ext>
            </a:extLst>
          </p:cNvPr>
          <p:cNvSpPr>
            <a:spLocks noGrp="1"/>
          </p:cNvSpPr>
          <p:nvPr>
            <p:ph type="title"/>
          </p:nvPr>
        </p:nvSpPr>
        <p:spPr/>
        <p:txBody>
          <a:bodyPr/>
          <a:lstStyle/>
          <a:p>
            <a:r>
              <a:rPr lang="de-CH" dirty="0"/>
              <a:t>Klassen mit Abhängigkeiten</a:t>
            </a:r>
          </a:p>
        </p:txBody>
      </p:sp>
      <p:sp>
        <p:nvSpPr>
          <p:cNvPr id="6" name="Content Placeholder 5">
            <a:extLst>
              <a:ext uri="{FF2B5EF4-FFF2-40B4-BE49-F238E27FC236}">
                <a16:creationId xmlns:a16="http://schemas.microsoft.com/office/drawing/2014/main" id="{1F1E6A8E-16BB-E70D-2CE9-22236781685D}"/>
              </a:ext>
            </a:extLst>
          </p:cNvPr>
          <p:cNvSpPr>
            <a:spLocks noGrp="1"/>
          </p:cNvSpPr>
          <p:nvPr>
            <p:ph idx="1"/>
          </p:nvPr>
        </p:nvSpPr>
        <p:spPr/>
        <p:txBody>
          <a:bodyPr/>
          <a:lstStyle/>
          <a:p>
            <a:r>
              <a:rPr lang="de-CH" b="1" dirty="0"/>
              <a:t>Letzte Woche:</a:t>
            </a:r>
            <a:r>
              <a:rPr lang="de-CH" dirty="0"/>
              <a:t> </a:t>
            </a:r>
            <a:r>
              <a:rPr lang="de-CH" sz="2200" dirty="0" err="1">
                <a:solidFill>
                  <a:schemeClr val="accent4">
                    <a:lumMod val="75000"/>
                  </a:schemeClr>
                </a:solidFill>
                <a:latin typeface="Fira Code" panose="020B0809050000020004" pitchFamily="49" charset="0"/>
                <a:ea typeface="Fira Code" panose="020B0809050000020004" pitchFamily="49" charset="0"/>
                <a:cs typeface="Fira Code" panose="020B0809050000020004" pitchFamily="49" charset="0"/>
              </a:rPr>
              <a:t>ContactService</a:t>
            </a:r>
            <a:r>
              <a:rPr lang="de-CH" dirty="0"/>
              <a:t> ist neu abhängig von </a:t>
            </a:r>
            <a:r>
              <a:rPr lang="de-CH" sz="2200" dirty="0" err="1">
                <a:solidFill>
                  <a:schemeClr val="accent4">
                    <a:lumMod val="75000"/>
                  </a:schemeClr>
                </a:solidFill>
                <a:latin typeface="Fira Code" panose="020B0809050000020004" pitchFamily="49" charset="0"/>
                <a:ea typeface="Fira Code" panose="020B0809050000020004" pitchFamily="49" charset="0"/>
                <a:cs typeface="Fira Code" panose="020B0809050000020004" pitchFamily="49" charset="0"/>
              </a:rPr>
              <a:t>ContactRepository</a:t>
            </a:r>
            <a:r>
              <a:rPr lang="de-CH" dirty="0"/>
              <a:t>. Wie testen?</a:t>
            </a:r>
          </a:p>
          <a:p>
            <a:endParaRPr lang="de-CH" dirty="0"/>
          </a:p>
          <a:p>
            <a:endParaRPr lang="de-CH" dirty="0"/>
          </a:p>
          <a:p>
            <a:endParaRPr lang="de-CH" dirty="0"/>
          </a:p>
          <a:p>
            <a:endParaRPr lang="de-CH" dirty="0"/>
          </a:p>
          <a:p>
            <a:r>
              <a:rPr lang="de-CH" dirty="0"/>
              <a:t>Zwei Ansätze:</a:t>
            </a:r>
          </a:p>
          <a:p>
            <a:pPr marL="457200" indent="-457200">
              <a:buFont typeface="+mj-lt"/>
              <a:buAutoNum type="arabicPeriod"/>
            </a:pPr>
            <a:r>
              <a:rPr lang="de-CH" dirty="0"/>
              <a:t>Zusammen mit allen Abhängigkeiten testen </a:t>
            </a:r>
            <a:r>
              <a:rPr lang="de-CH" dirty="0">
                <a:sym typeface="Wingdings" panose="05000000000000000000" pitchFamily="2" charset="2"/>
              </a:rPr>
              <a:t> </a:t>
            </a:r>
            <a:r>
              <a:rPr lang="de-CH" i="1" dirty="0">
                <a:solidFill>
                  <a:schemeClr val="accent3"/>
                </a:solidFill>
                <a:sym typeface="Wingdings" panose="05000000000000000000" pitchFamily="2" charset="2"/>
              </a:rPr>
              <a:t>Integration-Testing</a:t>
            </a:r>
          </a:p>
          <a:p>
            <a:pPr marL="457200" indent="-457200">
              <a:buFont typeface="+mj-lt"/>
              <a:buAutoNum type="arabicPeriod"/>
            </a:pPr>
            <a:r>
              <a:rPr lang="de-CH" dirty="0">
                <a:sym typeface="Wingdings" panose="05000000000000000000" pitchFamily="2" charset="2"/>
              </a:rPr>
              <a:t>Abhängigkeiten durch </a:t>
            </a:r>
            <a:r>
              <a:rPr lang="en-CH" dirty="0">
                <a:sym typeface="Wingdings" panose="05000000000000000000" pitchFamily="2" charset="2"/>
              </a:rPr>
              <a:t>Test Doubles</a:t>
            </a:r>
            <a:r>
              <a:rPr lang="de-CH" dirty="0">
                <a:sym typeface="Wingdings" panose="05000000000000000000" pitchFamily="2" charset="2"/>
              </a:rPr>
              <a:t> ersetze</a:t>
            </a:r>
            <a:r>
              <a:rPr lang="en-CH" dirty="0">
                <a:sym typeface="Wingdings" panose="05000000000000000000" pitchFamily="2" charset="2"/>
              </a:rPr>
              <a:t>n  </a:t>
            </a:r>
            <a:r>
              <a:rPr lang="en-CH" i="1" dirty="0">
                <a:solidFill>
                  <a:schemeClr val="accent3"/>
                </a:solidFill>
                <a:sym typeface="Wingdings" panose="05000000000000000000" pitchFamily="2" charset="2"/>
              </a:rPr>
              <a:t>Unit-Test</a:t>
            </a:r>
            <a:endParaRPr lang="de-CH" i="1" dirty="0">
              <a:solidFill>
                <a:schemeClr val="accent3"/>
              </a:solidFill>
            </a:endParaRPr>
          </a:p>
        </p:txBody>
      </p:sp>
      <p:sp>
        <p:nvSpPr>
          <p:cNvPr id="4" name="Slide Number Placeholder 3">
            <a:extLst>
              <a:ext uri="{FF2B5EF4-FFF2-40B4-BE49-F238E27FC236}">
                <a16:creationId xmlns:a16="http://schemas.microsoft.com/office/drawing/2014/main" id="{F40A98A2-56D5-D239-3EBF-16F2F55D91AC}"/>
              </a:ext>
            </a:extLst>
          </p:cNvPr>
          <p:cNvSpPr>
            <a:spLocks noGrp="1"/>
          </p:cNvSpPr>
          <p:nvPr>
            <p:ph type="sldNum" sz="quarter" idx="4"/>
          </p:nvPr>
        </p:nvSpPr>
        <p:spPr/>
        <p:txBody>
          <a:bodyPr/>
          <a:lstStyle/>
          <a:p>
            <a:fld id="{01E5B819-6909-4CDA-9F8C-527769432568}" type="slidenum">
              <a:rPr lang="en-US" smtClean="0"/>
              <a:t>3</a:t>
            </a:fld>
            <a:endParaRPr lang="en-US" dirty="0"/>
          </a:p>
        </p:txBody>
      </p:sp>
      <p:sp>
        <p:nvSpPr>
          <p:cNvPr id="7" name="Rectangle 6">
            <a:extLst>
              <a:ext uri="{FF2B5EF4-FFF2-40B4-BE49-F238E27FC236}">
                <a16:creationId xmlns:a16="http://schemas.microsoft.com/office/drawing/2014/main" id="{966BAEA4-25EE-1DBD-F6C6-E8CA9EAC7337}"/>
              </a:ext>
            </a:extLst>
          </p:cNvPr>
          <p:cNvSpPr/>
          <p:nvPr/>
        </p:nvSpPr>
        <p:spPr>
          <a:xfrm>
            <a:off x="2052192" y="2393968"/>
            <a:ext cx="6695377" cy="1895492"/>
          </a:xfrm>
          <a:prstGeom prst="rect">
            <a:avLst/>
          </a:prstGeom>
          <a:solidFill>
            <a:srgbClr val="000000">
              <a:alpha val="3922"/>
            </a:srgbClr>
          </a:solidFill>
          <a:effectLst/>
        </p:spPr>
        <p:txBody>
          <a:bodyPr wrap="none" lIns="180000" tIns="72000" rIns="180000" bIns="144000" numCol="1" anchor="t">
            <a:spAutoFit/>
          </a:bodyPr>
          <a:lstStyle/>
          <a:p>
            <a:pPr>
              <a:lnSpc>
                <a:spcPct val="125000"/>
              </a:lnSpc>
            </a:pPr>
            <a:r>
              <a:rPr lang="de-CH" sz="1600" b="1" noProof="1">
                <a:solidFill>
                  <a:schemeClr val="accent4">
                    <a:lumMod val="75000"/>
                  </a:schemeClr>
                </a:solidFill>
                <a:latin typeface="Fira Code" panose="020B0509050000020004" pitchFamily="49" charset="0"/>
                <a:ea typeface="Fira Code" panose="020B0509050000020004" pitchFamily="49" charset="0"/>
              </a:rPr>
              <a:t>public</a:t>
            </a:r>
            <a:r>
              <a:rPr lang="de-CH" sz="1600" noProof="1">
                <a:latin typeface="Fira Code" panose="020B0509050000020004" pitchFamily="49" charset="0"/>
                <a:ea typeface="Fira Code" panose="020B0509050000020004" pitchFamily="49" charset="0"/>
              </a:rPr>
              <a:t> </a:t>
            </a:r>
            <a:r>
              <a:rPr lang="de-CH" sz="1600" b="1" noProof="1">
                <a:solidFill>
                  <a:schemeClr val="accent4">
                    <a:lumMod val="75000"/>
                  </a:schemeClr>
                </a:solidFill>
                <a:latin typeface="Fira Code" panose="020B0509050000020004" pitchFamily="49" charset="0"/>
                <a:ea typeface="Fira Code" panose="020B0509050000020004" pitchFamily="49" charset="0"/>
              </a:rPr>
              <a:t>class</a:t>
            </a:r>
            <a:r>
              <a:rPr lang="de-CH" sz="1600" noProof="1">
                <a:latin typeface="Fira Code" panose="020B0509050000020004" pitchFamily="49" charset="0"/>
                <a:ea typeface="Fira Code" panose="020B0509050000020004" pitchFamily="49" charset="0"/>
              </a:rPr>
              <a:t> ContactService {</a:t>
            </a:r>
            <a:endParaRPr lang="de-CH" sz="800" noProof="1">
              <a:latin typeface="Fira Code" panose="020B0509050000020004" pitchFamily="49" charset="0"/>
              <a:ea typeface="Fira Code" panose="020B0509050000020004" pitchFamily="49" charset="0"/>
            </a:endParaRPr>
          </a:p>
          <a:p>
            <a:pPr>
              <a:lnSpc>
                <a:spcPct val="125000"/>
              </a:lnSpc>
            </a:pPr>
            <a:endParaRPr lang="de-CH" sz="800" noProof="1">
              <a:latin typeface="Fira Code" panose="020B0509050000020004" pitchFamily="49" charset="0"/>
              <a:ea typeface="Fira Code" panose="020B0509050000020004" pitchFamily="49" charset="0"/>
            </a:endParaRPr>
          </a:p>
          <a:p>
            <a:pPr>
              <a:lnSpc>
                <a:spcPct val="125000"/>
              </a:lnSpc>
            </a:pPr>
            <a:r>
              <a:rPr lang="de-CH" sz="1600" noProof="1">
                <a:latin typeface="Fira Code" panose="020B0509050000020004" pitchFamily="49" charset="0"/>
                <a:ea typeface="Fira Code" panose="020B0509050000020004" pitchFamily="49" charset="0"/>
              </a:rPr>
              <a:t>   </a:t>
            </a:r>
            <a:r>
              <a:rPr lang="de-CH" sz="1600" b="1" noProof="1">
                <a:solidFill>
                  <a:schemeClr val="accent4">
                    <a:lumMod val="75000"/>
                  </a:schemeClr>
                </a:solidFill>
                <a:latin typeface="Fira Code" panose="020B0509050000020004" pitchFamily="49" charset="0"/>
                <a:ea typeface="Fira Code" panose="020B0509050000020004" pitchFamily="49" charset="0"/>
              </a:rPr>
              <a:t>public </a:t>
            </a:r>
            <a:r>
              <a:rPr lang="de-CH" sz="1600" noProof="1">
                <a:latin typeface="Fira Code" panose="020B0509050000020004" pitchFamily="49" charset="0"/>
                <a:ea typeface="Fira Code" panose="020B0509050000020004" pitchFamily="49" charset="0"/>
              </a:rPr>
              <a:t>ContactService(</a:t>
            </a:r>
            <a:r>
              <a:rPr lang="de-CH" sz="1600" noProof="1">
                <a:solidFill>
                  <a:schemeClr val="accent3"/>
                </a:solidFill>
                <a:latin typeface="Fira Code" panose="020B0509050000020004" pitchFamily="49" charset="0"/>
                <a:ea typeface="Fira Code" panose="020B0509050000020004" pitchFamily="49" charset="0"/>
              </a:rPr>
              <a:t>ContactRepository repo</a:t>
            </a:r>
            <a:r>
              <a:rPr lang="de-CH" sz="1600" noProof="1">
                <a:latin typeface="Fira Code" panose="020B0509050000020004" pitchFamily="49" charset="0"/>
                <a:ea typeface="Fira Code" panose="020B0509050000020004" pitchFamily="49" charset="0"/>
              </a:rPr>
              <a:t>) {</a:t>
            </a:r>
          </a:p>
          <a:p>
            <a:pPr>
              <a:lnSpc>
                <a:spcPct val="125000"/>
              </a:lnSpc>
            </a:pPr>
            <a:r>
              <a:rPr lang="de-CH" sz="1600" noProof="1">
                <a:solidFill>
                  <a:schemeClr val="accent5"/>
                </a:solidFill>
                <a:latin typeface="Fira Code" panose="020B0509050000020004" pitchFamily="49" charset="0"/>
                <a:ea typeface="Fira Code" panose="020B0509050000020004" pitchFamily="49" charset="0"/>
              </a:rPr>
              <a:t>      ...</a:t>
            </a:r>
          </a:p>
          <a:p>
            <a:pPr>
              <a:lnSpc>
                <a:spcPct val="125000"/>
              </a:lnSpc>
            </a:pPr>
            <a:r>
              <a:rPr lang="de-CH" sz="1600" noProof="1">
                <a:solidFill>
                  <a:schemeClr val="accent5"/>
                </a:solidFill>
                <a:latin typeface="Fira Code" panose="020B0509050000020004" pitchFamily="49" charset="0"/>
                <a:ea typeface="Fira Code" panose="020B0509050000020004" pitchFamily="49" charset="0"/>
              </a:rPr>
              <a:t>   </a:t>
            </a:r>
            <a:r>
              <a:rPr lang="de-CH" sz="1600" noProof="1">
                <a:latin typeface="Fira Code" panose="020B0509050000020004" pitchFamily="49" charset="0"/>
                <a:ea typeface="Fira Code" panose="020B0509050000020004" pitchFamily="49" charset="0"/>
              </a:rPr>
              <a:t>}</a:t>
            </a:r>
          </a:p>
          <a:p>
            <a:pPr>
              <a:lnSpc>
                <a:spcPct val="125000"/>
              </a:lnSpc>
            </a:pPr>
            <a:r>
              <a:rPr lang="de-CH" sz="1600" noProof="1">
                <a:latin typeface="Fira Code" panose="020B0509050000020004" pitchFamily="49" charset="0"/>
                <a:ea typeface="Fira Code" panose="020B0509050000020004" pitchFamily="49" charset="0"/>
              </a:rPr>
              <a:t>}</a:t>
            </a:r>
          </a:p>
        </p:txBody>
      </p:sp>
    </p:spTree>
    <p:extLst>
      <p:ext uri="{BB962C8B-B14F-4D97-AF65-F5344CB8AC3E}">
        <p14:creationId xmlns:p14="http://schemas.microsoft.com/office/powerpoint/2010/main" val="742949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3EED3-E48F-432B-AEE5-D676F07DEE7B}"/>
              </a:ext>
            </a:extLst>
          </p:cNvPr>
          <p:cNvSpPr>
            <a:spLocks noGrp="1"/>
          </p:cNvSpPr>
          <p:nvPr>
            <p:ph type="title"/>
          </p:nvPr>
        </p:nvSpPr>
        <p:spPr/>
        <p:txBody>
          <a:bodyPr/>
          <a:lstStyle/>
          <a:p>
            <a:r>
              <a:rPr lang="de-CH" dirty="0"/>
              <a:t>Test-Pyramide</a:t>
            </a:r>
          </a:p>
        </p:txBody>
      </p:sp>
      <p:sp>
        <p:nvSpPr>
          <p:cNvPr id="4" name="Slide Number Placeholder 3">
            <a:extLst>
              <a:ext uri="{FF2B5EF4-FFF2-40B4-BE49-F238E27FC236}">
                <a16:creationId xmlns:a16="http://schemas.microsoft.com/office/drawing/2014/main" id="{B629F955-3914-4885-93B4-91A780F7A665}"/>
              </a:ext>
            </a:extLst>
          </p:cNvPr>
          <p:cNvSpPr>
            <a:spLocks noGrp="1"/>
          </p:cNvSpPr>
          <p:nvPr>
            <p:ph type="sldNum" sz="quarter" idx="4"/>
          </p:nvPr>
        </p:nvSpPr>
        <p:spPr/>
        <p:txBody>
          <a:bodyPr/>
          <a:lstStyle/>
          <a:p>
            <a:fld id="{01E5B819-6909-4CDA-9F8C-527769432568}" type="slidenum">
              <a:rPr lang="en-US" smtClean="0"/>
              <a:t>4</a:t>
            </a:fld>
            <a:endParaRPr lang="en-US" dirty="0"/>
          </a:p>
        </p:txBody>
      </p:sp>
      <p:sp>
        <p:nvSpPr>
          <p:cNvPr id="24" name="Freeform: Shape 23">
            <a:extLst>
              <a:ext uri="{FF2B5EF4-FFF2-40B4-BE49-F238E27FC236}">
                <a16:creationId xmlns:a16="http://schemas.microsoft.com/office/drawing/2014/main" id="{4C5F591A-4A67-42D7-B26C-FEAE5ACED8BC}"/>
              </a:ext>
            </a:extLst>
          </p:cNvPr>
          <p:cNvSpPr/>
          <p:nvPr/>
        </p:nvSpPr>
        <p:spPr>
          <a:xfrm>
            <a:off x="3443283" y="3166965"/>
            <a:ext cx="3913196" cy="1537822"/>
          </a:xfrm>
          <a:custGeom>
            <a:avLst/>
            <a:gdLst>
              <a:gd name="connsiteX0" fmla="*/ 922694 w 3913196"/>
              <a:gd name="connsiteY0" fmla="*/ 0 h 1537822"/>
              <a:gd name="connsiteX1" fmla="*/ 2990502 w 3913196"/>
              <a:gd name="connsiteY1" fmla="*/ 0 h 1537822"/>
              <a:gd name="connsiteX2" fmla="*/ 3913196 w 3913196"/>
              <a:gd name="connsiteY2" fmla="*/ 1537822 h 1537822"/>
              <a:gd name="connsiteX3" fmla="*/ 0 w 3913196"/>
              <a:gd name="connsiteY3" fmla="*/ 1537822 h 1537822"/>
            </a:gdLst>
            <a:ahLst/>
            <a:cxnLst>
              <a:cxn ang="0">
                <a:pos x="connsiteX0" y="connsiteY0"/>
              </a:cxn>
              <a:cxn ang="0">
                <a:pos x="connsiteX1" y="connsiteY1"/>
              </a:cxn>
              <a:cxn ang="0">
                <a:pos x="connsiteX2" y="connsiteY2"/>
              </a:cxn>
              <a:cxn ang="0">
                <a:pos x="connsiteX3" y="connsiteY3"/>
              </a:cxn>
            </a:cxnLst>
            <a:rect l="l" t="t" r="r" b="b"/>
            <a:pathLst>
              <a:path w="3913196" h="1537822">
                <a:moveTo>
                  <a:pt x="922694" y="0"/>
                </a:moveTo>
                <a:lnTo>
                  <a:pt x="2990502" y="0"/>
                </a:lnTo>
                <a:lnTo>
                  <a:pt x="3913196" y="1537822"/>
                </a:lnTo>
                <a:lnTo>
                  <a:pt x="0" y="153782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72000" bIns="36000" rtlCol="0" anchor="ctr">
            <a:noAutofit/>
          </a:bodyPr>
          <a:lstStyle/>
          <a:p>
            <a:pPr algn="ctr"/>
            <a:r>
              <a:rPr lang="de-CH" sz="2400" dirty="0"/>
              <a:t>Integration Tests</a:t>
            </a:r>
          </a:p>
        </p:txBody>
      </p:sp>
      <p:sp>
        <p:nvSpPr>
          <p:cNvPr id="23" name="Freeform: Shape 22">
            <a:extLst>
              <a:ext uri="{FF2B5EF4-FFF2-40B4-BE49-F238E27FC236}">
                <a16:creationId xmlns:a16="http://schemas.microsoft.com/office/drawing/2014/main" id="{6B5CBBF7-88ED-47A1-AB92-79D44B8A295B}"/>
              </a:ext>
            </a:extLst>
          </p:cNvPr>
          <p:cNvSpPr/>
          <p:nvPr/>
        </p:nvSpPr>
        <p:spPr>
          <a:xfrm>
            <a:off x="2409376" y="4828354"/>
            <a:ext cx="5981009" cy="1599611"/>
          </a:xfrm>
          <a:custGeom>
            <a:avLst/>
            <a:gdLst>
              <a:gd name="connsiteX0" fmla="*/ 959767 w 5981009"/>
              <a:gd name="connsiteY0" fmla="*/ 0 h 1599611"/>
              <a:gd name="connsiteX1" fmla="*/ 5021242 w 5981009"/>
              <a:gd name="connsiteY1" fmla="*/ 0 h 1599611"/>
              <a:gd name="connsiteX2" fmla="*/ 5981009 w 5981009"/>
              <a:gd name="connsiteY2" fmla="*/ 1599611 h 1599611"/>
              <a:gd name="connsiteX3" fmla="*/ 0 w 5981009"/>
              <a:gd name="connsiteY3" fmla="*/ 1599611 h 1599611"/>
            </a:gdLst>
            <a:ahLst/>
            <a:cxnLst>
              <a:cxn ang="0">
                <a:pos x="connsiteX0" y="connsiteY0"/>
              </a:cxn>
              <a:cxn ang="0">
                <a:pos x="connsiteX1" y="connsiteY1"/>
              </a:cxn>
              <a:cxn ang="0">
                <a:pos x="connsiteX2" y="connsiteY2"/>
              </a:cxn>
              <a:cxn ang="0">
                <a:pos x="connsiteX3" y="connsiteY3"/>
              </a:cxn>
            </a:cxnLst>
            <a:rect l="l" t="t" r="r" b="b"/>
            <a:pathLst>
              <a:path w="5981009" h="1599611">
                <a:moveTo>
                  <a:pt x="959767" y="0"/>
                </a:moveTo>
                <a:lnTo>
                  <a:pt x="5021242" y="0"/>
                </a:lnTo>
                <a:lnTo>
                  <a:pt x="5981009" y="1599611"/>
                </a:lnTo>
                <a:lnTo>
                  <a:pt x="0" y="1599611"/>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72000" bIns="36000" rtlCol="0" anchor="ctr">
            <a:noAutofit/>
          </a:bodyPr>
          <a:lstStyle/>
          <a:p>
            <a:pPr algn="ctr"/>
            <a:r>
              <a:rPr lang="de-CH" sz="2400" dirty="0"/>
              <a:t>Unit Tests</a:t>
            </a:r>
          </a:p>
        </p:txBody>
      </p:sp>
      <p:sp>
        <p:nvSpPr>
          <p:cNvPr id="21" name="Freeform: Shape 20">
            <a:extLst>
              <a:ext uri="{FF2B5EF4-FFF2-40B4-BE49-F238E27FC236}">
                <a16:creationId xmlns:a16="http://schemas.microsoft.com/office/drawing/2014/main" id="{37C7E5B3-F020-401D-A25A-06D3C96F1704}"/>
              </a:ext>
            </a:extLst>
          </p:cNvPr>
          <p:cNvSpPr/>
          <p:nvPr/>
        </p:nvSpPr>
        <p:spPr>
          <a:xfrm>
            <a:off x="4440122" y="1443791"/>
            <a:ext cx="1919521" cy="1599600"/>
          </a:xfrm>
          <a:custGeom>
            <a:avLst/>
            <a:gdLst>
              <a:gd name="connsiteX0" fmla="*/ 959760 w 1919521"/>
              <a:gd name="connsiteY0" fmla="*/ 0 h 1599600"/>
              <a:gd name="connsiteX1" fmla="*/ 1919521 w 1919521"/>
              <a:gd name="connsiteY1" fmla="*/ 1599600 h 1599600"/>
              <a:gd name="connsiteX2" fmla="*/ 0 w 1919521"/>
              <a:gd name="connsiteY2" fmla="*/ 1599600 h 1599600"/>
            </a:gdLst>
            <a:ahLst/>
            <a:cxnLst>
              <a:cxn ang="0">
                <a:pos x="connsiteX0" y="connsiteY0"/>
              </a:cxn>
              <a:cxn ang="0">
                <a:pos x="connsiteX1" y="connsiteY1"/>
              </a:cxn>
              <a:cxn ang="0">
                <a:pos x="connsiteX2" y="connsiteY2"/>
              </a:cxn>
            </a:cxnLst>
            <a:rect l="l" t="t" r="r" b="b"/>
            <a:pathLst>
              <a:path w="1919521" h="1599600">
                <a:moveTo>
                  <a:pt x="959760" y="0"/>
                </a:moveTo>
                <a:lnTo>
                  <a:pt x="1919521" y="1599600"/>
                </a:lnTo>
                <a:lnTo>
                  <a:pt x="0" y="1599600"/>
                </a:ln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468000" bIns="36000" rtlCol="0" anchor="ctr">
            <a:noAutofit/>
          </a:bodyPr>
          <a:lstStyle/>
          <a:p>
            <a:pPr algn="ctr"/>
            <a:r>
              <a:rPr lang="de-CH" sz="2400" dirty="0"/>
              <a:t>E2E</a:t>
            </a:r>
          </a:p>
          <a:p>
            <a:pPr algn="ctr"/>
            <a:r>
              <a:rPr lang="de-CH" sz="2400" dirty="0"/>
              <a:t>Tests</a:t>
            </a:r>
          </a:p>
        </p:txBody>
      </p:sp>
      <p:sp>
        <p:nvSpPr>
          <p:cNvPr id="6" name="Graphic 4">
            <a:extLst>
              <a:ext uri="{FF2B5EF4-FFF2-40B4-BE49-F238E27FC236}">
                <a16:creationId xmlns:a16="http://schemas.microsoft.com/office/drawing/2014/main" id="{11F5107C-6B07-45CF-BD2D-72941F938364}"/>
              </a:ext>
            </a:extLst>
          </p:cNvPr>
          <p:cNvSpPr/>
          <p:nvPr/>
        </p:nvSpPr>
        <p:spPr>
          <a:xfrm>
            <a:off x="6433459" y="2067384"/>
            <a:ext cx="653142" cy="487056"/>
          </a:xfrm>
          <a:custGeom>
            <a:avLst/>
            <a:gdLst>
              <a:gd name="connsiteX0" fmla="*/ 1656376 w 4876795"/>
              <a:gd name="connsiteY0" fmla="*/ 3565262 h 3636686"/>
              <a:gd name="connsiteX1" fmla="*/ 71416 w 4876795"/>
              <a:gd name="connsiteY1" fmla="*/ 1980302 h 3636686"/>
              <a:gd name="connsiteX2" fmla="*/ 71416 w 4876795"/>
              <a:gd name="connsiteY2" fmla="*/ 1635459 h 3636686"/>
              <a:gd name="connsiteX3" fmla="*/ 416250 w 4876795"/>
              <a:gd name="connsiteY3" fmla="*/ 1290616 h 3636686"/>
              <a:gd name="connsiteX4" fmla="*/ 761093 w 4876795"/>
              <a:gd name="connsiteY4" fmla="*/ 1290616 h 3636686"/>
              <a:gd name="connsiteX5" fmla="*/ 1828798 w 4876795"/>
              <a:gd name="connsiteY5" fmla="*/ 2358312 h 3636686"/>
              <a:gd name="connsiteX6" fmla="*/ 4115703 w 4876795"/>
              <a:gd name="connsiteY6" fmla="*/ 71416 h 3636686"/>
              <a:gd name="connsiteX7" fmla="*/ 4460546 w 4876795"/>
              <a:gd name="connsiteY7" fmla="*/ 71416 h 3636686"/>
              <a:gd name="connsiteX8" fmla="*/ 4805380 w 4876795"/>
              <a:gd name="connsiteY8" fmla="*/ 416259 h 3636686"/>
              <a:gd name="connsiteX9" fmla="*/ 4805380 w 4876795"/>
              <a:gd name="connsiteY9" fmla="*/ 761102 h 3636686"/>
              <a:gd name="connsiteX10" fmla="*/ 2001219 w 4876795"/>
              <a:gd name="connsiteY10" fmla="*/ 3565272 h 3636686"/>
              <a:gd name="connsiteX11" fmla="*/ 1656376 w 4876795"/>
              <a:gd name="connsiteY11" fmla="*/ 3565262 h 3636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76795" h="3636686">
                <a:moveTo>
                  <a:pt x="1656376" y="3565262"/>
                </a:moveTo>
                <a:lnTo>
                  <a:pt x="71416" y="1980302"/>
                </a:lnTo>
                <a:cubicBezTo>
                  <a:pt x="-23805" y="1885081"/>
                  <a:pt x="-23805" y="1730690"/>
                  <a:pt x="71416" y="1635459"/>
                </a:cubicBezTo>
                <a:lnTo>
                  <a:pt x="416250" y="1290616"/>
                </a:lnTo>
                <a:cubicBezTo>
                  <a:pt x="511471" y="1195385"/>
                  <a:pt x="665871" y="1195385"/>
                  <a:pt x="761093" y="1290616"/>
                </a:cubicBezTo>
                <a:lnTo>
                  <a:pt x="1828798" y="2358312"/>
                </a:lnTo>
                <a:lnTo>
                  <a:pt x="4115703" y="71416"/>
                </a:lnTo>
                <a:cubicBezTo>
                  <a:pt x="4210924" y="-23805"/>
                  <a:pt x="4365324" y="-23805"/>
                  <a:pt x="4460546" y="71416"/>
                </a:cubicBezTo>
                <a:lnTo>
                  <a:pt x="4805380" y="416259"/>
                </a:lnTo>
                <a:cubicBezTo>
                  <a:pt x="4900601" y="511481"/>
                  <a:pt x="4900601" y="665871"/>
                  <a:pt x="4805380" y="761102"/>
                </a:cubicBezTo>
                <a:lnTo>
                  <a:pt x="2001219" y="3565272"/>
                </a:lnTo>
                <a:cubicBezTo>
                  <a:pt x="1905988" y="3660493"/>
                  <a:pt x="1751598" y="3660493"/>
                  <a:pt x="1656376" y="3565262"/>
                </a:cubicBezTo>
                <a:close/>
              </a:path>
            </a:pathLst>
          </a:custGeom>
          <a:solidFill>
            <a:srgbClr val="38BE75"/>
          </a:solidFill>
          <a:ln w="9525" cap="flat">
            <a:noFill/>
            <a:prstDash val="solid"/>
            <a:miter/>
          </a:ln>
        </p:spPr>
        <p:txBody>
          <a:bodyPr rtlCol="0" anchor="ctr"/>
          <a:lstStyle/>
          <a:p>
            <a:endParaRPr lang="de-CH"/>
          </a:p>
        </p:txBody>
      </p:sp>
      <p:sp>
        <p:nvSpPr>
          <p:cNvPr id="19" name="Graphic 4">
            <a:extLst>
              <a:ext uri="{FF2B5EF4-FFF2-40B4-BE49-F238E27FC236}">
                <a16:creationId xmlns:a16="http://schemas.microsoft.com/office/drawing/2014/main" id="{E3D4892C-6BB9-4B22-A1D9-DDDD69DD3CAB}"/>
              </a:ext>
            </a:extLst>
          </p:cNvPr>
          <p:cNvSpPr/>
          <p:nvPr/>
        </p:nvSpPr>
        <p:spPr>
          <a:xfrm>
            <a:off x="8288384" y="5267065"/>
            <a:ext cx="653142" cy="487056"/>
          </a:xfrm>
          <a:custGeom>
            <a:avLst/>
            <a:gdLst>
              <a:gd name="connsiteX0" fmla="*/ 1656376 w 4876795"/>
              <a:gd name="connsiteY0" fmla="*/ 3565262 h 3636686"/>
              <a:gd name="connsiteX1" fmla="*/ 71416 w 4876795"/>
              <a:gd name="connsiteY1" fmla="*/ 1980302 h 3636686"/>
              <a:gd name="connsiteX2" fmla="*/ 71416 w 4876795"/>
              <a:gd name="connsiteY2" fmla="*/ 1635459 h 3636686"/>
              <a:gd name="connsiteX3" fmla="*/ 416250 w 4876795"/>
              <a:gd name="connsiteY3" fmla="*/ 1290616 h 3636686"/>
              <a:gd name="connsiteX4" fmla="*/ 761093 w 4876795"/>
              <a:gd name="connsiteY4" fmla="*/ 1290616 h 3636686"/>
              <a:gd name="connsiteX5" fmla="*/ 1828798 w 4876795"/>
              <a:gd name="connsiteY5" fmla="*/ 2358312 h 3636686"/>
              <a:gd name="connsiteX6" fmla="*/ 4115703 w 4876795"/>
              <a:gd name="connsiteY6" fmla="*/ 71416 h 3636686"/>
              <a:gd name="connsiteX7" fmla="*/ 4460546 w 4876795"/>
              <a:gd name="connsiteY7" fmla="*/ 71416 h 3636686"/>
              <a:gd name="connsiteX8" fmla="*/ 4805380 w 4876795"/>
              <a:gd name="connsiteY8" fmla="*/ 416259 h 3636686"/>
              <a:gd name="connsiteX9" fmla="*/ 4805380 w 4876795"/>
              <a:gd name="connsiteY9" fmla="*/ 761102 h 3636686"/>
              <a:gd name="connsiteX10" fmla="*/ 2001219 w 4876795"/>
              <a:gd name="connsiteY10" fmla="*/ 3565272 h 3636686"/>
              <a:gd name="connsiteX11" fmla="*/ 1656376 w 4876795"/>
              <a:gd name="connsiteY11" fmla="*/ 3565262 h 3636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76795" h="3636686">
                <a:moveTo>
                  <a:pt x="1656376" y="3565262"/>
                </a:moveTo>
                <a:lnTo>
                  <a:pt x="71416" y="1980302"/>
                </a:lnTo>
                <a:cubicBezTo>
                  <a:pt x="-23805" y="1885081"/>
                  <a:pt x="-23805" y="1730690"/>
                  <a:pt x="71416" y="1635459"/>
                </a:cubicBezTo>
                <a:lnTo>
                  <a:pt x="416250" y="1290616"/>
                </a:lnTo>
                <a:cubicBezTo>
                  <a:pt x="511471" y="1195385"/>
                  <a:pt x="665871" y="1195385"/>
                  <a:pt x="761093" y="1290616"/>
                </a:cubicBezTo>
                <a:lnTo>
                  <a:pt x="1828798" y="2358312"/>
                </a:lnTo>
                <a:lnTo>
                  <a:pt x="4115703" y="71416"/>
                </a:lnTo>
                <a:cubicBezTo>
                  <a:pt x="4210924" y="-23805"/>
                  <a:pt x="4365324" y="-23805"/>
                  <a:pt x="4460546" y="71416"/>
                </a:cubicBezTo>
                <a:lnTo>
                  <a:pt x="4805380" y="416259"/>
                </a:lnTo>
                <a:cubicBezTo>
                  <a:pt x="4900601" y="511481"/>
                  <a:pt x="4900601" y="665871"/>
                  <a:pt x="4805380" y="761102"/>
                </a:cubicBezTo>
                <a:lnTo>
                  <a:pt x="2001219" y="3565272"/>
                </a:lnTo>
                <a:cubicBezTo>
                  <a:pt x="1905988" y="3660493"/>
                  <a:pt x="1751598" y="3660493"/>
                  <a:pt x="1656376" y="3565262"/>
                </a:cubicBezTo>
                <a:close/>
              </a:path>
            </a:pathLst>
          </a:custGeom>
          <a:solidFill>
            <a:srgbClr val="38BE75"/>
          </a:solidFill>
          <a:ln w="9525" cap="flat">
            <a:noFill/>
            <a:prstDash val="solid"/>
            <a:miter/>
          </a:ln>
        </p:spPr>
        <p:txBody>
          <a:bodyPr rtlCol="0" anchor="ctr"/>
          <a:lstStyle/>
          <a:p>
            <a:endParaRPr lang="de-CH"/>
          </a:p>
        </p:txBody>
      </p:sp>
      <p:pic>
        <p:nvPicPr>
          <p:cNvPr id="8" name="Graphic 7">
            <a:extLst>
              <a:ext uri="{FF2B5EF4-FFF2-40B4-BE49-F238E27FC236}">
                <a16:creationId xmlns:a16="http://schemas.microsoft.com/office/drawing/2014/main" id="{4B37AEDA-7555-441D-88AD-D97750A7DBB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6978">
            <a:off x="7579391" y="3197026"/>
            <a:ext cx="481903" cy="1285076"/>
          </a:xfrm>
          <a:prstGeom prst="rect">
            <a:avLst/>
          </a:prstGeom>
        </p:spPr>
      </p:pic>
      <p:sp>
        <p:nvSpPr>
          <p:cNvPr id="29" name="TextBox 28">
            <a:extLst>
              <a:ext uri="{FF2B5EF4-FFF2-40B4-BE49-F238E27FC236}">
                <a16:creationId xmlns:a16="http://schemas.microsoft.com/office/drawing/2014/main" id="{743A1F27-9042-44C8-9AB8-6E00C8DC7CFA}"/>
              </a:ext>
            </a:extLst>
          </p:cNvPr>
          <p:cNvSpPr txBox="1"/>
          <p:nvPr/>
        </p:nvSpPr>
        <p:spPr>
          <a:xfrm>
            <a:off x="469586" y="3070122"/>
            <a:ext cx="3513908" cy="1538883"/>
          </a:xfrm>
          <a:prstGeom prst="rect">
            <a:avLst/>
          </a:prstGeom>
          <a:noFill/>
        </p:spPr>
        <p:txBody>
          <a:bodyPr wrap="square">
            <a:spAutoFit/>
          </a:bodyPr>
          <a:lstStyle/>
          <a:p>
            <a:pPr algn="l"/>
            <a:r>
              <a:rPr lang="de-CH" sz="2000" dirty="0">
                <a:solidFill>
                  <a:schemeClr val="accent3"/>
                </a:solidFill>
              </a:rPr>
              <a:t>«</a:t>
            </a:r>
            <a:r>
              <a:rPr lang="de-CH" i="1" dirty="0">
                <a:solidFill>
                  <a:schemeClr val="accent3"/>
                </a:solidFill>
              </a:rPr>
              <a:t>Fügen mehrere Einheiten zusammen und testet sie als Gruppe. Sollen Fehler bei der Interaktion von Einheiten aufdecken.</a:t>
            </a:r>
            <a:r>
              <a:rPr lang="de-CH" sz="2000" dirty="0">
                <a:solidFill>
                  <a:schemeClr val="accent3"/>
                </a:solidFill>
              </a:rPr>
              <a:t>»</a:t>
            </a:r>
          </a:p>
        </p:txBody>
      </p:sp>
      <p:sp>
        <p:nvSpPr>
          <p:cNvPr id="11" name="Freeform: Shape 10">
            <a:extLst>
              <a:ext uri="{FF2B5EF4-FFF2-40B4-BE49-F238E27FC236}">
                <a16:creationId xmlns:a16="http://schemas.microsoft.com/office/drawing/2014/main" id="{A1C07906-BFF7-4AB0-928B-0945B9F0220F}"/>
              </a:ext>
            </a:extLst>
          </p:cNvPr>
          <p:cNvSpPr/>
          <p:nvPr/>
        </p:nvSpPr>
        <p:spPr>
          <a:xfrm>
            <a:off x="2409376" y="4828354"/>
            <a:ext cx="5981009" cy="1599611"/>
          </a:xfrm>
          <a:custGeom>
            <a:avLst/>
            <a:gdLst>
              <a:gd name="connsiteX0" fmla="*/ 959767 w 5981009"/>
              <a:gd name="connsiteY0" fmla="*/ 0 h 1599611"/>
              <a:gd name="connsiteX1" fmla="*/ 5021242 w 5981009"/>
              <a:gd name="connsiteY1" fmla="*/ 0 h 1599611"/>
              <a:gd name="connsiteX2" fmla="*/ 5981009 w 5981009"/>
              <a:gd name="connsiteY2" fmla="*/ 1599611 h 1599611"/>
              <a:gd name="connsiteX3" fmla="*/ 0 w 5981009"/>
              <a:gd name="connsiteY3" fmla="*/ 1599611 h 1599611"/>
            </a:gdLst>
            <a:ahLst/>
            <a:cxnLst>
              <a:cxn ang="0">
                <a:pos x="connsiteX0" y="connsiteY0"/>
              </a:cxn>
              <a:cxn ang="0">
                <a:pos x="connsiteX1" y="connsiteY1"/>
              </a:cxn>
              <a:cxn ang="0">
                <a:pos x="connsiteX2" y="connsiteY2"/>
              </a:cxn>
              <a:cxn ang="0">
                <a:pos x="connsiteX3" y="connsiteY3"/>
              </a:cxn>
            </a:cxnLst>
            <a:rect l="l" t="t" r="r" b="b"/>
            <a:pathLst>
              <a:path w="5981009" h="1599611">
                <a:moveTo>
                  <a:pt x="959767" y="0"/>
                </a:moveTo>
                <a:lnTo>
                  <a:pt x="5021242" y="0"/>
                </a:lnTo>
                <a:lnTo>
                  <a:pt x="5981009" y="1599611"/>
                </a:lnTo>
                <a:lnTo>
                  <a:pt x="0" y="1599611"/>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72000" bIns="36000" rtlCol="0" anchor="ctr">
            <a:noAutofit/>
          </a:bodyPr>
          <a:lstStyle/>
          <a:p>
            <a:pPr algn="ctr"/>
            <a:r>
              <a:rPr lang="de-CH" sz="2400" dirty="0"/>
              <a:t>Unit Tests</a:t>
            </a:r>
          </a:p>
        </p:txBody>
      </p:sp>
      <p:sp>
        <p:nvSpPr>
          <p:cNvPr id="12" name="Freeform: Shape 11">
            <a:extLst>
              <a:ext uri="{FF2B5EF4-FFF2-40B4-BE49-F238E27FC236}">
                <a16:creationId xmlns:a16="http://schemas.microsoft.com/office/drawing/2014/main" id="{EBC9631E-0381-4F30-AECB-A18935B9F688}"/>
              </a:ext>
            </a:extLst>
          </p:cNvPr>
          <p:cNvSpPr/>
          <p:nvPr/>
        </p:nvSpPr>
        <p:spPr>
          <a:xfrm>
            <a:off x="4440122" y="1443791"/>
            <a:ext cx="1919521" cy="1599600"/>
          </a:xfrm>
          <a:custGeom>
            <a:avLst/>
            <a:gdLst>
              <a:gd name="connsiteX0" fmla="*/ 959760 w 1919521"/>
              <a:gd name="connsiteY0" fmla="*/ 0 h 1599600"/>
              <a:gd name="connsiteX1" fmla="*/ 1919521 w 1919521"/>
              <a:gd name="connsiteY1" fmla="*/ 1599600 h 1599600"/>
              <a:gd name="connsiteX2" fmla="*/ 0 w 1919521"/>
              <a:gd name="connsiteY2" fmla="*/ 1599600 h 1599600"/>
            </a:gdLst>
            <a:ahLst/>
            <a:cxnLst>
              <a:cxn ang="0">
                <a:pos x="connsiteX0" y="connsiteY0"/>
              </a:cxn>
              <a:cxn ang="0">
                <a:pos x="connsiteX1" y="connsiteY1"/>
              </a:cxn>
              <a:cxn ang="0">
                <a:pos x="connsiteX2" y="connsiteY2"/>
              </a:cxn>
            </a:cxnLst>
            <a:rect l="l" t="t" r="r" b="b"/>
            <a:pathLst>
              <a:path w="1919521" h="1599600">
                <a:moveTo>
                  <a:pt x="959760" y="0"/>
                </a:moveTo>
                <a:lnTo>
                  <a:pt x="1919521" y="1599600"/>
                </a:lnTo>
                <a:lnTo>
                  <a:pt x="0" y="159960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468000" bIns="36000" rtlCol="0" anchor="ctr">
            <a:noAutofit/>
          </a:bodyPr>
          <a:lstStyle/>
          <a:p>
            <a:pPr algn="ctr"/>
            <a:r>
              <a:rPr lang="de-CH" sz="2400" dirty="0"/>
              <a:t>E2E</a:t>
            </a:r>
          </a:p>
          <a:p>
            <a:pPr algn="ctr"/>
            <a:r>
              <a:rPr lang="de-CH" sz="2400" dirty="0"/>
              <a:t>Tests</a:t>
            </a:r>
          </a:p>
        </p:txBody>
      </p:sp>
    </p:spTree>
    <p:extLst>
      <p:ext uri="{BB962C8B-B14F-4D97-AF65-F5344CB8AC3E}">
        <p14:creationId xmlns:p14="http://schemas.microsoft.com/office/powerpoint/2010/main" val="2408775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9" grpId="0" animBg="1"/>
      <p:bldP spid="29" grpId="0"/>
      <p:bldP spid="11"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72DBD-C604-4438-B00B-05B119D98D14}"/>
              </a:ext>
            </a:extLst>
          </p:cNvPr>
          <p:cNvSpPr>
            <a:spLocks noGrp="1"/>
          </p:cNvSpPr>
          <p:nvPr>
            <p:ph type="title"/>
          </p:nvPr>
        </p:nvSpPr>
        <p:spPr/>
        <p:txBody>
          <a:bodyPr/>
          <a:lstStyle/>
          <a:p>
            <a:r>
              <a:rPr lang="de-CH" dirty="0"/>
              <a:t>Integration-Tests in Spring Boot</a:t>
            </a:r>
          </a:p>
        </p:txBody>
      </p:sp>
      <p:sp>
        <p:nvSpPr>
          <p:cNvPr id="3" name="Content Placeholder 2">
            <a:extLst>
              <a:ext uri="{FF2B5EF4-FFF2-40B4-BE49-F238E27FC236}">
                <a16:creationId xmlns:a16="http://schemas.microsoft.com/office/drawing/2014/main" id="{75B36CF7-8748-443A-B468-936314CAAEC7}"/>
              </a:ext>
            </a:extLst>
          </p:cNvPr>
          <p:cNvSpPr>
            <a:spLocks noGrp="1"/>
          </p:cNvSpPr>
          <p:nvPr>
            <p:ph idx="1"/>
          </p:nvPr>
        </p:nvSpPr>
        <p:spPr/>
        <p:txBody>
          <a:bodyPr/>
          <a:lstStyle/>
          <a:p>
            <a:pPr algn="l"/>
            <a:r>
              <a:rPr lang="de-CH" dirty="0"/>
              <a:t>Im Prinzip einfach: Mehrere Klassen gemeinsam testen.</a:t>
            </a:r>
          </a:p>
          <a:p>
            <a:pPr algn="l"/>
            <a:endParaRPr lang="de-CH" sz="600" b="1" dirty="0"/>
          </a:p>
          <a:p>
            <a:pPr algn="l"/>
            <a:endParaRPr lang="de-CH" b="1" dirty="0"/>
          </a:p>
          <a:p>
            <a:pPr algn="l"/>
            <a:r>
              <a:rPr lang="de-CH" b="1" dirty="0"/>
              <a:t>Spring:</a:t>
            </a:r>
            <a:r>
              <a:rPr lang="de-CH" dirty="0"/>
              <a:t> Wie z.</a:t>
            </a:r>
            <a:r>
              <a:rPr lang="de-CH" sz="1200" dirty="0"/>
              <a:t> </a:t>
            </a:r>
            <a:r>
              <a:rPr lang="de-CH" dirty="0"/>
              <a:t>B. Integration</a:t>
            </a:r>
            <a:br>
              <a:rPr lang="de-CH" dirty="0"/>
            </a:br>
            <a:r>
              <a:rPr lang="de-CH" dirty="0"/>
              <a:t>mit JPA testen?</a:t>
            </a:r>
          </a:p>
          <a:p>
            <a:pPr algn="l"/>
            <a:endParaRPr lang="de-CH" sz="400" dirty="0"/>
          </a:p>
          <a:p>
            <a:pPr algn="l"/>
            <a:r>
              <a:rPr lang="de-CH" sz="2200" dirty="0">
                <a:solidFill>
                  <a:schemeClr val="accent4">
                    <a:lumMod val="75000"/>
                  </a:schemeClr>
                </a:solidFill>
                <a:latin typeface="Fira Code" panose="020B0809050000020004" pitchFamily="49" charset="0"/>
                <a:ea typeface="Fira Code" panose="020B0809050000020004" pitchFamily="49" charset="0"/>
                <a:cs typeface="Fira Code" panose="020B0809050000020004" pitchFamily="49" charset="0"/>
              </a:rPr>
              <a:t>@SpringBootTest</a:t>
            </a:r>
            <a:r>
              <a:rPr lang="de-CH" dirty="0"/>
              <a:t>:</a:t>
            </a:r>
            <a:br>
              <a:rPr lang="de-CH" dirty="0"/>
            </a:br>
            <a:r>
              <a:rPr lang="de-CH" dirty="0"/>
              <a:t>Komplette Applikation, mit</a:t>
            </a:r>
            <a:br>
              <a:rPr lang="de-CH" dirty="0"/>
            </a:br>
            <a:r>
              <a:rPr lang="de-CH" dirty="0"/>
              <a:t>oder ohne Web-Server</a:t>
            </a:r>
            <a:br>
              <a:rPr lang="en-CH" dirty="0"/>
            </a:br>
            <a:r>
              <a:rPr lang="en-CH" dirty="0">
                <a:solidFill>
                  <a:schemeClr val="bg1">
                    <a:lumMod val="65000"/>
                  </a:schemeClr>
                </a:solidFill>
              </a:rPr>
              <a:t>(für E2E-Tests </a:t>
            </a:r>
            <a:r>
              <a:rPr lang="en-CH" dirty="0" err="1">
                <a:solidFill>
                  <a:schemeClr val="bg1">
                    <a:lumMod val="65000"/>
                  </a:schemeClr>
                </a:solidFill>
              </a:rPr>
              <a:t>schon</a:t>
            </a:r>
            <a:r>
              <a:rPr lang="en-CH" dirty="0">
                <a:solidFill>
                  <a:schemeClr val="bg1">
                    <a:lumMod val="65000"/>
                  </a:schemeClr>
                </a:solidFill>
              </a:rPr>
              <a:t> </a:t>
            </a:r>
            <a:r>
              <a:rPr lang="en-CH" dirty="0" err="1">
                <a:solidFill>
                  <a:schemeClr val="bg1">
                    <a:lumMod val="65000"/>
                  </a:schemeClr>
                </a:solidFill>
              </a:rPr>
              <a:t>verwendet</a:t>
            </a:r>
            <a:r>
              <a:rPr lang="en-CH" dirty="0">
                <a:solidFill>
                  <a:schemeClr val="bg1">
                    <a:lumMod val="65000"/>
                  </a:schemeClr>
                </a:solidFill>
              </a:rPr>
              <a:t>)</a:t>
            </a:r>
            <a:endParaRPr lang="de-CH" dirty="0">
              <a:solidFill>
                <a:schemeClr val="bg1">
                  <a:lumMod val="65000"/>
                </a:schemeClr>
              </a:solidFill>
            </a:endParaRPr>
          </a:p>
          <a:p>
            <a:r>
              <a:rPr lang="de-CH" sz="2200" dirty="0">
                <a:solidFill>
                  <a:schemeClr val="accent4">
                    <a:lumMod val="75000"/>
                  </a:schemeClr>
                </a:solidFill>
                <a:latin typeface="Fira Code" panose="020B0809050000020004" pitchFamily="49" charset="0"/>
                <a:ea typeface="Fira Code" panose="020B0809050000020004" pitchFamily="49" charset="0"/>
                <a:cs typeface="Fira Code" panose="020B0809050000020004" pitchFamily="49" charset="0"/>
              </a:rPr>
              <a:t>@DataJpaTest</a:t>
            </a:r>
            <a:r>
              <a:rPr lang="de-CH" dirty="0"/>
              <a:t>:</a:t>
            </a:r>
            <a:br>
              <a:rPr lang="de-CH" dirty="0"/>
            </a:br>
            <a:r>
              <a:rPr lang="de-CH" dirty="0"/>
              <a:t>Nur </a:t>
            </a:r>
            <a:r>
              <a:rPr lang="de-CH" i="1" dirty="0"/>
              <a:t>Data Layer</a:t>
            </a:r>
            <a:r>
              <a:rPr lang="de-CH" dirty="0"/>
              <a:t>, d.</a:t>
            </a:r>
            <a:r>
              <a:rPr lang="de-CH" sz="1200" dirty="0"/>
              <a:t> </a:t>
            </a:r>
            <a:r>
              <a:rPr lang="de-CH" dirty="0"/>
              <a:t>h. </a:t>
            </a:r>
            <a:r>
              <a:rPr lang="de-CH" dirty="0" err="1"/>
              <a:t>Repositories</a:t>
            </a:r>
            <a:endParaRPr lang="de-CH" dirty="0"/>
          </a:p>
        </p:txBody>
      </p:sp>
      <p:sp>
        <p:nvSpPr>
          <p:cNvPr id="4" name="Slide Number Placeholder 3">
            <a:extLst>
              <a:ext uri="{FF2B5EF4-FFF2-40B4-BE49-F238E27FC236}">
                <a16:creationId xmlns:a16="http://schemas.microsoft.com/office/drawing/2014/main" id="{063D28B5-EF7E-4B30-B4E7-83CDBC094C6A}"/>
              </a:ext>
            </a:extLst>
          </p:cNvPr>
          <p:cNvSpPr>
            <a:spLocks noGrp="1"/>
          </p:cNvSpPr>
          <p:nvPr>
            <p:ph type="sldNum" sz="quarter" idx="4"/>
          </p:nvPr>
        </p:nvSpPr>
        <p:spPr/>
        <p:txBody>
          <a:bodyPr/>
          <a:lstStyle/>
          <a:p>
            <a:fld id="{01E5B819-6909-4CDA-9F8C-527769432568}" type="slidenum">
              <a:rPr lang="en-US" smtClean="0"/>
              <a:t>5</a:t>
            </a:fld>
            <a:endParaRPr lang="en-US" dirty="0"/>
          </a:p>
        </p:txBody>
      </p:sp>
      <p:grpSp>
        <p:nvGrpSpPr>
          <p:cNvPr id="25" name="Group 24">
            <a:extLst>
              <a:ext uri="{FF2B5EF4-FFF2-40B4-BE49-F238E27FC236}">
                <a16:creationId xmlns:a16="http://schemas.microsoft.com/office/drawing/2014/main" id="{3BFE44D9-E0CC-4A69-90D2-7B8393BF0396}"/>
              </a:ext>
            </a:extLst>
          </p:cNvPr>
          <p:cNvGrpSpPr/>
          <p:nvPr/>
        </p:nvGrpSpPr>
        <p:grpSpPr>
          <a:xfrm>
            <a:off x="5217331" y="2621211"/>
            <a:ext cx="5162976" cy="4225869"/>
            <a:chOff x="5217331" y="5547138"/>
            <a:chExt cx="5162976" cy="4051406"/>
          </a:xfrm>
        </p:grpSpPr>
        <p:sp>
          <p:nvSpPr>
            <p:cNvPr id="30" name="TextBox 29">
              <a:extLst>
                <a:ext uri="{FF2B5EF4-FFF2-40B4-BE49-F238E27FC236}">
                  <a16:creationId xmlns:a16="http://schemas.microsoft.com/office/drawing/2014/main" id="{FE69F998-BDFC-430F-9515-55790463351F}"/>
                </a:ext>
              </a:extLst>
            </p:cNvPr>
            <p:cNvSpPr txBox="1"/>
            <p:nvPr/>
          </p:nvSpPr>
          <p:spPr>
            <a:xfrm>
              <a:off x="5355771" y="5980777"/>
              <a:ext cx="5024536" cy="3617767"/>
            </a:xfrm>
            <a:prstGeom prst="roundRect">
              <a:avLst>
                <a:gd name="adj" fmla="val 3971"/>
              </a:avLst>
            </a:prstGeom>
            <a:noFill/>
            <a:ln w="57150">
              <a:solidFill>
                <a:schemeClr val="accent4">
                  <a:lumMod val="60000"/>
                  <a:lumOff val="40000"/>
                </a:schemeClr>
              </a:solidFill>
              <a:prstDash val="sysDash"/>
            </a:ln>
          </p:spPr>
          <p:txBody>
            <a:bodyPr wrap="square" rtlCol="0" anchor="ctr">
              <a:noAutofit/>
            </a:bodyPr>
            <a:lstStyle/>
            <a:p>
              <a:pPr algn="ctr"/>
              <a:endParaRPr lang="de-CH" sz="2400" dirty="0">
                <a:solidFill>
                  <a:schemeClr val="bg1"/>
                </a:solidFill>
              </a:endParaRPr>
            </a:p>
          </p:txBody>
        </p:sp>
        <p:sp>
          <p:nvSpPr>
            <p:cNvPr id="29" name="TextBox 28">
              <a:extLst>
                <a:ext uri="{FF2B5EF4-FFF2-40B4-BE49-F238E27FC236}">
                  <a16:creationId xmlns:a16="http://schemas.microsoft.com/office/drawing/2014/main" id="{952D5E3E-E3FC-47BE-B9BD-CC9F1932176D}"/>
                </a:ext>
              </a:extLst>
            </p:cNvPr>
            <p:cNvSpPr txBox="1"/>
            <p:nvPr/>
          </p:nvSpPr>
          <p:spPr>
            <a:xfrm>
              <a:off x="5217331" y="5547138"/>
              <a:ext cx="2324675" cy="354084"/>
            </a:xfrm>
            <a:prstGeom prst="rect">
              <a:avLst/>
            </a:prstGeom>
            <a:noFill/>
          </p:spPr>
          <p:txBody>
            <a:bodyPr wrap="none">
              <a:spAutoFit/>
            </a:bodyPr>
            <a:lstStyle/>
            <a:p>
              <a:r>
                <a:rPr lang="de-CH" sz="1800" dirty="0">
                  <a:solidFill>
                    <a:schemeClr val="accent4">
                      <a:lumMod val="60000"/>
                      <a:lumOff val="40000"/>
                    </a:schemeClr>
                  </a:solidFill>
                  <a:latin typeface="Fira Code" panose="020B0809050000020004" pitchFamily="49" charset="0"/>
                  <a:ea typeface="Fira Code" panose="020B0809050000020004" pitchFamily="49" charset="0"/>
                  <a:cs typeface="Fira Code" panose="020B0809050000020004" pitchFamily="49" charset="0"/>
                </a:rPr>
                <a:t>@SpringBootTest</a:t>
              </a:r>
              <a:endParaRPr lang="de-CH" dirty="0">
                <a:solidFill>
                  <a:schemeClr val="accent4">
                    <a:lumMod val="60000"/>
                    <a:lumOff val="40000"/>
                  </a:schemeClr>
                </a:solidFill>
              </a:endParaRPr>
            </a:p>
          </p:txBody>
        </p:sp>
      </p:grpSp>
      <p:grpSp>
        <p:nvGrpSpPr>
          <p:cNvPr id="28" name="Group 27">
            <a:extLst>
              <a:ext uri="{FF2B5EF4-FFF2-40B4-BE49-F238E27FC236}">
                <a16:creationId xmlns:a16="http://schemas.microsoft.com/office/drawing/2014/main" id="{4117FB7A-DF82-4377-8933-6BCBA04EED29}"/>
              </a:ext>
            </a:extLst>
          </p:cNvPr>
          <p:cNvGrpSpPr/>
          <p:nvPr/>
        </p:nvGrpSpPr>
        <p:grpSpPr>
          <a:xfrm>
            <a:off x="5454158" y="4661113"/>
            <a:ext cx="4827762" cy="2088844"/>
            <a:chOff x="5454158" y="4661113"/>
            <a:chExt cx="4827762" cy="2088844"/>
          </a:xfrm>
        </p:grpSpPr>
        <p:sp>
          <p:nvSpPr>
            <p:cNvPr id="26" name="TextBox 25">
              <a:extLst>
                <a:ext uri="{FF2B5EF4-FFF2-40B4-BE49-F238E27FC236}">
                  <a16:creationId xmlns:a16="http://schemas.microsoft.com/office/drawing/2014/main" id="{25958F0B-747B-48F7-B12A-61DA5F349983}"/>
                </a:ext>
              </a:extLst>
            </p:cNvPr>
            <p:cNvSpPr txBox="1"/>
            <p:nvPr/>
          </p:nvSpPr>
          <p:spPr>
            <a:xfrm>
              <a:off x="5497765" y="6314985"/>
              <a:ext cx="1896673" cy="369332"/>
            </a:xfrm>
            <a:prstGeom prst="rect">
              <a:avLst/>
            </a:prstGeom>
            <a:noFill/>
          </p:spPr>
          <p:txBody>
            <a:bodyPr wrap="none">
              <a:spAutoFit/>
            </a:bodyPr>
            <a:lstStyle/>
            <a:p>
              <a:r>
                <a:rPr lang="de-CH" sz="1800" dirty="0">
                  <a:solidFill>
                    <a:schemeClr val="accent4">
                      <a:lumMod val="75000"/>
                    </a:schemeClr>
                  </a:solidFill>
                  <a:latin typeface="Fira Code" panose="020B0809050000020004" pitchFamily="49" charset="0"/>
                  <a:ea typeface="Fira Code" panose="020B0809050000020004" pitchFamily="49" charset="0"/>
                  <a:cs typeface="Fira Code" panose="020B0809050000020004" pitchFamily="49" charset="0"/>
                </a:rPr>
                <a:t>@DataJpaTest</a:t>
              </a:r>
              <a:endParaRPr lang="de-CH" dirty="0"/>
            </a:p>
          </p:txBody>
        </p:sp>
        <p:sp>
          <p:nvSpPr>
            <p:cNvPr id="27" name="TextBox 26">
              <a:extLst>
                <a:ext uri="{FF2B5EF4-FFF2-40B4-BE49-F238E27FC236}">
                  <a16:creationId xmlns:a16="http://schemas.microsoft.com/office/drawing/2014/main" id="{2C9D41A3-9641-4FA2-A298-3A55EDC4EB6D}"/>
                </a:ext>
              </a:extLst>
            </p:cNvPr>
            <p:cNvSpPr txBox="1"/>
            <p:nvPr/>
          </p:nvSpPr>
          <p:spPr>
            <a:xfrm>
              <a:off x="5454158" y="4661113"/>
              <a:ext cx="4827762" cy="2088844"/>
            </a:xfrm>
            <a:prstGeom prst="roundRect">
              <a:avLst>
                <a:gd name="adj" fmla="val 2582"/>
              </a:avLst>
            </a:prstGeom>
            <a:noFill/>
            <a:ln w="57150">
              <a:solidFill>
                <a:schemeClr val="accent4">
                  <a:lumMod val="75000"/>
                </a:schemeClr>
              </a:solidFill>
              <a:prstDash val="sysDash"/>
            </a:ln>
          </p:spPr>
          <p:txBody>
            <a:bodyPr wrap="square" rtlCol="0" anchor="ctr">
              <a:noAutofit/>
            </a:bodyPr>
            <a:lstStyle/>
            <a:p>
              <a:pPr algn="ctr"/>
              <a:endParaRPr lang="de-CH" sz="2400" dirty="0">
                <a:solidFill>
                  <a:schemeClr val="bg1"/>
                </a:solidFill>
              </a:endParaRPr>
            </a:p>
          </p:txBody>
        </p:sp>
      </p:grpSp>
      <p:grpSp>
        <p:nvGrpSpPr>
          <p:cNvPr id="18" name="Group 17">
            <a:extLst>
              <a:ext uri="{FF2B5EF4-FFF2-40B4-BE49-F238E27FC236}">
                <a16:creationId xmlns:a16="http://schemas.microsoft.com/office/drawing/2014/main" id="{AC56B89D-F02A-4E54-926F-2B6C215CF9FC}"/>
              </a:ext>
            </a:extLst>
          </p:cNvPr>
          <p:cNvGrpSpPr/>
          <p:nvPr/>
        </p:nvGrpSpPr>
        <p:grpSpPr>
          <a:xfrm>
            <a:off x="6056571" y="1972466"/>
            <a:ext cx="3622940" cy="4594609"/>
            <a:chOff x="3249223" y="1080274"/>
            <a:chExt cx="4301316" cy="5454925"/>
          </a:xfrm>
        </p:grpSpPr>
        <p:grpSp>
          <p:nvGrpSpPr>
            <p:cNvPr id="5" name="Group 4">
              <a:extLst>
                <a:ext uri="{FF2B5EF4-FFF2-40B4-BE49-F238E27FC236}">
                  <a16:creationId xmlns:a16="http://schemas.microsoft.com/office/drawing/2014/main" id="{E5E71BD0-9D23-4015-970F-FABA83FC1005}"/>
                </a:ext>
              </a:extLst>
            </p:cNvPr>
            <p:cNvGrpSpPr/>
            <p:nvPr/>
          </p:nvGrpSpPr>
          <p:grpSpPr>
            <a:xfrm>
              <a:off x="4263412" y="1080274"/>
              <a:ext cx="2272937" cy="600891"/>
              <a:chOff x="4382589" y="2144897"/>
              <a:chExt cx="2272937" cy="600891"/>
            </a:xfrm>
          </p:grpSpPr>
          <p:sp>
            <p:nvSpPr>
              <p:cNvPr id="6" name="Rectangle 5">
                <a:extLst>
                  <a:ext uri="{FF2B5EF4-FFF2-40B4-BE49-F238E27FC236}">
                    <a16:creationId xmlns:a16="http://schemas.microsoft.com/office/drawing/2014/main" id="{7D3FE859-7649-47DC-8C64-27D2F657267C}"/>
                  </a:ext>
                </a:extLst>
              </p:cNvPr>
              <p:cNvSpPr/>
              <p:nvPr/>
            </p:nvSpPr>
            <p:spPr>
              <a:xfrm>
                <a:off x="4382589" y="2144897"/>
                <a:ext cx="2272937" cy="600891"/>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t>     Browser</a:t>
                </a:r>
              </a:p>
            </p:txBody>
          </p:sp>
          <p:pic>
            <p:nvPicPr>
              <p:cNvPr id="7" name="Graphic 6">
                <a:extLst>
                  <a:ext uri="{FF2B5EF4-FFF2-40B4-BE49-F238E27FC236}">
                    <a16:creationId xmlns:a16="http://schemas.microsoft.com/office/drawing/2014/main" id="{12E92122-C656-4242-A977-765EEC8B985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42349" y="2242134"/>
                <a:ext cx="431198" cy="406417"/>
              </a:xfrm>
              <a:prstGeom prst="rect">
                <a:avLst/>
              </a:prstGeom>
              <a:effectLst>
                <a:outerShdw blurRad="50800" dist="38100" dir="5400000" algn="t" rotWithShape="0">
                  <a:prstClr val="black">
                    <a:alpha val="35000"/>
                  </a:prstClr>
                </a:outerShdw>
              </a:effectLst>
            </p:spPr>
          </p:pic>
        </p:grpSp>
        <p:grpSp>
          <p:nvGrpSpPr>
            <p:cNvPr id="8" name="Group 7">
              <a:extLst>
                <a:ext uri="{FF2B5EF4-FFF2-40B4-BE49-F238E27FC236}">
                  <a16:creationId xmlns:a16="http://schemas.microsoft.com/office/drawing/2014/main" id="{7BC34C0A-7BFB-4BCB-99FF-24FC2DC60620}"/>
                </a:ext>
              </a:extLst>
            </p:cNvPr>
            <p:cNvGrpSpPr/>
            <p:nvPr/>
          </p:nvGrpSpPr>
          <p:grpSpPr>
            <a:xfrm>
              <a:off x="5012798" y="5143238"/>
              <a:ext cx="2537741" cy="1391961"/>
              <a:chOff x="5012798" y="4947296"/>
              <a:chExt cx="2537741" cy="1391961"/>
            </a:xfrm>
          </p:grpSpPr>
          <p:pic>
            <p:nvPicPr>
              <p:cNvPr id="9" name="Graphic 8">
                <a:extLst>
                  <a:ext uri="{FF2B5EF4-FFF2-40B4-BE49-F238E27FC236}">
                    <a16:creationId xmlns:a16="http://schemas.microsoft.com/office/drawing/2014/main" id="{0F9BA63A-5E0B-4E76-A40B-86B529C2212C}"/>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012798" y="5454499"/>
                <a:ext cx="774163" cy="884758"/>
              </a:xfrm>
              <a:prstGeom prst="rect">
                <a:avLst/>
              </a:prstGeom>
            </p:spPr>
          </p:pic>
          <p:sp>
            <p:nvSpPr>
              <p:cNvPr id="10" name="TextBox 9">
                <a:extLst>
                  <a:ext uri="{FF2B5EF4-FFF2-40B4-BE49-F238E27FC236}">
                    <a16:creationId xmlns:a16="http://schemas.microsoft.com/office/drawing/2014/main" id="{B716905C-564D-4BF0-B913-60C6BB4EA152}"/>
                  </a:ext>
                </a:extLst>
              </p:cNvPr>
              <p:cNvSpPr txBox="1"/>
              <p:nvPr/>
            </p:nvSpPr>
            <p:spPr>
              <a:xfrm>
                <a:off x="5812433" y="5696823"/>
                <a:ext cx="1418233" cy="401946"/>
              </a:xfrm>
              <a:prstGeom prst="rect">
                <a:avLst/>
              </a:prstGeom>
              <a:noFill/>
            </p:spPr>
            <p:txBody>
              <a:bodyPr wrap="none" rtlCol="0">
                <a:spAutoFit/>
              </a:bodyPr>
              <a:lstStyle/>
              <a:p>
                <a:r>
                  <a:rPr lang="de-CH" sz="1600" dirty="0"/>
                  <a:t>Datenbank</a:t>
                </a:r>
              </a:p>
            </p:txBody>
          </p:sp>
          <p:sp>
            <p:nvSpPr>
              <p:cNvPr id="21" name="TextBox 20">
                <a:extLst>
                  <a:ext uri="{FF2B5EF4-FFF2-40B4-BE49-F238E27FC236}">
                    <a16:creationId xmlns:a16="http://schemas.microsoft.com/office/drawing/2014/main" id="{C2AA5888-8EC3-4382-AAF3-493DE9982292}"/>
                  </a:ext>
                </a:extLst>
              </p:cNvPr>
              <p:cNvSpPr txBox="1"/>
              <p:nvPr/>
            </p:nvSpPr>
            <p:spPr>
              <a:xfrm>
                <a:off x="5568972" y="4947296"/>
                <a:ext cx="1981567" cy="401946"/>
              </a:xfrm>
              <a:prstGeom prst="rect">
                <a:avLst/>
              </a:prstGeom>
              <a:noFill/>
            </p:spPr>
            <p:txBody>
              <a:bodyPr wrap="none" rtlCol="0">
                <a:spAutoFit/>
              </a:bodyPr>
              <a:lstStyle/>
              <a:p>
                <a:r>
                  <a:rPr lang="de-CH" sz="1600" dirty="0"/>
                  <a:t>Spring Data, JPA</a:t>
                </a:r>
              </a:p>
            </p:txBody>
          </p:sp>
        </p:grpSp>
        <p:cxnSp>
          <p:nvCxnSpPr>
            <p:cNvPr id="11" name="Straight Arrow Connector 10">
              <a:extLst>
                <a:ext uri="{FF2B5EF4-FFF2-40B4-BE49-F238E27FC236}">
                  <a16:creationId xmlns:a16="http://schemas.microsoft.com/office/drawing/2014/main" id="{4EFC6223-54CC-4946-9E73-6756655F1FC0}"/>
                </a:ext>
              </a:extLst>
            </p:cNvPr>
            <p:cNvCxnSpPr>
              <a:cxnSpLocks/>
            </p:cNvCxnSpPr>
            <p:nvPr/>
          </p:nvCxnSpPr>
          <p:spPr>
            <a:xfrm flipV="1">
              <a:off x="5399881" y="1743306"/>
              <a:ext cx="0" cy="770548"/>
            </a:xfrm>
            <a:prstGeom prst="straightConnector1">
              <a:avLst/>
            </a:prstGeom>
            <a:ln w="57150">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B4FFCDC1-4EC4-4BD0-9DBF-2E48BA72B85E}"/>
                </a:ext>
              </a:extLst>
            </p:cNvPr>
            <p:cNvCxnSpPr>
              <a:cxnSpLocks/>
            </p:cNvCxnSpPr>
            <p:nvPr/>
          </p:nvCxnSpPr>
          <p:spPr>
            <a:xfrm flipV="1">
              <a:off x="5399881" y="5096016"/>
              <a:ext cx="0" cy="496389"/>
            </a:xfrm>
            <a:prstGeom prst="straightConnector1">
              <a:avLst/>
            </a:prstGeom>
            <a:ln w="571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9C23D40B-C020-4D73-8612-7152965DE0A5}"/>
                </a:ext>
              </a:extLst>
            </p:cNvPr>
            <p:cNvSpPr/>
            <p:nvPr/>
          </p:nvSpPr>
          <p:spPr>
            <a:xfrm>
              <a:off x="3249223" y="2571892"/>
              <a:ext cx="4301316" cy="60089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r>
                <a:rPr lang="de-CH" sz="1600" i="1" dirty="0" err="1"/>
                <a:t>Presentation</a:t>
              </a:r>
              <a:r>
                <a:rPr lang="de-CH" sz="1600" i="1" dirty="0"/>
                <a:t> Layer</a:t>
              </a:r>
              <a:endParaRPr lang="de-CH" sz="1600" dirty="0">
                <a:solidFill>
                  <a:srgbClr val="BFD9F3"/>
                </a:solidFill>
              </a:endParaRPr>
            </a:p>
          </p:txBody>
        </p:sp>
        <p:sp>
          <p:nvSpPr>
            <p:cNvPr id="14" name="Rectangle 13">
              <a:extLst>
                <a:ext uri="{FF2B5EF4-FFF2-40B4-BE49-F238E27FC236}">
                  <a16:creationId xmlns:a16="http://schemas.microsoft.com/office/drawing/2014/main" id="{AD9ED516-DB0E-4302-8426-2948C08BCC8E}"/>
                </a:ext>
              </a:extLst>
            </p:cNvPr>
            <p:cNvSpPr/>
            <p:nvPr/>
          </p:nvSpPr>
          <p:spPr>
            <a:xfrm>
              <a:off x="3249223" y="4437088"/>
              <a:ext cx="4301316" cy="60089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r>
                <a:rPr lang="de-CH" sz="1600" i="1" dirty="0"/>
                <a:t>Data Layer</a:t>
              </a:r>
              <a:endParaRPr lang="de-CH" sz="1600" dirty="0">
                <a:solidFill>
                  <a:srgbClr val="8FAFD0"/>
                </a:solidFill>
              </a:endParaRPr>
            </a:p>
          </p:txBody>
        </p:sp>
        <p:sp>
          <p:nvSpPr>
            <p:cNvPr id="15" name="Rectangle 14">
              <a:extLst>
                <a:ext uri="{FF2B5EF4-FFF2-40B4-BE49-F238E27FC236}">
                  <a16:creationId xmlns:a16="http://schemas.microsoft.com/office/drawing/2014/main" id="{5047A1CA-518B-424B-B10E-72B4253DB79D}"/>
                </a:ext>
              </a:extLst>
            </p:cNvPr>
            <p:cNvSpPr/>
            <p:nvPr/>
          </p:nvSpPr>
          <p:spPr>
            <a:xfrm>
              <a:off x="3249223" y="3506733"/>
              <a:ext cx="4301316" cy="60089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r>
                <a:rPr lang="de-CH" sz="1600" i="1" dirty="0"/>
                <a:t>Business </a:t>
              </a:r>
              <a:r>
                <a:rPr lang="de-CH" sz="1600" i="1" dirty="0" err="1"/>
                <a:t>Logic</a:t>
              </a:r>
              <a:r>
                <a:rPr lang="de-CH" sz="1600" i="1" dirty="0"/>
                <a:t> Layer</a:t>
              </a:r>
              <a:endParaRPr lang="de-CH" sz="1600" dirty="0">
                <a:solidFill>
                  <a:srgbClr val="94BFEA"/>
                </a:solidFill>
              </a:endParaRPr>
            </a:p>
          </p:txBody>
        </p:sp>
        <p:cxnSp>
          <p:nvCxnSpPr>
            <p:cNvPr id="16" name="Straight Arrow Connector 15">
              <a:extLst>
                <a:ext uri="{FF2B5EF4-FFF2-40B4-BE49-F238E27FC236}">
                  <a16:creationId xmlns:a16="http://schemas.microsoft.com/office/drawing/2014/main" id="{1558DB76-BCC1-46B9-B03B-84190AEA8E7A}"/>
                </a:ext>
              </a:extLst>
            </p:cNvPr>
            <p:cNvCxnSpPr>
              <a:cxnSpLocks/>
              <a:stCxn id="15" idx="0"/>
              <a:endCxn id="13" idx="2"/>
            </p:cNvCxnSpPr>
            <p:nvPr/>
          </p:nvCxnSpPr>
          <p:spPr>
            <a:xfrm flipV="1">
              <a:off x="5399881" y="3172782"/>
              <a:ext cx="0" cy="333951"/>
            </a:xfrm>
            <a:prstGeom prst="straightConnector1">
              <a:avLst/>
            </a:prstGeom>
            <a:ln w="57150">
              <a:headEnd type="triangle" w="med" len="med"/>
              <a:tailEnd type="none" w="med" len="med"/>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439703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2D95C-C0F5-A7A7-847A-8E307547BF08}"/>
              </a:ext>
            </a:extLst>
          </p:cNvPr>
          <p:cNvSpPr>
            <a:spLocks noGrp="1"/>
          </p:cNvSpPr>
          <p:nvPr>
            <p:ph type="title"/>
          </p:nvPr>
        </p:nvSpPr>
        <p:spPr/>
        <p:txBody>
          <a:bodyPr>
            <a:normAutofit/>
          </a:bodyPr>
          <a:lstStyle/>
          <a:p>
            <a:r>
              <a:rPr lang="en-CH" dirty="0"/>
              <a:t>Integration-Test </a:t>
            </a:r>
            <a:r>
              <a:rPr lang="en-CH" dirty="0" err="1"/>
              <a:t>mit</a:t>
            </a:r>
            <a:r>
              <a:rPr lang="en-CH" dirty="0"/>
              <a:t> </a:t>
            </a:r>
            <a:r>
              <a:rPr lang="de-CH" dirty="0"/>
              <a:t>@DataJpaTest</a:t>
            </a:r>
            <a:endParaRPr lang="de-CH" sz="3800" dirty="0">
              <a:solidFill>
                <a:schemeClr val="accent4">
                  <a:lumMod val="75000"/>
                </a:schemeClr>
              </a:solidFill>
              <a:latin typeface="Fira Code SemiBold" panose="020B0809050000020004" pitchFamily="49" charset="0"/>
              <a:ea typeface="Fira Code SemiBold" panose="020B0809050000020004" pitchFamily="49" charset="0"/>
            </a:endParaRPr>
          </a:p>
        </p:txBody>
      </p:sp>
      <p:sp>
        <p:nvSpPr>
          <p:cNvPr id="3" name="Content Placeholder 2">
            <a:extLst>
              <a:ext uri="{FF2B5EF4-FFF2-40B4-BE49-F238E27FC236}">
                <a16:creationId xmlns:a16="http://schemas.microsoft.com/office/drawing/2014/main" id="{CFD67379-475E-4DE1-6413-0CD2848F9589}"/>
              </a:ext>
            </a:extLst>
          </p:cNvPr>
          <p:cNvSpPr>
            <a:spLocks noGrp="1"/>
          </p:cNvSpPr>
          <p:nvPr>
            <p:ph idx="1"/>
          </p:nvPr>
        </p:nvSpPr>
        <p:spPr/>
        <p:txBody>
          <a:bodyPr>
            <a:normAutofit/>
          </a:bodyPr>
          <a:lstStyle/>
          <a:p>
            <a:r>
              <a:rPr lang="de-CH" sz="2200" dirty="0" err="1">
                <a:solidFill>
                  <a:schemeClr val="accent4">
                    <a:lumMod val="75000"/>
                  </a:schemeClr>
                </a:solidFill>
                <a:latin typeface="Fira Code" panose="020B0809050000020004" pitchFamily="49" charset="0"/>
                <a:ea typeface="Fira Code" panose="020B0809050000020004" pitchFamily="49" charset="0"/>
                <a:cs typeface="Fira Code" panose="020B0809050000020004" pitchFamily="49" charset="0"/>
              </a:rPr>
              <a:t>ContactServiceTest</a:t>
            </a:r>
            <a:r>
              <a:rPr lang="de-CH" dirty="0"/>
              <a:t> zu einem Integration-Test machen:</a:t>
            </a:r>
          </a:p>
          <a:p>
            <a:endParaRPr lang="de-CH" dirty="0"/>
          </a:p>
          <a:p>
            <a:endParaRPr lang="de-CH" dirty="0"/>
          </a:p>
          <a:p>
            <a:endParaRPr lang="de-CH" dirty="0"/>
          </a:p>
          <a:p>
            <a:endParaRPr lang="de-CH" dirty="0"/>
          </a:p>
          <a:p>
            <a:endParaRPr lang="de-CH" dirty="0"/>
          </a:p>
          <a:p>
            <a:endParaRPr lang="de-CH" sz="2000" dirty="0"/>
          </a:p>
          <a:p>
            <a:r>
              <a:rPr lang="de-CH" dirty="0"/>
              <a:t>Spring Boot konfiguriert Test-Datenbank und Repositories, aber nicht gesamten Spring-Kontext und auch keinen Web-Server.</a:t>
            </a:r>
          </a:p>
          <a:p>
            <a:r>
              <a:rPr lang="de-CH" dirty="0"/>
              <a:t>Test-DB für E2E-Tests: </a:t>
            </a:r>
            <a:r>
              <a:rPr lang="de-CH" sz="2200" dirty="0">
                <a:solidFill>
                  <a:schemeClr val="accent4">
                    <a:lumMod val="75000"/>
                  </a:schemeClr>
                </a:solidFill>
                <a:latin typeface="Fira Code" panose="020B0809050000020004" pitchFamily="49" charset="0"/>
                <a:ea typeface="Fira Code" panose="020B0809050000020004" pitchFamily="49" charset="0"/>
                <a:cs typeface="Fira Code" panose="020B0809050000020004" pitchFamily="49" charset="0"/>
              </a:rPr>
              <a:t>@AutoConfigureTestDatabase</a:t>
            </a:r>
            <a:r>
              <a:rPr lang="de-CH" dirty="0"/>
              <a:t> auf Testklasse</a:t>
            </a:r>
          </a:p>
        </p:txBody>
      </p:sp>
      <p:sp>
        <p:nvSpPr>
          <p:cNvPr id="4" name="Slide Number Placeholder 3">
            <a:extLst>
              <a:ext uri="{FF2B5EF4-FFF2-40B4-BE49-F238E27FC236}">
                <a16:creationId xmlns:a16="http://schemas.microsoft.com/office/drawing/2014/main" id="{164006DD-ED72-9163-33B5-BCEC5FF4C106}"/>
              </a:ext>
            </a:extLst>
          </p:cNvPr>
          <p:cNvSpPr>
            <a:spLocks noGrp="1"/>
          </p:cNvSpPr>
          <p:nvPr>
            <p:ph type="sldNum" sz="quarter" idx="4"/>
          </p:nvPr>
        </p:nvSpPr>
        <p:spPr/>
        <p:txBody>
          <a:bodyPr/>
          <a:lstStyle/>
          <a:p>
            <a:fld id="{01E5B819-6909-4CDA-9F8C-527769432568}" type="slidenum">
              <a:rPr lang="en-US" smtClean="0"/>
              <a:t>6</a:t>
            </a:fld>
            <a:endParaRPr lang="en-US" dirty="0"/>
          </a:p>
        </p:txBody>
      </p:sp>
      <p:sp>
        <p:nvSpPr>
          <p:cNvPr id="5" name="Rectangle 4">
            <a:extLst>
              <a:ext uri="{FF2B5EF4-FFF2-40B4-BE49-F238E27FC236}">
                <a16:creationId xmlns:a16="http://schemas.microsoft.com/office/drawing/2014/main" id="{0A9FD321-42F6-4AC5-2159-8C2E65954255}"/>
              </a:ext>
            </a:extLst>
          </p:cNvPr>
          <p:cNvSpPr/>
          <p:nvPr/>
        </p:nvSpPr>
        <p:spPr>
          <a:xfrm>
            <a:off x="2368785" y="1962327"/>
            <a:ext cx="6062192" cy="3280486"/>
          </a:xfrm>
          <a:prstGeom prst="rect">
            <a:avLst/>
          </a:prstGeom>
          <a:solidFill>
            <a:srgbClr val="000000">
              <a:alpha val="3922"/>
            </a:srgbClr>
          </a:solidFill>
          <a:effectLst/>
        </p:spPr>
        <p:txBody>
          <a:bodyPr wrap="none" lIns="180000" tIns="72000" rIns="180000" bIns="144000" numCol="1" anchor="t">
            <a:spAutoFit/>
          </a:bodyPr>
          <a:lstStyle/>
          <a:p>
            <a:pPr>
              <a:lnSpc>
                <a:spcPct val="125000"/>
              </a:lnSpc>
            </a:pPr>
            <a:r>
              <a:rPr lang="de-CH" sz="1600" noProof="1">
                <a:solidFill>
                  <a:schemeClr val="accent4"/>
                </a:solidFill>
                <a:latin typeface="Fira Code" panose="020B0509050000020004" pitchFamily="49" charset="0"/>
                <a:ea typeface="Fira Code" panose="020B0509050000020004" pitchFamily="49" charset="0"/>
              </a:rPr>
              <a:t>@DataJpaTest</a:t>
            </a:r>
          </a:p>
          <a:p>
            <a:pPr>
              <a:lnSpc>
                <a:spcPct val="125000"/>
              </a:lnSpc>
            </a:pPr>
            <a:r>
              <a:rPr lang="de-CH" sz="1600" b="1" noProof="1">
                <a:solidFill>
                  <a:schemeClr val="accent4">
                    <a:lumMod val="75000"/>
                  </a:schemeClr>
                </a:solidFill>
                <a:latin typeface="Fira Code" panose="020B0509050000020004" pitchFamily="49" charset="0"/>
                <a:ea typeface="Fira Code" panose="020B0509050000020004" pitchFamily="49" charset="0"/>
              </a:rPr>
              <a:t>public</a:t>
            </a:r>
            <a:r>
              <a:rPr lang="de-CH" sz="1600" noProof="1">
                <a:latin typeface="Fira Code" panose="020B0509050000020004" pitchFamily="49" charset="0"/>
                <a:ea typeface="Fira Code" panose="020B0509050000020004" pitchFamily="49" charset="0"/>
              </a:rPr>
              <a:t> </a:t>
            </a:r>
            <a:r>
              <a:rPr lang="de-CH" sz="1600" b="1" noProof="1">
                <a:solidFill>
                  <a:schemeClr val="accent4">
                    <a:lumMod val="75000"/>
                  </a:schemeClr>
                </a:solidFill>
                <a:latin typeface="Fira Code" panose="020B0509050000020004" pitchFamily="49" charset="0"/>
                <a:ea typeface="Fira Code" panose="020B0509050000020004" pitchFamily="49" charset="0"/>
              </a:rPr>
              <a:t>class</a:t>
            </a:r>
            <a:r>
              <a:rPr lang="de-CH" sz="1600" noProof="1">
                <a:latin typeface="Fira Code" panose="020B0509050000020004" pitchFamily="49" charset="0"/>
                <a:ea typeface="Fira Code" panose="020B0509050000020004" pitchFamily="49" charset="0"/>
              </a:rPr>
              <a:t> ContactService</a:t>
            </a:r>
            <a:r>
              <a:rPr lang="de-CH" sz="1600" noProof="1">
                <a:solidFill>
                  <a:srgbClr val="7030A0"/>
                </a:solidFill>
                <a:latin typeface="Fira Code" panose="020B0509050000020004" pitchFamily="49" charset="0"/>
                <a:ea typeface="Fira Code" panose="020B0509050000020004" pitchFamily="49" charset="0"/>
              </a:rPr>
              <a:t>IT</a:t>
            </a:r>
            <a:r>
              <a:rPr lang="de-CH" sz="1600" noProof="1">
                <a:latin typeface="Fira Code" panose="020B0509050000020004" pitchFamily="49" charset="0"/>
                <a:ea typeface="Fira Code" panose="020B0509050000020004" pitchFamily="49" charset="0"/>
              </a:rPr>
              <a:t> {</a:t>
            </a:r>
            <a:endParaRPr lang="de-CH" sz="800" noProof="1">
              <a:latin typeface="Fira Code" panose="020B0509050000020004" pitchFamily="49" charset="0"/>
              <a:ea typeface="Fira Code" panose="020B0509050000020004" pitchFamily="49" charset="0"/>
            </a:endParaRPr>
          </a:p>
          <a:p>
            <a:pPr>
              <a:lnSpc>
                <a:spcPct val="125000"/>
              </a:lnSpc>
            </a:pPr>
            <a:endParaRPr lang="de-CH" sz="800" noProof="1">
              <a:latin typeface="Fira Code" panose="020B0509050000020004" pitchFamily="49" charset="0"/>
              <a:ea typeface="Fira Code" panose="020B0509050000020004" pitchFamily="49" charset="0"/>
            </a:endParaRPr>
          </a:p>
          <a:p>
            <a:pPr>
              <a:lnSpc>
                <a:spcPct val="125000"/>
              </a:lnSpc>
            </a:pPr>
            <a:r>
              <a:rPr lang="de-CH" sz="1600" noProof="1">
                <a:latin typeface="Fira Code" panose="020B0509050000020004" pitchFamily="49" charset="0"/>
                <a:ea typeface="Fira Code" panose="020B0509050000020004" pitchFamily="49" charset="0"/>
              </a:rPr>
              <a:t>   ContactService </a:t>
            </a:r>
            <a:r>
              <a:rPr lang="de-CH" sz="1600" noProof="1">
                <a:solidFill>
                  <a:schemeClr val="accent3">
                    <a:lumMod val="75000"/>
                  </a:schemeClr>
                </a:solidFill>
                <a:latin typeface="Fira Code" panose="020B0509050000020004" pitchFamily="49" charset="0"/>
                <a:ea typeface="Fira Code" panose="020B0509050000020004" pitchFamily="49" charset="0"/>
              </a:rPr>
              <a:t>service</a:t>
            </a:r>
            <a:r>
              <a:rPr lang="de-CH" sz="1600" noProof="1">
                <a:latin typeface="Fira Code" panose="020B0509050000020004" pitchFamily="49" charset="0"/>
                <a:ea typeface="Fira Code" panose="020B0509050000020004" pitchFamily="49" charset="0"/>
              </a:rPr>
              <a:t>;</a:t>
            </a:r>
          </a:p>
          <a:p>
            <a:pPr>
              <a:lnSpc>
                <a:spcPct val="125000"/>
              </a:lnSpc>
            </a:pPr>
            <a:endParaRPr lang="de-CH" sz="800" noProof="1">
              <a:latin typeface="Fira Code" panose="020B0509050000020004" pitchFamily="49" charset="0"/>
              <a:ea typeface="Fira Code" panose="020B0509050000020004" pitchFamily="49" charset="0"/>
            </a:endParaRPr>
          </a:p>
          <a:p>
            <a:pPr>
              <a:lnSpc>
                <a:spcPct val="125000"/>
              </a:lnSpc>
            </a:pPr>
            <a:r>
              <a:rPr lang="de-CH" sz="1600" noProof="1">
                <a:latin typeface="Fira Code" panose="020B0509050000020004" pitchFamily="49" charset="0"/>
                <a:ea typeface="Fira Code" panose="020B0509050000020004" pitchFamily="49" charset="0"/>
              </a:rPr>
              <a:t>   </a:t>
            </a:r>
            <a:r>
              <a:rPr lang="de-CH" sz="1600" noProof="1">
                <a:solidFill>
                  <a:schemeClr val="accent4"/>
                </a:solidFill>
                <a:latin typeface="Fira Code" panose="020B0509050000020004" pitchFamily="49" charset="0"/>
                <a:ea typeface="Fira Code" panose="020B0509050000020004" pitchFamily="49" charset="0"/>
              </a:rPr>
              <a:t>@Autowired</a:t>
            </a:r>
          </a:p>
          <a:p>
            <a:pPr>
              <a:lnSpc>
                <a:spcPct val="125000"/>
              </a:lnSpc>
            </a:pPr>
            <a:r>
              <a:rPr lang="de-CH" sz="1600" noProof="1">
                <a:latin typeface="Fira Code" panose="020B0509050000020004" pitchFamily="49" charset="0"/>
                <a:ea typeface="Fira Code" panose="020B0509050000020004" pitchFamily="49" charset="0"/>
              </a:rPr>
              <a:t>   ContactServiceIT(</a:t>
            </a:r>
            <a:r>
              <a:rPr lang="de-CH" sz="1600" noProof="1">
                <a:solidFill>
                  <a:schemeClr val="accent3"/>
                </a:solidFill>
                <a:latin typeface="Fira Code" panose="020B0509050000020004" pitchFamily="49" charset="0"/>
                <a:ea typeface="Fira Code" panose="020B0509050000020004" pitchFamily="49" charset="0"/>
              </a:rPr>
              <a:t>ContactRepository repo</a:t>
            </a:r>
            <a:r>
              <a:rPr lang="de-CH" sz="1600" noProof="1">
                <a:latin typeface="Fira Code" panose="020B0509050000020004" pitchFamily="49" charset="0"/>
                <a:ea typeface="Fira Code" panose="020B0509050000020004" pitchFamily="49" charset="0"/>
              </a:rPr>
              <a:t>) {</a:t>
            </a:r>
          </a:p>
          <a:p>
            <a:pPr>
              <a:lnSpc>
                <a:spcPct val="125000"/>
              </a:lnSpc>
            </a:pPr>
            <a:r>
              <a:rPr lang="de-CH" sz="1600" noProof="1">
                <a:latin typeface="Fira Code" panose="020B0509050000020004" pitchFamily="49" charset="0"/>
                <a:ea typeface="Fira Code" panose="020B0509050000020004" pitchFamily="49" charset="0"/>
              </a:rPr>
              <a:t>      service = </a:t>
            </a:r>
            <a:r>
              <a:rPr lang="de-CH" sz="1600" noProof="1">
                <a:solidFill>
                  <a:schemeClr val="accent3">
                    <a:lumMod val="75000"/>
                  </a:schemeClr>
                </a:solidFill>
                <a:latin typeface="Fira Code" panose="020B0509050000020004" pitchFamily="49" charset="0"/>
                <a:ea typeface="Fira Code" panose="020B0509050000020004" pitchFamily="49" charset="0"/>
              </a:rPr>
              <a:t>new</a:t>
            </a:r>
            <a:r>
              <a:rPr lang="de-CH" sz="1600" noProof="1">
                <a:latin typeface="Fira Code" panose="020B0509050000020004" pitchFamily="49" charset="0"/>
                <a:ea typeface="Fira Code" panose="020B0509050000020004" pitchFamily="49" charset="0"/>
              </a:rPr>
              <a:t> ContactService(</a:t>
            </a:r>
            <a:r>
              <a:rPr lang="de-CH" sz="1600" noProof="1">
                <a:solidFill>
                  <a:schemeClr val="accent3"/>
                </a:solidFill>
                <a:latin typeface="Fira Code" panose="020B0509050000020004" pitchFamily="49" charset="0"/>
                <a:ea typeface="Fira Code" panose="020B0509050000020004" pitchFamily="49" charset="0"/>
              </a:rPr>
              <a:t>repo</a:t>
            </a:r>
            <a:r>
              <a:rPr lang="de-CH" sz="1600" noProof="1">
                <a:latin typeface="Fira Code" panose="020B0509050000020004" pitchFamily="49" charset="0"/>
                <a:ea typeface="Fira Code" panose="020B0509050000020004" pitchFamily="49" charset="0"/>
              </a:rPr>
              <a:t>);</a:t>
            </a:r>
          </a:p>
          <a:p>
            <a:pPr>
              <a:lnSpc>
                <a:spcPct val="125000"/>
              </a:lnSpc>
            </a:pPr>
            <a:r>
              <a:rPr lang="de-CH" sz="1600" noProof="1">
                <a:solidFill>
                  <a:schemeClr val="accent5"/>
                </a:solidFill>
                <a:latin typeface="Fira Code" panose="020B0509050000020004" pitchFamily="49" charset="0"/>
                <a:ea typeface="Fira Code" panose="020B0509050000020004" pitchFamily="49" charset="0"/>
              </a:rPr>
              <a:t>      ...</a:t>
            </a:r>
          </a:p>
          <a:p>
            <a:pPr>
              <a:lnSpc>
                <a:spcPct val="125000"/>
              </a:lnSpc>
            </a:pPr>
            <a:r>
              <a:rPr lang="de-CH" sz="1600" noProof="1">
                <a:solidFill>
                  <a:schemeClr val="accent5"/>
                </a:solidFill>
                <a:latin typeface="Fira Code" panose="020B0509050000020004" pitchFamily="49" charset="0"/>
                <a:ea typeface="Fira Code" panose="020B0509050000020004" pitchFamily="49" charset="0"/>
              </a:rPr>
              <a:t>   </a:t>
            </a:r>
            <a:r>
              <a:rPr lang="de-CH" sz="1600" noProof="1">
                <a:latin typeface="Fira Code" panose="020B0509050000020004" pitchFamily="49" charset="0"/>
                <a:ea typeface="Fira Code" panose="020B0509050000020004" pitchFamily="49" charset="0"/>
              </a:rPr>
              <a:t>}</a:t>
            </a:r>
          </a:p>
          <a:p>
            <a:pPr>
              <a:lnSpc>
                <a:spcPct val="125000"/>
              </a:lnSpc>
            </a:pPr>
            <a:r>
              <a:rPr lang="de-CH" sz="1600" noProof="1">
                <a:latin typeface="Fira Code" panose="020B0509050000020004" pitchFamily="49" charset="0"/>
                <a:ea typeface="Fira Code" panose="020B0509050000020004" pitchFamily="49" charset="0"/>
              </a:rPr>
              <a:t>   </a:t>
            </a:r>
            <a:r>
              <a:rPr lang="de-CH" sz="1600" noProof="1">
                <a:solidFill>
                  <a:schemeClr val="accent5"/>
                </a:solidFill>
                <a:latin typeface="Fira Code" panose="020B0509050000020004" pitchFamily="49" charset="0"/>
                <a:ea typeface="Fira Code" panose="020B0509050000020004" pitchFamily="49" charset="0"/>
              </a:rPr>
              <a:t>...</a:t>
            </a:r>
          </a:p>
        </p:txBody>
      </p:sp>
      <p:sp>
        <p:nvSpPr>
          <p:cNvPr id="6" name="Graphic 11">
            <a:extLst>
              <a:ext uri="{FF2B5EF4-FFF2-40B4-BE49-F238E27FC236}">
                <a16:creationId xmlns:a16="http://schemas.microsoft.com/office/drawing/2014/main" id="{4DEC6EAD-A006-1C25-1FAA-85EFEE11E405}"/>
              </a:ext>
            </a:extLst>
          </p:cNvPr>
          <p:cNvSpPr/>
          <p:nvPr/>
        </p:nvSpPr>
        <p:spPr>
          <a:xfrm>
            <a:off x="6145266" y="1919672"/>
            <a:ext cx="448637" cy="376057"/>
          </a:xfrm>
          <a:custGeom>
            <a:avLst/>
            <a:gdLst>
              <a:gd name="connsiteX0" fmla="*/ 2438400 w 4876800"/>
              <a:gd name="connsiteY0" fmla="*/ 0 h 4267200"/>
              <a:gd name="connsiteX1" fmla="*/ 0 w 4876800"/>
              <a:gd name="connsiteY1" fmla="*/ 1981200 h 4267200"/>
              <a:gd name="connsiteX2" fmla="*/ 542925 w 4876800"/>
              <a:gd name="connsiteY2" fmla="*/ 3226118 h 4267200"/>
              <a:gd name="connsiteX3" fmla="*/ 20955 w 4876800"/>
              <a:gd name="connsiteY3" fmla="*/ 4138613 h 4267200"/>
              <a:gd name="connsiteX4" fmla="*/ 6668 w 4876800"/>
              <a:gd name="connsiteY4" fmla="*/ 4221480 h 4267200"/>
              <a:gd name="connsiteX5" fmla="*/ 76200 w 4876800"/>
              <a:gd name="connsiteY5" fmla="*/ 4267200 h 4267200"/>
              <a:gd name="connsiteX6" fmla="*/ 1415415 w 4876800"/>
              <a:gd name="connsiteY6" fmla="*/ 3777615 h 4267200"/>
              <a:gd name="connsiteX7" fmla="*/ 2438400 w 4876800"/>
              <a:gd name="connsiteY7" fmla="*/ 3962400 h 4267200"/>
              <a:gd name="connsiteX8" fmla="*/ 4876800 w 4876800"/>
              <a:gd name="connsiteY8" fmla="*/ 1981200 h 4267200"/>
              <a:gd name="connsiteX9" fmla="*/ 2438400 w 4876800"/>
              <a:gd name="connsiteY9" fmla="*/ 0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76800" h="4267200">
                <a:moveTo>
                  <a:pt x="2438400" y="0"/>
                </a:moveTo>
                <a:cubicBezTo>
                  <a:pt x="1091565" y="0"/>
                  <a:pt x="0" y="886778"/>
                  <a:pt x="0" y="1981200"/>
                </a:cubicBezTo>
                <a:cubicBezTo>
                  <a:pt x="0" y="2453640"/>
                  <a:pt x="203835" y="2886075"/>
                  <a:pt x="542925" y="3226118"/>
                </a:cubicBezTo>
                <a:cubicBezTo>
                  <a:pt x="423863" y="3706178"/>
                  <a:pt x="25718" y="4133850"/>
                  <a:pt x="20955" y="4138613"/>
                </a:cubicBezTo>
                <a:cubicBezTo>
                  <a:pt x="0" y="4160520"/>
                  <a:pt x="-5715" y="4192905"/>
                  <a:pt x="6668" y="4221480"/>
                </a:cubicBezTo>
                <a:cubicBezTo>
                  <a:pt x="19050" y="4250055"/>
                  <a:pt x="45720" y="4267200"/>
                  <a:pt x="76200" y="4267200"/>
                </a:cubicBezTo>
                <a:cubicBezTo>
                  <a:pt x="707708" y="4267200"/>
                  <a:pt x="1181100" y="3964305"/>
                  <a:pt x="1415415" y="3777615"/>
                </a:cubicBezTo>
                <a:cubicBezTo>
                  <a:pt x="1726883" y="3894773"/>
                  <a:pt x="2072640" y="3962400"/>
                  <a:pt x="2438400" y="3962400"/>
                </a:cubicBezTo>
                <a:cubicBezTo>
                  <a:pt x="3785235" y="3962400"/>
                  <a:pt x="4876800" y="3075623"/>
                  <a:pt x="4876800" y="1981200"/>
                </a:cubicBezTo>
                <a:cubicBezTo>
                  <a:pt x="4876800" y="886778"/>
                  <a:pt x="3785235" y="0"/>
                  <a:pt x="2438400" y="0"/>
                </a:cubicBezTo>
                <a:close/>
              </a:path>
            </a:pathLst>
          </a:custGeom>
          <a:solidFill>
            <a:srgbClr val="000000"/>
          </a:solidFill>
          <a:ln w="9525" cap="flat">
            <a:noFill/>
            <a:prstDash val="solid"/>
            <a:miter/>
          </a:ln>
        </p:spPr>
        <p:txBody>
          <a:bodyPr vert="horz" tIns="0" bIns="36000" rtlCol="0" anchor="ctr"/>
          <a:lstStyle/>
          <a:p>
            <a:pPr algn="ctr"/>
            <a:r>
              <a:rPr lang="de-CH" b="1" dirty="0">
                <a:solidFill>
                  <a:schemeClr val="bg1"/>
                </a:solidFill>
              </a:rPr>
              <a:t>!</a:t>
            </a:r>
          </a:p>
        </p:txBody>
      </p:sp>
      <p:sp>
        <p:nvSpPr>
          <p:cNvPr id="8" name="Graphic 11">
            <a:extLst>
              <a:ext uri="{FF2B5EF4-FFF2-40B4-BE49-F238E27FC236}">
                <a16:creationId xmlns:a16="http://schemas.microsoft.com/office/drawing/2014/main" id="{00008C7A-30C9-3D4A-A058-7A54D35BD9FC}"/>
              </a:ext>
            </a:extLst>
          </p:cNvPr>
          <p:cNvSpPr/>
          <p:nvPr/>
        </p:nvSpPr>
        <p:spPr>
          <a:xfrm flipH="1">
            <a:off x="2283161" y="3055571"/>
            <a:ext cx="465719" cy="376057"/>
          </a:xfrm>
          <a:custGeom>
            <a:avLst/>
            <a:gdLst>
              <a:gd name="connsiteX0" fmla="*/ 2438400 w 4876800"/>
              <a:gd name="connsiteY0" fmla="*/ 0 h 4267200"/>
              <a:gd name="connsiteX1" fmla="*/ 0 w 4876800"/>
              <a:gd name="connsiteY1" fmla="*/ 1981200 h 4267200"/>
              <a:gd name="connsiteX2" fmla="*/ 542925 w 4876800"/>
              <a:gd name="connsiteY2" fmla="*/ 3226118 h 4267200"/>
              <a:gd name="connsiteX3" fmla="*/ 20955 w 4876800"/>
              <a:gd name="connsiteY3" fmla="*/ 4138613 h 4267200"/>
              <a:gd name="connsiteX4" fmla="*/ 6668 w 4876800"/>
              <a:gd name="connsiteY4" fmla="*/ 4221480 h 4267200"/>
              <a:gd name="connsiteX5" fmla="*/ 76200 w 4876800"/>
              <a:gd name="connsiteY5" fmla="*/ 4267200 h 4267200"/>
              <a:gd name="connsiteX6" fmla="*/ 1415415 w 4876800"/>
              <a:gd name="connsiteY6" fmla="*/ 3777615 h 4267200"/>
              <a:gd name="connsiteX7" fmla="*/ 2438400 w 4876800"/>
              <a:gd name="connsiteY7" fmla="*/ 3962400 h 4267200"/>
              <a:gd name="connsiteX8" fmla="*/ 4876800 w 4876800"/>
              <a:gd name="connsiteY8" fmla="*/ 1981200 h 4267200"/>
              <a:gd name="connsiteX9" fmla="*/ 2438400 w 4876800"/>
              <a:gd name="connsiteY9" fmla="*/ 0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76800" h="4267200">
                <a:moveTo>
                  <a:pt x="2438400" y="0"/>
                </a:moveTo>
                <a:cubicBezTo>
                  <a:pt x="1091565" y="0"/>
                  <a:pt x="0" y="886778"/>
                  <a:pt x="0" y="1981200"/>
                </a:cubicBezTo>
                <a:cubicBezTo>
                  <a:pt x="0" y="2453640"/>
                  <a:pt x="203835" y="2886075"/>
                  <a:pt x="542925" y="3226118"/>
                </a:cubicBezTo>
                <a:cubicBezTo>
                  <a:pt x="423863" y="3706178"/>
                  <a:pt x="25718" y="4133850"/>
                  <a:pt x="20955" y="4138613"/>
                </a:cubicBezTo>
                <a:cubicBezTo>
                  <a:pt x="0" y="4160520"/>
                  <a:pt x="-5715" y="4192905"/>
                  <a:pt x="6668" y="4221480"/>
                </a:cubicBezTo>
                <a:cubicBezTo>
                  <a:pt x="19050" y="4250055"/>
                  <a:pt x="45720" y="4267200"/>
                  <a:pt x="76200" y="4267200"/>
                </a:cubicBezTo>
                <a:cubicBezTo>
                  <a:pt x="707708" y="4267200"/>
                  <a:pt x="1181100" y="3964305"/>
                  <a:pt x="1415415" y="3777615"/>
                </a:cubicBezTo>
                <a:cubicBezTo>
                  <a:pt x="1726883" y="3894773"/>
                  <a:pt x="2072640" y="3962400"/>
                  <a:pt x="2438400" y="3962400"/>
                </a:cubicBezTo>
                <a:cubicBezTo>
                  <a:pt x="3785235" y="3962400"/>
                  <a:pt x="4876800" y="3075623"/>
                  <a:pt x="4876800" y="1981200"/>
                </a:cubicBezTo>
                <a:cubicBezTo>
                  <a:pt x="4876800" y="886778"/>
                  <a:pt x="3785235" y="0"/>
                  <a:pt x="2438400" y="0"/>
                </a:cubicBezTo>
                <a:close/>
              </a:path>
            </a:pathLst>
          </a:custGeom>
          <a:solidFill>
            <a:srgbClr val="000000"/>
          </a:solidFill>
          <a:ln w="9525" cap="flat">
            <a:noFill/>
            <a:prstDash val="solid"/>
            <a:miter/>
          </a:ln>
        </p:spPr>
        <p:txBody>
          <a:bodyPr vert="horz" tIns="0" bIns="36000" rtlCol="0" anchor="ctr"/>
          <a:lstStyle/>
          <a:p>
            <a:pPr algn="ctr"/>
            <a:r>
              <a:rPr lang="de-CH" b="1" dirty="0">
                <a:solidFill>
                  <a:schemeClr val="bg1"/>
                </a:solidFill>
              </a:rPr>
              <a:t>!</a:t>
            </a:r>
          </a:p>
        </p:txBody>
      </p:sp>
    </p:spTree>
    <p:extLst>
      <p:ext uri="{BB962C8B-B14F-4D97-AF65-F5344CB8AC3E}">
        <p14:creationId xmlns:p14="http://schemas.microsoft.com/office/powerpoint/2010/main" val="40015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2CCEE1-D895-106D-481E-0B2099A34B50}"/>
              </a:ext>
            </a:extLst>
          </p:cNvPr>
          <p:cNvSpPr>
            <a:spLocks noGrp="1"/>
          </p:cNvSpPr>
          <p:nvPr>
            <p:ph type="title"/>
          </p:nvPr>
        </p:nvSpPr>
        <p:spPr/>
        <p:txBody>
          <a:bodyPr>
            <a:normAutofit fontScale="90000"/>
          </a:bodyPr>
          <a:lstStyle/>
          <a:p>
            <a:r>
              <a:rPr lang="en-CH" dirty="0"/>
              <a:t>If we don’t want to test the real dependency ...</a:t>
            </a:r>
            <a:endParaRPr lang="de-CH" dirty="0"/>
          </a:p>
        </p:txBody>
      </p:sp>
      <p:sp>
        <p:nvSpPr>
          <p:cNvPr id="4" name="Foliennummernplatzhalter 3">
            <a:extLst>
              <a:ext uri="{FF2B5EF4-FFF2-40B4-BE49-F238E27FC236}">
                <a16:creationId xmlns:a16="http://schemas.microsoft.com/office/drawing/2014/main" id="{A34B8F9C-7612-00F8-29EF-0904EAD722D1}"/>
              </a:ext>
            </a:extLst>
          </p:cNvPr>
          <p:cNvSpPr>
            <a:spLocks noGrp="1"/>
          </p:cNvSpPr>
          <p:nvPr>
            <p:ph type="sldNum" sz="quarter" idx="4"/>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1E5B819-6909-4CDA-9F8C-527769432568}" type="slidenum">
              <a:rPr kumimoji="0" lang="en-US" sz="3200" b="0" i="0" u="none" strike="noStrike" kern="1200" cap="none" spc="0" normalizeH="0" baseline="0" noProof="0" smtClean="0">
                <a:ln>
                  <a:noFill/>
                </a:ln>
                <a:solidFill>
                  <a:srgbClr val="7F8FA9">
                    <a:lumMod val="20000"/>
                    <a:lumOff val="80000"/>
                  </a:srgbClr>
                </a:solidFill>
                <a:effectLst/>
                <a:uLnTx/>
                <a:uFillTx/>
                <a:latin typeface="Fira Sans SemiBold"/>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3200" b="0" i="0" u="none" strike="noStrike" kern="1200" cap="none" spc="0" normalizeH="0" baseline="0" noProof="0" dirty="0">
              <a:ln>
                <a:noFill/>
              </a:ln>
              <a:solidFill>
                <a:srgbClr val="7F8FA9">
                  <a:lumMod val="20000"/>
                  <a:lumOff val="80000"/>
                </a:srgbClr>
              </a:solidFill>
              <a:effectLst/>
              <a:uLnTx/>
              <a:uFillTx/>
              <a:latin typeface="Fira Sans SemiBold"/>
              <a:ea typeface="+mn-ea"/>
              <a:cs typeface="+mn-cs"/>
            </a:endParaRPr>
          </a:p>
        </p:txBody>
      </p:sp>
      <p:pic>
        <p:nvPicPr>
          <p:cNvPr id="1026" name="Picture 2" descr="Hollywood actors and their stunt doubles : r/funny">
            <a:extLst>
              <a:ext uri="{FF2B5EF4-FFF2-40B4-BE49-F238E27FC236}">
                <a16:creationId xmlns:a16="http://schemas.microsoft.com/office/drawing/2014/main" id="{9C1C86D3-D1A7-AEEA-CBCB-70E0226F9BE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60326" y="1304925"/>
            <a:ext cx="4679110" cy="5559425"/>
          </a:xfrm>
          <a:prstGeom prst="rect">
            <a:avLst/>
          </a:prstGeom>
          <a:noFill/>
          <a:extLst>
            <a:ext uri="{909E8E84-426E-40DD-AFC4-6F175D3DCCD1}">
              <a14:hiddenFill xmlns:a14="http://schemas.microsoft.com/office/drawing/2010/main">
                <a:solidFill>
                  <a:srgbClr val="FFFFFF"/>
                </a:solidFill>
              </a14:hiddenFill>
            </a:ext>
          </a:extLst>
        </p:spPr>
      </p:pic>
      <p:sp>
        <p:nvSpPr>
          <p:cNvPr id="5" name="Graphic 11">
            <a:extLst>
              <a:ext uri="{FF2B5EF4-FFF2-40B4-BE49-F238E27FC236}">
                <a16:creationId xmlns:a16="http://schemas.microsoft.com/office/drawing/2014/main" id="{4175F715-6D01-1C2E-13CE-86B8EC9C28C7}"/>
              </a:ext>
            </a:extLst>
          </p:cNvPr>
          <p:cNvSpPr/>
          <p:nvPr/>
        </p:nvSpPr>
        <p:spPr>
          <a:xfrm>
            <a:off x="8019207" y="1987833"/>
            <a:ext cx="2184850" cy="1956411"/>
          </a:xfrm>
          <a:custGeom>
            <a:avLst/>
            <a:gdLst>
              <a:gd name="connsiteX0" fmla="*/ 2438400 w 4876800"/>
              <a:gd name="connsiteY0" fmla="*/ 0 h 4267200"/>
              <a:gd name="connsiteX1" fmla="*/ 0 w 4876800"/>
              <a:gd name="connsiteY1" fmla="*/ 1981200 h 4267200"/>
              <a:gd name="connsiteX2" fmla="*/ 542925 w 4876800"/>
              <a:gd name="connsiteY2" fmla="*/ 3226118 h 4267200"/>
              <a:gd name="connsiteX3" fmla="*/ 20955 w 4876800"/>
              <a:gd name="connsiteY3" fmla="*/ 4138613 h 4267200"/>
              <a:gd name="connsiteX4" fmla="*/ 6668 w 4876800"/>
              <a:gd name="connsiteY4" fmla="*/ 4221480 h 4267200"/>
              <a:gd name="connsiteX5" fmla="*/ 76200 w 4876800"/>
              <a:gd name="connsiteY5" fmla="*/ 4267200 h 4267200"/>
              <a:gd name="connsiteX6" fmla="*/ 1415415 w 4876800"/>
              <a:gd name="connsiteY6" fmla="*/ 3777615 h 4267200"/>
              <a:gd name="connsiteX7" fmla="*/ 2438400 w 4876800"/>
              <a:gd name="connsiteY7" fmla="*/ 3962400 h 4267200"/>
              <a:gd name="connsiteX8" fmla="*/ 4876800 w 4876800"/>
              <a:gd name="connsiteY8" fmla="*/ 1981200 h 4267200"/>
              <a:gd name="connsiteX9" fmla="*/ 2438400 w 4876800"/>
              <a:gd name="connsiteY9" fmla="*/ 0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76800" h="4267200">
                <a:moveTo>
                  <a:pt x="2438400" y="0"/>
                </a:moveTo>
                <a:cubicBezTo>
                  <a:pt x="1091565" y="0"/>
                  <a:pt x="0" y="886778"/>
                  <a:pt x="0" y="1981200"/>
                </a:cubicBezTo>
                <a:cubicBezTo>
                  <a:pt x="0" y="2453640"/>
                  <a:pt x="203835" y="2886075"/>
                  <a:pt x="542925" y="3226118"/>
                </a:cubicBezTo>
                <a:cubicBezTo>
                  <a:pt x="423863" y="3706178"/>
                  <a:pt x="25718" y="4133850"/>
                  <a:pt x="20955" y="4138613"/>
                </a:cubicBezTo>
                <a:cubicBezTo>
                  <a:pt x="0" y="4160520"/>
                  <a:pt x="-5715" y="4192905"/>
                  <a:pt x="6668" y="4221480"/>
                </a:cubicBezTo>
                <a:cubicBezTo>
                  <a:pt x="19050" y="4250055"/>
                  <a:pt x="45720" y="4267200"/>
                  <a:pt x="76200" y="4267200"/>
                </a:cubicBezTo>
                <a:cubicBezTo>
                  <a:pt x="707708" y="4267200"/>
                  <a:pt x="1181100" y="3964305"/>
                  <a:pt x="1415415" y="3777615"/>
                </a:cubicBezTo>
                <a:cubicBezTo>
                  <a:pt x="1726883" y="3894773"/>
                  <a:pt x="2072640" y="3962400"/>
                  <a:pt x="2438400" y="3962400"/>
                </a:cubicBezTo>
                <a:cubicBezTo>
                  <a:pt x="3785235" y="3962400"/>
                  <a:pt x="4876800" y="3075623"/>
                  <a:pt x="4876800" y="1981200"/>
                </a:cubicBezTo>
                <a:cubicBezTo>
                  <a:pt x="4876800" y="886778"/>
                  <a:pt x="3785235" y="0"/>
                  <a:pt x="2438400" y="0"/>
                </a:cubicBezTo>
                <a:close/>
              </a:path>
            </a:pathLst>
          </a:custGeom>
          <a:solidFill>
            <a:schemeClr val="accent3">
              <a:lumMod val="75000"/>
            </a:schemeClr>
          </a:solidFill>
          <a:ln w="9525" cap="flat">
            <a:noFill/>
            <a:prstDash val="solid"/>
            <a:miter/>
          </a:ln>
        </p:spPr>
        <p:txBody>
          <a:bodyPr vert="horz" tIns="0" bIns="36000" rtlCol="0" anchor="ctr"/>
          <a:lstStyle/>
          <a:p>
            <a:pPr algn="ctr"/>
            <a:r>
              <a:rPr lang="en-CH" b="1" dirty="0">
                <a:solidFill>
                  <a:schemeClr val="bg1"/>
                </a:solidFill>
              </a:rPr>
              <a:t>We use a Test Double (Dummy, Fake, Stub, Spy, Mock)</a:t>
            </a:r>
            <a:endParaRPr lang="de-CH" b="1" dirty="0">
              <a:solidFill>
                <a:schemeClr val="bg1"/>
              </a:solidFill>
            </a:endParaRPr>
          </a:p>
        </p:txBody>
      </p:sp>
    </p:spTree>
    <p:extLst>
      <p:ext uri="{BB962C8B-B14F-4D97-AF65-F5344CB8AC3E}">
        <p14:creationId xmlns:p14="http://schemas.microsoft.com/office/powerpoint/2010/main" val="3504627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AEA01-B18B-D60D-7BE6-ACD852ACA057}"/>
              </a:ext>
            </a:extLst>
          </p:cNvPr>
          <p:cNvSpPr>
            <a:spLocks noGrp="1"/>
          </p:cNvSpPr>
          <p:nvPr>
            <p:ph type="title"/>
          </p:nvPr>
        </p:nvSpPr>
        <p:spPr/>
        <p:txBody>
          <a:bodyPr/>
          <a:lstStyle/>
          <a:p>
            <a:r>
              <a:rPr lang="en-CH" dirty="0"/>
              <a:t>Test Double </a:t>
            </a:r>
            <a:r>
              <a:rPr lang="en-CH" dirty="0" err="1"/>
              <a:t>selber</a:t>
            </a:r>
            <a:r>
              <a:rPr lang="en-CH" dirty="0"/>
              <a:t> </a:t>
            </a:r>
            <a:r>
              <a:rPr lang="en-CH" dirty="0" err="1"/>
              <a:t>schreiben</a:t>
            </a:r>
            <a:endParaRPr lang="de-CH" dirty="0">
              <a:solidFill>
                <a:schemeClr val="accent4">
                  <a:lumMod val="40000"/>
                  <a:lumOff val="60000"/>
                </a:schemeClr>
              </a:solidFill>
            </a:endParaRPr>
          </a:p>
        </p:txBody>
      </p:sp>
      <p:sp>
        <p:nvSpPr>
          <p:cNvPr id="3" name="Content Placeholder 2">
            <a:extLst>
              <a:ext uri="{FF2B5EF4-FFF2-40B4-BE49-F238E27FC236}">
                <a16:creationId xmlns:a16="http://schemas.microsoft.com/office/drawing/2014/main" id="{326F2A12-AFCF-527D-7857-4F2684E79384}"/>
              </a:ext>
            </a:extLst>
          </p:cNvPr>
          <p:cNvSpPr>
            <a:spLocks noGrp="1"/>
          </p:cNvSpPr>
          <p:nvPr>
            <p:ph idx="1"/>
          </p:nvPr>
        </p:nvSpPr>
        <p:spPr/>
        <p:txBody>
          <a:bodyPr/>
          <a:lstStyle/>
          <a:p>
            <a:r>
              <a:rPr lang="de-CH" dirty="0"/>
              <a:t>Können wir </a:t>
            </a:r>
            <a:r>
              <a:rPr lang="de-CH" sz="2200" noProof="1">
                <a:solidFill>
                  <a:schemeClr val="accent4">
                    <a:lumMod val="75000"/>
                  </a:schemeClr>
                </a:solidFill>
                <a:latin typeface="Fira Code" panose="020B0809050000020004" pitchFamily="49" charset="0"/>
                <a:ea typeface="Fira Code" panose="020B0809050000020004" pitchFamily="49" charset="0"/>
                <a:cs typeface="Fira Code" panose="020B0809050000020004" pitchFamily="49" charset="0"/>
              </a:rPr>
              <a:t>ContactService</a:t>
            </a:r>
            <a:r>
              <a:rPr lang="de-CH" dirty="0"/>
              <a:t> auch ohne JPA-Maschinerie testen?</a:t>
            </a:r>
          </a:p>
          <a:p>
            <a:r>
              <a:rPr lang="de-CH" dirty="0"/>
              <a:t>Ja, mit Fake-Implementation von </a:t>
            </a:r>
            <a:r>
              <a:rPr lang="de-CH" sz="2200" noProof="1">
                <a:solidFill>
                  <a:schemeClr val="accent4">
                    <a:lumMod val="75000"/>
                  </a:schemeClr>
                </a:solidFill>
                <a:latin typeface="Fira Code" panose="020B0809050000020004" pitchFamily="49" charset="0"/>
                <a:ea typeface="Fira Code" panose="020B0809050000020004" pitchFamily="49" charset="0"/>
                <a:cs typeface="Fira Code" panose="020B0809050000020004" pitchFamily="49" charset="0"/>
              </a:rPr>
              <a:t>ContactRepository</a:t>
            </a:r>
            <a:r>
              <a:rPr lang="de-CH" dirty="0"/>
              <a:t>!</a:t>
            </a:r>
          </a:p>
          <a:p>
            <a:r>
              <a:rPr lang="de-CH" dirty="0"/>
              <a:t>Ist ja ein Interface; können für Unit-Tests eigene Implementation schreiben und verwenden:</a:t>
            </a:r>
          </a:p>
        </p:txBody>
      </p:sp>
      <p:sp>
        <p:nvSpPr>
          <p:cNvPr id="4" name="Slide Number Placeholder 3">
            <a:extLst>
              <a:ext uri="{FF2B5EF4-FFF2-40B4-BE49-F238E27FC236}">
                <a16:creationId xmlns:a16="http://schemas.microsoft.com/office/drawing/2014/main" id="{C606C1CB-AC12-7A5F-5926-AF5B9DA8295E}"/>
              </a:ext>
            </a:extLst>
          </p:cNvPr>
          <p:cNvSpPr>
            <a:spLocks noGrp="1"/>
          </p:cNvSpPr>
          <p:nvPr>
            <p:ph type="sldNum" sz="quarter" idx="4"/>
          </p:nvPr>
        </p:nvSpPr>
        <p:spPr/>
        <p:txBody>
          <a:bodyPr/>
          <a:lstStyle/>
          <a:p>
            <a:fld id="{01E5B819-6909-4CDA-9F8C-527769432568}" type="slidenum">
              <a:rPr lang="en-US" smtClean="0"/>
              <a:t>8</a:t>
            </a:fld>
            <a:endParaRPr lang="en-US" dirty="0"/>
          </a:p>
        </p:txBody>
      </p:sp>
      <p:sp>
        <p:nvSpPr>
          <p:cNvPr id="5" name="Rectangle 4">
            <a:extLst>
              <a:ext uri="{FF2B5EF4-FFF2-40B4-BE49-F238E27FC236}">
                <a16:creationId xmlns:a16="http://schemas.microsoft.com/office/drawing/2014/main" id="{0E64A516-A39A-5EC9-D1EA-56EA37F57552}"/>
              </a:ext>
            </a:extLst>
          </p:cNvPr>
          <p:cNvSpPr/>
          <p:nvPr/>
        </p:nvSpPr>
        <p:spPr>
          <a:xfrm>
            <a:off x="1545643" y="3593878"/>
            <a:ext cx="7708475" cy="3126598"/>
          </a:xfrm>
          <a:prstGeom prst="rect">
            <a:avLst/>
          </a:prstGeom>
          <a:solidFill>
            <a:srgbClr val="000000">
              <a:alpha val="3922"/>
            </a:srgbClr>
          </a:solidFill>
          <a:effectLst/>
        </p:spPr>
        <p:txBody>
          <a:bodyPr wrap="none" lIns="180000" tIns="72000" rIns="180000" bIns="144000" numCol="1" anchor="t">
            <a:spAutoFit/>
          </a:bodyPr>
          <a:lstStyle/>
          <a:p>
            <a:pPr>
              <a:lnSpc>
                <a:spcPct val="125000"/>
              </a:lnSpc>
            </a:pPr>
            <a:r>
              <a:rPr lang="de-CH" sz="1600" b="1" noProof="1">
                <a:solidFill>
                  <a:schemeClr val="accent4">
                    <a:lumMod val="75000"/>
                  </a:schemeClr>
                </a:solidFill>
                <a:latin typeface="Fira Code" panose="020B0509050000020004" pitchFamily="49" charset="0"/>
                <a:ea typeface="Fira Code" panose="020B0509050000020004" pitchFamily="49" charset="0"/>
              </a:rPr>
              <a:t>class</a:t>
            </a:r>
            <a:r>
              <a:rPr lang="de-CH" sz="1600" noProof="1">
                <a:latin typeface="Fira Code" panose="020B0509050000020004" pitchFamily="49" charset="0"/>
                <a:ea typeface="Fira Code" panose="020B0509050000020004" pitchFamily="49" charset="0"/>
              </a:rPr>
              <a:t> ContactRepositoryStub </a:t>
            </a:r>
            <a:r>
              <a:rPr lang="de-CH" sz="1600" b="1" noProof="1">
                <a:solidFill>
                  <a:schemeClr val="accent4">
                    <a:lumMod val="75000"/>
                  </a:schemeClr>
                </a:solidFill>
                <a:latin typeface="Fira Code" panose="020B0509050000020004" pitchFamily="49" charset="0"/>
                <a:ea typeface="Fira Code" panose="020B0509050000020004" pitchFamily="49" charset="0"/>
              </a:rPr>
              <a:t>implements</a:t>
            </a:r>
            <a:r>
              <a:rPr lang="de-CH" sz="1600" noProof="1">
                <a:latin typeface="Fira Code" panose="020B0509050000020004" pitchFamily="49" charset="0"/>
                <a:ea typeface="Fira Code" panose="020B0509050000020004" pitchFamily="49" charset="0"/>
              </a:rPr>
              <a:t> ContactRepository {</a:t>
            </a:r>
            <a:endParaRPr lang="de-CH" sz="800" noProof="1">
              <a:latin typeface="Fira Code" panose="020B0509050000020004" pitchFamily="49" charset="0"/>
              <a:ea typeface="Fira Code" panose="020B0509050000020004" pitchFamily="49" charset="0"/>
            </a:endParaRPr>
          </a:p>
          <a:p>
            <a:pPr>
              <a:lnSpc>
                <a:spcPct val="125000"/>
              </a:lnSpc>
            </a:pPr>
            <a:endParaRPr lang="de-CH" sz="800" noProof="1">
              <a:latin typeface="Fira Code" panose="020B0509050000020004" pitchFamily="49" charset="0"/>
              <a:ea typeface="Fira Code" panose="020B0509050000020004" pitchFamily="49" charset="0"/>
            </a:endParaRPr>
          </a:p>
          <a:p>
            <a:pPr>
              <a:lnSpc>
                <a:spcPct val="125000"/>
              </a:lnSpc>
            </a:pPr>
            <a:r>
              <a:rPr lang="de-CH" sz="1600" noProof="1">
                <a:latin typeface="Fira Code" panose="020B0509050000020004" pitchFamily="49" charset="0"/>
                <a:ea typeface="Fira Code" panose="020B0509050000020004" pitchFamily="49" charset="0"/>
              </a:rPr>
              <a:t>   </a:t>
            </a:r>
            <a:r>
              <a:rPr lang="de-CH" sz="1600" b="1" noProof="1">
                <a:solidFill>
                  <a:schemeClr val="accent4">
                    <a:lumMod val="75000"/>
                  </a:schemeClr>
                </a:solidFill>
                <a:latin typeface="Fira Code" panose="020B0509050000020004" pitchFamily="49" charset="0"/>
                <a:ea typeface="Fira Code" panose="020B0509050000020004" pitchFamily="49" charset="0"/>
              </a:rPr>
              <a:t>public</a:t>
            </a:r>
            <a:r>
              <a:rPr lang="de-CH" sz="1600" noProof="1">
                <a:latin typeface="Fira Code" panose="020B0509050000020004" pitchFamily="49" charset="0"/>
                <a:ea typeface="Fira Code" panose="020B0509050000020004" pitchFamily="49" charset="0"/>
              </a:rPr>
              <a:t> List&lt;Contact&gt; findAll() {</a:t>
            </a:r>
          </a:p>
          <a:p>
            <a:pPr>
              <a:lnSpc>
                <a:spcPct val="125000"/>
              </a:lnSpc>
            </a:pPr>
            <a:r>
              <a:rPr lang="de-CH" sz="1600" noProof="1">
                <a:latin typeface="Fira Code" panose="020B0509050000020004" pitchFamily="49" charset="0"/>
                <a:ea typeface="Fira Code" panose="020B0509050000020004" pitchFamily="49" charset="0"/>
              </a:rPr>
              <a:t>      </a:t>
            </a:r>
            <a:r>
              <a:rPr lang="de-CH" sz="1600" b="1" noProof="1">
                <a:solidFill>
                  <a:schemeClr val="accent4">
                    <a:lumMod val="75000"/>
                  </a:schemeClr>
                </a:solidFill>
                <a:latin typeface="Fira Code" panose="020B0509050000020004" pitchFamily="49" charset="0"/>
                <a:ea typeface="Fira Code" panose="020B0509050000020004" pitchFamily="49" charset="0"/>
              </a:rPr>
              <a:t>return</a:t>
            </a:r>
            <a:r>
              <a:rPr lang="de-CH" sz="1600" noProof="1">
                <a:latin typeface="Fira Code" panose="020B0509050000020004" pitchFamily="49" charset="0"/>
                <a:ea typeface="Fira Code" panose="020B0509050000020004" pitchFamily="49" charset="0"/>
              </a:rPr>
              <a:t> </a:t>
            </a:r>
            <a:r>
              <a:rPr lang="de-CH" sz="1600" noProof="1">
                <a:solidFill>
                  <a:schemeClr val="accent3"/>
                </a:solidFill>
                <a:latin typeface="Fira Code" panose="020B0509050000020004" pitchFamily="49" charset="0"/>
                <a:ea typeface="Fira Code" panose="020B0509050000020004" pitchFamily="49" charset="0"/>
              </a:rPr>
              <a:t>List.of(…)</a:t>
            </a:r>
            <a:r>
              <a:rPr lang="de-CH" sz="1600" noProof="1">
                <a:latin typeface="Fira Code" panose="020B0509050000020004" pitchFamily="49" charset="0"/>
                <a:ea typeface="Fira Code" panose="020B0509050000020004" pitchFamily="49" charset="0"/>
              </a:rPr>
              <a:t>;</a:t>
            </a:r>
          </a:p>
          <a:p>
            <a:pPr>
              <a:lnSpc>
                <a:spcPct val="125000"/>
              </a:lnSpc>
            </a:pPr>
            <a:r>
              <a:rPr lang="de-CH" sz="1600" noProof="1">
                <a:latin typeface="Fira Code" panose="020B0509050000020004" pitchFamily="49" charset="0"/>
                <a:ea typeface="Fira Code" panose="020B0509050000020004" pitchFamily="49" charset="0"/>
              </a:rPr>
              <a:t>   }</a:t>
            </a:r>
          </a:p>
          <a:p>
            <a:pPr>
              <a:lnSpc>
                <a:spcPct val="125000"/>
              </a:lnSpc>
            </a:pPr>
            <a:endParaRPr lang="de-CH" sz="800" noProof="1">
              <a:latin typeface="Fira Code" panose="020B0509050000020004" pitchFamily="49" charset="0"/>
              <a:ea typeface="Fira Code" panose="020B0509050000020004" pitchFamily="49" charset="0"/>
            </a:endParaRPr>
          </a:p>
          <a:p>
            <a:pPr>
              <a:lnSpc>
                <a:spcPct val="125000"/>
              </a:lnSpc>
            </a:pPr>
            <a:r>
              <a:rPr lang="de-CH" sz="1600" noProof="1">
                <a:latin typeface="Fira Code" panose="020B0509050000020004" pitchFamily="49" charset="0"/>
                <a:ea typeface="Fira Code" panose="020B0509050000020004" pitchFamily="49" charset="0"/>
              </a:rPr>
              <a:t>   </a:t>
            </a:r>
            <a:r>
              <a:rPr lang="de-CH" sz="1600" b="1" noProof="1">
                <a:solidFill>
                  <a:schemeClr val="accent4">
                    <a:lumMod val="75000"/>
                  </a:schemeClr>
                </a:solidFill>
                <a:latin typeface="Fira Code" panose="020B0509050000020004" pitchFamily="49" charset="0"/>
                <a:ea typeface="Fira Code" panose="020B0509050000020004" pitchFamily="49" charset="0"/>
              </a:rPr>
              <a:t>public</a:t>
            </a:r>
            <a:r>
              <a:rPr lang="de-CH" sz="1600" noProof="1">
                <a:latin typeface="Fira Code" panose="020B0509050000020004" pitchFamily="49" charset="0"/>
                <a:ea typeface="Fira Code" panose="020B0509050000020004" pitchFamily="49" charset="0"/>
              </a:rPr>
              <a:t> Optional&lt;Contact&gt; findById(Integer id) {</a:t>
            </a:r>
          </a:p>
          <a:p>
            <a:pPr>
              <a:lnSpc>
                <a:spcPct val="125000"/>
              </a:lnSpc>
            </a:pPr>
            <a:r>
              <a:rPr lang="de-CH" sz="1600" noProof="1">
                <a:latin typeface="Fira Code" panose="020B0509050000020004" pitchFamily="49" charset="0"/>
                <a:ea typeface="Fira Code" panose="020B0509050000020004" pitchFamily="49" charset="0"/>
              </a:rPr>
              <a:t>      </a:t>
            </a:r>
            <a:r>
              <a:rPr lang="de-CH" sz="1600" b="1" noProof="1">
                <a:solidFill>
                  <a:schemeClr val="accent4">
                    <a:lumMod val="75000"/>
                  </a:schemeClr>
                </a:solidFill>
                <a:latin typeface="Fira Code" panose="020B0509050000020004" pitchFamily="49" charset="0"/>
                <a:ea typeface="Fira Code" panose="020B0509050000020004" pitchFamily="49" charset="0"/>
              </a:rPr>
              <a:t>return</a:t>
            </a:r>
            <a:r>
              <a:rPr lang="de-CH" sz="1600" noProof="1">
                <a:latin typeface="Fira Code" panose="020B0509050000020004" pitchFamily="49" charset="0"/>
                <a:ea typeface="Fira Code" panose="020B0509050000020004" pitchFamily="49" charset="0"/>
              </a:rPr>
              <a:t> </a:t>
            </a:r>
            <a:r>
              <a:rPr lang="de-CH" sz="1600" noProof="1">
                <a:solidFill>
                  <a:schemeClr val="accent3"/>
                </a:solidFill>
                <a:latin typeface="Fira Code" panose="020B0509050000020004" pitchFamily="49" charset="0"/>
                <a:ea typeface="Fira Code" panose="020B0509050000020004" pitchFamily="49" charset="0"/>
              </a:rPr>
              <a:t>…</a:t>
            </a:r>
            <a:r>
              <a:rPr lang="de-CH" sz="1600" noProof="1">
                <a:latin typeface="Fira Code" panose="020B0509050000020004" pitchFamily="49" charset="0"/>
                <a:ea typeface="Fira Code" panose="020B0509050000020004" pitchFamily="49" charset="0"/>
              </a:rPr>
              <a:t>;</a:t>
            </a:r>
          </a:p>
          <a:p>
            <a:pPr>
              <a:lnSpc>
                <a:spcPct val="125000"/>
              </a:lnSpc>
            </a:pPr>
            <a:r>
              <a:rPr lang="de-CH" sz="1600" noProof="1">
                <a:latin typeface="Fira Code" panose="020B0509050000020004" pitchFamily="49" charset="0"/>
                <a:ea typeface="Fira Code" panose="020B0509050000020004" pitchFamily="49" charset="0"/>
              </a:rPr>
              <a:t>   }</a:t>
            </a:r>
          </a:p>
          <a:p>
            <a:pPr>
              <a:lnSpc>
                <a:spcPct val="125000"/>
              </a:lnSpc>
            </a:pPr>
            <a:endParaRPr lang="de-CH" sz="800" noProof="1">
              <a:latin typeface="Fira Code" panose="020B0509050000020004" pitchFamily="49" charset="0"/>
              <a:ea typeface="Fira Code" panose="020B0509050000020004" pitchFamily="49" charset="0"/>
            </a:endParaRPr>
          </a:p>
          <a:p>
            <a:pPr>
              <a:lnSpc>
                <a:spcPct val="125000"/>
              </a:lnSpc>
            </a:pPr>
            <a:r>
              <a:rPr lang="de-CH" sz="1600" noProof="1">
                <a:latin typeface="Fira Code" panose="020B0509050000020004" pitchFamily="49" charset="0"/>
                <a:ea typeface="Fira Code" panose="020B0509050000020004" pitchFamily="49" charset="0"/>
              </a:rPr>
              <a:t>   </a:t>
            </a:r>
            <a:r>
              <a:rPr lang="de-CH" sz="1600" noProof="1">
                <a:solidFill>
                  <a:srgbClr val="C00000"/>
                </a:solidFill>
                <a:latin typeface="Fira Code" panose="020B0509050000020004" pitchFamily="49" charset="0"/>
                <a:ea typeface="Fira Code" panose="020B0509050000020004" pitchFamily="49" charset="0"/>
              </a:rPr>
              <a:t>...</a:t>
            </a:r>
          </a:p>
        </p:txBody>
      </p:sp>
      <p:sp>
        <p:nvSpPr>
          <p:cNvPr id="6" name="Graphic 11">
            <a:extLst>
              <a:ext uri="{FF2B5EF4-FFF2-40B4-BE49-F238E27FC236}">
                <a16:creationId xmlns:a16="http://schemas.microsoft.com/office/drawing/2014/main" id="{330B2318-D991-A444-2A4D-CDB0054361CD}"/>
              </a:ext>
            </a:extLst>
          </p:cNvPr>
          <p:cNvSpPr/>
          <p:nvPr/>
        </p:nvSpPr>
        <p:spPr>
          <a:xfrm>
            <a:off x="3901636" y="5516768"/>
            <a:ext cx="2362363" cy="945640"/>
          </a:xfrm>
          <a:custGeom>
            <a:avLst/>
            <a:gdLst>
              <a:gd name="connsiteX0" fmla="*/ 2438400 w 4876800"/>
              <a:gd name="connsiteY0" fmla="*/ 0 h 4267200"/>
              <a:gd name="connsiteX1" fmla="*/ 0 w 4876800"/>
              <a:gd name="connsiteY1" fmla="*/ 1981200 h 4267200"/>
              <a:gd name="connsiteX2" fmla="*/ 542925 w 4876800"/>
              <a:gd name="connsiteY2" fmla="*/ 3226118 h 4267200"/>
              <a:gd name="connsiteX3" fmla="*/ 20955 w 4876800"/>
              <a:gd name="connsiteY3" fmla="*/ 4138613 h 4267200"/>
              <a:gd name="connsiteX4" fmla="*/ 6668 w 4876800"/>
              <a:gd name="connsiteY4" fmla="*/ 4221480 h 4267200"/>
              <a:gd name="connsiteX5" fmla="*/ 76200 w 4876800"/>
              <a:gd name="connsiteY5" fmla="*/ 4267200 h 4267200"/>
              <a:gd name="connsiteX6" fmla="*/ 1415415 w 4876800"/>
              <a:gd name="connsiteY6" fmla="*/ 3777615 h 4267200"/>
              <a:gd name="connsiteX7" fmla="*/ 2438400 w 4876800"/>
              <a:gd name="connsiteY7" fmla="*/ 3962400 h 4267200"/>
              <a:gd name="connsiteX8" fmla="*/ 4876800 w 4876800"/>
              <a:gd name="connsiteY8" fmla="*/ 1981200 h 4267200"/>
              <a:gd name="connsiteX9" fmla="*/ 2438400 w 4876800"/>
              <a:gd name="connsiteY9" fmla="*/ 0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76800" h="4267200">
                <a:moveTo>
                  <a:pt x="2438400" y="0"/>
                </a:moveTo>
                <a:cubicBezTo>
                  <a:pt x="1091565" y="0"/>
                  <a:pt x="0" y="886778"/>
                  <a:pt x="0" y="1981200"/>
                </a:cubicBezTo>
                <a:cubicBezTo>
                  <a:pt x="0" y="2453640"/>
                  <a:pt x="203835" y="2886075"/>
                  <a:pt x="542925" y="3226118"/>
                </a:cubicBezTo>
                <a:cubicBezTo>
                  <a:pt x="423863" y="3706178"/>
                  <a:pt x="25718" y="4133850"/>
                  <a:pt x="20955" y="4138613"/>
                </a:cubicBezTo>
                <a:cubicBezTo>
                  <a:pt x="0" y="4160520"/>
                  <a:pt x="-5715" y="4192905"/>
                  <a:pt x="6668" y="4221480"/>
                </a:cubicBezTo>
                <a:cubicBezTo>
                  <a:pt x="19050" y="4250055"/>
                  <a:pt x="45720" y="4267200"/>
                  <a:pt x="76200" y="4267200"/>
                </a:cubicBezTo>
                <a:cubicBezTo>
                  <a:pt x="707708" y="4267200"/>
                  <a:pt x="1181100" y="3964305"/>
                  <a:pt x="1415415" y="3777615"/>
                </a:cubicBezTo>
                <a:cubicBezTo>
                  <a:pt x="1726883" y="3894773"/>
                  <a:pt x="2072640" y="3962400"/>
                  <a:pt x="2438400" y="3962400"/>
                </a:cubicBezTo>
                <a:cubicBezTo>
                  <a:pt x="3785235" y="3962400"/>
                  <a:pt x="4876800" y="3075623"/>
                  <a:pt x="4876800" y="1981200"/>
                </a:cubicBezTo>
                <a:cubicBezTo>
                  <a:pt x="4876800" y="886778"/>
                  <a:pt x="3785235" y="0"/>
                  <a:pt x="2438400" y="0"/>
                </a:cubicBezTo>
                <a:close/>
              </a:path>
            </a:pathLst>
          </a:custGeom>
          <a:solidFill>
            <a:srgbClr val="000000"/>
          </a:solidFill>
          <a:ln w="9525" cap="flat">
            <a:noFill/>
            <a:prstDash val="solid"/>
            <a:miter/>
          </a:ln>
        </p:spPr>
        <p:txBody>
          <a:bodyPr vert="horz" tIns="0" bIns="108000" rtlCol="0" anchor="ctr"/>
          <a:lstStyle/>
          <a:p>
            <a:pPr algn="ctr"/>
            <a:r>
              <a:rPr lang="de-CH" sz="1400" dirty="0">
                <a:solidFill>
                  <a:schemeClr val="bg1"/>
                </a:solidFill>
              </a:rPr>
              <a:t>kleines Problem:</a:t>
            </a:r>
            <a:br>
              <a:rPr lang="de-CH" sz="1400" dirty="0">
                <a:solidFill>
                  <a:schemeClr val="bg1"/>
                </a:solidFill>
              </a:rPr>
            </a:br>
            <a:r>
              <a:rPr lang="de-CH" sz="1400" dirty="0">
                <a:solidFill>
                  <a:schemeClr val="bg1"/>
                </a:solidFill>
              </a:rPr>
              <a:t>28 weitere Methoden…</a:t>
            </a:r>
          </a:p>
        </p:txBody>
      </p:sp>
      <p:sp>
        <p:nvSpPr>
          <p:cNvPr id="7" name="Graphic 38">
            <a:extLst>
              <a:ext uri="{FF2B5EF4-FFF2-40B4-BE49-F238E27FC236}">
                <a16:creationId xmlns:a16="http://schemas.microsoft.com/office/drawing/2014/main" id="{7FD3DFB3-FD7F-F87A-30C4-DE1BF57719D6}"/>
              </a:ext>
            </a:extLst>
          </p:cNvPr>
          <p:cNvSpPr/>
          <p:nvPr/>
        </p:nvSpPr>
        <p:spPr>
          <a:xfrm>
            <a:off x="1281841" y="6173873"/>
            <a:ext cx="665631" cy="665629"/>
          </a:xfrm>
          <a:custGeom>
            <a:avLst/>
            <a:gdLst>
              <a:gd name="connsiteX0" fmla="*/ 0 w 1961358"/>
              <a:gd name="connsiteY0" fmla="*/ 214523 h 1961356"/>
              <a:gd name="connsiteX1" fmla="*/ 0 w 1961358"/>
              <a:gd name="connsiteY1" fmla="*/ 1133909 h 1961356"/>
              <a:gd name="connsiteX2" fmla="*/ 91939 w 1961358"/>
              <a:gd name="connsiteY2" fmla="*/ 1225848 h 1961356"/>
              <a:gd name="connsiteX3" fmla="*/ 398400 w 1961358"/>
              <a:gd name="connsiteY3" fmla="*/ 1225848 h 1961356"/>
              <a:gd name="connsiteX4" fmla="*/ 490339 w 1961358"/>
              <a:gd name="connsiteY4" fmla="*/ 1133909 h 1961356"/>
              <a:gd name="connsiteX5" fmla="*/ 490339 w 1961358"/>
              <a:gd name="connsiteY5" fmla="*/ 214523 h 1961356"/>
              <a:gd name="connsiteX6" fmla="*/ 398400 w 1961358"/>
              <a:gd name="connsiteY6" fmla="*/ 122585 h 1961356"/>
              <a:gd name="connsiteX7" fmla="*/ 91939 w 1961358"/>
              <a:gd name="connsiteY7" fmla="*/ 122585 h 1961356"/>
              <a:gd name="connsiteX8" fmla="*/ 0 w 1961358"/>
              <a:gd name="connsiteY8" fmla="*/ 214523 h 1961356"/>
              <a:gd name="connsiteX9" fmla="*/ 153231 w 1961358"/>
              <a:gd name="connsiteY9" fmla="*/ 980678 h 1961356"/>
              <a:gd name="connsiteX10" fmla="*/ 245170 w 1961358"/>
              <a:gd name="connsiteY10" fmla="*/ 888739 h 1961356"/>
              <a:gd name="connsiteX11" fmla="*/ 337108 w 1961358"/>
              <a:gd name="connsiteY11" fmla="*/ 980678 h 1961356"/>
              <a:gd name="connsiteX12" fmla="*/ 245170 w 1961358"/>
              <a:gd name="connsiteY12" fmla="*/ 1072617 h 1961356"/>
              <a:gd name="connsiteX13" fmla="*/ 153231 w 1961358"/>
              <a:gd name="connsiteY13" fmla="*/ 980678 h 1961356"/>
              <a:gd name="connsiteX14" fmla="*/ 1195201 w 1961358"/>
              <a:gd name="connsiteY14" fmla="*/ 1961356 h 1961356"/>
              <a:gd name="connsiteX15" fmla="*/ 1065219 w 1961358"/>
              <a:gd name="connsiteY15" fmla="*/ 1739956 h 1961356"/>
              <a:gd name="connsiteX16" fmla="*/ 967945 w 1961358"/>
              <a:gd name="connsiteY16" fmla="*/ 1514316 h 1961356"/>
              <a:gd name="connsiteX17" fmla="*/ 626558 w 1961358"/>
              <a:gd name="connsiteY17" fmla="*/ 1081014 h 1961356"/>
              <a:gd name="connsiteX18" fmla="*/ 612928 w 1961358"/>
              <a:gd name="connsiteY18" fmla="*/ 1048372 h 1961356"/>
              <a:gd name="connsiteX19" fmla="*/ 612928 w 1961358"/>
              <a:gd name="connsiteY19" fmla="*/ 229467 h 1961356"/>
              <a:gd name="connsiteX20" fmla="*/ 658066 w 1961358"/>
              <a:gd name="connsiteY20" fmla="*/ 183506 h 1961356"/>
              <a:gd name="connsiteX21" fmla="*/ 859760 w 1961358"/>
              <a:gd name="connsiteY21" fmla="*/ 121531 h 1961356"/>
              <a:gd name="connsiteX22" fmla="*/ 1317767 w 1961358"/>
              <a:gd name="connsiteY22" fmla="*/ 0 h 1961356"/>
              <a:gd name="connsiteX23" fmla="*/ 1328662 w 1961358"/>
              <a:gd name="connsiteY23" fmla="*/ 0 h 1961356"/>
              <a:gd name="connsiteX24" fmla="*/ 1764504 w 1961358"/>
              <a:gd name="connsiteY24" fmla="*/ 113916 h 1961356"/>
              <a:gd name="connsiteX25" fmla="*/ 1788056 w 1961358"/>
              <a:gd name="connsiteY25" fmla="*/ 284891 h 1961356"/>
              <a:gd name="connsiteX26" fmla="*/ 1850811 w 1961358"/>
              <a:gd name="connsiteY26" fmla="*/ 571268 h 1961356"/>
              <a:gd name="connsiteX27" fmla="*/ 1886468 w 1961358"/>
              <a:gd name="connsiteY27" fmla="*/ 875696 h 1961356"/>
              <a:gd name="connsiteX28" fmla="*/ 1886890 w 1961358"/>
              <a:gd name="connsiteY28" fmla="*/ 876117 h 1961356"/>
              <a:gd name="connsiteX29" fmla="*/ 1961356 w 1961358"/>
              <a:gd name="connsiteY29" fmla="*/ 1064580 h 1961356"/>
              <a:gd name="connsiteX30" fmla="*/ 1733222 w 1961358"/>
              <a:gd name="connsiteY30" fmla="*/ 1287140 h 1961356"/>
              <a:gd name="connsiteX31" fmla="*/ 1343540 w 1961358"/>
              <a:gd name="connsiteY31" fmla="*/ 1287140 h 1961356"/>
              <a:gd name="connsiteX32" fmla="*/ 1471017 w 1961358"/>
              <a:gd name="connsiteY32" fmla="*/ 1649332 h 1961356"/>
              <a:gd name="connsiteX33" fmla="*/ 1195201 w 1961358"/>
              <a:gd name="connsiteY33" fmla="*/ 1961356 h 1961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961358" h="1961356">
                <a:moveTo>
                  <a:pt x="0" y="214523"/>
                </a:moveTo>
                <a:lnTo>
                  <a:pt x="0" y="1133909"/>
                </a:lnTo>
                <a:cubicBezTo>
                  <a:pt x="0" y="1184686"/>
                  <a:pt x="41162" y="1225848"/>
                  <a:pt x="91939" y="1225848"/>
                </a:cubicBezTo>
                <a:lnTo>
                  <a:pt x="398400" y="1225848"/>
                </a:lnTo>
                <a:cubicBezTo>
                  <a:pt x="449177" y="1225848"/>
                  <a:pt x="490339" y="1184686"/>
                  <a:pt x="490339" y="1133909"/>
                </a:cubicBezTo>
                <a:lnTo>
                  <a:pt x="490339" y="214523"/>
                </a:lnTo>
                <a:cubicBezTo>
                  <a:pt x="490339" y="163746"/>
                  <a:pt x="449177" y="122585"/>
                  <a:pt x="398400" y="122585"/>
                </a:cubicBezTo>
                <a:lnTo>
                  <a:pt x="91939" y="122585"/>
                </a:lnTo>
                <a:cubicBezTo>
                  <a:pt x="41162" y="122585"/>
                  <a:pt x="0" y="163746"/>
                  <a:pt x="0" y="214523"/>
                </a:cubicBezTo>
                <a:close/>
                <a:moveTo>
                  <a:pt x="153231" y="980678"/>
                </a:moveTo>
                <a:cubicBezTo>
                  <a:pt x="153231" y="929901"/>
                  <a:pt x="194393" y="888739"/>
                  <a:pt x="245170" y="888739"/>
                </a:cubicBezTo>
                <a:cubicBezTo>
                  <a:pt x="295946" y="888739"/>
                  <a:pt x="337108" y="929901"/>
                  <a:pt x="337108" y="980678"/>
                </a:cubicBezTo>
                <a:cubicBezTo>
                  <a:pt x="337108" y="1031455"/>
                  <a:pt x="295946" y="1072617"/>
                  <a:pt x="245170" y="1072617"/>
                </a:cubicBezTo>
                <a:cubicBezTo>
                  <a:pt x="194393" y="1072617"/>
                  <a:pt x="153231" y="1031455"/>
                  <a:pt x="153231" y="980678"/>
                </a:cubicBezTo>
                <a:close/>
                <a:moveTo>
                  <a:pt x="1195201" y="1961356"/>
                </a:moveTo>
                <a:cubicBezTo>
                  <a:pt x="1117885" y="1961356"/>
                  <a:pt x="1082251" y="1810833"/>
                  <a:pt x="1065219" y="1739956"/>
                </a:cubicBezTo>
                <a:cubicBezTo>
                  <a:pt x="1045276" y="1656959"/>
                  <a:pt x="1024655" y="1571134"/>
                  <a:pt x="967945" y="1514316"/>
                </a:cubicBezTo>
                <a:cubicBezTo>
                  <a:pt x="843563" y="1389724"/>
                  <a:pt x="778310" y="1230965"/>
                  <a:pt x="626558" y="1081014"/>
                </a:cubicBezTo>
                <a:cubicBezTo>
                  <a:pt x="617835" y="1072391"/>
                  <a:pt x="612928" y="1060638"/>
                  <a:pt x="612928" y="1048372"/>
                </a:cubicBezTo>
                <a:lnTo>
                  <a:pt x="612928" y="229467"/>
                </a:lnTo>
                <a:cubicBezTo>
                  <a:pt x="612928" y="204410"/>
                  <a:pt x="633012" y="183965"/>
                  <a:pt x="658066" y="183506"/>
                </a:cubicBezTo>
                <a:cubicBezTo>
                  <a:pt x="718711" y="182395"/>
                  <a:pt x="798632" y="148726"/>
                  <a:pt x="859760" y="121531"/>
                </a:cubicBezTo>
                <a:cubicBezTo>
                  <a:pt x="981402" y="67414"/>
                  <a:pt x="1132794" y="65"/>
                  <a:pt x="1317767" y="0"/>
                </a:cubicBezTo>
                <a:lnTo>
                  <a:pt x="1328662" y="0"/>
                </a:lnTo>
                <a:cubicBezTo>
                  <a:pt x="1492531" y="0"/>
                  <a:pt x="1686314" y="1582"/>
                  <a:pt x="1764504" y="113916"/>
                </a:cubicBezTo>
                <a:cubicBezTo>
                  <a:pt x="1796652" y="160103"/>
                  <a:pt x="1804520" y="217477"/>
                  <a:pt x="1788056" y="284891"/>
                </a:cubicBezTo>
                <a:cubicBezTo>
                  <a:pt x="1850543" y="350217"/>
                  <a:pt x="1884066" y="472074"/>
                  <a:pt x="1850811" y="571268"/>
                </a:cubicBezTo>
                <a:cubicBezTo>
                  <a:pt x="1918019" y="661031"/>
                  <a:pt x="1924144" y="786297"/>
                  <a:pt x="1886468" y="875696"/>
                </a:cubicBezTo>
                <a:lnTo>
                  <a:pt x="1886890" y="876117"/>
                </a:lnTo>
                <a:cubicBezTo>
                  <a:pt x="1932449" y="921891"/>
                  <a:pt x="1961678" y="995863"/>
                  <a:pt x="1961356" y="1064580"/>
                </a:cubicBezTo>
                <a:cubicBezTo>
                  <a:pt x="1960758" y="1180851"/>
                  <a:pt x="1861154" y="1287140"/>
                  <a:pt x="1733222" y="1287140"/>
                </a:cubicBezTo>
                <a:lnTo>
                  <a:pt x="1343540" y="1287140"/>
                </a:lnTo>
                <a:cubicBezTo>
                  <a:pt x="1371532" y="1395704"/>
                  <a:pt x="1471017" y="1486846"/>
                  <a:pt x="1471017" y="1649332"/>
                </a:cubicBezTo>
                <a:cubicBezTo>
                  <a:pt x="1471017" y="1930710"/>
                  <a:pt x="1287140" y="1961356"/>
                  <a:pt x="1195201" y="1961356"/>
                </a:cubicBezTo>
                <a:close/>
              </a:path>
            </a:pathLst>
          </a:custGeom>
          <a:solidFill>
            <a:srgbClr val="C00000"/>
          </a:solidFill>
          <a:ln w="3814" cap="flat">
            <a:noFill/>
            <a:prstDash val="solid"/>
            <a:miter/>
          </a:ln>
        </p:spPr>
        <p:txBody>
          <a:bodyPr rtlCol="0" anchor="ctr"/>
          <a:lstStyle/>
          <a:p>
            <a:endParaRPr lang="de-CH"/>
          </a:p>
        </p:txBody>
      </p:sp>
    </p:spTree>
    <p:extLst>
      <p:ext uri="{BB962C8B-B14F-4D97-AF65-F5344CB8AC3E}">
        <p14:creationId xmlns:p14="http://schemas.microsoft.com/office/powerpoint/2010/main" val="1442216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6D7EA-672F-588F-C892-D0611437D63E}"/>
              </a:ext>
            </a:extLst>
          </p:cNvPr>
          <p:cNvSpPr>
            <a:spLocks noGrp="1"/>
          </p:cNvSpPr>
          <p:nvPr>
            <p:ph type="title"/>
          </p:nvPr>
        </p:nvSpPr>
        <p:spPr/>
        <p:txBody>
          <a:bodyPr/>
          <a:lstStyle/>
          <a:p>
            <a:r>
              <a:rPr lang="en-CH" dirty="0"/>
              <a:t>Test Double </a:t>
            </a:r>
            <a:r>
              <a:rPr lang="en-CH" dirty="0" err="1"/>
              <a:t>mit</a:t>
            </a:r>
            <a:r>
              <a:rPr lang="en-CH" dirty="0"/>
              <a:t> </a:t>
            </a:r>
            <a:r>
              <a:rPr lang="de-CH" dirty="0"/>
              <a:t>Mock-Framework</a:t>
            </a:r>
          </a:p>
        </p:txBody>
      </p:sp>
      <p:sp>
        <p:nvSpPr>
          <p:cNvPr id="3" name="Content Placeholder 2">
            <a:extLst>
              <a:ext uri="{FF2B5EF4-FFF2-40B4-BE49-F238E27FC236}">
                <a16:creationId xmlns:a16="http://schemas.microsoft.com/office/drawing/2014/main" id="{B8F3D1B0-DA73-4CCC-D4E3-451E15A15AE8}"/>
              </a:ext>
            </a:extLst>
          </p:cNvPr>
          <p:cNvSpPr>
            <a:spLocks noGrp="1"/>
          </p:cNvSpPr>
          <p:nvPr>
            <p:ph idx="1"/>
          </p:nvPr>
        </p:nvSpPr>
        <p:spPr/>
        <p:txBody>
          <a:bodyPr>
            <a:normAutofit/>
          </a:bodyPr>
          <a:lstStyle/>
          <a:p>
            <a:r>
              <a:rPr lang="de-CH" dirty="0"/>
              <a:t>Dafür gibt es Mock-Frameworks!</a:t>
            </a:r>
          </a:p>
          <a:p>
            <a:r>
              <a:rPr lang="de-CH" b="1" dirty="0"/>
              <a:t>Beispiel:</a:t>
            </a:r>
            <a:r>
              <a:rPr lang="de-CH" dirty="0"/>
              <a:t> </a:t>
            </a:r>
            <a:r>
              <a:rPr lang="de-CH" dirty="0" err="1"/>
              <a:t>Mockito</a:t>
            </a:r>
            <a:endParaRPr lang="de-CH" dirty="0"/>
          </a:p>
          <a:p>
            <a:endParaRPr lang="de-CH" dirty="0"/>
          </a:p>
          <a:p>
            <a:endParaRPr lang="de-CH" dirty="0"/>
          </a:p>
          <a:p>
            <a:endParaRPr lang="de-CH" dirty="0"/>
          </a:p>
          <a:p>
            <a:endParaRPr lang="de-CH" dirty="0"/>
          </a:p>
          <a:p>
            <a:endParaRPr lang="de-CH" sz="3600" dirty="0"/>
          </a:p>
          <a:p>
            <a:r>
              <a:rPr lang="de-CH" dirty="0"/>
              <a:t>Müssen nur Methoden spezifizieren, die verwendet werden!</a:t>
            </a:r>
          </a:p>
          <a:p>
            <a:r>
              <a:rPr lang="de-CH" dirty="0"/>
              <a:t>(Stubbing vs. Mocking: </a:t>
            </a:r>
            <a:r>
              <a:rPr lang="de-CH" sz="2000" dirty="0">
                <a:solidFill>
                  <a:schemeClr val="accent3"/>
                </a:solidFill>
                <a:hlinkClick r:id="rId3">
                  <a:extLst>
                    <a:ext uri="{A12FA001-AC4F-418D-AE19-62706E023703}">
                      <ahyp:hlinkClr xmlns:ahyp="http://schemas.microsoft.com/office/drawing/2018/hyperlinkcolor" val="tx"/>
                    </a:ext>
                  </a:extLst>
                </a:hlinkClick>
              </a:rPr>
              <a:t>martinfowler.com/articles/mocksArentStubs.html</a:t>
            </a:r>
            <a:r>
              <a:rPr lang="de-CH" dirty="0"/>
              <a:t>)</a:t>
            </a:r>
            <a:endParaRPr lang="de-CH" dirty="0">
              <a:solidFill>
                <a:schemeClr val="accent3"/>
              </a:solidFill>
            </a:endParaRPr>
          </a:p>
        </p:txBody>
      </p:sp>
      <p:sp>
        <p:nvSpPr>
          <p:cNvPr id="4" name="Slide Number Placeholder 3">
            <a:extLst>
              <a:ext uri="{FF2B5EF4-FFF2-40B4-BE49-F238E27FC236}">
                <a16:creationId xmlns:a16="http://schemas.microsoft.com/office/drawing/2014/main" id="{FEA5ACA4-92D6-AC2F-DFAF-AD6C5730842B}"/>
              </a:ext>
            </a:extLst>
          </p:cNvPr>
          <p:cNvSpPr>
            <a:spLocks noGrp="1"/>
          </p:cNvSpPr>
          <p:nvPr>
            <p:ph type="sldNum" sz="quarter" idx="4"/>
          </p:nvPr>
        </p:nvSpPr>
        <p:spPr/>
        <p:txBody>
          <a:bodyPr/>
          <a:lstStyle/>
          <a:p>
            <a:fld id="{01E5B819-6909-4CDA-9F8C-527769432568}" type="slidenum">
              <a:rPr lang="en-US" smtClean="0"/>
              <a:t>9</a:t>
            </a:fld>
            <a:endParaRPr lang="en-US" dirty="0"/>
          </a:p>
        </p:txBody>
      </p:sp>
      <p:sp>
        <p:nvSpPr>
          <p:cNvPr id="6" name="Rectangle 5">
            <a:extLst>
              <a:ext uri="{FF2B5EF4-FFF2-40B4-BE49-F238E27FC236}">
                <a16:creationId xmlns:a16="http://schemas.microsoft.com/office/drawing/2014/main" id="{D29C9653-459B-692E-126F-E6A922AB4A8C}"/>
              </a:ext>
            </a:extLst>
          </p:cNvPr>
          <p:cNvSpPr/>
          <p:nvPr/>
        </p:nvSpPr>
        <p:spPr>
          <a:xfrm>
            <a:off x="477327" y="2523605"/>
            <a:ext cx="9532522" cy="2971555"/>
          </a:xfrm>
          <a:prstGeom prst="rect">
            <a:avLst/>
          </a:prstGeom>
          <a:solidFill>
            <a:srgbClr val="000000">
              <a:alpha val="3922"/>
            </a:srgbClr>
          </a:solidFill>
          <a:effectLst/>
        </p:spPr>
        <p:txBody>
          <a:bodyPr wrap="square" lIns="180000" tIns="72000" rIns="180000" bIns="144000" numCol="1" anchor="t">
            <a:spAutoFit/>
          </a:bodyPr>
          <a:lstStyle/>
          <a:p>
            <a:pPr>
              <a:lnSpc>
                <a:spcPct val="125000"/>
              </a:lnSpc>
            </a:pPr>
            <a:r>
              <a:rPr lang="de-CH" sz="1600" b="1" noProof="1">
                <a:solidFill>
                  <a:schemeClr val="accent4">
                    <a:lumMod val="75000"/>
                  </a:schemeClr>
                </a:solidFill>
                <a:latin typeface="Fira Code" panose="020B0509050000020004" pitchFamily="49" charset="0"/>
                <a:ea typeface="Fira Code" panose="020B0509050000020004" pitchFamily="49" charset="0"/>
              </a:rPr>
              <a:t>public</a:t>
            </a:r>
            <a:r>
              <a:rPr lang="de-CH" sz="1600" noProof="1">
                <a:latin typeface="Fira Code" panose="020B0509050000020004" pitchFamily="49" charset="0"/>
                <a:ea typeface="Fira Code" panose="020B0509050000020004" pitchFamily="49" charset="0"/>
              </a:rPr>
              <a:t> </a:t>
            </a:r>
            <a:r>
              <a:rPr lang="de-CH" sz="1600" b="1" noProof="1">
                <a:solidFill>
                  <a:schemeClr val="accent4">
                    <a:lumMod val="75000"/>
                  </a:schemeClr>
                </a:solidFill>
                <a:latin typeface="Fira Code" panose="020B0509050000020004" pitchFamily="49" charset="0"/>
                <a:ea typeface="Fira Code" panose="020B0509050000020004" pitchFamily="49" charset="0"/>
              </a:rPr>
              <a:t>class</a:t>
            </a:r>
            <a:r>
              <a:rPr lang="de-CH" sz="1600" noProof="1">
                <a:latin typeface="Fira Code" panose="020B0509050000020004" pitchFamily="49" charset="0"/>
                <a:ea typeface="Fira Code" panose="020B0509050000020004" pitchFamily="49" charset="0"/>
              </a:rPr>
              <a:t> ContactServiceTest {</a:t>
            </a:r>
            <a:endParaRPr lang="de-CH" sz="800" noProof="1">
              <a:latin typeface="Fira Code" panose="020B0509050000020004" pitchFamily="49" charset="0"/>
              <a:ea typeface="Fira Code" panose="020B0509050000020004" pitchFamily="49" charset="0"/>
            </a:endParaRPr>
          </a:p>
          <a:p>
            <a:pPr>
              <a:lnSpc>
                <a:spcPct val="125000"/>
              </a:lnSpc>
            </a:pPr>
            <a:endParaRPr lang="de-CH" sz="800" noProof="1">
              <a:latin typeface="Fira Code" panose="020B0509050000020004" pitchFamily="49" charset="0"/>
              <a:ea typeface="Fira Code" panose="020B0509050000020004" pitchFamily="49" charset="0"/>
            </a:endParaRPr>
          </a:p>
          <a:p>
            <a:pPr>
              <a:lnSpc>
                <a:spcPct val="125000"/>
              </a:lnSpc>
            </a:pPr>
            <a:r>
              <a:rPr lang="de-CH" sz="1600" noProof="1">
                <a:latin typeface="Fira Code" panose="020B0509050000020004" pitchFamily="49" charset="0"/>
                <a:ea typeface="Fira Code" panose="020B0509050000020004" pitchFamily="49" charset="0"/>
              </a:rPr>
              <a:t>   ContactService </a:t>
            </a:r>
            <a:r>
              <a:rPr lang="de-CH" sz="1600" noProof="1">
                <a:solidFill>
                  <a:schemeClr val="accent3">
                    <a:lumMod val="75000"/>
                  </a:schemeClr>
                </a:solidFill>
                <a:latin typeface="Fira Code" panose="020B0509050000020004" pitchFamily="49" charset="0"/>
                <a:ea typeface="Fira Code" panose="020B0509050000020004" pitchFamily="49" charset="0"/>
              </a:rPr>
              <a:t>service</a:t>
            </a:r>
            <a:r>
              <a:rPr lang="de-CH" sz="1600" noProof="1">
                <a:latin typeface="Fira Code" panose="020B0509050000020004" pitchFamily="49" charset="0"/>
                <a:ea typeface="Fira Code" panose="020B0509050000020004" pitchFamily="49" charset="0"/>
              </a:rPr>
              <a:t>;</a:t>
            </a:r>
          </a:p>
          <a:p>
            <a:pPr>
              <a:lnSpc>
                <a:spcPct val="125000"/>
              </a:lnSpc>
            </a:pPr>
            <a:endParaRPr lang="de-CH" sz="800" noProof="1">
              <a:latin typeface="Fira Code" panose="020B0509050000020004" pitchFamily="49" charset="0"/>
              <a:ea typeface="Fira Code" panose="020B0509050000020004" pitchFamily="49" charset="0"/>
            </a:endParaRPr>
          </a:p>
          <a:p>
            <a:pPr>
              <a:lnSpc>
                <a:spcPct val="125000"/>
              </a:lnSpc>
            </a:pPr>
            <a:r>
              <a:rPr lang="de-CH" sz="1600" noProof="1">
                <a:latin typeface="Fira Code" panose="020B0509050000020004" pitchFamily="49" charset="0"/>
                <a:ea typeface="Fira Code" panose="020B0509050000020004" pitchFamily="49" charset="0"/>
              </a:rPr>
              <a:t>   ContactServiceIT() {</a:t>
            </a:r>
          </a:p>
          <a:p>
            <a:pPr>
              <a:lnSpc>
                <a:spcPct val="125000"/>
              </a:lnSpc>
            </a:pPr>
            <a:r>
              <a:rPr lang="de-CH" sz="1600" noProof="1">
                <a:solidFill>
                  <a:schemeClr val="accent5"/>
                </a:solidFill>
                <a:latin typeface="Fira Code" panose="020B0509050000020004" pitchFamily="49" charset="0"/>
                <a:ea typeface="Fira Code" panose="020B0509050000020004" pitchFamily="49" charset="0"/>
              </a:rPr>
              <a:t>      </a:t>
            </a:r>
            <a:r>
              <a:rPr lang="de-CH" sz="1600" b="1" noProof="1">
                <a:solidFill>
                  <a:schemeClr val="accent4">
                    <a:lumMod val="75000"/>
                  </a:schemeClr>
                </a:solidFill>
                <a:latin typeface="Fira Code" panose="020B0509050000020004" pitchFamily="49" charset="0"/>
                <a:ea typeface="Fira Code" panose="020B0509050000020004" pitchFamily="49" charset="0"/>
              </a:rPr>
              <a:t>var</a:t>
            </a:r>
            <a:r>
              <a:rPr lang="de-CH" sz="1600" noProof="1">
                <a:latin typeface="Fira Code" panose="020B0509050000020004" pitchFamily="49" charset="0"/>
                <a:ea typeface="Fira Code" panose="020B0509050000020004" pitchFamily="49" charset="0"/>
              </a:rPr>
              <a:t> </a:t>
            </a:r>
            <a:r>
              <a:rPr lang="en-CH" sz="1600" b="1" noProof="1">
                <a:solidFill>
                  <a:schemeClr val="accent3"/>
                </a:solidFill>
                <a:latin typeface="Fira Code" panose="020B0509050000020004" pitchFamily="49" charset="0"/>
                <a:ea typeface="Fira Code" panose="020B0509050000020004" pitchFamily="49" charset="0"/>
              </a:rPr>
              <a:t>repositoryStub</a:t>
            </a:r>
            <a:r>
              <a:rPr lang="de-CH" sz="1600" noProof="1">
                <a:latin typeface="Fira Code" panose="020B0509050000020004" pitchFamily="49" charset="0"/>
                <a:ea typeface="Fira Code" panose="020B0509050000020004" pitchFamily="49" charset="0"/>
              </a:rPr>
              <a:t> = </a:t>
            </a:r>
            <a:r>
              <a:rPr lang="de-CH" sz="1600" noProof="1">
                <a:solidFill>
                  <a:schemeClr val="accent4">
                    <a:lumMod val="60000"/>
                    <a:lumOff val="40000"/>
                  </a:schemeClr>
                </a:solidFill>
                <a:latin typeface="Fira Code" panose="020B0509050000020004" pitchFamily="49" charset="0"/>
                <a:ea typeface="Fira Code" panose="020B0509050000020004" pitchFamily="49" charset="0"/>
              </a:rPr>
              <a:t>Mockito.</a:t>
            </a:r>
            <a:r>
              <a:rPr lang="de-CH" sz="1600" noProof="1">
                <a:latin typeface="Fira Code" panose="020B0509050000020004" pitchFamily="49" charset="0"/>
                <a:ea typeface="Fira Code" panose="020B0509050000020004" pitchFamily="49" charset="0"/>
              </a:rPr>
              <a:t>mock(ContactRepository.</a:t>
            </a:r>
            <a:r>
              <a:rPr lang="de-CH" sz="1600" b="1" noProof="1">
                <a:solidFill>
                  <a:schemeClr val="accent4">
                    <a:lumMod val="75000"/>
                  </a:schemeClr>
                </a:solidFill>
                <a:latin typeface="Fira Code" panose="020B0509050000020004" pitchFamily="49" charset="0"/>
                <a:ea typeface="Fira Code" panose="020B0509050000020004" pitchFamily="49" charset="0"/>
              </a:rPr>
              <a:t>class</a:t>
            </a:r>
            <a:r>
              <a:rPr lang="de-CH" sz="1600" noProof="1">
                <a:latin typeface="Fira Code" panose="020B0509050000020004" pitchFamily="49" charset="0"/>
                <a:ea typeface="Fira Code" panose="020B0509050000020004" pitchFamily="49" charset="0"/>
              </a:rPr>
              <a:t>);</a:t>
            </a:r>
          </a:p>
          <a:p>
            <a:pPr>
              <a:lnSpc>
                <a:spcPct val="125000"/>
              </a:lnSpc>
            </a:pPr>
            <a:r>
              <a:rPr lang="de-CH" sz="1600" noProof="1">
                <a:latin typeface="Fira Code" panose="020B0509050000020004" pitchFamily="49" charset="0"/>
                <a:ea typeface="Fira Code" panose="020B0509050000020004" pitchFamily="49" charset="0"/>
              </a:rPr>
              <a:t>      </a:t>
            </a:r>
            <a:r>
              <a:rPr lang="de-CH" sz="1600" noProof="1">
                <a:solidFill>
                  <a:schemeClr val="accent4">
                    <a:lumMod val="60000"/>
                    <a:lumOff val="40000"/>
                  </a:schemeClr>
                </a:solidFill>
                <a:latin typeface="Fira Code" panose="020B0509050000020004" pitchFamily="49" charset="0"/>
                <a:ea typeface="Fira Code" panose="020B0509050000020004" pitchFamily="49" charset="0"/>
              </a:rPr>
              <a:t>Mockito.</a:t>
            </a:r>
            <a:r>
              <a:rPr lang="de-CH" sz="1600" noProof="1">
                <a:latin typeface="Fira Code" panose="020B0509050000020004" pitchFamily="49" charset="0"/>
                <a:ea typeface="Fira Code" panose="020B0509050000020004" pitchFamily="49" charset="0"/>
              </a:rPr>
              <a:t>when(</a:t>
            </a:r>
            <a:r>
              <a:rPr lang="en-CH" sz="1600" b="1" noProof="1">
                <a:solidFill>
                  <a:schemeClr val="accent3"/>
                </a:solidFill>
                <a:latin typeface="Fira Code" panose="020B0509050000020004" pitchFamily="49" charset="0"/>
                <a:ea typeface="Fira Code" panose="020B0509050000020004" pitchFamily="49" charset="0"/>
              </a:rPr>
              <a:t>repositoryStub</a:t>
            </a:r>
            <a:r>
              <a:rPr lang="de-CH" sz="1600" noProof="1">
                <a:latin typeface="Fira Code" panose="020B0509050000020004" pitchFamily="49" charset="0"/>
                <a:ea typeface="Fira Code" panose="020B0509050000020004" pitchFamily="49" charset="0"/>
              </a:rPr>
              <a:t>.findAll()).thenReturn(List.of(</a:t>
            </a:r>
            <a:r>
              <a:rPr lang="de-CH" sz="1600" noProof="1">
                <a:solidFill>
                  <a:schemeClr val="accent5"/>
                </a:solidFill>
                <a:latin typeface="Fira Code" panose="020B0509050000020004" pitchFamily="49" charset="0"/>
                <a:ea typeface="Fira Code" panose="020B0509050000020004" pitchFamily="49" charset="0"/>
              </a:rPr>
              <a:t>…</a:t>
            </a:r>
            <a:r>
              <a:rPr lang="de-CH" sz="1600" noProof="1">
                <a:latin typeface="Fira Code" panose="020B0509050000020004" pitchFamily="49" charset="0"/>
                <a:ea typeface="Fira Code" panose="020B0509050000020004" pitchFamily="49" charset="0"/>
              </a:rPr>
              <a:t>));</a:t>
            </a:r>
          </a:p>
          <a:p>
            <a:pPr>
              <a:lnSpc>
                <a:spcPct val="125000"/>
              </a:lnSpc>
            </a:pPr>
            <a:r>
              <a:rPr lang="de-CH" sz="1600" noProof="1">
                <a:solidFill>
                  <a:schemeClr val="accent5"/>
                </a:solidFill>
                <a:latin typeface="Fira Code" panose="020B0509050000020004" pitchFamily="49" charset="0"/>
                <a:ea typeface="Fira Code" panose="020B0509050000020004" pitchFamily="49" charset="0"/>
              </a:rPr>
              <a:t>      </a:t>
            </a:r>
            <a:r>
              <a:rPr lang="de-CH" sz="1600" noProof="1">
                <a:latin typeface="Fira Code" panose="020B0509050000020004" pitchFamily="49" charset="0"/>
                <a:ea typeface="Fira Code" panose="020B0509050000020004" pitchFamily="49" charset="0"/>
              </a:rPr>
              <a:t>service = </a:t>
            </a:r>
            <a:r>
              <a:rPr lang="de-CH" sz="1600" noProof="1">
                <a:solidFill>
                  <a:schemeClr val="accent3">
                    <a:lumMod val="75000"/>
                  </a:schemeClr>
                </a:solidFill>
                <a:latin typeface="Fira Code" panose="020B0509050000020004" pitchFamily="49" charset="0"/>
                <a:ea typeface="Fira Code" panose="020B0509050000020004" pitchFamily="49" charset="0"/>
              </a:rPr>
              <a:t>new</a:t>
            </a:r>
            <a:r>
              <a:rPr lang="de-CH" sz="1600" noProof="1">
                <a:latin typeface="Fira Code" panose="020B0509050000020004" pitchFamily="49" charset="0"/>
                <a:ea typeface="Fira Code" panose="020B0509050000020004" pitchFamily="49" charset="0"/>
              </a:rPr>
              <a:t> ContactService(</a:t>
            </a:r>
            <a:r>
              <a:rPr lang="en-CH" sz="1600" b="1" noProof="1">
                <a:solidFill>
                  <a:schemeClr val="accent3"/>
                </a:solidFill>
                <a:latin typeface="Fira Code" panose="020B0509050000020004" pitchFamily="49" charset="0"/>
                <a:ea typeface="Fira Code" panose="020B0509050000020004" pitchFamily="49" charset="0"/>
              </a:rPr>
              <a:t>repositoryStub</a:t>
            </a:r>
            <a:r>
              <a:rPr lang="de-CH" sz="1600" noProof="1">
                <a:latin typeface="Fira Code" panose="020B0509050000020004" pitchFamily="49" charset="0"/>
                <a:ea typeface="Fira Code" panose="020B0509050000020004" pitchFamily="49" charset="0"/>
              </a:rPr>
              <a:t>);</a:t>
            </a:r>
          </a:p>
          <a:p>
            <a:pPr>
              <a:lnSpc>
                <a:spcPct val="125000"/>
              </a:lnSpc>
            </a:pPr>
            <a:r>
              <a:rPr lang="de-CH" sz="1600" noProof="1">
                <a:latin typeface="Fira Code" panose="020B0509050000020004" pitchFamily="49" charset="0"/>
                <a:ea typeface="Fira Code" panose="020B0509050000020004" pitchFamily="49" charset="0"/>
              </a:rPr>
              <a:t>   }</a:t>
            </a:r>
          </a:p>
          <a:p>
            <a:pPr>
              <a:lnSpc>
                <a:spcPct val="125000"/>
              </a:lnSpc>
            </a:pPr>
            <a:r>
              <a:rPr lang="de-CH" sz="1600" noProof="1">
                <a:latin typeface="Fira Code" panose="020B0509050000020004" pitchFamily="49" charset="0"/>
                <a:ea typeface="Fira Code" panose="020B0509050000020004" pitchFamily="49" charset="0"/>
              </a:rPr>
              <a:t>   </a:t>
            </a:r>
            <a:r>
              <a:rPr lang="de-CH" sz="1600" noProof="1">
                <a:solidFill>
                  <a:schemeClr val="accent5"/>
                </a:solidFill>
                <a:latin typeface="Fira Code" panose="020B0509050000020004" pitchFamily="49" charset="0"/>
                <a:ea typeface="Fira Code" panose="020B0509050000020004" pitchFamily="49" charset="0"/>
              </a:rPr>
              <a:t>...</a:t>
            </a:r>
          </a:p>
        </p:txBody>
      </p:sp>
      <p:sp>
        <p:nvSpPr>
          <p:cNvPr id="7" name="Graphic 25">
            <a:extLst>
              <a:ext uri="{FF2B5EF4-FFF2-40B4-BE49-F238E27FC236}">
                <a16:creationId xmlns:a16="http://schemas.microsoft.com/office/drawing/2014/main" id="{A6946458-D3D2-15FB-A3E2-CE836534E0DA}"/>
              </a:ext>
            </a:extLst>
          </p:cNvPr>
          <p:cNvSpPr/>
          <p:nvPr/>
        </p:nvSpPr>
        <p:spPr>
          <a:xfrm>
            <a:off x="9202991" y="4681022"/>
            <a:ext cx="486361" cy="487312"/>
          </a:xfrm>
          <a:custGeom>
            <a:avLst/>
            <a:gdLst>
              <a:gd name="connsiteX0" fmla="*/ 990600 w 4867275"/>
              <a:gd name="connsiteY0" fmla="*/ 2133600 h 4876800"/>
              <a:gd name="connsiteX1" fmla="*/ 228600 w 4867275"/>
              <a:gd name="connsiteY1" fmla="*/ 2133600 h 4876800"/>
              <a:gd name="connsiteX2" fmla="*/ 0 w 4867275"/>
              <a:gd name="connsiteY2" fmla="*/ 2362200 h 4876800"/>
              <a:gd name="connsiteX3" fmla="*/ 0 w 4867275"/>
              <a:gd name="connsiteY3" fmla="*/ 4648200 h 4876800"/>
              <a:gd name="connsiteX4" fmla="*/ 228600 w 4867275"/>
              <a:gd name="connsiteY4" fmla="*/ 4876800 h 4876800"/>
              <a:gd name="connsiteX5" fmla="*/ 990600 w 4867275"/>
              <a:gd name="connsiteY5" fmla="*/ 4876800 h 4876800"/>
              <a:gd name="connsiteX6" fmla="*/ 1219200 w 4867275"/>
              <a:gd name="connsiteY6" fmla="*/ 4648200 h 4876800"/>
              <a:gd name="connsiteX7" fmla="*/ 1219200 w 4867275"/>
              <a:gd name="connsiteY7" fmla="*/ 2362200 h 4876800"/>
              <a:gd name="connsiteX8" fmla="*/ 990600 w 4867275"/>
              <a:gd name="connsiteY8" fmla="*/ 2133600 h 4876800"/>
              <a:gd name="connsiteX9" fmla="*/ 609600 w 4867275"/>
              <a:gd name="connsiteY9" fmla="*/ 4495800 h 4876800"/>
              <a:gd name="connsiteX10" fmla="*/ 381000 w 4867275"/>
              <a:gd name="connsiteY10" fmla="*/ 4267200 h 4876800"/>
              <a:gd name="connsiteX11" fmla="*/ 609600 w 4867275"/>
              <a:gd name="connsiteY11" fmla="*/ 4038600 h 4876800"/>
              <a:gd name="connsiteX12" fmla="*/ 838200 w 4867275"/>
              <a:gd name="connsiteY12" fmla="*/ 4267200 h 4876800"/>
              <a:gd name="connsiteX13" fmla="*/ 609600 w 4867275"/>
              <a:gd name="connsiteY13" fmla="*/ 4495800 h 4876800"/>
              <a:gd name="connsiteX14" fmla="*/ 3657600 w 4867275"/>
              <a:gd name="connsiteY14" fmla="*/ 775830 h 4876800"/>
              <a:gd name="connsiteX15" fmla="*/ 3340637 w 4867275"/>
              <a:gd name="connsiteY15" fmla="*/ 1676400 h 4876800"/>
              <a:gd name="connsiteX16" fmla="*/ 4309549 w 4867275"/>
              <a:gd name="connsiteY16" fmla="*/ 1676400 h 4876800"/>
              <a:gd name="connsiteX17" fmla="*/ 4876791 w 4867275"/>
              <a:gd name="connsiteY17" fmla="*/ 2229784 h 4876800"/>
              <a:gd name="connsiteX18" fmla="*/ 4691634 w 4867275"/>
              <a:gd name="connsiteY18" fmla="*/ 2698385 h 4876800"/>
              <a:gd name="connsiteX19" fmla="*/ 4690587 w 4867275"/>
              <a:gd name="connsiteY19" fmla="*/ 2699433 h 4876800"/>
              <a:gd name="connsiteX20" fmla="*/ 4601928 w 4867275"/>
              <a:gd name="connsiteY20" fmla="*/ 3456375 h 4876800"/>
              <a:gd name="connsiteX21" fmla="*/ 4445889 w 4867275"/>
              <a:gd name="connsiteY21" fmla="*/ 4168436 h 4876800"/>
              <a:gd name="connsiteX22" fmla="*/ 4387330 w 4867275"/>
              <a:gd name="connsiteY22" fmla="*/ 4593555 h 4876800"/>
              <a:gd name="connsiteX23" fmla="*/ 3303641 w 4867275"/>
              <a:gd name="connsiteY23" fmla="*/ 4876800 h 4876800"/>
              <a:gd name="connsiteX24" fmla="*/ 3276543 w 4867275"/>
              <a:gd name="connsiteY24" fmla="*/ 4876791 h 4876800"/>
              <a:gd name="connsiteX25" fmla="*/ 2137734 w 4867275"/>
              <a:gd name="connsiteY25" fmla="*/ 4574610 h 4876800"/>
              <a:gd name="connsiteX26" fmla="*/ 1636233 w 4867275"/>
              <a:gd name="connsiteY26" fmla="*/ 4420515 h 4876800"/>
              <a:gd name="connsiteX27" fmla="*/ 1524000 w 4867275"/>
              <a:gd name="connsiteY27" fmla="*/ 4306234 h 4876800"/>
              <a:gd name="connsiteX28" fmla="*/ 1524000 w 4867275"/>
              <a:gd name="connsiteY28" fmla="*/ 2270074 h 4876800"/>
              <a:gd name="connsiteX29" fmla="*/ 1557890 w 4867275"/>
              <a:gd name="connsiteY29" fmla="*/ 2188912 h 4876800"/>
              <a:gd name="connsiteX30" fmla="*/ 2406730 w 4867275"/>
              <a:gd name="connsiteY30" fmla="*/ 1111529 h 4876800"/>
              <a:gd name="connsiteX31" fmla="*/ 2648598 w 4867275"/>
              <a:gd name="connsiteY31" fmla="*/ 550488 h 4876800"/>
              <a:gd name="connsiteX32" fmla="*/ 2971800 w 4867275"/>
              <a:gd name="connsiteY32" fmla="*/ 0 h 4876800"/>
              <a:gd name="connsiteX33" fmla="*/ 3657600 w 4867275"/>
              <a:gd name="connsiteY33" fmla="*/ 775830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867275" h="4876800">
                <a:moveTo>
                  <a:pt x="990600" y="2133600"/>
                </a:moveTo>
                <a:lnTo>
                  <a:pt x="228600" y="2133600"/>
                </a:lnTo>
                <a:cubicBezTo>
                  <a:pt x="102346" y="2133600"/>
                  <a:pt x="0" y="2235946"/>
                  <a:pt x="0" y="2362200"/>
                </a:cubicBezTo>
                <a:lnTo>
                  <a:pt x="0" y="4648200"/>
                </a:lnTo>
                <a:cubicBezTo>
                  <a:pt x="0" y="4774454"/>
                  <a:pt x="102346" y="4876800"/>
                  <a:pt x="228600" y="4876800"/>
                </a:cubicBezTo>
                <a:lnTo>
                  <a:pt x="990600" y="4876800"/>
                </a:lnTo>
                <a:cubicBezTo>
                  <a:pt x="1116854" y="4876800"/>
                  <a:pt x="1219200" y="4774454"/>
                  <a:pt x="1219200" y="4648200"/>
                </a:cubicBezTo>
                <a:lnTo>
                  <a:pt x="1219200" y="2362200"/>
                </a:lnTo>
                <a:cubicBezTo>
                  <a:pt x="1219200" y="2235946"/>
                  <a:pt x="1116854" y="2133600"/>
                  <a:pt x="990600" y="2133600"/>
                </a:cubicBezTo>
                <a:close/>
                <a:moveTo>
                  <a:pt x="609600" y="4495800"/>
                </a:moveTo>
                <a:cubicBezTo>
                  <a:pt x="483346" y="4495800"/>
                  <a:pt x="381000" y="4393454"/>
                  <a:pt x="381000" y="4267200"/>
                </a:cubicBezTo>
                <a:cubicBezTo>
                  <a:pt x="381000" y="4140946"/>
                  <a:pt x="483346" y="4038600"/>
                  <a:pt x="609600" y="4038600"/>
                </a:cubicBezTo>
                <a:cubicBezTo>
                  <a:pt x="735854" y="4038600"/>
                  <a:pt x="838200" y="4140946"/>
                  <a:pt x="838200" y="4267200"/>
                </a:cubicBezTo>
                <a:cubicBezTo>
                  <a:pt x="838200" y="4393454"/>
                  <a:pt x="735854" y="4495800"/>
                  <a:pt x="609600" y="4495800"/>
                </a:cubicBezTo>
                <a:close/>
                <a:moveTo>
                  <a:pt x="3657600" y="775830"/>
                </a:moveTo>
                <a:cubicBezTo>
                  <a:pt x="3657600" y="1179843"/>
                  <a:pt x="3410236" y="1406462"/>
                  <a:pt x="3340637" y="1676400"/>
                </a:cubicBezTo>
                <a:lnTo>
                  <a:pt x="4309549" y="1676400"/>
                </a:lnTo>
                <a:cubicBezTo>
                  <a:pt x="4627655" y="1676400"/>
                  <a:pt x="4875305" y="1940681"/>
                  <a:pt x="4876791" y="2229784"/>
                </a:cubicBezTo>
                <a:cubicBezTo>
                  <a:pt x="4877591" y="2400643"/>
                  <a:pt x="4804915" y="2584580"/>
                  <a:pt x="4691634" y="2698385"/>
                </a:cubicBezTo>
                <a:lnTo>
                  <a:pt x="4690587" y="2699433"/>
                </a:lnTo>
                <a:cubicBezTo>
                  <a:pt x="4784275" y="2921718"/>
                  <a:pt x="4769044" y="3233185"/>
                  <a:pt x="4601928" y="3456375"/>
                </a:cubicBezTo>
                <a:cubicBezTo>
                  <a:pt x="4684614" y="3703025"/>
                  <a:pt x="4601271" y="4006006"/>
                  <a:pt x="4445889" y="4168436"/>
                </a:cubicBezTo>
                <a:cubicBezTo>
                  <a:pt x="4486828" y="4336057"/>
                  <a:pt x="4467263" y="4478712"/>
                  <a:pt x="4387330" y="4593555"/>
                </a:cubicBezTo>
                <a:cubicBezTo>
                  <a:pt x="4192924" y="4872866"/>
                  <a:pt x="3711092" y="4876800"/>
                  <a:pt x="3303641" y="4876800"/>
                </a:cubicBezTo>
                <a:lnTo>
                  <a:pt x="3276543" y="4876791"/>
                </a:lnTo>
                <a:cubicBezTo>
                  <a:pt x="2816609" y="4876629"/>
                  <a:pt x="2440191" y="4709170"/>
                  <a:pt x="2137734" y="4574610"/>
                </a:cubicBezTo>
                <a:cubicBezTo>
                  <a:pt x="1985744" y="4506992"/>
                  <a:pt x="1787014" y="4423286"/>
                  <a:pt x="1636233" y="4420515"/>
                </a:cubicBezTo>
                <a:cubicBezTo>
                  <a:pt x="1573940" y="4419372"/>
                  <a:pt x="1524000" y="4368537"/>
                  <a:pt x="1524000" y="4306234"/>
                </a:cubicBezTo>
                <a:lnTo>
                  <a:pt x="1524000" y="2270074"/>
                </a:lnTo>
                <a:cubicBezTo>
                  <a:pt x="1524000" y="2239594"/>
                  <a:pt x="1536211" y="2210343"/>
                  <a:pt x="1557890" y="2188912"/>
                </a:cubicBezTo>
                <a:cubicBezTo>
                  <a:pt x="1935213" y="1816065"/>
                  <a:pt x="2097462" y="1421321"/>
                  <a:pt x="2406730" y="1111529"/>
                </a:cubicBezTo>
                <a:cubicBezTo>
                  <a:pt x="2547738" y="970255"/>
                  <a:pt x="2599020" y="756857"/>
                  <a:pt x="2648598" y="550488"/>
                </a:cubicBezTo>
                <a:cubicBezTo>
                  <a:pt x="2690956" y="374266"/>
                  <a:pt x="2779557" y="0"/>
                  <a:pt x="2971800" y="0"/>
                </a:cubicBezTo>
                <a:cubicBezTo>
                  <a:pt x="3200400" y="0"/>
                  <a:pt x="3657600" y="76200"/>
                  <a:pt x="3657600" y="775830"/>
                </a:cubicBezTo>
                <a:close/>
              </a:path>
            </a:pathLst>
          </a:custGeom>
          <a:solidFill>
            <a:srgbClr val="38BE75"/>
          </a:solidFill>
          <a:ln w="9525" cap="flat">
            <a:noFill/>
            <a:prstDash val="solid"/>
            <a:miter/>
          </a:ln>
        </p:spPr>
        <p:txBody>
          <a:bodyPr rtlCol="0" anchor="ctr"/>
          <a:lstStyle/>
          <a:p>
            <a:endParaRPr lang="de-CH"/>
          </a:p>
        </p:txBody>
      </p:sp>
    </p:spTree>
    <p:extLst>
      <p:ext uri="{BB962C8B-B14F-4D97-AF65-F5344CB8AC3E}">
        <p14:creationId xmlns:p14="http://schemas.microsoft.com/office/powerpoint/2010/main" val="315503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theme/theme1.xml><?xml version="1.0" encoding="utf-8"?>
<a:theme xmlns:a="http://schemas.openxmlformats.org/drawingml/2006/main" name="1_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ustom 7">
      <a:majorFont>
        <a:latin typeface="Fira Sans SemiBold"/>
        <a:ea typeface=""/>
        <a:cs typeface=""/>
      </a:majorFont>
      <a:minorFont>
        <a:latin typeface="Fira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2237</Words>
  <Application>Microsoft Office PowerPoint</Application>
  <PresentationFormat>Benutzerdefiniert</PresentationFormat>
  <Paragraphs>632</Paragraphs>
  <Slides>27</Slides>
  <Notes>17</Notes>
  <HiddenSlides>0</HiddenSlides>
  <MMClips>0</MMClips>
  <ScaleCrop>false</ScaleCrop>
  <HeadingPairs>
    <vt:vector size="6" baseType="variant">
      <vt:variant>
        <vt:lpstr>Verwendete Schriftarten</vt:lpstr>
      </vt:variant>
      <vt:variant>
        <vt:i4>9</vt:i4>
      </vt:variant>
      <vt:variant>
        <vt:lpstr>Design</vt:lpstr>
      </vt:variant>
      <vt:variant>
        <vt:i4>1</vt:i4>
      </vt:variant>
      <vt:variant>
        <vt:lpstr>Folientitel</vt:lpstr>
      </vt:variant>
      <vt:variant>
        <vt:i4>27</vt:i4>
      </vt:variant>
    </vt:vector>
  </HeadingPairs>
  <TitlesOfParts>
    <vt:vector size="37" baseType="lpstr">
      <vt:lpstr>Arial</vt:lpstr>
      <vt:lpstr>Calibri</vt:lpstr>
      <vt:lpstr>Fira Code</vt:lpstr>
      <vt:lpstr>Fira Code Medium</vt:lpstr>
      <vt:lpstr>Fira Code SemiBold</vt:lpstr>
      <vt:lpstr>Fira Sans</vt:lpstr>
      <vt:lpstr>Fira Sans SemiBold</vt:lpstr>
      <vt:lpstr>roboto slab</vt:lpstr>
      <vt:lpstr>Wingdings</vt:lpstr>
      <vt:lpstr>1_Office Theme</vt:lpstr>
      <vt:lpstr>Web Engineering  Integration-Testing &amp; Persistenz (Teil 2)</vt:lpstr>
      <vt:lpstr>Integration Testing</vt:lpstr>
      <vt:lpstr>Klassen mit Abhängigkeiten</vt:lpstr>
      <vt:lpstr>Test-Pyramide</vt:lpstr>
      <vt:lpstr>Integration-Tests in Spring Boot</vt:lpstr>
      <vt:lpstr>Integration-Test mit @DataJpaTest</vt:lpstr>
      <vt:lpstr>If we don’t want to test the real dependency ...</vt:lpstr>
      <vt:lpstr>Test Double selber schreiben</vt:lpstr>
      <vt:lpstr>Test Double mit Mock-Framework</vt:lpstr>
      <vt:lpstr>Übung 1: Integration-Testing vs. Stubbing</vt:lpstr>
      <vt:lpstr>Persistenz: Assoziationen</vt:lpstr>
      <vt:lpstr>1:1-Assoziation</vt:lpstr>
      <vt:lpstr>1:N-Assoziation (default)</vt:lpstr>
      <vt:lpstr>1:N-Assoziation (optimiert)</vt:lpstr>
      <vt:lpstr>N:1-Assoziation</vt:lpstr>
      <vt:lpstr>1:N/N:1 Bidirektional</vt:lpstr>
      <vt:lpstr>M:N-Assoziation</vt:lpstr>
      <vt:lpstr>M:N Bidirektional: falsch</vt:lpstr>
      <vt:lpstr>M:N Bidirektional: korrekt</vt:lpstr>
      <vt:lpstr> Übung 2: Entities mit Beziehungen</vt:lpstr>
      <vt:lpstr>JPA &amp; Spring Data: Details</vt:lpstr>
      <vt:lpstr>Echte Persistenz</vt:lpstr>
      <vt:lpstr>Cascade-Typen</vt:lpstr>
      <vt:lpstr>PowerPoint-Präsentation</vt:lpstr>
      <vt:lpstr>Flushing und Transaktionen</vt:lpstr>
      <vt:lpstr>@Transactional</vt:lpstr>
      <vt:lpstr>Fragen?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Faes</dc:creator>
  <cp:lastModifiedBy>Adrian Herzog</cp:lastModifiedBy>
  <cp:revision>17100</cp:revision>
  <cp:lastPrinted>2020-12-07T07:15:54Z</cp:lastPrinted>
  <dcterms:created xsi:type="dcterms:W3CDTF">2017-09-21T13:30:53Z</dcterms:created>
  <dcterms:modified xsi:type="dcterms:W3CDTF">2024-10-27T15:28:14Z</dcterms:modified>
</cp:coreProperties>
</file>