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Barrel  sweep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Kill and Collect for your soul is on the 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436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have been exiled for treason in this futuristic space </a:t>
            </a:r>
            <a:r>
              <a:rPr lang="en-AU" dirty="0" err="1" smtClean="0"/>
              <a:t>mecha</a:t>
            </a:r>
            <a:r>
              <a:rPr lang="en-AU" dirty="0" smtClean="0"/>
              <a:t> world. You’ve crash landed on a planet with your </a:t>
            </a:r>
            <a:r>
              <a:rPr lang="en-AU" dirty="0" err="1" smtClean="0"/>
              <a:t>mecha</a:t>
            </a:r>
            <a:r>
              <a:rPr lang="en-AU" dirty="0" smtClean="0"/>
              <a:t> fallen to pieces from the atmosphere. You have the desire to find your </a:t>
            </a:r>
            <a:r>
              <a:rPr lang="en-AU" dirty="0" err="1" smtClean="0"/>
              <a:t>mecha</a:t>
            </a:r>
            <a:r>
              <a:rPr lang="en-AU" dirty="0" smtClean="0"/>
              <a:t> parts, to restore your power and take revenge for the fallacy of your treason.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281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39" y="453290"/>
            <a:ext cx="10131425" cy="1456267"/>
          </a:xfrm>
        </p:spPr>
        <p:txBody>
          <a:bodyPr/>
          <a:lstStyle/>
          <a:p>
            <a:r>
              <a:rPr lang="en-AU" dirty="0" smtClean="0"/>
              <a:t>Barrel roll mechanic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7" y="923614"/>
            <a:ext cx="10131425" cy="3649133"/>
          </a:xfrm>
        </p:spPr>
        <p:txBody>
          <a:bodyPr/>
          <a:lstStyle/>
          <a:p>
            <a:r>
              <a:rPr lang="en-AU" dirty="0" smtClean="0"/>
              <a:t>Barrel arc in a 2D game, called the barrel sweep,  faster movement + damage</a:t>
            </a:r>
          </a:p>
          <a:p>
            <a:r>
              <a:rPr lang="en-AU" dirty="0" smtClean="0"/>
              <a:t>The Barrel Sweep enables you to kill the soldiers whom have come for your head.</a:t>
            </a:r>
          </a:p>
          <a:p>
            <a:r>
              <a:rPr lang="en-AU" dirty="0" smtClean="0"/>
              <a:t>Also enables you to move over walls as well as an escape ability.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Freeform 9"/>
          <p:cNvSpPr/>
          <p:nvPr/>
        </p:nvSpPr>
        <p:spPr>
          <a:xfrm>
            <a:off x="819839" y="3971992"/>
            <a:ext cx="2137312" cy="2146364"/>
          </a:xfrm>
          <a:custGeom>
            <a:avLst/>
            <a:gdLst>
              <a:gd name="connsiteX0" fmla="*/ 1268963 w 2137312"/>
              <a:gd name="connsiteY0" fmla="*/ 1530221 h 2146364"/>
              <a:gd name="connsiteX1" fmla="*/ 1772816 w 2137312"/>
              <a:gd name="connsiteY1" fmla="*/ 905070 h 2146364"/>
              <a:gd name="connsiteX2" fmla="*/ 2136710 w 2137312"/>
              <a:gd name="connsiteY2" fmla="*/ 1548882 h 2146364"/>
              <a:gd name="connsiteX3" fmla="*/ 1688841 w 2137312"/>
              <a:gd name="connsiteY3" fmla="*/ 2146041 h 2146364"/>
              <a:gd name="connsiteX4" fmla="*/ 373225 w 2137312"/>
              <a:gd name="connsiteY4" fmla="*/ 1604866 h 2146364"/>
              <a:gd name="connsiteX5" fmla="*/ 0 w 2137312"/>
              <a:gd name="connsiteY5" fmla="*/ 0 h 214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7312" h="2146364">
                <a:moveTo>
                  <a:pt x="1268963" y="1530221"/>
                </a:moveTo>
                <a:cubicBezTo>
                  <a:pt x="1448577" y="1216090"/>
                  <a:pt x="1628192" y="901960"/>
                  <a:pt x="1772816" y="905070"/>
                </a:cubicBezTo>
                <a:cubicBezTo>
                  <a:pt x="1917440" y="908180"/>
                  <a:pt x="2150706" y="1342054"/>
                  <a:pt x="2136710" y="1548882"/>
                </a:cubicBezTo>
                <a:cubicBezTo>
                  <a:pt x="2122714" y="1755710"/>
                  <a:pt x="1982755" y="2136710"/>
                  <a:pt x="1688841" y="2146041"/>
                </a:cubicBezTo>
                <a:cubicBezTo>
                  <a:pt x="1394927" y="2155372"/>
                  <a:pt x="654698" y="1962539"/>
                  <a:pt x="373225" y="1604866"/>
                </a:cubicBezTo>
                <a:cubicBezTo>
                  <a:pt x="91752" y="1247193"/>
                  <a:pt x="55984" y="23482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 10"/>
          <p:cNvSpPr/>
          <p:nvPr/>
        </p:nvSpPr>
        <p:spPr>
          <a:xfrm rot="10800000">
            <a:off x="8813952" y="3701243"/>
            <a:ext cx="2137312" cy="2146364"/>
          </a:xfrm>
          <a:custGeom>
            <a:avLst/>
            <a:gdLst>
              <a:gd name="connsiteX0" fmla="*/ 1268963 w 2137312"/>
              <a:gd name="connsiteY0" fmla="*/ 1530221 h 2146364"/>
              <a:gd name="connsiteX1" fmla="*/ 1772816 w 2137312"/>
              <a:gd name="connsiteY1" fmla="*/ 905070 h 2146364"/>
              <a:gd name="connsiteX2" fmla="*/ 2136710 w 2137312"/>
              <a:gd name="connsiteY2" fmla="*/ 1548882 h 2146364"/>
              <a:gd name="connsiteX3" fmla="*/ 1688841 w 2137312"/>
              <a:gd name="connsiteY3" fmla="*/ 2146041 h 2146364"/>
              <a:gd name="connsiteX4" fmla="*/ 373225 w 2137312"/>
              <a:gd name="connsiteY4" fmla="*/ 1604866 h 2146364"/>
              <a:gd name="connsiteX5" fmla="*/ 0 w 2137312"/>
              <a:gd name="connsiteY5" fmla="*/ 0 h 214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7312" h="2146364">
                <a:moveTo>
                  <a:pt x="1268963" y="1530221"/>
                </a:moveTo>
                <a:cubicBezTo>
                  <a:pt x="1448577" y="1216090"/>
                  <a:pt x="1628192" y="901960"/>
                  <a:pt x="1772816" y="905070"/>
                </a:cubicBezTo>
                <a:cubicBezTo>
                  <a:pt x="1917440" y="908180"/>
                  <a:pt x="2150706" y="1342054"/>
                  <a:pt x="2136710" y="1548882"/>
                </a:cubicBezTo>
                <a:cubicBezTo>
                  <a:pt x="2122714" y="1755710"/>
                  <a:pt x="1982755" y="2136710"/>
                  <a:pt x="1688841" y="2146041"/>
                </a:cubicBezTo>
                <a:cubicBezTo>
                  <a:pt x="1394927" y="2155372"/>
                  <a:pt x="654698" y="1962539"/>
                  <a:pt x="373225" y="1604866"/>
                </a:cubicBezTo>
                <a:cubicBezTo>
                  <a:pt x="91752" y="1247193"/>
                  <a:pt x="55984" y="23482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09519" y="4506986"/>
            <a:ext cx="37322" cy="7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76261" y="4643881"/>
            <a:ext cx="0" cy="118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073615" y="3881535"/>
            <a:ext cx="2103250" cy="2135063"/>
          </a:xfrm>
          <a:custGeom>
            <a:avLst/>
            <a:gdLst>
              <a:gd name="connsiteX0" fmla="*/ 750312 w 2103250"/>
              <a:gd name="connsiteY0" fmla="*/ 1380930 h 2135063"/>
              <a:gd name="connsiteX1" fmla="*/ 218467 w 2103250"/>
              <a:gd name="connsiteY1" fmla="*/ 727787 h 2135063"/>
              <a:gd name="connsiteX2" fmla="*/ 50516 w 2103250"/>
              <a:gd name="connsiteY2" fmla="*/ 1632857 h 2135063"/>
              <a:gd name="connsiteX3" fmla="*/ 1076883 w 2103250"/>
              <a:gd name="connsiteY3" fmla="*/ 2052734 h 2135063"/>
              <a:gd name="connsiteX4" fmla="*/ 2103250 w 2103250"/>
              <a:gd name="connsiteY4" fmla="*/ 0 h 213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3250" h="2135063">
                <a:moveTo>
                  <a:pt x="750312" y="1380930"/>
                </a:moveTo>
                <a:cubicBezTo>
                  <a:pt x="542706" y="1033364"/>
                  <a:pt x="335100" y="685799"/>
                  <a:pt x="218467" y="727787"/>
                </a:cubicBezTo>
                <a:cubicBezTo>
                  <a:pt x="101834" y="769775"/>
                  <a:pt x="-92553" y="1412032"/>
                  <a:pt x="50516" y="1632857"/>
                </a:cubicBezTo>
                <a:cubicBezTo>
                  <a:pt x="193585" y="1853682"/>
                  <a:pt x="734761" y="2324877"/>
                  <a:pt x="1076883" y="2052734"/>
                </a:cubicBezTo>
                <a:cubicBezTo>
                  <a:pt x="1419005" y="1780591"/>
                  <a:pt x="1761127" y="890295"/>
                  <a:pt x="21032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 17"/>
          <p:cNvSpPr/>
          <p:nvPr/>
        </p:nvSpPr>
        <p:spPr>
          <a:xfrm>
            <a:off x="6626839" y="3581490"/>
            <a:ext cx="1687047" cy="2474077"/>
          </a:xfrm>
          <a:custGeom>
            <a:avLst/>
            <a:gdLst>
              <a:gd name="connsiteX0" fmla="*/ 1089577 w 1687047"/>
              <a:gd name="connsiteY0" fmla="*/ 915865 h 2474077"/>
              <a:gd name="connsiteX1" fmla="*/ 1640083 w 1687047"/>
              <a:gd name="connsiteY1" fmla="*/ 1391726 h 2474077"/>
              <a:gd name="connsiteX2" fmla="*/ 1509455 w 1687047"/>
              <a:gd name="connsiteY2" fmla="*/ 10796 h 2474077"/>
              <a:gd name="connsiteX3" fmla="*/ 333798 w 1687047"/>
              <a:gd name="connsiteY3" fmla="*/ 841220 h 2474077"/>
              <a:gd name="connsiteX4" fmla="*/ 63210 w 1687047"/>
              <a:gd name="connsiteY4" fmla="*/ 2474077 h 247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047" h="2474077">
                <a:moveTo>
                  <a:pt x="1089577" y="915865"/>
                </a:moveTo>
                <a:cubicBezTo>
                  <a:pt x="1329840" y="1229218"/>
                  <a:pt x="1570103" y="1542571"/>
                  <a:pt x="1640083" y="1391726"/>
                </a:cubicBezTo>
                <a:cubicBezTo>
                  <a:pt x="1710063" y="1240881"/>
                  <a:pt x="1727169" y="102547"/>
                  <a:pt x="1509455" y="10796"/>
                </a:cubicBezTo>
                <a:cubicBezTo>
                  <a:pt x="1291741" y="-80955"/>
                  <a:pt x="574839" y="430673"/>
                  <a:pt x="333798" y="841220"/>
                </a:cubicBezTo>
                <a:cubicBezTo>
                  <a:pt x="92757" y="1251767"/>
                  <a:pt x="-106296" y="2128844"/>
                  <a:pt x="63210" y="24740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72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Additional mechanic :BLINK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While only being able to move forward left or right,  the additional mechanic is blink. Your </a:t>
            </a:r>
            <a:r>
              <a:rPr lang="en-AU" b="1" dirty="0" smtClean="0">
                <a:solidFill>
                  <a:srgbClr val="FF0000"/>
                </a:solidFill>
              </a:rPr>
              <a:t>Space </a:t>
            </a:r>
            <a:r>
              <a:rPr lang="en-AU" dirty="0" smtClean="0"/>
              <a:t>key.</a:t>
            </a:r>
          </a:p>
          <a:p>
            <a:r>
              <a:rPr lang="en-AU" dirty="0" smtClean="0"/>
              <a:t>You don’t move downwards nor do you blink downwards.</a:t>
            </a:r>
          </a:p>
          <a:p>
            <a:r>
              <a:rPr lang="en-AU" dirty="0" smtClean="0"/>
              <a:t>The </a:t>
            </a:r>
            <a:r>
              <a:rPr lang="en-AU" b="1" dirty="0" smtClean="0">
                <a:solidFill>
                  <a:srgbClr val="FF0000"/>
                </a:solidFill>
              </a:rPr>
              <a:t>Space</a:t>
            </a:r>
            <a:r>
              <a:rPr lang="en-AU" dirty="0" smtClean="0"/>
              <a:t> key will allow you blink to an area while held. On release you will blink.</a:t>
            </a:r>
          </a:p>
          <a:p>
            <a:r>
              <a:rPr lang="en-AU" dirty="0" smtClean="0"/>
              <a:t>You will be able to see your field grow larger the longer you hold it, in the direction of your mouse.</a:t>
            </a:r>
          </a:p>
          <a:p>
            <a:r>
              <a:rPr lang="en-AU" dirty="0" smtClean="0"/>
              <a:t>This has a cool down, it is longer in relation to how far you last blinked. Initial cool down at minimum is 5 seconds.</a:t>
            </a:r>
          </a:p>
          <a:p>
            <a:r>
              <a:rPr lang="en-AU" dirty="0" smtClean="0"/>
              <a:t>You cannot move while blinking, otherwise a channelled ability.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036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controls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 = forward</a:t>
            </a:r>
          </a:p>
          <a:p>
            <a:r>
              <a:rPr lang="en-AU" dirty="0" smtClean="0"/>
              <a:t>A = left</a:t>
            </a:r>
          </a:p>
          <a:p>
            <a:r>
              <a:rPr lang="en-AU" dirty="0" smtClean="0"/>
              <a:t>D = right</a:t>
            </a:r>
          </a:p>
          <a:p>
            <a:r>
              <a:rPr lang="en-AU" dirty="0" smtClean="0"/>
              <a:t>Space = blink- hold for distance in direction of mouse.</a:t>
            </a:r>
          </a:p>
          <a:p>
            <a:r>
              <a:rPr lang="en-AU" dirty="0" smtClean="0"/>
              <a:t>E = barrel sweep right, up or down depicted by mouse</a:t>
            </a:r>
          </a:p>
          <a:p>
            <a:r>
              <a:rPr lang="en-AU" dirty="0" smtClean="0"/>
              <a:t>Q = barrel sweep left, up or down depicted by mouse.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9269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52</TotalTime>
  <Words>276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Barrel  sweep</vt:lpstr>
      <vt:lpstr>story</vt:lpstr>
      <vt:lpstr>Barrel roll mechanic</vt:lpstr>
      <vt:lpstr>Additional mechanic :BLINK</vt:lpstr>
      <vt:lpstr>controls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Barrel  sweep</dc:title>
  <dc:creator>Ultimo Media</dc:creator>
  <cp:lastModifiedBy>Ultimo Media</cp:lastModifiedBy>
  <cp:revision>5</cp:revision>
  <dcterms:created xsi:type="dcterms:W3CDTF">2018-10-17T00:51:01Z</dcterms:created>
  <dcterms:modified xsi:type="dcterms:W3CDTF">2018-10-17T01:43:17Z</dcterms:modified>
</cp:coreProperties>
</file>