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</a:t>
            </a:r>
            <a:r>
              <a:rPr lang="en-AU" dirty="0" err="1" smtClean="0"/>
              <a:t>wk</a:t>
            </a:r>
            <a:r>
              <a:rPr lang="en-AU" dirty="0" smtClean="0"/>
              <a:t> 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Present PLAYABLE game= BUILD</a:t>
            </a:r>
          </a:p>
          <a:p>
            <a:r>
              <a:rPr lang="en-AU" dirty="0" smtClean="0"/>
              <a:t>Present, the goals each week. And MY Process.</a:t>
            </a:r>
          </a:p>
          <a:p>
            <a:r>
              <a:rPr lang="en-AU" dirty="0" smtClean="0"/>
              <a:t>What was my inception- initial idea</a:t>
            </a:r>
          </a:p>
          <a:p>
            <a:r>
              <a:rPr lang="en-AU" dirty="0" smtClean="0"/>
              <a:t>What were the things I did-process-design journey</a:t>
            </a:r>
          </a:p>
          <a:p>
            <a:r>
              <a:rPr lang="en-AU" dirty="0" smtClean="0"/>
              <a:t>Pitch- to the class.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798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I did this week</a:t>
            </a:r>
          </a:p>
          <a:p>
            <a:r>
              <a:rPr lang="en-AU" dirty="0" smtClean="0"/>
              <a:t>How did it 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Blog, </a:t>
            </a:r>
            <a:r>
              <a:rPr lang="en-US" dirty="0" err="1" smtClean="0"/>
              <a:t>wordpress</a:t>
            </a:r>
            <a:r>
              <a:rPr lang="en-US" dirty="0" smtClean="0"/>
              <a:t> account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9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backlog	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a Camera rig, smooth and responsive to player feedback that is enjoyable on both x/z and y axis, with a scroll. Better than what is it now.</a:t>
            </a:r>
          </a:p>
          <a:p>
            <a:r>
              <a:rPr lang="en-AU" dirty="0" smtClean="0"/>
              <a:t>Have another animation, with another attack, to create interest in the charge mechanic usage. Left, and right click.</a:t>
            </a:r>
          </a:p>
          <a:p>
            <a:r>
              <a:rPr lang="en-AU" dirty="0" smtClean="0"/>
              <a:t>Have a combo counter, onscreen. Making strings of attacks mean more.</a:t>
            </a:r>
          </a:p>
          <a:p>
            <a:r>
              <a:rPr lang="en-AU" dirty="0" smtClean="0"/>
              <a:t>Have a dash that works</a:t>
            </a:r>
          </a:p>
          <a:p>
            <a:r>
              <a:rPr lang="en-AU" dirty="0" smtClean="0"/>
              <a:t>Have a super damage barrier that shows numbers</a:t>
            </a:r>
          </a:p>
          <a:p>
            <a:r>
              <a:rPr lang="en-AU" dirty="0" smtClean="0"/>
              <a:t>Have a protect shield that has a breakpoint and shows its health, in number and opacity. – not invulnerability.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82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Necessary to implement.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Camera rig</a:t>
            </a:r>
          </a:p>
          <a:p>
            <a:r>
              <a:rPr lang="en-AU" dirty="0" smtClean="0"/>
              <a:t>Combo meter/number</a:t>
            </a:r>
          </a:p>
        </p:txBody>
      </p:sp>
    </p:spTree>
    <p:extLst>
      <p:ext uri="{BB962C8B-B14F-4D97-AF65-F5344CB8AC3E}">
        <p14:creationId xmlns:p14="http://schemas.microsoft.com/office/powerpoint/2010/main" val="413434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Order to completion/time spent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This Weeks</a:t>
            </a:r>
          </a:p>
          <a:p>
            <a:r>
              <a:rPr lang="en-AU" dirty="0" smtClean="0"/>
              <a:t>Camera rig							30 mins – 45 mins</a:t>
            </a:r>
          </a:p>
          <a:p>
            <a:r>
              <a:rPr lang="en-AU" dirty="0" smtClean="0"/>
              <a:t>Combo Meter						2-3 hours</a:t>
            </a:r>
          </a:p>
          <a:p>
            <a:r>
              <a:rPr lang="en-AU" dirty="0" smtClean="0"/>
              <a:t>Find animation						2 hours</a:t>
            </a:r>
          </a:p>
          <a:p>
            <a:endParaRPr lang="en-AU" dirty="0"/>
          </a:p>
          <a:p>
            <a:r>
              <a:rPr lang="en-AU" b="1" dirty="0" smtClean="0"/>
              <a:t>Next weeks</a:t>
            </a:r>
          </a:p>
          <a:p>
            <a:r>
              <a:rPr lang="en-AU" dirty="0" smtClean="0"/>
              <a:t>Shield								1 hour</a:t>
            </a:r>
          </a:p>
          <a:p>
            <a:r>
              <a:rPr lang="en-AU" dirty="0" smtClean="0"/>
              <a:t>Damage barrier					30 mins</a:t>
            </a:r>
          </a:p>
          <a:p>
            <a:r>
              <a:rPr lang="en-AU" dirty="0" smtClean="0"/>
              <a:t>Dash 								30 mins</a:t>
            </a:r>
          </a:p>
          <a:p>
            <a:endParaRPr lang="en-AU" b="1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17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Wk5-Product Backlog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 critical things needed this week-aesthetic</a:t>
            </a:r>
          </a:p>
          <a:p>
            <a:r>
              <a:rPr lang="en-AU" dirty="0"/>
              <a:t>Shield								1 hour</a:t>
            </a:r>
          </a:p>
          <a:p>
            <a:r>
              <a:rPr lang="en-AU" dirty="0"/>
              <a:t>Damage barrier					30 mins</a:t>
            </a:r>
          </a:p>
          <a:p>
            <a:r>
              <a:rPr lang="en-AU" dirty="0"/>
              <a:t>Dash 								1</a:t>
            </a:r>
            <a:r>
              <a:rPr lang="en-AU" dirty="0" smtClean="0"/>
              <a:t> hour</a:t>
            </a:r>
          </a:p>
          <a:p>
            <a:r>
              <a:rPr lang="en-AU" dirty="0" smtClean="0"/>
              <a:t>Start Menu</a:t>
            </a:r>
            <a:r>
              <a:rPr lang="en-AU" smtClean="0"/>
              <a:t>							40 mins</a:t>
            </a:r>
            <a:endParaRPr lang="en-AU" dirty="0" smtClean="0"/>
          </a:p>
          <a:p>
            <a:r>
              <a:rPr lang="en-AU" dirty="0" smtClean="0"/>
              <a:t>Pause Menu						30 mins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838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501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  <vt:lpstr>COMPLETE_ just script not working… </vt:lpstr>
      <vt:lpstr>PowerPoint Presentation</vt:lpstr>
      <vt:lpstr>Product backlog  </vt:lpstr>
      <vt:lpstr>Necessary to implement.</vt:lpstr>
      <vt:lpstr>Order to completion/time spent  </vt:lpstr>
      <vt:lpstr>Wk5-Product Backlog </vt:lpstr>
      <vt:lpstr>For wk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Ultimo Media</cp:lastModifiedBy>
  <cp:revision>20</cp:revision>
  <dcterms:created xsi:type="dcterms:W3CDTF">2018-10-04T07:15:39Z</dcterms:created>
  <dcterms:modified xsi:type="dcterms:W3CDTF">2018-10-25T07:52:40Z</dcterms:modified>
</cp:coreProperties>
</file>